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5" d="100"/>
          <a:sy n="105" d="100"/>
        </p:scale>
        <p:origin x="-192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B8AF20-0930-40DC-9A8D-622793AF6855}" type="datetimeFigureOut">
              <a:rPr lang="de-DE" smtClean="0"/>
              <a:pPr/>
              <a:t>05.09.2013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04CD61-F528-4F27-AB9F-D5AED2BA9FF4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609427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B8AF20-0930-40DC-9A8D-622793AF6855}" type="datetimeFigureOut">
              <a:rPr lang="de-DE" smtClean="0"/>
              <a:pPr/>
              <a:t>05.09.2013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04CD61-F528-4F27-AB9F-D5AED2BA9FF4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996844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B8AF20-0930-40DC-9A8D-622793AF6855}" type="datetimeFigureOut">
              <a:rPr lang="de-DE" smtClean="0"/>
              <a:pPr/>
              <a:t>05.09.2013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04CD61-F528-4F27-AB9F-D5AED2BA9FF4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305899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B8AF20-0930-40DC-9A8D-622793AF6855}" type="datetimeFigureOut">
              <a:rPr lang="de-DE" smtClean="0"/>
              <a:pPr/>
              <a:t>05.09.2013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04CD61-F528-4F27-AB9F-D5AED2BA9FF4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153205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B8AF20-0930-40DC-9A8D-622793AF6855}" type="datetimeFigureOut">
              <a:rPr lang="de-DE" smtClean="0"/>
              <a:pPr/>
              <a:t>05.09.2013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04CD61-F528-4F27-AB9F-D5AED2BA9FF4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978475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B8AF20-0930-40DC-9A8D-622793AF6855}" type="datetimeFigureOut">
              <a:rPr lang="de-DE" smtClean="0"/>
              <a:pPr/>
              <a:t>05.09.2013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04CD61-F528-4F27-AB9F-D5AED2BA9FF4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586181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B8AF20-0930-40DC-9A8D-622793AF6855}" type="datetimeFigureOut">
              <a:rPr lang="de-DE" smtClean="0"/>
              <a:pPr/>
              <a:t>05.09.2013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04CD61-F528-4F27-AB9F-D5AED2BA9FF4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869226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B8AF20-0930-40DC-9A8D-622793AF6855}" type="datetimeFigureOut">
              <a:rPr lang="de-DE" smtClean="0"/>
              <a:pPr/>
              <a:t>05.09.2013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04CD61-F528-4F27-AB9F-D5AED2BA9FF4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855364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B8AF20-0930-40DC-9A8D-622793AF6855}" type="datetimeFigureOut">
              <a:rPr lang="de-DE" smtClean="0"/>
              <a:pPr/>
              <a:t>05.09.2013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04CD61-F528-4F27-AB9F-D5AED2BA9FF4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066718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B8AF20-0930-40DC-9A8D-622793AF6855}" type="datetimeFigureOut">
              <a:rPr lang="de-DE" smtClean="0"/>
              <a:pPr/>
              <a:t>05.09.2013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04CD61-F528-4F27-AB9F-D5AED2BA9FF4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508274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B8AF20-0930-40DC-9A8D-622793AF6855}" type="datetimeFigureOut">
              <a:rPr lang="de-DE" smtClean="0"/>
              <a:pPr/>
              <a:t>05.09.2013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04CD61-F528-4F27-AB9F-D5AED2BA9FF4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712033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B8AF20-0930-40DC-9A8D-622793AF6855}" type="datetimeFigureOut">
              <a:rPr lang="de-DE" smtClean="0"/>
              <a:pPr/>
              <a:t>05.09.2013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04CD61-F528-4F27-AB9F-D5AED2BA9FF4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916857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Zylinder 7"/>
          <p:cNvSpPr/>
          <p:nvPr/>
        </p:nvSpPr>
        <p:spPr>
          <a:xfrm>
            <a:off x="2915816" y="5561620"/>
            <a:ext cx="3240360" cy="747700"/>
          </a:xfrm>
          <a:prstGeom prst="can">
            <a:avLst>
              <a:gd name="adj" fmla="val 45386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" name="Rechteck 3"/>
          <p:cNvSpPr/>
          <p:nvPr/>
        </p:nvSpPr>
        <p:spPr>
          <a:xfrm>
            <a:off x="2699792" y="1097280"/>
            <a:ext cx="3744416" cy="446434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Trapezoid 4"/>
          <p:cNvSpPr/>
          <p:nvPr/>
        </p:nvSpPr>
        <p:spPr>
          <a:xfrm rot="5400000">
            <a:off x="-1196015" y="2212268"/>
            <a:ext cx="5544615" cy="2217440"/>
          </a:xfrm>
          <a:prstGeom prst="trapezoid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Trapezoid 5"/>
          <p:cNvSpPr/>
          <p:nvPr/>
        </p:nvSpPr>
        <p:spPr>
          <a:xfrm rot="16200000">
            <a:off x="4765877" y="2197525"/>
            <a:ext cx="5574102" cy="2217440"/>
          </a:xfrm>
          <a:prstGeom prst="trapezoid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" name="Zylinder 6"/>
          <p:cNvSpPr/>
          <p:nvPr/>
        </p:nvSpPr>
        <p:spPr>
          <a:xfrm>
            <a:off x="3599892" y="4437112"/>
            <a:ext cx="1872208" cy="1368152"/>
          </a:xfrm>
          <a:prstGeom prst="can">
            <a:avLst>
              <a:gd name="adj" fmla="val 17356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Ellipse 8"/>
          <p:cNvSpPr/>
          <p:nvPr/>
        </p:nvSpPr>
        <p:spPr>
          <a:xfrm>
            <a:off x="3779912" y="4476466"/>
            <a:ext cx="1512168" cy="136477"/>
          </a:xfrm>
          <a:prstGeom prst="ellipse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20600003"/>
      </p:ext>
    </p:extLst>
  </p:cSld>
  <p:clrMapOvr>
    <a:masterClrMapping/>
  </p:clrMapOvr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Bildschirmpräsentation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Larissa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Anwender</dc:creator>
  <cp:lastModifiedBy>Hartwig, Cordula</cp:lastModifiedBy>
  <cp:revision>2</cp:revision>
  <dcterms:created xsi:type="dcterms:W3CDTF">2013-05-16T08:43:11Z</dcterms:created>
  <dcterms:modified xsi:type="dcterms:W3CDTF">2013-09-05T08:07:42Z</dcterms:modified>
</cp:coreProperties>
</file>