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7" r:id="rId4"/>
    <p:sldId id="266" r:id="rId5"/>
    <p:sldId id="265" r:id="rId6"/>
    <p:sldId id="264" r:id="rId7"/>
    <p:sldId id="263" r:id="rId8"/>
    <p:sldId id="271" r:id="rId9"/>
    <p:sldId id="26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de-DE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94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0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38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10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56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12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02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18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129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6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861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de-DE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de-DE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4A282-BD01-44C6-8E3C-B31786092D63}" type="datetimeFigureOut">
              <a:rPr lang="de-DE" smtClean="0"/>
              <a:t>27.01.2018</a:t>
            </a:fld>
            <a:endParaRPr lang="de-DE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7833A-92AD-488A-9212-6BD4D07E598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60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Der Prophet sprach:	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Helft eurem Bruder im Recht und im Unrecht!</a:t>
              </a:r>
              <a:r>
                <a:rPr lang="de-DE" sz="3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”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„O 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Gesandter Gottes! Wie aber sollen wir im Unrecht helfen?”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die</a:t>
              </a:r>
              <a:r>
                <a:rPr lang="tr-TR" sz="2000" dirty="0">
                  <a:solidFill>
                    <a:schemeClr val="bg1"/>
                  </a:solidFill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Musliminnen</a:t>
              </a:r>
              <a:r>
                <a:rPr lang="tr-TR" sz="2000" dirty="0">
                  <a:solidFill>
                    <a:schemeClr val="bg1"/>
                  </a:solidFill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und</a:t>
              </a:r>
              <a:r>
                <a:rPr lang="tr-TR" sz="2000" dirty="0">
                  <a:solidFill>
                    <a:prstClr val="white"/>
                  </a:solidFill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Muslime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0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„O 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Gesandter Gottes! Wie aber sollen wir im Unrecht helfen?”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die</a:t>
              </a:r>
              <a:r>
                <a:rPr lang="tr-TR" sz="2000" dirty="0">
                  <a:solidFill>
                    <a:prstClr val="white"/>
                  </a:solidFill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Musliminnen</a:t>
              </a:r>
              <a:r>
                <a:rPr lang="tr-TR" sz="2000" dirty="0">
                  <a:solidFill>
                    <a:prstClr val="white"/>
                  </a:solidFill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und</a:t>
              </a:r>
              <a:r>
                <a:rPr lang="tr-TR" sz="2000" dirty="0">
                  <a:solidFill>
                    <a:prstClr val="white"/>
                  </a:solidFill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</a:rPr>
                <a:t>Muslime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75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28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O 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Gesandter Gottes! Wie aber sollen wir im Unrecht helfen?”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die</a:t>
              </a:r>
              <a:r>
                <a:rPr lang="tr-TR" sz="2000" dirty="0">
                  <a:solidFill>
                    <a:schemeClr val="bg1"/>
                  </a:solidFill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Musliminnen</a:t>
              </a:r>
              <a:r>
                <a:rPr lang="tr-TR" sz="2000" dirty="0">
                  <a:solidFill>
                    <a:schemeClr val="bg1"/>
                  </a:solidFill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und</a:t>
              </a:r>
              <a:r>
                <a:rPr lang="tr-TR" sz="2000" dirty="0">
                  <a:solidFill>
                    <a:schemeClr val="bg1"/>
                  </a:solidFill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</a:rPr>
                <a:t>Muslime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262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„O </a:t>
              </a: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Gesandter Gottes! Wie aber sollen wir im Unrecht helfen?”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10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O Gesandter Gottes! Wie aber sollen wir im Unrecht helfen?”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Er antwortete: 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„Helft ihm, indem ihr ihn von der unrechten Tat abhaltet!“		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131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O Gesandter Gottes! Wie aber sollen wir im Unrecht helfen?”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 antwortete: </a:t>
              </a: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„Helft ihm, indem ihr ihn von der unrechten Tat abhaltet!“		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243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O Gesandter Gottes! Wie aber sollen wir im Unrecht helfen?”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schemeClr val="bg1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82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„O Gesandter Gottes! Wie aber sollen wir im Unrecht helfen?”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solidFill>
                    <a:prstClr val="white"/>
                  </a:solidFill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solidFill>
                  <a:prstClr val="white"/>
                </a:solidFill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4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541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061" y="631867"/>
            <a:ext cx="11857149" cy="5047715"/>
            <a:chOff x="6824" y="218365"/>
            <a:chExt cx="5806455" cy="2203335"/>
          </a:xfrm>
        </p:grpSpPr>
        <p:sp>
          <p:nvSpPr>
            <p:cNvPr id="5" name="Dikdörtgen 4"/>
            <p:cNvSpPr/>
            <p:nvPr/>
          </p:nvSpPr>
          <p:spPr>
            <a:xfrm>
              <a:off x="6824" y="218365"/>
              <a:ext cx="4414757" cy="213587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</a:pPr>
              <a:r>
                <a:rPr lang="de-DE" sz="28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Ein Hadith: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ctr"/>
              <a:r>
                <a:rPr lang="de-DE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								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Der Prophet sprach:						</a:t>
              </a:r>
              <a:r>
                <a:rPr lang="de-DE" sz="16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600"/>
                </a:spcAft>
              </a:pPr>
              <a:r>
                <a:rPr lang="de-DE" sz="32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„Helft eurem Bruder im Recht und im Unrecht!”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3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Gefährten fragten: </a:t>
              </a:r>
              <a:r>
                <a:rPr lang="de-DE" sz="2800" dirty="0">
                  <a:latin typeface="Times New Roman" panose="02020603050405020304" pitchFamily="18" charset="0"/>
                  <a:ea typeface="MS Mincho"/>
                </a:rPr>
                <a:t>„</a:t>
              </a: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O Gesandter Gottes! Wie aber sollen wir im Unrecht helfen?”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marL="1530350" indent="-1530350">
                <a:spcAft>
                  <a:spcPts val="600"/>
                </a:spcAft>
              </a:pPr>
              <a:r>
                <a:rPr lang="de-DE" sz="28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 antwortete: „Helft ihm, indem ihr ihn von der unrechten Tat abhaltet!“		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 algn="r">
                <a:spcAft>
                  <a:spcPts val="300"/>
                </a:spcAft>
              </a:pP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(aus der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Hadithsammlung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Sunan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Darimi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de-DE" sz="24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Riqaq</a:t>
              </a:r>
              <a:r>
                <a:rPr lang="de-DE" sz="24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40)</a:t>
              </a:r>
              <a:endParaRPr lang="de-DE" sz="1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Bef>
                  <a:spcPts val="1200"/>
                </a:spcBef>
              </a:pPr>
              <a:r>
                <a:rPr lang="de-DE" sz="2800" b="1" u="sng" dirty="0">
                  <a:latin typeface="Times New Roman" panose="02020603050405020304" pitchFamily="18" charset="0"/>
                  <a:ea typeface="MS Mincho"/>
                </a:rPr>
                <a:t>Unsere Hadith-Auslegung (</a:t>
              </a:r>
              <a:r>
                <a:rPr lang="de-DE" sz="2800" b="1" u="sng" dirty="0" err="1"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800" b="1" u="sng" dirty="0"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de-DE" sz="2800" dirty="0">
                  <a:latin typeface="Times New Roman" panose="02020603050405020304" pitchFamily="18" charset="0"/>
                  <a:ea typeface="MS Mincho"/>
                </a:rPr>
                <a:t> ….</a:t>
              </a:r>
              <a:endParaRPr lang="de-DE" sz="1400" dirty="0">
                <a:latin typeface="Times New Roman" panose="02020603050405020304" pitchFamily="18" charset="0"/>
                <a:ea typeface="MS Mincho"/>
              </a:endParaRPr>
            </a:p>
          </p:txBody>
        </p:sp>
        <p:sp>
          <p:nvSpPr>
            <p:cNvPr id="6" name="Dikdörtgen 5"/>
            <p:cNvSpPr/>
            <p:nvPr/>
          </p:nvSpPr>
          <p:spPr>
            <a:xfrm>
              <a:off x="4411003" y="218365"/>
              <a:ext cx="1402276" cy="2203335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200"/>
                </a:spcAft>
              </a:pPr>
              <a:r>
                <a:rPr lang="de-DE" sz="24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Hinweise:</a:t>
              </a:r>
              <a:endParaRPr lang="de-DE" sz="24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Bruder: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arab. </a:t>
              </a:r>
              <a:r>
                <a:rPr lang="de-DE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Redewen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-dung für Geschwister und Mitmenschen</a:t>
              </a:r>
            </a:p>
            <a:p>
              <a:pPr>
                <a:spcAft>
                  <a:spcPts val="200"/>
                </a:spcAft>
              </a:pPr>
              <a:r>
                <a:rPr lang="de-DE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Hadith:</a:t>
              </a:r>
              <a:r>
                <a:rPr lang="de-DE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die Aussagen, Taten und Bewilligungen des Propheten</a:t>
              </a:r>
            </a:p>
            <a:p>
              <a:pPr lvl="0">
                <a:spcAft>
                  <a:spcPts val="200"/>
                </a:spcAft>
              </a:pPr>
              <a:r>
                <a:rPr lang="de-DE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 </a:t>
              </a:r>
              <a:r>
                <a:rPr lang="de-DE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Gefä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hrten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(</a:t>
              </a:r>
              <a:r>
                <a:rPr lang="tr-TR" sz="2000" b="1" u="sng" spc="-3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Sahaba</a:t>
              </a:r>
              <a:r>
                <a:rPr lang="tr-TR" sz="2000" b="1" u="sng" spc="-3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):</a:t>
              </a:r>
              <a:r>
                <a:rPr lang="tr-TR" sz="2000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Das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sind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Musliminnen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und</a:t>
              </a:r>
              <a:r>
                <a:rPr lang="tr-TR" sz="2000" dirty="0">
                  <a:solidFill>
                    <a:prstClr val="black"/>
                  </a:solidFill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</a:rPr>
                <a:t>Muslime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,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die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den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Propheten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erlebt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haben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.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400"/>
                </a:spcAft>
              </a:pPr>
              <a:r>
                <a:rPr lang="tr-TR" sz="2000" b="1" u="sng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Asabiyya</a:t>
              </a:r>
              <a:r>
                <a:rPr lang="tr-TR" sz="2000" b="1" u="sng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Stammesfa-natismus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;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extreme</a:t>
              </a:r>
              <a:r>
                <a:rPr lang="tr-TR" sz="2000" dirty="0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 </a:t>
              </a:r>
              <a:r>
                <a:rPr lang="tr-TR" sz="20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MS Mincho"/>
                </a:rPr>
                <a:t>Stammesangehörigkeit</a:t>
              </a:r>
              <a:endParaRPr lang="de-DE" sz="2000" dirty="0">
                <a:solidFill>
                  <a:prstClr val="black"/>
                </a:solidFill>
                <a:latin typeface="Times New Roman" panose="02020603050405020304" pitchFamily="18" charset="0"/>
                <a:ea typeface="MS Mincho"/>
              </a:endParaRPr>
            </a:p>
            <a:p>
              <a:pPr>
                <a:spcAft>
                  <a:spcPts val="200"/>
                </a:spcAft>
              </a:pPr>
              <a:r>
                <a:rPr lang="de-DE" sz="2000" b="1" u="sng" dirty="0" err="1">
                  <a:latin typeface="Times New Roman" panose="02020603050405020304" pitchFamily="18" charset="0"/>
                  <a:ea typeface="MS Mincho"/>
                </a:rPr>
                <a:t>Scharh</a:t>
              </a:r>
              <a:r>
                <a:rPr lang="de-DE" sz="2000" b="1" u="sng" dirty="0">
                  <a:latin typeface="Times New Roman" panose="02020603050405020304" pitchFamily="18" charset="0"/>
                  <a:ea typeface="MS Mincho"/>
                </a:rPr>
                <a:t>:</a:t>
              </a:r>
              <a:r>
                <a:rPr lang="de-DE" sz="2000" dirty="0">
                  <a:latin typeface="Times New Roman" panose="02020603050405020304" pitchFamily="18" charset="0"/>
                  <a:ea typeface="MS Mincho"/>
                </a:rPr>
                <a:t> Wissenschaft für die Auslegung der </a:t>
              </a:r>
              <a:r>
                <a:rPr lang="de-DE" sz="2000" dirty="0" err="1">
                  <a:latin typeface="Times New Roman" panose="02020603050405020304" pitchFamily="18" charset="0"/>
                  <a:ea typeface="MS Mincho"/>
                </a:rPr>
                <a:t>Hadithe</a:t>
              </a:r>
              <a:endParaRPr lang="de-DE" sz="2000" dirty="0">
                <a:latin typeface="Times New Roman" panose="02020603050405020304" pitchFamily="18" charset="0"/>
                <a:ea typeface="MS Mincho"/>
              </a:endParaRPr>
            </a:p>
            <a:p>
              <a:r>
                <a:rPr lang="de-DE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MS Mincho"/>
                </a:rPr>
                <a:t> </a:t>
              </a:r>
              <a:endParaRPr lang="de-DE" sz="20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995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</Words>
  <Application>Microsoft Office PowerPoint</Application>
  <PresentationFormat>Geniş ekran</PresentationFormat>
  <Paragraphs>135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MS Mincho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5</cp:revision>
  <dcterms:created xsi:type="dcterms:W3CDTF">2016-04-10T15:21:42Z</dcterms:created>
  <dcterms:modified xsi:type="dcterms:W3CDTF">2018-01-27T17:17:04Z</dcterms:modified>
</cp:coreProperties>
</file>