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709" r:id="rId2"/>
    <p:sldId id="686" r:id="rId3"/>
    <p:sldId id="657" r:id="rId4"/>
    <p:sldId id="666" r:id="rId5"/>
    <p:sldId id="749" r:id="rId6"/>
    <p:sldId id="802" r:id="rId7"/>
    <p:sldId id="721" r:id="rId8"/>
    <p:sldId id="800" r:id="rId9"/>
    <p:sldId id="866" r:id="rId10"/>
    <p:sldId id="785" r:id="rId11"/>
    <p:sldId id="801" r:id="rId12"/>
    <p:sldId id="788" r:id="rId13"/>
    <p:sldId id="839" r:id="rId14"/>
    <p:sldId id="840" r:id="rId15"/>
    <p:sldId id="841" r:id="rId16"/>
    <p:sldId id="805" r:id="rId17"/>
    <p:sldId id="836" r:id="rId18"/>
    <p:sldId id="860" r:id="rId19"/>
    <p:sldId id="818" r:id="rId20"/>
    <p:sldId id="782" r:id="rId21"/>
    <p:sldId id="837" r:id="rId22"/>
    <p:sldId id="819" r:id="rId23"/>
    <p:sldId id="808" r:id="rId24"/>
    <p:sldId id="777" r:id="rId25"/>
    <p:sldId id="779" r:id="rId26"/>
    <p:sldId id="791" r:id="rId27"/>
    <p:sldId id="792" r:id="rId28"/>
    <p:sldId id="793" r:id="rId29"/>
    <p:sldId id="820" r:id="rId30"/>
    <p:sldId id="821" r:id="rId31"/>
    <p:sldId id="861" r:id="rId32"/>
    <p:sldId id="862" r:id="rId33"/>
    <p:sldId id="864" r:id="rId34"/>
    <p:sldId id="863" r:id="rId35"/>
    <p:sldId id="846" r:id="rId36"/>
    <p:sldId id="847" r:id="rId37"/>
    <p:sldId id="859" r:id="rId38"/>
    <p:sldId id="830" r:id="rId39"/>
    <p:sldId id="814" r:id="rId40"/>
    <p:sldId id="794" r:id="rId41"/>
    <p:sldId id="867" r:id="rId42"/>
    <p:sldId id="868" r:id="rId43"/>
    <p:sldId id="869" r:id="rId44"/>
    <p:sldId id="870" r:id="rId45"/>
    <p:sldId id="681" r:id="rId46"/>
    <p:sldId id="682" r:id="rId47"/>
    <p:sldId id="683" r:id="rId48"/>
    <p:sldId id="810" r:id="rId49"/>
    <p:sldId id="854" r:id="rId50"/>
    <p:sldId id="713" r:id="rId51"/>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55">
          <p15:clr>
            <a:srgbClr val="A4A3A4"/>
          </p15:clr>
        </p15:guide>
        <p15:guide id="2" orient="horz" pos="4065">
          <p15:clr>
            <a:srgbClr val="A4A3A4"/>
          </p15:clr>
        </p15:guide>
        <p15:guide id="3" orient="horz" pos="799">
          <p15:clr>
            <a:srgbClr val="A4A3A4"/>
          </p15:clr>
        </p15:guide>
        <p15:guide id="4" orient="horz" pos="2251">
          <p15:clr>
            <a:srgbClr val="A4A3A4"/>
          </p15:clr>
        </p15:guide>
        <p15:guide id="5" orient="horz" pos="2160">
          <p15:clr>
            <a:srgbClr val="A4A3A4"/>
          </p15:clr>
        </p15:guide>
        <p15:guide id="6" pos="340">
          <p15:clr>
            <a:srgbClr val="A4A3A4"/>
          </p15:clr>
        </p15:guide>
        <p15:guide id="7" pos="5420">
          <p15:clr>
            <a:srgbClr val="A4A3A4"/>
          </p15:clr>
        </p15:guide>
      </p15:sldGuideLst>
    </p:ext>
    <p:ext uri="{2D200454-40CA-4A62-9FC3-DE9A4176ACB9}">
      <p15:notesGuideLst xmlns:p15="http://schemas.microsoft.com/office/powerpoint/2012/main" xmlns="">
        <p15:guide id="1" orient="horz" pos="3126">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9900"/>
    <a:srgbClr val="CCFFFF"/>
    <a:srgbClr val="29FBF6"/>
    <a:srgbClr val="CC3300"/>
    <a:srgbClr val="F2FFC1"/>
    <a:srgbClr val="008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3445" autoAdjust="0"/>
  </p:normalViewPr>
  <p:slideViewPr>
    <p:cSldViewPr snapToGrid="0">
      <p:cViewPr>
        <p:scale>
          <a:sx n="107" d="100"/>
          <a:sy n="107" d="100"/>
        </p:scale>
        <p:origin x="-72" y="60"/>
      </p:cViewPr>
      <p:guideLst>
        <p:guide orient="horz" pos="255"/>
        <p:guide orient="horz" pos="4065"/>
        <p:guide orient="horz" pos="799"/>
        <p:guide orient="horz" pos="2251"/>
        <p:guide orient="horz" pos="2160"/>
        <p:guide pos="340"/>
        <p:guide pos="542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2" d="100"/>
          <a:sy n="52" d="100"/>
        </p:scale>
        <p:origin x="-2652" y="-9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5CD5F0-7182-4F35-A7D6-67B22F50D277}" type="doc">
      <dgm:prSet loTypeId="urn:microsoft.com/office/officeart/2009/3/layout/HorizontalOrganizationChart" loCatId="hierarchy" qsTypeId="urn:microsoft.com/office/officeart/2005/8/quickstyle/3d4" qsCatId="3D" csTypeId="urn:microsoft.com/office/officeart/2005/8/colors/accent1_1" csCatId="accent1" phldr="1"/>
      <dgm:spPr/>
      <dgm:t>
        <a:bodyPr/>
        <a:lstStyle/>
        <a:p>
          <a:endParaRPr lang="de-DE"/>
        </a:p>
      </dgm:t>
    </dgm:pt>
    <dgm:pt modelId="{ABF810D4-C86B-45E6-80E3-4EF4003DCF11}">
      <dgm:prSet phldrT="[Text]" custT="1"/>
      <dgm:spPr>
        <a:solidFill>
          <a:srgbClr val="CCFFFF"/>
        </a:solidFill>
      </dgm:spPr>
      <dgm:t>
        <a:bodyPr/>
        <a:lstStyle/>
        <a:p>
          <a:pPr>
            <a:spcAft>
              <a:spcPct val="35000"/>
            </a:spcAft>
          </a:pPr>
          <a:r>
            <a:rPr lang="de-DE" sz="1800" b="1" dirty="0" smtClean="0">
              <a:latin typeface="Corbel" pitchFamily="34" charset="0"/>
              <a:ea typeface="+mn-ea"/>
              <a:cs typeface="+mn-cs"/>
            </a:rPr>
            <a:t>Einführungsphase (f)</a:t>
          </a:r>
        </a:p>
        <a:p>
          <a:pPr>
            <a:spcAft>
              <a:spcPct val="35000"/>
            </a:spcAft>
          </a:pPr>
          <a:endParaRPr lang="de-DE" sz="1800" b="1" dirty="0" smtClean="0">
            <a:latin typeface="Corbel" pitchFamily="34" charset="0"/>
            <a:ea typeface="+mn-ea"/>
            <a:cs typeface="+mn-cs"/>
          </a:endParaRPr>
        </a:p>
        <a:p>
          <a:pPr>
            <a:spcAft>
              <a:spcPts val="600"/>
            </a:spcAft>
          </a:pPr>
          <a:r>
            <a:rPr lang="de-DE" sz="1500" dirty="0" smtClean="0">
              <a:latin typeface="Corbel" pitchFamily="34" charset="0"/>
              <a:ea typeface="+mn-ea"/>
              <a:cs typeface="+mn-cs"/>
            </a:rPr>
            <a:t>Die Schülerinnen und Schüler können </a:t>
          </a:r>
        </a:p>
        <a:p>
          <a:pPr>
            <a:spcAft>
              <a:spcPts val="600"/>
            </a:spcAft>
          </a:pPr>
          <a:r>
            <a:rPr lang="de-DE" sz="1500" dirty="0" smtClean="0">
              <a:latin typeface="Corbel" pitchFamily="34" charset="0"/>
              <a:ea typeface="+mn-ea"/>
              <a:cs typeface="+mn-cs"/>
            </a:rPr>
            <a:t>umfangreichere, authentische Texte </a:t>
          </a:r>
        </a:p>
        <a:p>
          <a:pPr rtl="0">
            <a:spcAft>
              <a:spcPts val="600"/>
            </a:spcAft>
          </a:pPr>
          <a:r>
            <a:rPr lang="de-DE" sz="1500" dirty="0" smtClean="0">
              <a:latin typeface="Corbel" pitchFamily="34" charset="0"/>
              <a:ea typeface="+mn-ea"/>
              <a:cs typeface="+mn-cs"/>
            </a:rPr>
            <a:t>unterschiedlicher Textsorten </a:t>
          </a:r>
        </a:p>
        <a:p>
          <a:pPr rtl="0">
            <a:spcAft>
              <a:spcPts val="600"/>
            </a:spcAft>
          </a:pPr>
          <a:r>
            <a:rPr lang="de-DE" sz="1500" dirty="0" smtClean="0">
              <a:latin typeface="Corbel" pitchFamily="34" charset="0"/>
              <a:ea typeface="+mn-ea"/>
              <a:cs typeface="+mn-cs"/>
            </a:rPr>
            <a:t>zu </a:t>
          </a:r>
          <a:r>
            <a:rPr lang="de-DE" sz="1500" b="1" dirty="0" smtClean="0">
              <a:latin typeface="Corbel" pitchFamily="34" charset="0"/>
              <a:ea typeface="+mn-ea"/>
              <a:cs typeface="+mn-cs"/>
            </a:rPr>
            <a:t>vertrauten Themen </a:t>
          </a:r>
          <a:r>
            <a:rPr lang="de-DE" sz="1500" dirty="0" smtClean="0">
              <a:latin typeface="Corbel" pitchFamily="34" charset="0"/>
              <a:ea typeface="+mn-ea"/>
              <a:cs typeface="+mn-cs"/>
            </a:rPr>
            <a:t>verstehen.</a:t>
          </a:r>
          <a:endParaRPr lang="de-DE" sz="1500" dirty="0">
            <a:latin typeface="Corbel" pitchFamily="34" charset="0"/>
          </a:endParaRPr>
        </a:p>
      </dgm:t>
    </dgm:pt>
    <dgm:pt modelId="{53841479-B1AE-4276-BDFC-887650BC8E40}" type="parTrans" cxnId="{CD169EBF-3BCF-41FF-86A4-7C558FCA2A5D}">
      <dgm:prSet/>
      <dgm:spPr/>
      <dgm:t>
        <a:bodyPr/>
        <a:lstStyle/>
        <a:p>
          <a:endParaRPr lang="de-DE"/>
        </a:p>
      </dgm:t>
    </dgm:pt>
    <dgm:pt modelId="{8AF485E3-1BEF-4BB0-9A7A-16C859AFFC7E}" type="sibTrans" cxnId="{CD169EBF-3BCF-41FF-86A4-7C558FCA2A5D}">
      <dgm:prSet/>
      <dgm:spPr/>
      <dgm:t>
        <a:bodyPr/>
        <a:lstStyle/>
        <a:p>
          <a:endParaRPr lang="de-DE"/>
        </a:p>
      </dgm:t>
    </dgm:pt>
    <dgm:pt modelId="{5C40CD7B-B487-4EFF-99DC-CD0FD2092DB6}" type="asst">
      <dgm:prSet phldrT="[Text]" custT="1"/>
      <dgm:spPr>
        <a:solidFill>
          <a:srgbClr val="29FBF6"/>
        </a:solidFill>
      </dgm:spPr>
      <dgm:t>
        <a:bodyPr/>
        <a:lstStyle/>
        <a:p>
          <a:pPr>
            <a:spcBef>
              <a:spcPts val="600"/>
            </a:spcBef>
            <a:spcAft>
              <a:spcPct val="35000"/>
            </a:spcAft>
          </a:pPr>
          <a:r>
            <a:rPr lang="de-DE" sz="1800" b="1" dirty="0" smtClean="0">
              <a:latin typeface="Corbel" pitchFamily="34" charset="0"/>
            </a:rPr>
            <a:t>Qualifikationsphase – GK(f)</a:t>
          </a:r>
        </a:p>
        <a:p>
          <a:pPr>
            <a:spcBef>
              <a:spcPct val="0"/>
            </a:spcBef>
            <a:spcAft>
              <a:spcPts val="600"/>
            </a:spcAft>
          </a:pPr>
          <a:r>
            <a:rPr lang="de-DE" sz="1500" dirty="0" smtClean="0">
              <a:latin typeface="Corbel" pitchFamily="34" charset="0"/>
            </a:rPr>
            <a:t>Die Schülerinnen und Schüler können umfangreichere authentische Texte unterschiedlicher Textsorten </a:t>
          </a:r>
          <a:r>
            <a:rPr lang="de-DE" sz="1500" b="1" dirty="0" smtClean="0">
              <a:latin typeface="Corbel" pitchFamily="34" charset="0"/>
            </a:rPr>
            <a:t>und</a:t>
          </a:r>
          <a:r>
            <a:rPr lang="de-DE" sz="1500" dirty="0" smtClean="0">
              <a:latin typeface="Corbel" pitchFamily="34" charset="0"/>
            </a:rPr>
            <a:t> </a:t>
          </a:r>
          <a:r>
            <a:rPr lang="de-DE" sz="1500" b="1" dirty="0" smtClean="0">
              <a:latin typeface="Corbel" pitchFamily="34" charset="0"/>
            </a:rPr>
            <a:t>Entstehungszeiten</a:t>
          </a:r>
          <a:r>
            <a:rPr lang="de-DE" sz="1500" dirty="0" smtClean="0">
              <a:latin typeface="Corbel" pitchFamily="34" charset="0"/>
            </a:rPr>
            <a:t> </a:t>
          </a:r>
        </a:p>
        <a:p>
          <a:pPr>
            <a:spcBef>
              <a:spcPct val="0"/>
            </a:spcBef>
            <a:spcAft>
              <a:spcPts val="600"/>
            </a:spcAft>
          </a:pPr>
          <a:r>
            <a:rPr lang="de-DE" sz="1500" b="1" dirty="0" smtClean="0">
              <a:latin typeface="Corbel" pitchFamily="34" charset="0"/>
            </a:rPr>
            <a:t>auch zu</a:t>
          </a:r>
          <a:r>
            <a:rPr lang="de-DE" sz="1500" dirty="0" smtClean="0">
              <a:latin typeface="Corbel" pitchFamily="34" charset="0"/>
            </a:rPr>
            <a:t> </a:t>
          </a:r>
          <a:r>
            <a:rPr lang="de-DE" sz="1500" b="1" dirty="0" smtClean="0">
              <a:latin typeface="Corbel" pitchFamily="34" charset="0"/>
            </a:rPr>
            <a:t>abstrakteren</a:t>
          </a:r>
          <a:r>
            <a:rPr lang="de-DE" sz="1500" dirty="0" smtClean="0">
              <a:latin typeface="Corbel" pitchFamily="34" charset="0"/>
            </a:rPr>
            <a:t>, </a:t>
          </a:r>
          <a:r>
            <a:rPr lang="de-DE" sz="1500" b="1" dirty="0" smtClean="0">
              <a:latin typeface="Corbel" pitchFamily="34" charset="0"/>
            </a:rPr>
            <a:t>in Einzelfällen auch weniger vertrauten Themen</a:t>
          </a:r>
          <a:r>
            <a:rPr lang="de-DE" sz="1500" dirty="0" smtClean="0">
              <a:latin typeface="Corbel" pitchFamily="34" charset="0"/>
            </a:rPr>
            <a:t> verstehen</a:t>
          </a:r>
          <a:r>
            <a:rPr lang="de-DE" sz="1500" dirty="0" smtClean="0"/>
            <a:t>.</a:t>
          </a:r>
          <a:br>
            <a:rPr lang="de-DE" sz="1500" dirty="0" smtClean="0"/>
          </a:br>
          <a:endParaRPr lang="de-DE" sz="1500" dirty="0"/>
        </a:p>
      </dgm:t>
    </dgm:pt>
    <dgm:pt modelId="{9568BA87-3F4D-4B2A-9312-F21B4F15C6C2}" type="parTrans" cxnId="{9C040447-C973-40F7-A787-FD5E5357164D}">
      <dgm:prSet/>
      <dgm:spPr/>
      <dgm:t>
        <a:bodyPr/>
        <a:lstStyle/>
        <a:p>
          <a:endParaRPr lang="de-DE"/>
        </a:p>
      </dgm:t>
    </dgm:pt>
    <dgm:pt modelId="{ACC9AE2A-3419-4331-AAE0-9D2CC91E3589}" type="sibTrans" cxnId="{9C040447-C973-40F7-A787-FD5E5357164D}">
      <dgm:prSet/>
      <dgm:spPr/>
      <dgm:t>
        <a:bodyPr/>
        <a:lstStyle/>
        <a:p>
          <a:endParaRPr lang="de-DE"/>
        </a:p>
      </dgm:t>
    </dgm:pt>
    <dgm:pt modelId="{4AD8A36D-6AEB-4AC3-B320-E49A07CA13D0}" type="asst">
      <dgm:prSet custT="1"/>
      <dgm:spPr>
        <a:solidFill>
          <a:srgbClr val="33CCFF"/>
        </a:solidFill>
      </dgm:spPr>
      <dgm:t>
        <a:bodyPr/>
        <a:lstStyle/>
        <a:p>
          <a:pPr>
            <a:spcBef>
              <a:spcPts val="600"/>
            </a:spcBef>
            <a:spcAft>
              <a:spcPct val="35000"/>
            </a:spcAft>
          </a:pPr>
          <a:r>
            <a:rPr lang="de-DE" sz="1800" b="1" dirty="0" smtClean="0">
              <a:latin typeface="Corbel" pitchFamily="34" charset="0"/>
            </a:rPr>
            <a:t>Qualifikationsphase – LK(f)</a:t>
          </a:r>
        </a:p>
        <a:p>
          <a:pPr>
            <a:spcBef>
              <a:spcPct val="0"/>
            </a:spcBef>
            <a:spcAft>
              <a:spcPts val="600"/>
            </a:spcAft>
          </a:pPr>
          <a:r>
            <a:rPr lang="de-DE" sz="1600" dirty="0" smtClean="0">
              <a:latin typeface="Corbel" pitchFamily="34" charset="0"/>
            </a:rPr>
            <a:t>Die Schülerinnen und Schüler können </a:t>
          </a:r>
          <a:r>
            <a:rPr lang="de-DE" sz="1600" b="1" dirty="0" smtClean="0">
              <a:latin typeface="Corbel" pitchFamily="34" charset="0"/>
            </a:rPr>
            <a:t>umfangreiche</a:t>
          </a:r>
          <a:r>
            <a:rPr lang="de-DE" sz="1600" dirty="0" smtClean="0">
              <a:latin typeface="Corbel" pitchFamily="34" charset="0"/>
            </a:rPr>
            <a:t> authen­tische Texte unterschiedlicher Textsorten </a:t>
          </a:r>
          <a:r>
            <a:rPr lang="de-DE" sz="1600" b="1" dirty="0" smtClean="0">
              <a:latin typeface="Corbel" pitchFamily="34" charset="0"/>
            </a:rPr>
            <a:t>und Entstehungszeiten</a:t>
          </a:r>
          <a:r>
            <a:rPr lang="de-DE" sz="1600" b="1" baseline="0" dirty="0" smtClean="0">
              <a:latin typeface="Corbel" pitchFamily="34" charset="0"/>
            </a:rPr>
            <a:t> </a:t>
          </a:r>
        </a:p>
        <a:p>
          <a:pPr>
            <a:spcBef>
              <a:spcPct val="0"/>
            </a:spcBef>
            <a:spcAft>
              <a:spcPts val="600"/>
            </a:spcAft>
          </a:pPr>
          <a:r>
            <a:rPr lang="de-DE" sz="1600" b="1" dirty="0" smtClean="0">
              <a:latin typeface="Corbel" pitchFamily="34" charset="0"/>
            </a:rPr>
            <a:t>auch zu abstrakteren, nicht bzw. wenig vertrauten Themen </a:t>
          </a:r>
          <a:r>
            <a:rPr lang="de-DE" sz="1600" dirty="0" smtClean="0">
              <a:latin typeface="Corbel" pitchFamily="34" charset="0"/>
            </a:rPr>
            <a:t>verstehen.</a:t>
          </a:r>
          <a:endParaRPr lang="de-DE" sz="1600" dirty="0">
            <a:latin typeface="Corbel" pitchFamily="34" charset="0"/>
          </a:endParaRPr>
        </a:p>
      </dgm:t>
    </dgm:pt>
    <dgm:pt modelId="{E0A7870D-09D2-4179-A18C-41FF7B5E9108}" type="parTrans" cxnId="{CBE9B168-67FC-4152-8104-557B2BFAC329}">
      <dgm:prSet/>
      <dgm:spPr/>
      <dgm:t>
        <a:bodyPr/>
        <a:lstStyle/>
        <a:p>
          <a:endParaRPr lang="de-DE"/>
        </a:p>
      </dgm:t>
    </dgm:pt>
    <dgm:pt modelId="{E6F71481-A85C-4CF1-BFC3-C8D64AB8E1DB}" type="sibTrans" cxnId="{CBE9B168-67FC-4152-8104-557B2BFAC329}">
      <dgm:prSet/>
      <dgm:spPr/>
      <dgm:t>
        <a:bodyPr/>
        <a:lstStyle/>
        <a:p>
          <a:endParaRPr lang="de-DE"/>
        </a:p>
      </dgm:t>
    </dgm:pt>
    <dgm:pt modelId="{E0819E1F-2826-4E57-88D9-0C2BCF02299A}" type="pres">
      <dgm:prSet presAssocID="{885CD5F0-7182-4F35-A7D6-67B22F50D277}" presName="hierChild1" presStyleCnt="0">
        <dgm:presLayoutVars>
          <dgm:orgChart val="1"/>
          <dgm:chPref val="1"/>
          <dgm:dir/>
          <dgm:animOne val="branch"/>
          <dgm:animLvl val="lvl"/>
          <dgm:resizeHandles/>
        </dgm:presLayoutVars>
      </dgm:prSet>
      <dgm:spPr/>
      <dgm:t>
        <a:bodyPr/>
        <a:lstStyle/>
        <a:p>
          <a:endParaRPr lang="de-DE"/>
        </a:p>
      </dgm:t>
    </dgm:pt>
    <dgm:pt modelId="{092CF0D5-D13D-4CE1-AC67-30DB0DC3311C}" type="pres">
      <dgm:prSet presAssocID="{ABF810D4-C86B-45E6-80E3-4EF4003DCF11}" presName="hierRoot1" presStyleCnt="0">
        <dgm:presLayoutVars>
          <dgm:hierBranch val="init"/>
        </dgm:presLayoutVars>
      </dgm:prSet>
      <dgm:spPr/>
    </dgm:pt>
    <dgm:pt modelId="{85EA409D-A044-4C9B-B0A0-14BAE5B3BDE7}" type="pres">
      <dgm:prSet presAssocID="{ABF810D4-C86B-45E6-80E3-4EF4003DCF11}" presName="rootComposite1" presStyleCnt="0"/>
      <dgm:spPr/>
    </dgm:pt>
    <dgm:pt modelId="{8CBA4230-43EA-4AFC-AE74-A42823545AD2}" type="pres">
      <dgm:prSet presAssocID="{ABF810D4-C86B-45E6-80E3-4EF4003DCF11}" presName="rootText1" presStyleLbl="node0" presStyleIdx="0" presStyleCnt="1" custScaleX="109222" custScaleY="397222">
        <dgm:presLayoutVars>
          <dgm:chPref val="3"/>
        </dgm:presLayoutVars>
      </dgm:prSet>
      <dgm:spPr/>
      <dgm:t>
        <a:bodyPr/>
        <a:lstStyle/>
        <a:p>
          <a:endParaRPr lang="de-DE"/>
        </a:p>
      </dgm:t>
    </dgm:pt>
    <dgm:pt modelId="{D46E3186-2093-4815-8258-5D7824499114}" type="pres">
      <dgm:prSet presAssocID="{ABF810D4-C86B-45E6-80E3-4EF4003DCF11}" presName="rootConnector1" presStyleLbl="node1" presStyleIdx="0" presStyleCnt="0"/>
      <dgm:spPr/>
      <dgm:t>
        <a:bodyPr/>
        <a:lstStyle/>
        <a:p>
          <a:endParaRPr lang="de-DE"/>
        </a:p>
      </dgm:t>
    </dgm:pt>
    <dgm:pt modelId="{B4EBCDA0-16C3-49BA-8D61-6F5A06C3FC9A}" type="pres">
      <dgm:prSet presAssocID="{ABF810D4-C86B-45E6-80E3-4EF4003DCF11}" presName="hierChild2" presStyleCnt="0"/>
      <dgm:spPr/>
    </dgm:pt>
    <dgm:pt modelId="{BDD30B64-850C-43C3-B2ED-F5D53465EE4D}" type="pres">
      <dgm:prSet presAssocID="{ABF810D4-C86B-45E6-80E3-4EF4003DCF11}" presName="hierChild3" presStyleCnt="0"/>
      <dgm:spPr/>
    </dgm:pt>
    <dgm:pt modelId="{32824405-A0AF-40B5-9187-75AE5F332808}" type="pres">
      <dgm:prSet presAssocID="{9568BA87-3F4D-4B2A-9312-F21B4F15C6C2}" presName="Name115" presStyleLbl="parChTrans1D2" presStyleIdx="0" presStyleCnt="2"/>
      <dgm:spPr/>
      <dgm:t>
        <a:bodyPr/>
        <a:lstStyle/>
        <a:p>
          <a:endParaRPr lang="de-DE"/>
        </a:p>
      </dgm:t>
    </dgm:pt>
    <dgm:pt modelId="{04979B1A-61F3-4648-B93E-E4A8D3B890EE}" type="pres">
      <dgm:prSet presAssocID="{5C40CD7B-B487-4EFF-99DC-CD0FD2092DB6}" presName="hierRoot3" presStyleCnt="0">
        <dgm:presLayoutVars>
          <dgm:hierBranch val="init"/>
        </dgm:presLayoutVars>
      </dgm:prSet>
      <dgm:spPr/>
    </dgm:pt>
    <dgm:pt modelId="{B2D974C2-634A-4281-9B09-500681D3DBB6}" type="pres">
      <dgm:prSet presAssocID="{5C40CD7B-B487-4EFF-99DC-CD0FD2092DB6}" presName="rootComposite3" presStyleCnt="0"/>
      <dgm:spPr/>
    </dgm:pt>
    <dgm:pt modelId="{7CC28D5B-348D-4836-A37B-A895773BE322}" type="pres">
      <dgm:prSet presAssocID="{5C40CD7B-B487-4EFF-99DC-CD0FD2092DB6}" presName="rootText3" presStyleLbl="asst1" presStyleIdx="0" presStyleCnt="2" custScaleX="124511" custScaleY="198006">
        <dgm:presLayoutVars>
          <dgm:chPref val="3"/>
        </dgm:presLayoutVars>
      </dgm:prSet>
      <dgm:spPr/>
      <dgm:t>
        <a:bodyPr/>
        <a:lstStyle/>
        <a:p>
          <a:endParaRPr lang="de-DE"/>
        </a:p>
      </dgm:t>
    </dgm:pt>
    <dgm:pt modelId="{775A538A-C598-4B7A-8D32-ACFCC89F74D9}" type="pres">
      <dgm:prSet presAssocID="{5C40CD7B-B487-4EFF-99DC-CD0FD2092DB6}" presName="rootConnector3" presStyleLbl="asst1" presStyleIdx="0" presStyleCnt="2"/>
      <dgm:spPr/>
      <dgm:t>
        <a:bodyPr/>
        <a:lstStyle/>
        <a:p>
          <a:endParaRPr lang="de-DE"/>
        </a:p>
      </dgm:t>
    </dgm:pt>
    <dgm:pt modelId="{A5E24D82-8791-4FE0-8618-B3AA13C2A89B}" type="pres">
      <dgm:prSet presAssocID="{5C40CD7B-B487-4EFF-99DC-CD0FD2092DB6}" presName="hierChild6" presStyleCnt="0"/>
      <dgm:spPr/>
    </dgm:pt>
    <dgm:pt modelId="{F6F7BD0D-DC79-416D-8F41-84A2ED0EE537}" type="pres">
      <dgm:prSet presAssocID="{5C40CD7B-B487-4EFF-99DC-CD0FD2092DB6}" presName="hierChild7" presStyleCnt="0"/>
      <dgm:spPr/>
    </dgm:pt>
    <dgm:pt modelId="{B4803B03-5AC2-4F10-AF51-F3A06C996281}" type="pres">
      <dgm:prSet presAssocID="{E0A7870D-09D2-4179-A18C-41FF7B5E9108}" presName="Name115" presStyleLbl="parChTrans1D2" presStyleIdx="1" presStyleCnt="2"/>
      <dgm:spPr/>
      <dgm:t>
        <a:bodyPr/>
        <a:lstStyle/>
        <a:p>
          <a:endParaRPr lang="de-DE"/>
        </a:p>
      </dgm:t>
    </dgm:pt>
    <dgm:pt modelId="{5A6322E0-9540-4DFB-BCDD-ED3926ACADED}" type="pres">
      <dgm:prSet presAssocID="{4AD8A36D-6AEB-4AC3-B320-E49A07CA13D0}" presName="hierRoot3" presStyleCnt="0">
        <dgm:presLayoutVars>
          <dgm:hierBranch val="init"/>
        </dgm:presLayoutVars>
      </dgm:prSet>
      <dgm:spPr/>
    </dgm:pt>
    <dgm:pt modelId="{9BEAF392-1A42-42DE-BFDF-970D7938082E}" type="pres">
      <dgm:prSet presAssocID="{4AD8A36D-6AEB-4AC3-B320-E49A07CA13D0}" presName="rootComposite3" presStyleCnt="0"/>
      <dgm:spPr/>
    </dgm:pt>
    <dgm:pt modelId="{B77972ED-3D7A-4B69-8AC8-1122B8C42F3B}" type="pres">
      <dgm:prSet presAssocID="{4AD8A36D-6AEB-4AC3-B320-E49A07CA13D0}" presName="rootText3" presStyleLbl="asst1" presStyleIdx="1" presStyleCnt="2" custScaleX="123000" custScaleY="216060">
        <dgm:presLayoutVars>
          <dgm:chPref val="3"/>
        </dgm:presLayoutVars>
      </dgm:prSet>
      <dgm:spPr/>
      <dgm:t>
        <a:bodyPr/>
        <a:lstStyle/>
        <a:p>
          <a:endParaRPr lang="de-DE"/>
        </a:p>
      </dgm:t>
    </dgm:pt>
    <dgm:pt modelId="{F2FBD77E-A259-4465-9954-35E1F97CFE19}" type="pres">
      <dgm:prSet presAssocID="{4AD8A36D-6AEB-4AC3-B320-E49A07CA13D0}" presName="rootConnector3" presStyleLbl="asst1" presStyleIdx="1" presStyleCnt="2"/>
      <dgm:spPr/>
      <dgm:t>
        <a:bodyPr/>
        <a:lstStyle/>
        <a:p>
          <a:endParaRPr lang="de-DE"/>
        </a:p>
      </dgm:t>
    </dgm:pt>
    <dgm:pt modelId="{45F802D9-40DD-4A2E-85AD-CA3E4E1A0554}" type="pres">
      <dgm:prSet presAssocID="{4AD8A36D-6AEB-4AC3-B320-E49A07CA13D0}" presName="hierChild6" presStyleCnt="0"/>
      <dgm:spPr/>
    </dgm:pt>
    <dgm:pt modelId="{BB58F4FC-4912-4E04-9A8E-2D00A743DA26}" type="pres">
      <dgm:prSet presAssocID="{4AD8A36D-6AEB-4AC3-B320-E49A07CA13D0}" presName="hierChild7" presStyleCnt="0"/>
      <dgm:spPr/>
    </dgm:pt>
  </dgm:ptLst>
  <dgm:cxnLst>
    <dgm:cxn modelId="{CD169EBF-3BCF-41FF-86A4-7C558FCA2A5D}" srcId="{885CD5F0-7182-4F35-A7D6-67B22F50D277}" destId="{ABF810D4-C86B-45E6-80E3-4EF4003DCF11}" srcOrd="0" destOrd="0" parTransId="{53841479-B1AE-4276-BDFC-887650BC8E40}" sibTransId="{8AF485E3-1BEF-4BB0-9A7A-16C859AFFC7E}"/>
    <dgm:cxn modelId="{CBE9B168-67FC-4152-8104-557B2BFAC329}" srcId="{ABF810D4-C86B-45E6-80E3-4EF4003DCF11}" destId="{4AD8A36D-6AEB-4AC3-B320-E49A07CA13D0}" srcOrd="1" destOrd="0" parTransId="{E0A7870D-09D2-4179-A18C-41FF7B5E9108}" sibTransId="{E6F71481-A85C-4CF1-BFC3-C8D64AB8E1DB}"/>
    <dgm:cxn modelId="{F362BA7B-4F14-42A8-9586-1BD1A200CFB3}" type="presOf" srcId="{ABF810D4-C86B-45E6-80E3-4EF4003DCF11}" destId="{8CBA4230-43EA-4AFC-AE74-A42823545AD2}" srcOrd="0" destOrd="0" presId="urn:microsoft.com/office/officeart/2009/3/layout/HorizontalOrganizationChart"/>
    <dgm:cxn modelId="{1706CC3A-0887-4E80-AB81-24037C9F87AE}" type="presOf" srcId="{E0A7870D-09D2-4179-A18C-41FF7B5E9108}" destId="{B4803B03-5AC2-4F10-AF51-F3A06C996281}" srcOrd="0" destOrd="0" presId="urn:microsoft.com/office/officeart/2009/3/layout/HorizontalOrganizationChart"/>
    <dgm:cxn modelId="{87E6E54C-940C-4BDB-A181-89719448762A}" type="presOf" srcId="{5C40CD7B-B487-4EFF-99DC-CD0FD2092DB6}" destId="{7CC28D5B-348D-4836-A37B-A895773BE322}" srcOrd="0" destOrd="0" presId="urn:microsoft.com/office/officeart/2009/3/layout/HorizontalOrganizationChart"/>
    <dgm:cxn modelId="{5D3CC767-C97E-4432-B6A6-40D171FFD26A}" type="presOf" srcId="{4AD8A36D-6AEB-4AC3-B320-E49A07CA13D0}" destId="{B77972ED-3D7A-4B69-8AC8-1122B8C42F3B}" srcOrd="0" destOrd="0" presId="urn:microsoft.com/office/officeart/2009/3/layout/HorizontalOrganizationChart"/>
    <dgm:cxn modelId="{F1D78340-2E7D-40BF-A2F8-5BD95B0F1316}" type="presOf" srcId="{4AD8A36D-6AEB-4AC3-B320-E49A07CA13D0}" destId="{F2FBD77E-A259-4465-9954-35E1F97CFE19}" srcOrd="1" destOrd="0" presId="urn:microsoft.com/office/officeart/2009/3/layout/HorizontalOrganizationChart"/>
    <dgm:cxn modelId="{EBC4700D-27CF-4FC5-8D71-5C3544441FAA}" type="presOf" srcId="{885CD5F0-7182-4F35-A7D6-67B22F50D277}" destId="{E0819E1F-2826-4E57-88D9-0C2BCF02299A}" srcOrd="0" destOrd="0" presId="urn:microsoft.com/office/officeart/2009/3/layout/HorizontalOrganizationChart"/>
    <dgm:cxn modelId="{FDA89862-942E-46B6-BF2A-3141B7B64CE1}" type="presOf" srcId="{9568BA87-3F4D-4B2A-9312-F21B4F15C6C2}" destId="{32824405-A0AF-40B5-9187-75AE5F332808}" srcOrd="0" destOrd="0" presId="urn:microsoft.com/office/officeart/2009/3/layout/HorizontalOrganizationChart"/>
    <dgm:cxn modelId="{48EB0D52-20D1-482D-AA96-003D1DCF1DD8}" type="presOf" srcId="{ABF810D4-C86B-45E6-80E3-4EF4003DCF11}" destId="{D46E3186-2093-4815-8258-5D7824499114}" srcOrd="1" destOrd="0" presId="urn:microsoft.com/office/officeart/2009/3/layout/HorizontalOrganizationChart"/>
    <dgm:cxn modelId="{9C040447-C973-40F7-A787-FD5E5357164D}" srcId="{ABF810D4-C86B-45E6-80E3-4EF4003DCF11}" destId="{5C40CD7B-B487-4EFF-99DC-CD0FD2092DB6}" srcOrd="0" destOrd="0" parTransId="{9568BA87-3F4D-4B2A-9312-F21B4F15C6C2}" sibTransId="{ACC9AE2A-3419-4331-AAE0-9D2CC91E3589}"/>
    <dgm:cxn modelId="{ADD38E02-3E51-4335-BDEE-886DA67D8E2C}" type="presOf" srcId="{5C40CD7B-B487-4EFF-99DC-CD0FD2092DB6}" destId="{775A538A-C598-4B7A-8D32-ACFCC89F74D9}" srcOrd="1" destOrd="0" presId="urn:microsoft.com/office/officeart/2009/3/layout/HorizontalOrganizationChart"/>
    <dgm:cxn modelId="{9717379A-D999-494C-B347-5C2CC3A4D214}" type="presParOf" srcId="{E0819E1F-2826-4E57-88D9-0C2BCF02299A}" destId="{092CF0D5-D13D-4CE1-AC67-30DB0DC3311C}" srcOrd="0" destOrd="0" presId="urn:microsoft.com/office/officeart/2009/3/layout/HorizontalOrganizationChart"/>
    <dgm:cxn modelId="{8D5C6E10-1BF5-4017-A1B1-943AC7314826}" type="presParOf" srcId="{092CF0D5-D13D-4CE1-AC67-30DB0DC3311C}" destId="{85EA409D-A044-4C9B-B0A0-14BAE5B3BDE7}" srcOrd="0" destOrd="0" presId="urn:microsoft.com/office/officeart/2009/3/layout/HorizontalOrganizationChart"/>
    <dgm:cxn modelId="{2095B6DC-4395-4391-8E25-F1925DBE21C5}" type="presParOf" srcId="{85EA409D-A044-4C9B-B0A0-14BAE5B3BDE7}" destId="{8CBA4230-43EA-4AFC-AE74-A42823545AD2}" srcOrd="0" destOrd="0" presId="urn:microsoft.com/office/officeart/2009/3/layout/HorizontalOrganizationChart"/>
    <dgm:cxn modelId="{9A109513-56A2-4ED7-8B9F-B6E638086260}" type="presParOf" srcId="{85EA409D-A044-4C9B-B0A0-14BAE5B3BDE7}" destId="{D46E3186-2093-4815-8258-5D7824499114}" srcOrd="1" destOrd="0" presId="urn:microsoft.com/office/officeart/2009/3/layout/HorizontalOrganizationChart"/>
    <dgm:cxn modelId="{1E1A9CF8-6F33-405F-A242-6D598DEC80D6}" type="presParOf" srcId="{092CF0D5-D13D-4CE1-AC67-30DB0DC3311C}" destId="{B4EBCDA0-16C3-49BA-8D61-6F5A06C3FC9A}" srcOrd="1" destOrd="0" presId="urn:microsoft.com/office/officeart/2009/3/layout/HorizontalOrganizationChart"/>
    <dgm:cxn modelId="{4CCCC5A1-0A5C-4433-8BC6-4D93C332DEAC}" type="presParOf" srcId="{092CF0D5-D13D-4CE1-AC67-30DB0DC3311C}" destId="{BDD30B64-850C-43C3-B2ED-F5D53465EE4D}" srcOrd="2" destOrd="0" presId="urn:microsoft.com/office/officeart/2009/3/layout/HorizontalOrganizationChart"/>
    <dgm:cxn modelId="{AAA55BBF-21C2-4989-8308-83A6F1B25FA1}" type="presParOf" srcId="{BDD30B64-850C-43C3-B2ED-F5D53465EE4D}" destId="{32824405-A0AF-40B5-9187-75AE5F332808}" srcOrd="0" destOrd="0" presId="urn:microsoft.com/office/officeart/2009/3/layout/HorizontalOrganizationChart"/>
    <dgm:cxn modelId="{6CFC2872-EF5A-48CD-9786-3F094C55EDE5}" type="presParOf" srcId="{BDD30B64-850C-43C3-B2ED-F5D53465EE4D}" destId="{04979B1A-61F3-4648-B93E-E4A8D3B890EE}" srcOrd="1" destOrd="0" presId="urn:microsoft.com/office/officeart/2009/3/layout/HorizontalOrganizationChart"/>
    <dgm:cxn modelId="{32E57C5D-EE9A-4922-89A2-1A7F5578E9D3}" type="presParOf" srcId="{04979B1A-61F3-4648-B93E-E4A8D3B890EE}" destId="{B2D974C2-634A-4281-9B09-500681D3DBB6}" srcOrd="0" destOrd="0" presId="urn:microsoft.com/office/officeart/2009/3/layout/HorizontalOrganizationChart"/>
    <dgm:cxn modelId="{FD56299D-8255-4801-8D72-D1076292F15B}" type="presParOf" srcId="{B2D974C2-634A-4281-9B09-500681D3DBB6}" destId="{7CC28D5B-348D-4836-A37B-A895773BE322}" srcOrd="0" destOrd="0" presId="urn:microsoft.com/office/officeart/2009/3/layout/HorizontalOrganizationChart"/>
    <dgm:cxn modelId="{67C7959A-FF13-4E02-96C6-8A1573D0BAA9}" type="presParOf" srcId="{B2D974C2-634A-4281-9B09-500681D3DBB6}" destId="{775A538A-C598-4B7A-8D32-ACFCC89F74D9}" srcOrd="1" destOrd="0" presId="urn:microsoft.com/office/officeart/2009/3/layout/HorizontalOrganizationChart"/>
    <dgm:cxn modelId="{961C27E5-7C89-4156-9BDD-24CF62D1DD05}" type="presParOf" srcId="{04979B1A-61F3-4648-B93E-E4A8D3B890EE}" destId="{A5E24D82-8791-4FE0-8618-B3AA13C2A89B}" srcOrd="1" destOrd="0" presId="urn:microsoft.com/office/officeart/2009/3/layout/HorizontalOrganizationChart"/>
    <dgm:cxn modelId="{0E337D43-4384-4962-B5BE-D40C22C3A9C6}" type="presParOf" srcId="{04979B1A-61F3-4648-B93E-E4A8D3B890EE}" destId="{F6F7BD0D-DC79-416D-8F41-84A2ED0EE537}" srcOrd="2" destOrd="0" presId="urn:microsoft.com/office/officeart/2009/3/layout/HorizontalOrganizationChart"/>
    <dgm:cxn modelId="{905A2AD8-778D-4E4B-B0AD-7748785E2E90}" type="presParOf" srcId="{BDD30B64-850C-43C3-B2ED-F5D53465EE4D}" destId="{B4803B03-5AC2-4F10-AF51-F3A06C996281}" srcOrd="2" destOrd="0" presId="urn:microsoft.com/office/officeart/2009/3/layout/HorizontalOrganizationChart"/>
    <dgm:cxn modelId="{055D5DCF-11B4-4D1B-A156-3A15AB6F6257}" type="presParOf" srcId="{BDD30B64-850C-43C3-B2ED-F5D53465EE4D}" destId="{5A6322E0-9540-4DFB-BCDD-ED3926ACADED}" srcOrd="3" destOrd="0" presId="urn:microsoft.com/office/officeart/2009/3/layout/HorizontalOrganizationChart"/>
    <dgm:cxn modelId="{F3D18AFF-6E78-482A-91A7-789C7B424B42}" type="presParOf" srcId="{5A6322E0-9540-4DFB-BCDD-ED3926ACADED}" destId="{9BEAF392-1A42-42DE-BFDF-970D7938082E}" srcOrd="0" destOrd="0" presId="urn:microsoft.com/office/officeart/2009/3/layout/HorizontalOrganizationChart"/>
    <dgm:cxn modelId="{2061BE66-CF7E-4155-BA87-491DD0E92294}" type="presParOf" srcId="{9BEAF392-1A42-42DE-BFDF-970D7938082E}" destId="{B77972ED-3D7A-4B69-8AC8-1122B8C42F3B}" srcOrd="0" destOrd="0" presId="urn:microsoft.com/office/officeart/2009/3/layout/HorizontalOrganizationChart"/>
    <dgm:cxn modelId="{F0B7F592-E1CE-4CBC-BE12-F1DBECB06245}" type="presParOf" srcId="{9BEAF392-1A42-42DE-BFDF-970D7938082E}" destId="{F2FBD77E-A259-4465-9954-35E1F97CFE19}" srcOrd="1" destOrd="0" presId="urn:microsoft.com/office/officeart/2009/3/layout/HorizontalOrganizationChart"/>
    <dgm:cxn modelId="{43C8B7AF-7C6C-4C90-82C4-919F646FE25A}" type="presParOf" srcId="{5A6322E0-9540-4DFB-BCDD-ED3926ACADED}" destId="{45F802D9-40DD-4A2E-85AD-CA3E4E1A0554}" srcOrd="1" destOrd="0" presId="urn:microsoft.com/office/officeart/2009/3/layout/HorizontalOrganizationChart"/>
    <dgm:cxn modelId="{AE72F11D-00AC-4DC8-ADF1-8DBF68366AC7}" type="presParOf" srcId="{5A6322E0-9540-4DFB-BCDD-ED3926ACADED}" destId="{BB58F4FC-4912-4E04-9A8E-2D00A743DA2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43E2F1-7722-4C04-B29F-F21668822C8F}" type="doc">
      <dgm:prSet loTypeId="urn:microsoft.com/office/officeart/2005/8/layout/orgChart1" loCatId="hierarchy" qsTypeId="urn:microsoft.com/office/officeart/2005/8/quickstyle/simple3" qsCatId="simple" csTypeId="urn:microsoft.com/office/officeart/2005/8/colors/accent1_2#2" csCatId="accent1" phldr="1"/>
      <dgm:spPr/>
      <dgm:t>
        <a:bodyPr/>
        <a:lstStyle/>
        <a:p>
          <a:endParaRPr lang="de-DE"/>
        </a:p>
      </dgm:t>
    </dgm:pt>
    <dgm:pt modelId="{95B55B4F-E071-4372-AB22-084AB44CC6BB}">
      <dgm:prSet custT="1"/>
      <dgm:spPr/>
      <dgm:t>
        <a:bodyPr/>
        <a:lstStyle/>
        <a:p>
          <a:r>
            <a:rPr lang="de-DE" sz="2400" b="1" dirty="0" smtClean="0">
              <a:latin typeface="Corbel" pitchFamily="34" charset="0"/>
            </a:rPr>
            <a:t>Sprachbewusstheit</a:t>
          </a:r>
          <a:endParaRPr lang="de-DE" sz="2000" b="1" dirty="0">
            <a:latin typeface="Corbel" pitchFamily="34" charset="0"/>
          </a:endParaRPr>
        </a:p>
      </dgm:t>
    </dgm:pt>
    <dgm:pt modelId="{BAB27F2E-587A-4E53-9C3D-74959B1A930A}" type="parTrans" cxnId="{99D65B5F-CFB5-4864-A79D-ADDB132605D6}">
      <dgm:prSet/>
      <dgm:spPr/>
      <dgm:t>
        <a:bodyPr/>
        <a:lstStyle/>
        <a:p>
          <a:endParaRPr lang="de-DE"/>
        </a:p>
      </dgm:t>
    </dgm:pt>
    <dgm:pt modelId="{FE191DB0-E017-4DFD-AE79-1D740831C589}" type="sibTrans" cxnId="{99D65B5F-CFB5-4864-A79D-ADDB132605D6}">
      <dgm:prSet/>
      <dgm:spPr/>
      <dgm:t>
        <a:bodyPr/>
        <a:lstStyle/>
        <a:p>
          <a:endParaRPr lang="de-DE"/>
        </a:p>
      </dgm:t>
    </dgm:pt>
    <dgm:pt modelId="{567710A6-286B-4D48-96F0-9747943F219F}">
      <dgm:prSet phldrT="[Text]" custT="1"/>
      <dgm:spPr/>
      <dgm:t>
        <a:bodyPr/>
        <a:lstStyle/>
        <a:p>
          <a:r>
            <a:rPr lang="de-DE" sz="2400" b="1" dirty="0" smtClean="0">
              <a:latin typeface="Corbel" pitchFamily="34" charset="0"/>
            </a:rPr>
            <a:t>Sprachlernkompetenz</a:t>
          </a:r>
          <a:endParaRPr lang="de-DE" sz="2400" b="1" dirty="0">
            <a:latin typeface="Corbel" pitchFamily="34" charset="0"/>
          </a:endParaRPr>
        </a:p>
      </dgm:t>
      <dgm:extLst/>
    </dgm:pt>
    <dgm:pt modelId="{8E0FB990-097C-4206-AA15-E3354A6A4696}" type="parTrans" cxnId="{CC434136-AB41-4413-BC43-6E2480FDEBB2}">
      <dgm:prSet/>
      <dgm:spPr/>
      <dgm:t>
        <a:bodyPr/>
        <a:lstStyle/>
        <a:p>
          <a:endParaRPr lang="de-DE"/>
        </a:p>
      </dgm:t>
    </dgm:pt>
    <dgm:pt modelId="{01D78181-64BB-49AA-AA73-8900A3ABCB1F}" type="sibTrans" cxnId="{CC434136-AB41-4413-BC43-6E2480FDEBB2}">
      <dgm:prSet/>
      <dgm:spPr/>
      <dgm:t>
        <a:bodyPr/>
        <a:lstStyle/>
        <a:p>
          <a:endParaRPr lang="de-DE"/>
        </a:p>
      </dgm:t>
    </dgm:pt>
    <dgm:pt modelId="{75E9E191-9585-4465-AC78-318B486F5628}">
      <dgm:prSet phldrT="[Text]" custT="1"/>
      <dgm:spPr/>
      <dgm:t>
        <a:bodyPr/>
        <a:lstStyle/>
        <a:p>
          <a:r>
            <a:rPr lang="de-DE" sz="1400" b="0" dirty="0" smtClean="0">
              <a:latin typeface="Corbel" pitchFamily="34" charset="0"/>
            </a:rPr>
            <a:t>Konsolidierung und Weiterentwicklung von konkreten Strategien und Techniken des selbstständigen und kooperativen Sprachenlernens</a:t>
          </a:r>
          <a:endParaRPr lang="de-DE" sz="1400" b="0" dirty="0">
            <a:latin typeface="Corbel" pitchFamily="34" charset="0"/>
          </a:endParaRPr>
        </a:p>
      </dgm:t>
    </dgm:pt>
    <dgm:pt modelId="{DC78ADC9-BDE6-462D-A833-97BDC947F3B4}" type="parTrans" cxnId="{B24981C3-E1B1-4944-ACEC-F7E207E37032}">
      <dgm:prSet/>
      <dgm:spPr/>
      <dgm:t>
        <a:bodyPr/>
        <a:lstStyle/>
        <a:p>
          <a:endParaRPr lang="de-DE"/>
        </a:p>
      </dgm:t>
    </dgm:pt>
    <dgm:pt modelId="{8370D481-F02B-401E-9AF6-7238792FB4D9}" type="sibTrans" cxnId="{B24981C3-E1B1-4944-ACEC-F7E207E37032}">
      <dgm:prSet/>
      <dgm:spPr/>
      <dgm:t>
        <a:bodyPr/>
        <a:lstStyle/>
        <a:p>
          <a:endParaRPr lang="de-DE"/>
        </a:p>
      </dgm:t>
    </dgm:pt>
    <dgm:pt modelId="{1532C5CE-936F-474E-B201-25A8A8A3E414}">
      <dgm:prSet custT="1"/>
      <dgm:spPr/>
      <dgm:t>
        <a:bodyPr/>
        <a:lstStyle/>
        <a:p>
          <a:r>
            <a:rPr lang="de-DE" sz="1400" b="0" dirty="0" smtClean="0">
              <a:latin typeface="Corbel" pitchFamily="34" charset="0"/>
            </a:rPr>
            <a:t>Sensibilität und Nachdenken über Sprache</a:t>
          </a:r>
        </a:p>
        <a:p>
          <a:r>
            <a:rPr lang="de-DE" sz="1400" b="0" dirty="0" smtClean="0">
              <a:latin typeface="Corbel" pitchFamily="34" charset="0"/>
            </a:rPr>
            <a:t>Einsichten in Struktur und Gebrauch von Sprache</a:t>
          </a:r>
        </a:p>
      </dgm:t>
    </dgm:pt>
    <dgm:pt modelId="{DF925EF2-E19F-42C3-8539-58B4D1778DF3}" type="parTrans" cxnId="{59F6BA49-A558-4A28-ABE7-C778B29CFA43}">
      <dgm:prSet/>
      <dgm:spPr/>
      <dgm:t>
        <a:bodyPr/>
        <a:lstStyle/>
        <a:p>
          <a:endParaRPr lang="de-DE"/>
        </a:p>
      </dgm:t>
    </dgm:pt>
    <dgm:pt modelId="{4B23B00A-4688-4715-A8A6-4BED575BC272}" type="sibTrans" cxnId="{59F6BA49-A558-4A28-ABE7-C778B29CFA43}">
      <dgm:prSet/>
      <dgm:spPr/>
      <dgm:t>
        <a:bodyPr/>
        <a:lstStyle/>
        <a:p>
          <a:endParaRPr lang="de-DE"/>
        </a:p>
      </dgm:t>
    </dgm:pt>
    <dgm:pt modelId="{AE37A4CE-B1B8-47A8-B3ED-7A45F19DD8E1}" type="pres">
      <dgm:prSet presAssocID="{E643E2F1-7722-4C04-B29F-F21668822C8F}" presName="hierChild1" presStyleCnt="0">
        <dgm:presLayoutVars>
          <dgm:orgChart val="1"/>
          <dgm:chPref val="1"/>
          <dgm:dir/>
          <dgm:animOne val="branch"/>
          <dgm:animLvl val="lvl"/>
          <dgm:resizeHandles/>
        </dgm:presLayoutVars>
      </dgm:prSet>
      <dgm:spPr/>
      <dgm:t>
        <a:bodyPr/>
        <a:lstStyle/>
        <a:p>
          <a:endParaRPr lang="de-DE"/>
        </a:p>
      </dgm:t>
    </dgm:pt>
    <dgm:pt modelId="{872B8F9E-27F6-43C5-9FA6-727531E32941}" type="pres">
      <dgm:prSet presAssocID="{567710A6-286B-4D48-96F0-9747943F219F}" presName="hierRoot1" presStyleCnt="0">
        <dgm:presLayoutVars>
          <dgm:hierBranch val="init"/>
        </dgm:presLayoutVars>
      </dgm:prSet>
      <dgm:spPr/>
      <dgm:t>
        <a:bodyPr/>
        <a:lstStyle/>
        <a:p>
          <a:endParaRPr lang="de-DE"/>
        </a:p>
      </dgm:t>
    </dgm:pt>
    <dgm:pt modelId="{78655193-3599-4ECB-94CC-472356052531}" type="pres">
      <dgm:prSet presAssocID="{567710A6-286B-4D48-96F0-9747943F219F}" presName="rootComposite1" presStyleCnt="0"/>
      <dgm:spPr/>
      <dgm:t>
        <a:bodyPr/>
        <a:lstStyle/>
        <a:p>
          <a:endParaRPr lang="de-DE"/>
        </a:p>
      </dgm:t>
    </dgm:pt>
    <dgm:pt modelId="{3FE74A2A-ACE8-48B8-ACD9-5363E849C54D}" type="pres">
      <dgm:prSet presAssocID="{567710A6-286B-4D48-96F0-9747943F219F}" presName="rootText1" presStyleLbl="node0" presStyleIdx="0" presStyleCnt="2">
        <dgm:presLayoutVars>
          <dgm:chPref val="3"/>
        </dgm:presLayoutVars>
      </dgm:prSet>
      <dgm:spPr/>
      <dgm:t>
        <a:bodyPr/>
        <a:lstStyle/>
        <a:p>
          <a:endParaRPr lang="de-DE"/>
        </a:p>
      </dgm:t>
    </dgm:pt>
    <dgm:pt modelId="{C028DECF-9FA2-4D5E-9E7A-68E6A8192535}" type="pres">
      <dgm:prSet presAssocID="{567710A6-286B-4D48-96F0-9747943F219F}" presName="rootConnector1" presStyleLbl="node1" presStyleIdx="0" presStyleCnt="0"/>
      <dgm:spPr/>
      <dgm:t>
        <a:bodyPr/>
        <a:lstStyle/>
        <a:p>
          <a:endParaRPr lang="de-DE"/>
        </a:p>
      </dgm:t>
    </dgm:pt>
    <dgm:pt modelId="{B7BADB61-954B-4663-8A7A-2497F9C9E384}" type="pres">
      <dgm:prSet presAssocID="{567710A6-286B-4D48-96F0-9747943F219F}" presName="hierChild2" presStyleCnt="0"/>
      <dgm:spPr/>
      <dgm:t>
        <a:bodyPr/>
        <a:lstStyle/>
        <a:p>
          <a:endParaRPr lang="de-DE"/>
        </a:p>
      </dgm:t>
    </dgm:pt>
    <dgm:pt modelId="{F76A1C49-7C65-4516-8CA2-04D975552627}" type="pres">
      <dgm:prSet presAssocID="{DC78ADC9-BDE6-462D-A833-97BDC947F3B4}" presName="Name37" presStyleLbl="parChTrans1D2" presStyleIdx="0" presStyleCnt="2"/>
      <dgm:spPr/>
      <dgm:t>
        <a:bodyPr/>
        <a:lstStyle/>
        <a:p>
          <a:endParaRPr lang="de-DE"/>
        </a:p>
      </dgm:t>
    </dgm:pt>
    <dgm:pt modelId="{FE8D0604-D8B2-47AF-BC1B-F68FD12226FA}" type="pres">
      <dgm:prSet presAssocID="{75E9E191-9585-4465-AC78-318B486F5628}" presName="hierRoot2" presStyleCnt="0">
        <dgm:presLayoutVars>
          <dgm:hierBranch val="init"/>
        </dgm:presLayoutVars>
      </dgm:prSet>
      <dgm:spPr/>
      <dgm:t>
        <a:bodyPr/>
        <a:lstStyle/>
        <a:p>
          <a:endParaRPr lang="de-DE"/>
        </a:p>
      </dgm:t>
    </dgm:pt>
    <dgm:pt modelId="{12C39FF8-8AA7-4874-ABA3-6307E1EFEA58}" type="pres">
      <dgm:prSet presAssocID="{75E9E191-9585-4465-AC78-318B486F5628}" presName="rootComposite" presStyleCnt="0"/>
      <dgm:spPr/>
      <dgm:t>
        <a:bodyPr/>
        <a:lstStyle/>
        <a:p>
          <a:endParaRPr lang="de-DE"/>
        </a:p>
      </dgm:t>
    </dgm:pt>
    <dgm:pt modelId="{2275459F-9CCD-45BD-8AEC-E029CB46DE61}" type="pres">
      <dgm:prSet presAssocID="{75E9E191-9585-4465-AC78-318B486F5628}" presName="rootText" presStyleLbl="node2" presStyleIdx="0" presStyleCnt="2">
        <dgm:presLayoutVars>
          <dgm:chPref val="3"/>
        </dgm:presLayoutVars>
      </dgm:prSet>
      <dgm:spPr/>
      <dgm:t>
        <a:bodyPr/>
        <a:lstStyle/>
        <a:p>
          <a:endParaRPr lang="de-DE"/>
        </a:p>
      </dgm:t>
    </dgm:pt>
    <dgm:pt modelId="{27CD358D-1DF2-45A2-9134-E5FC521E23CF}" type="pres">
      <dgm:prSet presAssocID="{75E9E191-9585-4465-AC78-318B486F5628}" presName="rootConnector" presStyleLbl="node2" presStyleIdx="0" presStyleCnt="2"/>
      <dgm:spPr/>
      <dgm:t>
        <a:bodyPr/>
        <a:lstStyle/>
        <a:p>
          <a:endParaRPr lang="de-DE"/>
        </a:p>
      </dgm:t>
    </dgm:pt>
    <dgm:pt modelId="{EECCD805-DE16-4269-BAF7-52F87C81B332}" type="pres">
      <dgm:prSet presAssocID="{75E9E191-9585-4465-AC78-318B486F5628}" presName="hierChild4" presStyleCnt="0"/>
      <dgm:spPr/>
      <dgm:t>
        <a:bodyPr/>
        <a:lstStyle/>
        <a:p>
          <a:endParaRPr lang="de-DE"/>
        </a:p>
      </dgm:t>
    </dgm:pt>
    <dgm:pt modelId="{FE10916D-C1F5-4AEA-ADAE-F61D04B730FA}" type="pres">
      <dgm:prSet presAssocID="{75E9E191-9585-4465-AC78-318B486F5628}" presName="hierChild5" presStyleCnt="0"/>
      <dgm:spPr/>
      <dgm:t>
        <a:bodyPr/>
        <a:lstStyle/>
        <a:p>
          <a:endParaRPr lang="de-DE"/>
        </a:p>
      </dgm:t>
    </dgm:pt>
    <dgm:pt modelId="{355E057D-E294-4341-AD20-A41E741B888C}" type="pres">
      <dgm:prSet presAssocID="{567710A6-286B-4D48-96F0-9747943F219F}" presName="hierChild3" presStyleCnt="0"/>
      <dgm:spPr/>
      <dgm:t>
        <a:bodyPr/>
        <a:lstStyle/>
        <a:p>
          <a:endParaRPr lang="de-DE"/>
        </a:p>
      </dgm:t>
    </dgm:pt>
    <dgm:pt modelId="{E074133A-C5E5-4D97-A6F3-A09EC156FC93}" type="pres">
      <dgm:prSet presAssocID="{95B55B4F-E071-4372-AB22-084AB44CC6BB}" presName="hierRoot1" presStyleCnt="0">
        <dgm:presLayoutVars>
          <dgm:hierBranch val="init"/>
        </dgm:presLayoutVars>
      </dgm:prSet>
      <dgm:spPr/>
      <dgm:t>
        <a:bodyPr/>
        <a:lstStyle/>
        <a:p>
          <a:endParaRPr lang="de-DE"/>
        </a:p>
      </dgm:t>
    </dgm:pt>
    <dgm:pt modelId="{0B9334C1-4EE1-470B-BCF4-27B98F9380D8}" type="pres">
      <dgm:prSet presAssocID="{95B55B4F-E071-4372-AB22-084AB44CC6BB}" presName="rootComposite1" presStyleCnt="0"/>
      <dgm:spPr/>
      <dgm:t>
        <a:bodyPr/>
        <a:lstStyle/>
        <a:p>
          <a:endParaRPr lang="de-DE"/>
        </a:p>
      </dgm:t>
    </dgm:pt>
    <dgm:pt modelId="{6CC952F0-F17E-49F7-8498-FBB4A7437353}" type="pres">
      <dgm:prSet presAssocID="{95B55B4F-E071-4372-AB22-084AB44CC6BB}" presName="rootText1" presStyleLbl="node0" presStyleIdx="1" presStyleCnt="2">
        <dgm:presLayoutVars>
          <dgm:chPref val="3"/>
        </dgm:presLayoutVars>
      </dgm:prSet>
      <dgm:spPr/>
      <dgm:t>
        <a:bodyPr/>
        <a:lstStyle/>
        <a:p>
          <a:endParaRPr lang="de-DE"/>
        </a:p>
      </dgm:t>
    </dgm:pt>
    <dgm:pt modelId="{A478076C-18F9-4509-A7CF-B819E43A2FED}" type="pres">
      <dgm:prSet presAssocID="{95B55B4F-E071-4372-AB22-084AB44CC6BB}" presName="rootConnector1" presStyleLbl="node1" presStyleIdx="0" presStyleCnt="0"/>
      <dgm:spPr/>
      <dgm:t>
        <a:bodyPr/>
        <a:lstStyle/>
        <a:p>
          <a:endParaRPr lang="de-DE"/>
        </a:p>
      </dgm:t>
    </dgm:pt>
    <dgm:pt modelId="{02389A4C-363D-4CE6-92D1-8FCADC6C118F}" type="pres">
      <dgm:prSet presAssocID="{95B55B4F-E071-4372-AB22-084AB44CC6BB}" presName="hierChild2" presStyleCnt="0"/>
      <dgm:spPr/>
      <dgm:t>
        <a:bodyPr/>
        <a:lstStyle/>
        <a:p>
          <a:endParaRPr lang="de-DE"/>
        </a:p>
      </dgm:t>
    </dgm:pt>
    <dgm:pt modelId="{F8ABD272-65F7-4A76-862D-A0E3445618FD}" type="pres">
      <dgm:prSet presAssocID="{DF925EF2-E19F-42C3-8539-58B4D1778DF3}" presName="Name37" presStyleLbl="parChTrans1D2" presStyleIdx="1" presStyleCnt="2"/>
      <dgm:spPr/>
      <dgm:t>
        <a:bodyPr/>
        <a:lstStyle/>
        <a:p>
          <a:endParaRPr lang="de-DE"/>
        </a:p>
      </dgm:t>
    </dgm:pt>
    <dgm:pt modelId="{9F2699CB-A1AB-4772-83F0-C2674AEDD481}" type="pres">
      <dgm:prSet presAssocID="{1532C5CE-936F-474E-B201-25A8A8A3E414}" presName="hierRoot2" presStyleCnt="0">
        <dgm:presLayoutVars>
          <dgm:hierBranch val="init"/>
        </dgm:presLayoutVars>
      </dgm:prSet>
      <dgm:spPr/>
      <dgm:t>
        <a:bodyPr/>
        <a:lstStyle/>
        <a:p>
          <a:endParaRPr lang="de-DE"/>
        </a:p>
      </dgm:t>
    </dgm:pt>
    <dgm:pt modelId="{35F23B91-5C60-4606-929C-C22CBFE49459}" type="pres">
      <dgm:prSet presAssocID="{1532C5CE-936F-474E-B201-25A8A8A3E414}" presName="rootComposite" presStyleCnt="0"/>
      <dgm:spPr/>
      <dgm:t>
        <a:bodyPr/>
        <a:lstStyle/>
        <a:p>
          <a:endParaRPr lang="de-DE"/>
        </a:p>
      </dgm:t>
    </dgm:pt>
    <dgm:pt modelId="{808BAB29-CC53-41C2-83B4-B19399F19C73}" type="pres">
      <dgm:prSet presAssocID="{1532C5CE-936F-474E-B201-25A8A8A3E414}" presName="rootText" presStyleLbl="node2" presStyleIdx="1" presStyleCnt="2">
        <dgm:presLayoutVars>
          <dgm:chPref val="3"/>
        </dgm:presLayoutVars>
      </dgm:prSet>
      <dgm:spPr/>
      <dgm:t>
        <a:bodyPr/>
        <a:lstStyle/>
        <a:p>
          <a:endParaRPr lang="de-DE"/>
        </a:p>
      </dgm:t>
    </dgm:pt>
    <dgm:pt modelId="{1B1DEF26-5569-4565-BAE2-7CE4ECAF1CE6}" type="pres">
      <dgm:prSet presAssocID="{1532C5CE-936F-474E-B201-25A8A8A3E414}" presName="rootConnector" presStyleLbl="node2" presStyleIdx="1" presStyleCnt="2"/>
      <dgm:spPr/>
      <dgm:t>
        <a:bodyPr/>
        <a:lstStyle/>
        <a:p>
          <a:endParaRPr lang="de-DE"/>
        </a:p>
      </dgm:t>
    </dgm:pt>
    <dgm:pt modelId="{52CE153A-B9C8-4539-9AC2-196A42F39270}" type="pres">
      <dgm:prSet presAssocID="{1532C5CE-936F-474E-B201-25A8A8A3E414}" presName="hierChild4" presStyleCnt="0"/>
      <dgm:spPr/>
      <dgm:t>
        <a:bodyPr/>
        <a:lstStyle/>
        <a:p>
          <a:endParaRPr lang="de-DE"/>
        </a:p>
      </dgm:t>
    </dgm:pt>
    <dgm:pt modelId="{BD652A07-8150-479E-A63F-09410F5AFF6C}" type="pres">
      <dgm:prSet presAssocID="{1532C5CE-936F-474E-B201-25A8A8A3E414}" presName="hierChild5" presStyleCnt="0"/>
      <dgm:spPr/>
      <dgm:t>
        <a:bodyPr/>
        <a:lstStyle/>
        <a:p>
          <a:endParaRPr lang="de-DE"/>
        </a:p>
      </dgm:t>
    </dgm:pt>
    <dgm:pt modelId="{7DE35153-00B0-427F-8F07-E3844F76943B}" type="pres">
      <dgm:prSet presAssocID="{95B55B4F-E071-4372-AB22-084AB44CC6BB}" presName="hierChild3" presStyleCnt="0"/>
      <dgm:spPr/>
      <dgm:t>
        <a:bodyPr/>
        <a:lstStyle/>
        <a:p>
          <a:endParaRPr lang="de-DE"/>
        </a:p>
      </dgm:t>
    </dgm:pt>
  </dgm:ptLst>
  <dgm:cxnLst>
    <dgm:cxn modelId="{50BB897C-27B0-4663-ADEC-B53B185329EF}" type="presOf" srcId="{95B55B4F-E071-4372-AB22-084AB44CC6BB}" destId="{A478076C-18F9-4509-A7CF-B819E43A2FED}" srcOrd="1" destOrd="0" presId="urn:microsoft.com/office/officeart/2005/8/layout/orgChart1"/>
    <dgm:cxn modelId="{466407AF-1AC2-40F7-A932-BA98302C14CB}" type="presOf" srcId="{1532C5CE-936F-474E-B201-25A8A8A3E414}" destId="{808BAB29-CC53-41C2-83B4-B19399F19C73}" srcOrd="0" destOrd="0" presId="urn:microsoft.com/office/officeart/2005/8/layout/orgChart1"/>
    <dgm:cxn modelId="{E0A28F63-6EFA-40EB-9ABD-365FB7B83E09}" type="presOf" srcId="{567710A6-286B-4D48-96F0-9747943F219F}" destId="{3FE74A2A-ACE8-48B8-ACD9-5363E849C54D}" srcOrd="0" destOrd="0" presId="urn:microsoft.com/office/officeart/2005/8/layout/orgChart1"/>
    <dgm:cxn modelId="{FF6BDFD6-61D8-4460-B94E-E0C23DD7A2EA}" type="presOf" srcId="{1532C5CE-936F-474E-B201-25A8A8A3E414}" destId="{1B1DEF26-5569-4565-BAE2-7CE4ECAF1CE6}" srcOrd="1" destOrd="0" presId="urn:microsoft.com/office/officeart/2005/8/layout/orgChart1"/>
    <dgm:cxn modelId="{FCF7015B-AB8E-429F-A78F-29E61767E06C}" type="presOf" srcId="{95B55B4F-E071-4372-AB22-084AB44CC6BB}" destId="{6CC952F0-F17E-49F7-8498-FBB4A7437353}" srcOrd="0" destOrd="0" presId="urn:microsoft.com/office/officeart/2005/8/layout/orgChart1"/>
    <dgm:cxn modelId="{B24981C3-E1B1-4944-ACEC-F7E207E37032}" srcId="{567710A6-286B-4D48-96F0-9747943F219F}" destId="{75E9E191-9585-4465-AC78-318B486F5628}" srcOrd="0" destOrd="0" parTransId="{DC78ADC9-BDE6-462D-A833-97BDC947F3B4}" sibTransId="{8370D481-F02B-401E-9AF6-7238792FB4D9}"/>
    <dgm:cxn modelId="{59F6BA49-A558-4A28-ABE7-C778B29CFA43}" srcId="{95B55B4F-E071-4372-AB22-084AB44CC6BB}" destId="{1532C5CE-936F-474E-B201-25A8A8A3E414}" srcOrd="0" destOrd="0" parTransId="{DF925EF2-E19F-42C3-8539-58B4D1778DF3}" sibTransId="{4B23B00A-4688-4715-A8A6-4BED575BC272}"/>
    <dgm:cxn modelId="{440F6D1F-41C1-49A4-BC9F-F2E8ACCBEB7E}" type="presOf" srcId="{75E9E191-9585-4465-AC78-318B486F5628}" destId="{2275459F-9CCD-45BD-8AEC-E029CB46DE61}" srcOrd="0" destOrd="0" presId="urn:microsoft.com/office/officeart/2005/8/layout/orgChart1"/>
    <dgm:cxn modelId="{BEE690AF-1110-426E-A6FC-DEA39848075A}" type="presOf" srcId="{DF925EF2-E19F-42C3-8539-58B4D1778DF3}" destId="{F8ABD272-65F7-4A76-862D-A0E3445618FD}" srcOrd="0" destOrd="0" presId="urn:microsoft.com/office/officeart/2005/8/layout/orgChart1"/>
    <dgm:cxn modelId="{99D65B5F-CFB5-4864-A79D-ADDB132605D6}" srcId="{E643E2F1-7722-4C04-B29F-F21668822C8F}" destId="{95B55B4F-E071-4372-AB22-084AB44CC6BB}" srcOrd="1" destOrd="0" parTransId="{BAB27F2E-587A-4E53-9C3D-74959B1A930A}" sibTransId="{FE191DB0-E017-4DFD-AE79-1D740831C589}"/>
    <dgm:cxn modelId="{CC434136-AB41-4413-BC43-6E2480FDEBB2}" srcId="{E643E2F1-7722-4C04-B29F-F21668822C8F}" destId="{567710A6-286B-4D48-96F0-9747943F219F}" srcOrd="0" destOrd="0" parTransId="{8E0FB990-097C-4206-AA15-E3354A6A4696}" sibTransId="{01D78181-64BB-49AA-AA73-8900A3ABCB1F}"/>
    <dgm:cxn modelId="{20067A1D-4CCA-4EAD-BA1E-4246CAC160FA}" type="presOf" srcId="{567710A6-286B-4D48-96F0-9747943F219F}" destId="{C028DECF-9FA2-4D5E-9E7A-68E6A8192535}" srcOrd="1" destOrd="0" presId="urn:microsoft.com/office/officeart/2005/8/layout/orgChart1"/>
    <dgm:cxn modelId="{8987E086-9D31-48C3-84F3-81AFE726190D}" type="presOf" srcId="{E643E2F1-7722-4C04-B29F-F21668822C8F}" destId="{AE37A4CE-B1B8-47A8-B3ED-7A45F19DD8E1}" srcOrd="0" destOrd="0" presId="urn:microsoft.com/office/officeart/2005/8/layout/orgChart1"/>
    <dgm:cxn modelId="{4BF4C560-BDAA-43EB-A115-CC0E10B41269}" type="presOf" srcId="{75E9E191-9585-4465-AC78-318B486F5628}" destId="{27CD358D-1DF2-45A2-9134-E5FC521E23CF}" srcOrd="1" destOrd="0" presId="urn:microsoft.com/office/officeart/2005/8/layout/orgChart1"/>
    <dgm:cxn modelId="{B7E6A207-5ABB-4334-911C-CA3A3E855C01}" type="presOf" srcId="{DC78ADC9-BDE6-462D-A833-97BDC947F3B4}" destId="{F76A1C49-7C65-4516-8CA2-04D975552627}" srcOrd="0" destOrd="0" presId="urn:microsoft.com/office/officeart/2005/8/layout/orgChart1"/>
    <dgm:cxn modelId="{D57DCF67-B618-4107-982D-6D82E5C3072A}" type="presParOf" srcId="{AE37A4CE-B1B8-47A8-B3ED-7A45F19DD8E1}" destId="{872B8F9E-27F6-43C5-9FA6-727531E32941}" srcOrd="0" destOrd="0" presId="urn:microsoft.com/office/officeart/2005/8/layout/orgChart1"/>
    <dgm:cxn modelId="{10027AF9-D1E2-459E-A4D6-850C32DF144F}" type="presParOf" srcId="{872B8F9E-27F6-43C5-9FA6-727531E32941}" destId="{78655193-3599-4ECB-94CC-472356052531}" srcOrd="0" destOrd="0" presId="urn:microsoft.com/office/officeart/2005/8/layout/orgChart1"/>
    <dgm:cxn modelId="{15D0FF62-25B5-45AF-81D2-3340F0B7BF28}" type="presParOf" srcId="{78655193-3599-4ECB-94CC-472356052531}" destId="{3FE74A2A-ACE8-48B8-ACD9-5363E849C54D}" srcOrd="0" destOrd="0" presId="urn:microsoft.com/office/officeart/2005/8/layout/orgChart1"/>
    <dgm:cxn modelId="{8CDFAFEC-573F-4136-A8DD-2A75AE47D324}" type="presParOf" srcId="{78655193-3599-4ECB-94CC-472356052531}" destId="{C028DECF-9FA2-4D5E-9E7A-68E6A8192535}" srcOrd="1" destOrd="0" presId="urn:microsoft.com/office/officeart/2005/8/layout/orgChart1"/>
    <dgm:cxn modelId="{F1EF20C0-73B6-4FAA-A4F6-FC3995B6F44D}" type="presParOf" srcId="{872B8F9E-27F6-43C5-9FA6-727531E32941}" destId="{B7BADB61-954B-4663-8A7A-2497F9C9E384}" srcOrd="1" destOrd="0" presId="urn:microsoft.com/office/officeart/2005/8/layout/orgChart1"/>
    <dgm:cxn modelId="{8C12E3B3-5024-41B9-8512-3BAF980A66EE}" type="presParOf" srcId="{B7BADB61-954B-4663-8A7A-2497F9C9E384}" destId="{F76A1C49-7C65-4516-8CA2-04D975552627}" srcOrd="0" destOrd="0" presId="urn:microsoft.com/office/officeart/2005/8/layout/orgChart1"/>
    <dgm:cxn modelId="{B64A4BE4-BDA0-4D01-98FC-371EB449423D}" type="presParOf" srcId="{B7BADB61-954B-4663-8A7A-2497F9C9E384}" destId="{FE8D0604-D8B2-47AF-BC1B-F68FD12226FA}" srcOrd="1" destOrd="0" presId="urn:microsoft.com/office/officeart/2005/8/layout/orgChart1"/>
    <dgm:cxn modelId="{7E8065C4-CFEC-4EAF-AA9C-5208BB24F087}" type="presParOf" srcId="{FE8D0604-D8B2-47AF-BC1B-F68FD12226FA}" destId="{12C39FF8-8AA7-4874-ABA3-6307E1EFEA58}" srcOrd="0" destOrd="0" presId="urn:microsoft.com/office/officeart/2005/8/layout/orgChart1"/>
    <dgm:cxn modelId="{278B5885-4B90-4719-BBC1-C77F9C306A39}" type="presParOf" srcId="{12C39FF8-8AA7-4874-ABA3-6307E1EFEA58}" destId="{2275459F-9CCD-45BD-8AEC-E029CB46DE61}" srcOrd="0" destOrd="0" presId="urn:microsoft.com/office/officeart/2005/8/layout/orgChart1"/>
    <dgm:cxn modelId="{0E48DD34-38AF-44BF-B7EB-34A104445742}" type="presParOf" srcId="{12C39FF8-8AA7-4874-ABA3-6307E1EFEA58}" destId="{27CD358D-1DF2-45A2-9134-E5FC521E23CF}" srcOrd="1" destOrd="0" presId="urn:microsoft.com/office/officeart/2005/8/layout/orgChart1"/>
    <dgm:cxn modelId="{CAB205C7-03CA-436B-9DB6-6CECE5AC4C8F}" type="presParOf" srcId="{FE8D0604-D8B2-47AF-BC1B-F68FD12226FA}" destId="{EECCD805-DE16-4269-BAF7-52F87C81B332}" srcOrd="1" destOrd="0" presId="urn:microsoft.com/office/officeart/2005/8/layout/orgChart1"/>
    <dgm:cxn modelId="{E8B6BFFE-DE45-49A7-A689-949152CE8C40}" type="presParOf" srcId="{FE8D0604-D8B2-47AF-BC1B-F68FD12226FA}" destId="{FE10916D-C1F5-4AEA-ADAE-F61D04B730FA}" srcOrd="2" destOrd="0" presId="urn:microsoft.com/office/officeart/2005/8/layout/orgChart1"/>
    <dgm:cxn modelId="{05C5945D-6C61-4C4A-84C2-8C01A4FE202C}" type="presParOf" srcId="{872B8F9E-27F6-43C5-9FA6-727531E32941}" destId="{355E057D-E294-4341-AD20-A41E741B888C}" srcOrd="2" destOrd="0" presId="urn:microsoft.com/office/officeart/2005/8/layout/orgChart1"/>
    <dgm:cxn modelId="{04B04780-679A-4EC4-AB97-25D2BE30598B}" type="presParOf" srcId="{AE37A4CE-B1B8-47A8-B3ED-7A45F19DD8E1}" destId="{E074133A-C5E5-4D97-A6F3-A09EC156FC93}" srcOrd="1" destOrd="0" presId="urn:microsoft.com/office/officeart/2005/8/layout/orgChart1"/>
    <dgm:cxn modelId="{4E9652E1-7105-43FE-92D9-AF2C5E8F048F}" type="presParOf" srcId="{E074133A-C5E5-4D97-A6F3-A09EC156FC93}" destId="{0B9334C1-4EE1-470B-BCF4-27B98F9380D8}" srcOrd="0" destOrd="0" presId="urn:microsoft.com/office/officeart/2005/8/layout/orgChart1"/>
    <dgm:cxn modelId="{98116EEB-33B5-4E06-BC9F-22E17DF4AD47}" type="presParOf" srcId="{0B9334C1-4EE1-470B-BCF4-27B98F9380D8}" destId="{6CC952F0-F17E-49F7-8498-FBB4A7437353}" srcOrd="0" destOrd="0" presId="urn:microsoft.com/office/officeart/2005/8/layout/orgChart1"/>
    <dgm:cxn modelId="{DEF49BCF-055A-447B-9389-C2778A95C719}" type="presParOf" srcId="{0B9334C1-4EE1-470B-BCF4-27B98F9380D8}" destId="{A478076C-18F9-4509-A7CF-B819E43A2FED}" srcOrd="1" destOrd="0" presId="urn:microsoft.com/office/officeart/2005/8/layout/orgChart1"/>
    <dgm:cxn modelId="{DDEA033A-0A2B-42EB-A820-0C5210817B3A}" type="presParOf" srcId="{E074133A-C5E5-4D97-A6F3-A09EC156FC93}" destId="{02389A4C-363D-4CE6-92D1-8FCADC6C118F}" srcOrd="1" destOrd="0" presId="urn:microsoft.com/office/officeart/2005/8/layout/orgChart1"/>
    <dgm:cxn modelId="{A073B9E7-01FD-4302-9762-66E5A268E6FD}" type="presParOf" srcId="{02389A4C-363D-4CE6-92D1-8FCADC6C118F}" destId="{F8ABD272-65F7-4A76-862D-A0E3445618FD}" srcOrd="0" destOrd="0" presId="urn:microsoft.com/office/officeart/2005/8/layout/orgChart1"/>
    <dgm:cxn modelId="{0AA8BF9B-20A2-4495-A9E9-01ACDDDF4752}" type="presParOf" srcId="{02389A4C-363D-4CE6-92D1-8FCADC6C118F}" destId="{9F2699CB-A1AB-4772-83F0-C2674AEDD481}" srcOrd="1" destOrd="0" presId="urn:microsoft.com/office/officeart/2005/8/layout/orgChart1"/>
    <dgm:cxn modelId="{01CB3CAA-ABEE-4782-BC60-2B4CA194BE17}" type="presParOf" srcId="{9F2699CB-A1AB-4772-83F0-C2674AEDD481}" destId="{35F23B91-5C60-4606-929C-C22CBFE49459}" srcOrd="0" destOrd="0" presId="urn:microsoft.com/office/officeart/2005/8/layout/orgChart1"/>
    <dgm:cxn modelId="{F593AA32-FA42-4709-8AFF-BC6B9C4289DF}" type="presParOf" srcId="{35F23B91-5C60-4606-929C-C22CBFE49459}" destId="{808BAB29-CC53-41C2-83B4-B19399F19C73}" srcOrd="0" destOrd="0" presId="urn:microsoft.com/office/officeart/2005/8/layout/orgChart1"/>
    <dgm:cxn modelId="{64851BE0-BCA8-4BD3-B5B2-6B47BA4C4BFC}" type="presParOf" srcId="{35F23B91-5C60-4606-929C-C22CBFE49459}" destId="{1B1DEF26-5569-4565-BAE2-7CE4ECAF1CE6}" srcOrd="1" destOrd="0" presId="urn:microsoft.com/office/officeart/2005/8/layout/orgChart1"/>
    <dgm:cxn modelId="{AD94618D-CC73-4400-A3D8-1D719819CE23}" type="presParOf" srcId="{9F2699CB-A1AB-4772-83F0-C2674AEDD481}" destId="{52CE153A-B9C8-4539-9AC2-196A42F39270}" srcOrd="1" destOrd="0" presId="urn:microsoft.com/office/officeart/2005/8/layout/orgChart1"/>
    <dgm:cxn modelId="{6B2934FA-CD11-4521-B586-DE12E35A1888}" type="presParOf" srcId="{9F2699CB-A1AB-4772-83F0-C2674AEDD481}" destId="{BD652A07-8150-479E-A63F-09410F5AFF6C}" srcOrd="2" destOrd="0" presId="urn:microsoft.com/office/officeart/2005/8/layout/orgChart1"/>
    <dgm:cxn modelId="{BB1C3A00-AFD7-436A-8E27-8E3EE3F474BF}" type="presParOf" srcId="{E074133A-C5E5-4D97-A6F3-A09EC156FC93}" destId="{7DE35153-00B0-427F-8F07-E3844F76943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03B03-5AC2-4F10-AF51-F3A06C996281}">
      <dsp:nvSpPr>
        <dsp:cNvPr id="0" name=""/>
        <dsp:cNvSpPr/>
      </dsp:nvSpPr>
      <dsp:spPr>
        <a:xfrm>
          <a:off x="3472071" y="2235247"/>
          <a:ext cx="2587467" cy="198425"/>
        </a:xfrm>
        <a:custGeom>
          <a:avLst/>
          <a:gdLst/>
          <a:ahLst/>
          <a:cxnLst/>
          <a:rect l="0" t="0" r="0" b="0"/>
          <a:pathLst>
            <a:path>
              <a:moveTo>
                <a:pt x="0" y="0"/>
              </a:moveTo>
              <a:lnTo>
                <a:pt x="2587467" y="0"/>
              </a:lnTo>
              <a:lnTo>
                <a:pt x="2587467" y="198425"/>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2824405-A0AF-40B5-9187-75AE5F332808}">
      <dsp:nvSpPr>
        <dsp:cNvPr id="0" name=""/>
        <dsp:cNvSpPr/>
      </dsp:nvSpPr>
      <dsp:spPr>
        <a:xfrm>
          <a:off x="3472071" y="2036821"/>
          <a:ext cx="2611452" cy="198425"/>
        </a:xfrm>
        <a:custGeom>
          <a:avLst/>
          <a:gdLst/>
          <a:ahLst/>
          <a:cxnLst/>
          <a:rect l="0" t="0" r="0" b="0"/>
          <a:pathLst>
            <a:path>
              <a:moveTo>
                <a:pt x="0" y="198425"/>
              </a:moveTo>
              <a:lnTo>
                <a:pt x="2611452" y="198425"/>
              </a:lnTo>
              <a:lnTo>
                <a:pt x="2611452"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CBA4230-43EA-4AFC-AE74-A42823545AD2}">
      <dsp:nvSpPr>
        <dsp:cNvPr id="0" name=""/>
        <dsp:cNvSpPr/>
      </dsp:nvSpPr>
      <dsp:spPr>
        <a:xfrm>
          <a:off x="4484" y="312065"/>
          <a:ext cx="3467586" cy="3846363"/>
        </a:xfrm>
        <a:prstGeom prst="rect">
          <a:avLst/>
        </a:prstGeom>
        <a:solidFill>
          <a:srgbClr val="CCFF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smtClean="0">
              <a:latin typeface="Corbel" pitchFamily="34" charset="0"/>
              <a:ea typeface="+mn-ea"/>
              <a:cs typeface="+mn-cs"/>
            </a:rPr>
            <a:t>Einführungsphase (f)</a:t>
          </a:r>
        </a:p>
        <a:p>
          <a:pPr lvl="0" algn="ctr" defTabSz="800100">
            <a:lnSpc>
              <a:spcPct val="90000"/>
            </a:lnSpc>
            <a:spcBef>
              <a:spcPct val="0"/>
            </a:spcBef>
            <a:spcAft>
              <a:spcPct val="35000"/>
            </a:spcAft>
          </a:pPr>
          <a:endParaRPr lang="de-DE" sz="1800" b="1" kern="1200" dirty="0" smtClean="0">
            <a:latin typeface="Corbel" pitchFamily="34" charset="0"/>
            <a:ea typeface="+mn-ea"/>
            <a:cs typeface="+mn-cs"/>
          </a:endParaRPr>
        </a:p>
        <a:p>
          <a:pPr lvl="0" algn="ctr" defTabSz="800100">
            <a:lnSpc>
              <a:spcPct val="90000"/>
            </a:lnSpc>
            <a:spcBef>
              <a:spcPct val="0"/>
            </a:spcBef>
            <a:spcAft>
              <a:spcPts val="600"/>
            </a:spcAft>
          </a:pPr>
          <a:r>
            <a:rPr lang="de-DE" sz="1500" kern="1200" dirty="0" smtClean="0">
              <a:latin typeface="Corbel" pitchFamily="34" charset="0"/>
              <a:ea typeface="+mn-ea"/>
              <a:cs typeface="+mn-cs"/>
            </a:rPr>
            <a:t>Die Schülerinnen und Schüler können </a:t>
          </a:r>
        </a:p>
        <a:p>
          <a:pPr lvl="0" algn="ctr" defTabSz="800100">
            <a:lnSpc>
              <a:spcPct val="90000"/>
            </a:lnSpc>
            <a:spcBef>
              <a:spcPct val="0"/>
            </a:spcBef>
            <a:spcAft>
              <a:spcPts val="600"/>
            </a:spcAft>
          </a:pPr>
          <a:r>
            <a:rPr lang="de-DE" sz="1500" kern="1200" dirty="0" smtClean="0">
              <a:latin typeface="Corbel" pitchFamily="34" charset="0"/>
              <a:ea typeface="+mn-ea"/>
              <a:cs typeface="+mn-cs"/>
            </a:rPr>
            <a:t>umfangreichere, authentische Texte </a:t>
          </a:r>
        </a:p>
        <a:p>
          <a:pPr lvl="0" algn="ctr" defTabSz="800100" rtl="0">
            <a:lnSpc>
              <a:spcPct val="90000"/>
            </a:lnSpc>
            <a:spcBef>
              <a:spcPct val="0"/>
            </a:spcBef>
            <a:spcAft>
              <a:spcPts val="600"/>
            </a:spcAft>
          </a:pPr>
          <a:r>
            <a:rPr lang="de-DE" sz="1500" kern="1200" dirty="0" smtClean="0">
              <a:latin typeface="Corbel" pitchFamily="34" charset="0"/>
              <a:ea typeface="+mn-ea"/>
              <a:cs typeface="+mn-cs"/>
            </a:rPr>
            <a:t>unterschiedlicher Textsorten </a:t>
          </a:r>
        </a:p>
        <a:p>
          <a:pPr lvl="0" algn="ctr" defTabSz="800100" rtl="0">
            <a:lnSpc>
              <a:spcPct val="90000"/>
            </a:lnSpc>
            <a:spcBef>
              <a:spcPct val="0"/>
            </a:spcBef>
            <a:spcAft>
              <a:spcPts val="600"/>
            </a:spcAft>
          </a:pPr>
          <a:r>
            <a:rPr lang="de-DE" sz="1500" kern="1200" dirty="0" smtClean="0">
              <a:latin typeface="Corbel" pitchFamily="34" charset="0"/>
              <a:ea typeface="+mn-ea"/>
              <a:cs typeface="+mn-cs"/>
            </a:rPr>
            <a:t>zu </a:t>
          </a:r>
          <a:r>
            <a:rPr lang="de-DE" sz="1500" b="1" kern="1200" dirty="0" smtClean="0">
              <a:latin typeface="Corbel" pitchFamily="34" charset="0"/>
              <a:ea typeface="+mn-ea"/>
              <a:cs typeface="+mn-cs"/>
            </a:rPr>
            <a:t>vertrauten Themen </a:t>
          </a:r>
          <a:r>
            <a:rPr lang="de-DE" sz="1500" kern="1200" dirty="0" smtClean="0">
              <a:latin typeface="Corbel" pitchFamily="34" charset="0"/>
              <a:ea typeface="+mn-ea"/>
              <a:cs typeface="+mn-cs"/>
            </a:rPr>
            <a:t>verstehen.</a:t>
          </a:r>
          <a:endParaRPr lang="de-DE" sz="1500" kern="1200" dirty="0">
            <a:latin typeface="Corbel" pitchFamily="34" charset="0"/>
          </a:endParaRPr>
        </a:p>
      </dsp:txBody>
      <dsp:txXfrm>
        <a:off x="4484" y="312065"/>
        <a:ext cx="3467586" cy="3846363"/>
      </dsp:txXfrm>
    </dsp:sp>
    <dsp:sp modelId="{7CC28D5B-348D-4836-A37B-A895773BE322}">
      <dsp:nvSpPr>
        <dsp:cNvPr id="0" name=""/>
        <dsp:cNvSpPr/>
      </dsp:nvSpPr>
      <dsp:spPr>
        <a:xfrm>
          <a:off x="4107032" y="119498"/>
          <a:ext cx="3952982" cy="1917323"/>
        </a:xfrm>
        <a:prstGeom prst="rect">
          <a:avLst/>
        </a:prstGeom>
        <a:solidFill>
          <a:srgbClr val="29FBF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smtClean="0">
              <a:latin typeface="Corbel" pitchFamily="34" charset="0"/>
            </a:rPr>
            <a:t>Qualifikationsphase – GK(f)</a:t>
          </a:r>
        </a:p>
        <a:p>
          <a:pPr lvl="0" algn="ctr" defTabSz="800100">
            <a:lnSpc>
              <a:spcPct val="90000"/>
            </a:lnSpc>
            <a:spcBef>
              <a:spcPct val="0"/>
            </a:spcBef>
            <a:spcAft>
              <a:spcPts val="600"/>
            </a:spcAft>
          </a:pPr>
          <a:r>
            <a:rPr lang="de-DE" sz="1500" kern="1200" dirty="0" smtClean="0">
              <a:latin typeface="Corbel" pitchFamily="34" charset="0"/>
            </a:rPr>
            <a:t>Die Schülerinnen und Schüler können umfangreichere authentische Texte unterschiedlicher Textsorten </a:t>
          </a:r>
          <a:r>
            <a:rPr lang="de-DE" sz="1500" b="1" kern="1200" dirty="0" smtClean="0">
              <a:latin typeface="Corbel" pitchFamily="34" charset="0"/>
            </a:rPr>
            <a:t>und</a:t>
          </a:r>
          <a:r>
            <a:rPr lang="de-DE" sz="1500" kern="1200" dirty="0" smtClean="0">
              <a:latin typeface="Corbel" pitchFamily="34" charset="0"/>
            </a:rPr>
            <a:t> </a:t>
          </a:r>
          <a:r>
            <a:rPr lang="de-DE" sz="1500" b="1" kern="1200" dirty="0" smtClean="0">
              <a:latin typeface="Corbel" pitchFamily="34" charset="0"/>
            </a:rPr>
            <a:t>Entstehungszeiten</a:t>
          </a:r>
          <a:r>
            <a:rPr lang="de-DE" sz="1500" kern="1200" dirty="0" smtClean="0">
              <a:latin typeface="Corbel" pitchFamily="34" charset="0"/>
            </a:rPr>
            <a:t> </a:t>
          </a:r>
        </a:p>
        <a:p>
          <a:pPr lvl="0" algn="ctr" defTabSz="800100">
            <a:lnSpc>
              <a:spcPct val="90000"/>
            </a:lnSpc>
            <a:spcBef>
              <a:spcPct val="0"/>
            </a:spcBef>
            <a:spcAft>
              <a:spcPts val="600"/>
            </a:spcAft>
          </a:pPr>
          <a:r>
            <a:rPr lang="de-DE" sz="1500" b="1" kern="1200" dirty="0" smtClean="0">
              <a:latin typeface="Corbel" pitchFamily="34" charset="0"/>
            </a:rPr>
            <a:t>auch zu</a:t>
          </a:r>
          <a:r>
            <a:rPr lang="de-DE" sz="1500" kern="1200" dirty="0" smtClean="0">
              <a:latin typeface="Corbel" pitchFamily="34" charset="0"/>
            </a:rPr>
            <a:t> </a:t>
          </a:r>
          <a:r>
            <a:rPr lang="de-DE" sz="1500" b="1" kern="1200" dirty="0" smtClean="0">
              <a:latin typeface="Corbel" pitchFamily="34" charset="0"/>
            </a:rPr>
            <a:t>abstrakteren</a:t>
          </a:r>
          <a:r>
            <a:rPr lang="de-DE" sz="1500" kern="1200" dirty="0" smtClean="0">
              <a:latin typeface="Corbel" pitchFamily="34" charset="0"/>
            </a:rPr>
            <a:t>, </a:t>
          </a:r>
          <a:r>
            <a:rPr lang="de-DE" sz="1500" b="1" kern="1200" dirty="0" smtClean="0">
              <a:latin typeface="Corbel" pitchFamily="34" charset="0"/>
            </a:rPr>
            <a:t>in Einzelfällen auch weniger vertrauten Themen</a:t>
          </a:r>
          <a:r>
            <a:rPr lang="de-DE" sz="1500" kern="1200" dirty="0" smtClean="0">
              <a:latin typeface="Corbel" pitchFamily="34" charset="0"/>
            </a:rPr>
            <a:t> verstehen</a:t>
          </a:r>
          <a:r>
            <a:rPr lang="de-DE" sz="1500" kern="1200" dirty="0" smtClean="0"/>
            <a:t>.</a:t>
          </a:r>
          <a:br>
            <a:rPr lang="de-DE" sz="1500" kern="1200" dirty="0" smtClean="0"/>
          </a:br>
          <a:endParaRPr lang="de-DE" sz="1500" kern="1200" dirty="0"/>
        </a:p>
      </dsp:txBody>
      <dsp:txXfrm>
        <a:off x="4107032" y="119498"/>
        <a:ext cx="3952982" cy="1917323"/>
      </dsp:txXfrm>
    </dsp:sp>
    <dsp:sp modelId="{B77972ED-3D7A-4B69-8AC8-1122B8C42F3B}">
      <dsp:nvSpPr>
        <dsp:cNvPr id="0" name=""/>
        <dsp:cNvSpPr/>
      </dsp:nvSpPr>
      <dsp:spPr>
        <a:xfrm>
          <a:off x="4107032" y="2433672"/>
          <a:ext cx="3905011" cy="2092143"/>
        </a:xfrm>
        <a:prstGeom prst="rect">
          <a:avLst/>
        </a:prstGeom>
        <a:solidFill>
          <a:srgbClr val="33CC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smtClean="0">
              <a:latin typeface="Corbel" pitchFamily="34" charset="0"/>
            </a:rPr>
            <a:t>Qualifikationsphase – LK(f)</a:t>
          </a:r>
        </a:p>
        <a:p>
          <a:pPr lvl="0" algn="ctr" defTabSz="800100">
            <a:lnSpc>
              <a:spcPct val="90000"/>
            </a:lnSpc>
            <a:spcBef>
              <a:spcPct val="0"/>
            </a:spcBef>
            <a:spcAft>
              <a:spcPts val="600"/>
            </a:spcAft>
          </a:pPr>
          <a:r>
            <a:rPr lang="de-DE" sz="1600" kern="1200" dirty="0" smtClean="0">
              <a:latin typeface="Corbel" pitchFamily="34" charset="0"/>
            </a:rPr>
            <a:t>Die Schülerinnen und Schüler können </a:t>
          </a:r>
          <a:r>
            <a:rPr lang="de-DE" sz="1600" b="1" kern="1200" dirty="0" smtClean="0">
              <a:latin typeface="Corbel" pitchFamily="34" charset="0"/>
            </a:rPr>
            <a:t>umfangreiche</a:t>
          </a:r>
          <a:r>
            <a:rPr lang="de-DE" sz="1600" kern="1200" dirty="0" smtClean="0">
              <a:latin typeface="Corbel" pitchFamily="34" charset="0"/>
            </a:rPr>
            <a:t> authen­tische Texte unterschiedlicher Textsorten </a:t>
          </a:r>
          <a:r>
            <a:rPr lang="de-DE" sz="1600" b="1" kern="1200" dirty="0" smtClean="0">
              <a:latin typeface="Corbel" pitchFamily="34" charset="0"/>
            </a:rPr>
            <a:t>und Entstehungszeiten</a:t>
          </a:r>
          <a:r>
            <a:rPr lang="de-DE" sz="1600" b="1" kern="1200" baseline="0" dirty="0" smtClean="0">
              <a:latin typeface="Corbel" pitchFamily="34" charset="0"/>
            </a:rPr>
            <a:t> </a:t>
          </a:r>
        </a:p>
        <a:p>
          <a:pPr lvl="0" algn="ctr" defTabSz="800100">
            <a:lnSpc>
              <a:spcPct val="90000"/>
            </a:lnSpc>
            <a:spcBef>
              <a:spcPct val="0"/>
            </a:spcBef>
            <a:spcAft>
              <a:spcPts val="600"/>
            </a:spcAft>
          </a:pPr>
          <a:r>
            <a:rPr lang="de-DE" sz="1600" b="1" kern="1200" dirty="0" smtClean="0">
              <a:latin typeface="Corbel" pitchFamily="34" charset="0"/>
            </a:rPr>
            <a:t>auch zu abstrakteren, nicht bzw. wenig vertrauten Themen </a:t>
          </a:r>
          <a:r>
            <a:rPr lang="de-DE" sz="1600" kern="1200" dirty="0" smtClean="0">
              <a:latin typeface="Corbel" pitchFamily="34" charset="0"/>
            </a:rPr>
            <a:t>verstehen.</a:t>
          </a:r>
          <a:endParaRPr lang="de-DE" sz="1600" kern="1200" dirty="0">
            <a:latin typeface="Corbel" pitchFamily="34" charset="0"/>
          </a:endParaRPr>
        </a:p>
      </dsp:txBody>
      <dsp:txXfrm>
        <a:off x="4107032" y="2433672"/>
        <a:ext cx="3905011" cy="2092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BD272-65F7-4A76-862D-A0E3445618FD}">
      <dsp:nvSpPr>
        <dsp:cNvPr id="0" name=""/>
        <dsp:cNvSpPr/>
      </dsp:nvSpPr>
      <dsp:spPr>
        <a:xfrm>
          <a:off x="5770303" y="1475335"/>
          <a:ext cx="91440" cy="619161"/>
        </a:xfrm>
        <a:custGeom>
          <a:avLst/>
          <a:gdLst/>
          <a:ahLst/>
          <a:cxnLst/>
          <a:rect l="0" t="0" r="0" b="0"/>
          <a:pathLst>
            <a:path>
              <a:moveTo>
                <a:pt x="45720" y="0"/>
              </a:moveTo>
              <a:lnTo>
                <a:pt x="45720" y="6191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6A1C49-7C65-4516-8CA2-04D975552627}">
      <dsp:nvSpPr>
        <dsp:cNvPr id="0" name=""/>
        <dsp:cNvSpPr/>
      </dsp:nvSpPr>
      <dsp:spPr>
        <a:xfrm>
          <a:off x="2202756" y="1475335"/>
          <a:ext cx="91440" cy="619161"/>
        </a:xfrm>
        <a:custGeom>
          <a:avLst/>
          <a:gdLst/>
          <a:ahLst/>
          <a:cxnLst/>
          <a:rect l="0" t="0" r="0" b="0"/>
          <a:pathLst>
            <a:path>
              <a:moveTo>
                <a:pt x="45720" y="0"/>
              </a:moveTo>
              <a:lnTo>
                <a:pt x="45720" y="6191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E74A2A-ACE8-48B8-ACD9-5363E849C54D}">
      <dsp:nvSpPr>
        <dsp:cNvPr id="0" name=""/>
        <dsp:cNvSpPr/>
      </dsp:nvSpPr>
      <dsp:spPr>
        <a:xfrm>
          <a:off x="774283" y="1143"/>
          <a:ext cx="2948385" cy="147419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b="1" kern="1200" dirty="0" smtClean="0">
              <a:latin typeface="Corbel" pitchFamily="34" charset="0"/>
            </a:rPr>
            <a:t>Sprachlernkompetenz</a:t>
          </a:r>
          <a:endParaRPr lang="de-DE" sz="2400" b="1" kern="1200" dirty="0">
            <a:latin typeface="Corbel" pitchFamily="34" charset="0"/>
          </a:endParaRPr>
        </a:p>
      </dsp:txBody>
      <dsp:txXfrm>
        <a:off x="774283" y="1143"/>
        <a:ext cx="2948385" cy="1474192"/>
      </dsp:txXfrm>
    </dsp:sp>
    <dsp:sp modelId="{2275459F-9CCD-45BD-8AEC-E029CB46DE61}">
      <dsp:nvSpPr>
        <dsp:cNvPr id="0" name=""/>
        <dsp:cNvSpPr/>
      </dsp:nvSpPr>
      <dsp:spPr>
        <a:xfrm>
          <a:off x="774283" y="2094497"/>
          <a:ext cx="2948385" cy="147419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b="0" kern="1200" dirty="0" smtClean="0">
              <a:latin typeface="Corbel" pitchFamily="34" charset="0"/>
            </a:rPr>
            <a:t>Konsolidierung und Weiterentwicklung von konkreten Strategien und Techniken des selbstständigen und kooperativen Sprachenlernens</a:t>
          </a:r>
          <a:endParaRPr lang="de-DE" sz="1400" b="0" kern="1200" dirty="0">
            <a:latin typeface="Corbel" pitchFamily="34" charset="0"/>
          </a:endParaRPr>
        </a:p>
      </dsp:txBody>
      <dsp:txXfrm>
        <a:off x="774283" y="2094497"/>
        <a:ext cx="2948385" cy="1474192"/>
      </dsp:txXfrm>
    </dsp:sp>
    <dsp:sp modelId="{6CC952F0-F17E-49F7-8498-FBB4A7437353}">
      <dsp:nvSpPr>
        <dsp:cNvPr id="0" name=""/>
        <dsp:cNvSpPr/>
      </dsp:nvSpPr>
      <dsp:spPr>
        <a:xfrm>
          <a:off x="4341830" y="1143"/>
          <a:ext cx="2948385" cy="147419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b="1" kern="1200" dirty="0" smtClean="0">
              <a:latin typeface="Corbel" pitchFamily="34" charset="0"/>
            </a:rPr>
            <a:t>Sprachbewusstheit</a:t>
          </a:r>
          <a:endParaRPr lang="de-DE" sz="2000" b="1" kern="1200" dirty="0">
            <a:latin typeface="Corbel" pitchFamily="34" charset="0"/>
          </a:endParaRPr>
        </a:p>
      </dsp:txBody>
      <dsp:txXfrm>
        <a:off x="4341830" y="1143"/>
        <a:ext cx="2948385" cy="1474192"/>
      </dsp:txXfrm>
    </dsp:sp>
    <dsp:sp modelId="{808BAB29-CC53-41C2-83B4-B19399F19C73}">
      <dsp:nvSpPr>
        <dsp:cNvPr id="0" name=""/>
        <dsp:cNvSpPr/>
      </dsp:nvSpPr>
      <dsp:spPr>
        <a:xfrm>
          <a:off x="4341830" y="2094497"/>
          <a:ext cx="2948385" cy="147419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b="0" kern="1200" dirty="0" smtClean="0">
              <a:latin typeface="Corbel" pitchFamily="34" charset="0"/>
            </a:rPr>
            <a:t>Sensibilität und Nachdenken über Sprache</a:t>
          </a:r>
        </a:p>
        <a:p>
          <a:pPr lvl="0" algn="ctr" defTabSz="622300">
            <a:lnSpc>
              <a:spcPct val="90000"/>
            </a:lnSpc>
            <a:spcBef>
              <a:spcPct val="0"/>
            </a:spcBef>
            <a:spcAft>
              <a:spcPct val="35000"/>
            </a:spcAft>
          </a:pPr>
          <a:r>
            <a:rPr lang="de-DE" sz="1400" b="0" kern="1200" dirty="0" smtClean="0">
              <a:latin typeface="Corbel" pitchFamily="34" charset="0"/>
            </a:rPr>
            <a:t>Einsichten in Struktur und Gebrauch von Sprache</a:t>
          </a:r>
        </a:p>
      </dsp:txBody>
      <dsp:txXfrm>
        <a:off x="4341830" y="2094497"/>
        <a:ext cx="2948385" cy="1474192"/>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77321" cy="512304"/>
          </a:xfrm>
          <a:prstGeom prst="rect">
            <a:avLst/>
          </a:prstGeom>
          <a:noFill/>
          <a:ln>
            <a:noFill/>
          </a:ln>
          <a:effectLst/>
          <a:extLst/>
        </p:spPr>
        <p:txBody>
          <a:bodyPr vert="horz" wrap="square" lIns="94793" tIns="47397" rIns="94793" bIns="47397" numCol="1" anchor="t" anchorCtr="0" compatLnSpc="1">
            <a:prstTxWarp prst="textNoShape">
              <a:avLst/>
            </a:prstTxWarp>
          </a:bodyPr>
          <a:lstStyle>
            <a:lvl1pPr defTabSz="948367" eaLnBrk="1" hangingPunct="1">
              <a:defRPr sz="1300">
                <a:latin typeface="Arial" panose="020B0604020202020204" pitchFamily="34" charset="0"/>
              </a:defRPr>
            </a:lvl1pPr>
          </a:lstStyle>
          <a:p>
            <a:pPr>
              <a:defRPr/>
            </a:pPr>
            <a:endParaRPr lang="de-DE"/>
          </a:p>
        </p:txBody>
      </p:sp>
      <p:sp>
        <p:nvSpPr>
          <p:cNvPr id="95235" name="Rectangle 3"/>
          <p:cNvSpPr>
            <a:spLocks noGrp="1" noChangeArrowheads="1"/>
          </p:cNvSpPr>
          <p:nvPr>
            <p:ph type="dt" sz="quarter" idx="1"/>
          </p:nvPr>
        </p:nvSpPr>
        <p:spPr bwMode="auto">
          <a:xfrm>
            <a:off x="4020290" y="0"/>
            <a:ext cx="3077320" cy="512304"/>
          </a:xfrm>
          <a:prstGeom prst="rect">
            <a:avLst/>
          </a:prstGeom>
          <a:noFill/>
          <a:ln>
            <a:noFill/>
          </a:ln>
          <a:effectLst/>
          <a:extLst/>
        </p:spPr>
        <p:txBody>
          <a:bodyPr vert="horz" wrap="square" lIns="94793" tIns="47397" rIns="94793" bIns="47397" numCol="1" anchor="t" anchorCtr="0" compatLnSpc="1">
            <a:prstTxWarp prst="textNoShape">
              <a:avLst/>
            </a:prstTxWarp>
          </a:bodyPr>
          <a:lstStyle>
            <a:lvl1pPr algn="r" defTabSz="948367" eaLnBrk="1" hangingPunct="1">
              <a:defRPr sz="1300">
                <a:latin typeface="Arial" panose="020B0604020202020204" pitchFamily="34" charset="0"/>
              </a:defRPr>
            </a:lvl1pPr>
          </a:lstStyle>
          <a:p>
            <a:pPr>
              <a:defRPr/>
            </a:pPr>
            <a:endParaRPr lang="de-DE"/>
          </a:p>
        </p:txBody>
      </p:sp>
      <p:sp>
        <p:nvSpPr>
          <p:cNvPr id="95236" name="Rectangle 4"/>
          <p:cNvSpPr>
            <a:spLocks noGrp="1" noChangeArrowheads="1"/>
          </p:cNvSpPr>
          <p:nvPr>
            <p:ph type="ftr" sz="quarter" idx="2"/>
          </p:nvPr>
        </p:nvSpPr>
        <p:spPr bwMode="auto">
          <a:xfrm>
            <a:off x="0" y="9720673"/>
            <a:ext cx="3077321" cy="512303"/>
          </a:xfrm>
          <a:prstGeom prst="rect">
            <a:avLst/>
          </a:prstGeom>
          <a:noFill/>
          <a:ln>
            <a:noFill/>
          </a:ln>
          <a:effectLst/>
          <a:extLst/>
        </p:spPr>
        <p:txBody>
          <a:bodyPr vert="horz" wrap="square" lIns="94793" tIns="47397" rIns="94793" bIns="47397" numCol="1" anchor="b" anchorCtr="0" compatLnSpc="1">
            <a:prstTxWarp prst="textNoShape">
              <a:avLst/>
            </a:prstTxWarp>
          </a:bodyPr>
          <a:lstStyle>
            <a:lvl1pPr defTabSz="948367" eaLnBrk="1" hangingPunct="1">
              <a:defRPr sz="1300">
                <a:latin typeface="Arial" panose="020B0604020202020204" pitchFamily="34" charset="0"/>
              </a:defRPr>
            </a:lvl1pPr>
          </a:lstStyle>
          <a:p>
            <a:pPr>
              <a:defRPr/>
            </a:pPr>
            <a:endParaRPr lang="de-DE"/>
          </a:p>
        </p:txBody>
      </p:sp>
      <p:sp>
        <p:nvSpPr>
          <p:cNvPr id="95237" name="Rectangle 5"/>
          <p:cNvSpPr>
            <a:spLocks noGrp="1" noChangeArrowheads="1"/>
          </p:cNvSpPr>
          <p:nvPr>
            <p:ph type="sldNum" sz="quarter" idx="3"/>
          </p:nvPr>
        </p:nvSpPr>
        <p:spPr bwMode="auto">
          <a:xfrm>
            <a:off x="4020290" y="9720673"/>
            <a:ext cx="3077320" cy="512303"/>
          </a:xfrm>
          <a:prstGeom prst="rect">
            <a:avLst/>
          </a:prstGeom>
          <a:noFill/>
          <a:ln>
            <a:noFill/>
          </a:ln>
          <a:effectLst/>
          <a:extLst/>
        </p:spPr>
        <p:txBody>
          <a:bodyPr vert="horz" wrap="square" lIns="94793" tIns="47397" rIns="94793" bIns="47397" numCol="1" anchor="b" anchorCtr="0" compatLnSpc="1">
            <a:prstTxWarp prst="textNoShape">
              <a:avLst/>
            </a:prstTxWarp>
          </a:bodyPr>
          <a:lstStyle>
            <a:lvl1pPr algn="r" defTabSz="948367" eaLnBrk="1" hangingPunct="1">
              <a:defRPr sz="1300">
                <a:latin typeface="Arial" panose="020B0604020202020204" pitchFamily="34" charset="0"/>
              </a:defRPr>
            </a:lvl1pPr>
          </a:lstStyle>
          <a:p>
            <a:pPr>
              <a:defRPr/>
            </a:pPr>
            <a:fld id="{4D1850E7-8E98-444F-A555-525581691DCC}" type="slidenum">
              <a:rPr lang="de-DE"/>
              <a:pPr>
                <a:defRPr/>
              </a:pPr>
              <a:t>‹Nr.›</a:t>
            </a:fld>
            <a:endParaRPr lang="de-DE"/>
          </a:p>
        </p:txBody>
      </p:sp>
    </p:spTree>
    <p:extLst>
      <p:ext uri="{BB962C8B-B14F-4D97-AF65-F5344CB8AC3E}">
        <p14:creationId xmlns:p14="http://schemas.microsoft.com/office/powerpoint/2010/main" val="1535292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7321" cy="512304"/>
          </a:xfrm>
          <a:prstGeom prst="rect">
            <a:avLst/>
          </a:prstGeom>
          <a:noFill/>
          <a:ln>
            <a:noFill/>
          </a:ln>
          <a:effectLst/>
          <a:extLst/>
        </p:spPr>
        <p:txBody>
          <a:bodyPr vert="horz" wrap="square" lIns="94793" tIns="47397" rIns="94793" bIns="47397" numCol="1" anchor="t" anchorCtr="0" compatLnSpc="1">
            <a:prstTxWarp prst="textNoShape">
              <a:avLst/>
            </a:prstTxWarp>
          </a:bodyPr>
          <a:lstStyle>
            <a:lvl1pPr defTabSz="948367" eaLnBrk="1" hangingPunct="1">
              <a:defRPr sz="1300">
                <a:latin typeface="Arial" panose="020B0604020202020204" pitchFamily="34" charset="0"/>
              </a:defRPr>
            </a:lvl1pPr>
          </a:lstStyle>
          <a:p>
            <a:pPr>
              <a:defRPr/>
            </a:pPr>
            <a:endParaRPr lang="de-DE"/>
          </a:p>
        </p:txBody>
      </p:sp>
      <p:sp>
        <p:nvSpPr>
          <p:cNvPr id="7171" name="Rectangle 3"/>
          <p:cNvSpPr>
            <a:spLocks noGrp="1" noChangeArrowheads="1"/>
          </p:cNvSpPr>
          <p:nvPr>
            <p:ph type="dt" idx="1"/>
          </p:nvPr>
        </p:nvSpPr>
        <p:spPr bwMode="auto">
          <a:xfrm>
            <a:off x="4020290" y="0"/>
            <a:ext cx="3077320" cy="512304"/>
          </a:xfrm>
          <a:prstGeom prst="rect">
            <a:avLst/>
          </a:prstGeom>
          <a:noFill/>
          <a:ln>
            <a:noFill/>
          </a:ln>
          <a:effectLst/>
          <a:extLst/>
        </p:spPr>
        <p:txBody>
          <a:bodyPr vert="horz" wrap="square" lIns="94793" tIns="47397" rIns="94793" bIns="47397" numCol="1" anchor="t" anchorCtr="0" compatLnSpc="1">
            <a:prstTxWarp prst="textNoShape">
              <a:avLst/>
            </a:prstTxWarp>
          </a:bodyPr>
          <a:lstStyle>
            <a:lvl1pPr algn="r" defTabSz="948367" eaLnBrk="1" hangingPunct="1">
              <a:defRPr sz="1300">
                <a:latin typeface="Arial" panose="020B0604020202020204" pitchFamily="34" charset="0"/>
              </a:defRPr>
            </a:lvl1pPr>
          </a:lstStyle>
          <a:p>
            <a:pPr>
              <a:defRPr/>
            </a:pPr>
            <a:endParaRPr lang="de-DE"/>
          </a:p>
        </p:txBody>
      </p:sp>
      <p:sp>
        <p:nvSpPr>
          <p:cNvPr id="14340"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9761" y="4861155"/>
            <a:ext cx="5679778" cy="4605821"/>
          </a:xfrm>
          <a:prstGeom prst="rect">
            <a:avLst/>
          </a:prstGeom>
          <a:noFill/>
          <a:ln>
            <a:noFill/>
          </a:ln>
          <a:effectLst/>
          <a:extLst/>
        </p:spPr>
        <p:txBody>
          <a:bodyPr vert="horz" wrap="square" lIns="94793" tIns="47397" rIns="94793" bIns="47397"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174" name="Rectangle 6"/>
          <p:cNvSpPr>
            <a:spLocks noGrp="1" noChangeArrowheads="1"/>
          </p:cNvSpPr>
          <p:nvPr>
            <p:ph type="ftr" sz="quarter" idx="4"/>
          </p:nvPr>
        </p:nvSpPr>
        <p:spPr bwMode="auto">
          <a:xfrm>
            <a:off x="0" y="9720673"/>
            <a:ext cx="3077321" cy="512303"/>
          </a:xfrm>
          <a:prstGeom prst="rect">
            <a:avLst/>
          </a:prstGeom>
          <a:noFill/>
          <a:ln>
            <a:noFill/>
          </a:ln>
          <a:effectLst/>
          <a:extLst/>
        </p:spPr>
        <p:txBody>
          <a:bodyPr vert="horz" wrap="square" lIns="94793" tIns="47397" rIns="94793" bIns="47397" numCol="1" anchor="b" anchorCtr="0" compatLnSpc="1">
            <a:prstTxWarp prst="textNoShape">
              <a:avLst/>
            </a:prstTxWarp>
          </a:bodyPr>
          <a:lstStyle>
            <a:lvl1pPr defTabSz="948367" eaLnBrk="1" hangingPunct="1">
              <a:defRPr sz="1300">
                <a:latin typeface="Arial" panose="020B0604020202020204" pitchFamily="34" charset="0"/>
              </a:defRPr>
            </a:lvl1pPr>
          </a:lstStyle>
          <a:p>
            <a:pPr>
              <a:defRPr/>
            </a:pPr>
            <a:endParaRPr lang="de-DE"/>
          </a:p>
        </p:txBody>
      </p:sp>
      <p:sp>
        <p:nvSpPr>
          <p:cNvPr id="7175" name="Rectangle 7"/>
          <p:cNvSpPr>
            <a:spLocks noGrp="1" noChangeArrowheads="1"/>
          </p:cNvSpPr>
          <p:nvPr>
            <p:ph type="sldNum" sz="quarter" idx="5"/>
          </p:nvPr>
        </p:nvSpPr>
        <p:spPr bwMode="auto">
          <a:xfrm>
            <a:off x="4020290" y="9720673"/>
            <a:ext cx="3077320" cy="512303"/>
          </a:xfrm>
          <a:prstGeom prst="rect">
            <a:avLst/>
          </a:prstGeom>
          <a:noFill/>
          <a:ln>
            <a:noFill/>
          </a:ln>
          <a:effectLst/>
          <a:extLst/>
        </p:spPr>
        <p:txBody>
          <a:bodyPr vert="horz" wrap="square" lIns="94793" tIns="47397" rIns="94793" bIns="47397" numCol="1" anchor="b" anchorCtr="0" compatLnSpc="1">
            <a:prstTxWarp prst="textNoShape">
              <a:avLst/>
            </a:prstTxWarp>
          </a:bodyPr>
          <a:lstStyle>
            <a:lvl1pPr algn="r" defTabSz="948367" eaLnBrk="1" hangingPunct="1">
              <a:defRPr sz="1300">
                <a:latin typeface="Arial" panose="020B0604020202020204" pitchFamily="34" charset="0"/>
              </a:defRPr>
            </a:lvl1pPr>
          </a:lstStyle>
          <a:p>
            <a:pPr>
              <a:defRPr/>
            </a:pPr>
            <a:fld id="{037B4408-51A5-4E5D-A824-C4B499472BE1}" type="slidenum">
              <a:rPr lang="de-DE"/>
              <a:pPr>
                <a:defRPr/>
              </a:pPr>
              <a:t>‹Nr.›</a:t>
            </a:fld>
            <a:endParaRPr lang="de-DE"/>
          </a:p>
        </p:txBody>
      </p:sp>
    </p:spTree>
    <p:extLst>
      <p:ext uri="{BB962C8B-B14F-4D97-AF65-F5344CB8AC3E}">
        <p14:creationId xmlns:p14="http://schemas.microsoft.com/office/powerpoint/2010/main" val="4126317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AE5B8B2E-F25B-4BB4-8896-4F295A5327C9}" type="slidenum">
              <a:rPr lang="de-DE" smtClean="0">
                <a:latin typeface="Arial" charset="0"/>
              </a:rPr>
              <a:pPr/>
              <a:t>1</a:t>
            </a:fld>
            <a:endParaRPr lang="de-DE" smtClean="0">
              <a:latin typeface="Arial" charset="0"/>
            </a:endParaRPr>
          </a:p>
        </p:txBody>
      </p:sp>
      <p:sp>
        <p:nvSpPr>
          <p:cNvPr id="17410" name="Rectangle 2"/>
          <p:cNvSpPr>
            <a:spLocks noGrp="1" noRot="1" noChangeAspect="1" noChangeArrowheads="1" noTextEdit="1"/>
          </p:cNvSpPr>
          <p:nvPr>
            <p:ph type="sldImg"/>
          </p:nvPr>
        </p:nvSpPr>
        <p:spPr>
          <a:xfrm>
            <a:off x="992188" y="768350"/>
            <a:ext cx="5116512" cy="3836988"/>
          </a:xfrm>
          <a:ln/>
        </p:spPr>
      </p:sp>
      <p:sp>
        <p:nvSpPr>
          <p:cNvPr id="17411" name="Rectangle 3"/>
          <p:cNvSpPr>
            <a:spLocks noGrp="1" noChangeArrowheads="1"/>
          </p:cNvSpPr>
          <p:nvPr>
            <p:ph type="body" idx="1"/>
          </p:nvPr>
        </p:nvSpPr>
        <p:spPr>
          <a:noFill/>
        </p:spPr>
        <p:txBody>
          <a:bodyPr/>
          <a:lstStyle/>
          <a:p>
            <a:pPr eaLnBrk="1" hangingPunct="1"/>
            <a:endParaRPr lang="de-DE" smtClean="0">
              <a:latin typeface="Arial" charset="0"/>
            </a:endParaRPr>
          </a:p>
        </p:txBody>
      </p:sp>
    </p:spTree>
    <p:extLst>
      <p:ext uri="{BB962C8B-B14F-4D97-AF65-F5344CB8AC3E}">
        <p14:creationId xmlns:p14="http://schemas.microsoft.com/office/powerpoint/2010/main" val="206000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4020290" y="9720674"/>
            <a:ext cx="3077320" cy="512303"/>
          </a:xfrm>
          <a:prstGeom prst="rect">
            <a:avLst/>
          </a:prstGeom>
          <a:noFill/>
          <a:ln w="9525">
            <a:noFill/>
            <a:miter lim="800000"/>
            <a:headEnd/>
            <a:tailEnd/>
          </a:ln>
        </p:spPr>
        <p:txBody>
          <a:bodyPr lIns="94793" tIns="47397" rIns="94793" bIns="47397" anchor="b"/>
          <a:lstStyle/>
          <a:p>
            <a:pPr algn="r" defTabSz="948367"/>
            <a:fld id="{3333396F-D011-433A-902A-92467160C259}" type="slidenum">
              <a:rPr lang="de-DE" sz="1300">
                <a:solidFill>
                  <a:prstClr val="black"/>
                </a:solidFill>
              </a:rPr>
              <a:pPr algn="r" defTabSz="948367"/>
              <a:t>31</a:t>
            </a:fld>
            <a:endParaRPr lang="de-DE" sz="1300">
              <a:solidFill>
                <a:prstClr val="black"/>
              </a:solidFill>
            </a:endParaRPr>
          </a:p>
        </p:txBody>
      </p:sp>
      <p:sp>
        <p:nvSpPr>
          <p:cNvPr id="56322" name="Rectangle 7"/>
          <p:cNvSpPr txBox="1">
            <a:spLocks noGrp="1" noChangeArrowheads="1"/>
          </p:cNvSpPr>
          <p:nvPr/>
        </p:nvSpPr>
        <p:spPr bwMode="auto">
          <a:xfrm>
            <a:off x="4020290" y="9720674"/>
            <a:ext cx="3077320" cy="512303"/>
          </a:xfrm>
          <a:prstGeom prst="rect">
            <a:avLst/>
          </a:prstGeom>
          <a:noFill/>
          <a:ln w="9525">
            <a:noFill/>
            <a:miter lim="800000"/>
            <a:headEnd/>
            <a:tailEnd/>
          </a:ln>
        </p:spPr>
        <p:txBody>
          <a:bodyPr lIns="94793" tIns="47397" rIns="94793" bIns="47397" anchor="b"/>
          <a:lstStyle/>
          <a:p>
            <a:pPr algn="r" defTabSz="948367"/>
            <a:fld id="{436B32B7-7570-4F2C-85A9-7D46B6C0407E}" type="slidenum">
              <a:rPr lang="de-DE" sz="1300">
                <a:solidFill>
                  <a:prstClr val="black"/>
                </a:solidFill>
              </a:rPr>
              <a:pPr algn="r" defTabSz="948367"/>
              <a:t>31</a:t>
            </a:fld>
            <a:endParaRPr lang="de-DE" sz="1300">
              <a:solidFill>
                <a:prstClr val="black"/>
              </a:solidFill>
            </a:endParaRPr>
          </a:p>
        </p:txBody>
      </p:sp>
      <p:sp>
        <p:nvSpPr>
          <p:cNvPr id="56323" name="Rectangle 2"/>
          <p:cNvSpPr>
            <a:spLocks noGrp="1" noRot="1" noChangeAspect="1" noChangeArrowheads="1" noTextEdit="1"/>
          </p:cNvSpPr>
          <p:nvPr>
            <p:ph type="sldImg"/>
          </p:nvPr>
        </p:nvSpPr>
        <p:spPr>
          <a:xfrm>
            <a:off x="992188" y="768350"/>
            <a:ext cx="5116512" cy="3836988"/>
          </a:xfrm>
          <a:ln/>
        </p:spPr>
      </p:sp>
      <p:sp>
        <p:nvSpPr>
          <p:cNvPr id="56324" name="Rectangle 3"/>
          <p:cNvSpPr>
            <a:spLocks noGrp="1" noChangeArrowheads="1"/>
          </p:cNvSpPr>
          <p:nvPr>
            <p:ph type="body" idx="1"/>
          </p:nvPr>
        </p:nvSpPr>
        <p:spPr>
          <a:noFill/>
        </p:spPr>
        <p:txBody>
          <a:bodyPr/>
          <a:lstStyle/>
          <a:p>
            <a:pPr eaLnBrk="1" hangingPunct="1"/>
            <a:endParaRPr lang="de-DE" smtClean="0">
              <a:latin typeface="Arial" charset="0"/>
            </a:endParaRPr>
          </a:p>
        </p:txBody>
      </p:sp>
    </p:spTree>
    <p:extLst>
      <p:ext uri="{BB962C8B-B14F-4D97-AF65-F5344CB8AC3E}">
        <p14:creationId xmlns:p14="http://schemas.microsoft.com/office/powerpoint/2010/main" val="2257577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6512"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3E9C6F5-47C8-4501-9F77-B5A5EC3668F2}" type="slidenum">
              <a:rPr lang="de-DE" smtClean="0"/>
              <a:t>33</a:t>
            </a:fld>
            <a:endParaRPr lang="de-DE"/>
          </a:p>
        </p:txBody>
      </p:sp>
    </p:spTree>
    <p:extLst>
      <p:ext uri="{BB962C8B-B14F-4D97-AF65-F5344CB8AC3E}">
        <p14:creationId xmlns:p14="http://schemas.microsoft.com/office/powerpoint/2010/main" val="2970693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6512"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3E9C6F5-47C8-4501-9F77-B5A5EC3668F2}" type="slidenum">
              <a:rPr lang="de-DE" smtClean="0">
                <a:solidFill>
                  <a:prstClr val="black"/>
                </a:solidFill>
              </a:rPr>
              <a:pPr/>
              <a:t>34</a:t>
            </a:fld>
            <a:endParaRPr lang="de-DE">
              <a:solidFill>
                <a:prstClr val="black"/>
              </a:solidFill>
            </a:endParaRPr>
          </a:p>
        </p:txBody>
      </p:sp>
    </p:spTree>
    <p:extLst>
      <p:ext uri="{BB962C8B-B14F-4D97-AF65-F5344CB8AC3E}">
        <p14:creationId xmlns:p14="http://schemas.microsoft.com/office/powerpoint/2010/main" val="2970693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miter lim="800000"/>
            <a:headEnd/>
            <a:tailEnd/>
          </a:ln>
        </p:spPr>
        <p:txBody>
          <a:bodyPr/>
          <a:lstStyle/>
          <a:p>
            <a:fld id="{E8D8C055-120A-49C2-B548-786B78C96E83}" type="slidenum">
              <a:rPr lang="de-DE" smtClean="0">
                <a:latin typeface="Arial" charset="0"/>
              </a:rPr>
              <a:pPr/>
              <a:t>45</a:t>
            </a:fld>
            <a:endParaRPr lang="de-DE" smtClean="0">
              <a:latin typeface="Arial" charset="0"/>
            </a:endParaRPr>
          </a:p>
        </p:txBody>
      </p:sp>
      <p:sp>
        <p:nvSpPr>
          <p:cNvPr id="74754" name="Rectangle 7"/>
          <p:cNvSpPr txBox="1">
            <a:spLocks noGrp="1" noChangeArrowheads="1"/>
          </p:cNvSpPr>
          <p:nvPr/>
        </p:nvSpPr>
        <p:spPr bwMode="auto">
          <a:xfrm>
            <a:off x="4020290" y="9720673"/>
            <a:ext cx="3077320" cy="512303"/>
          </a:xfrm>
          <a:prstGeom prst="rect">
            <a:avLst/>
          </a:prstGeom>
          <a:noFill/>
          <a:ln w="9525">
            <a:noFill/>
            <a:miter lim="800000"/>
            <a:headEnd/>
            <a:tailEnd/>
          </a:ln>
        </p:spPr>
        <p:txBody>
          <a:bodyPr lIns="94793" tIns="47397" rIns="94793" bIns="47397" anchor="b"/>
          <a:lstStyle/>
          <a:p>
            <a:pPr algn="r" defTabSz="948367"/>
            <a:fld id="{F448BB11-9B30-483E-81CF-229CC3B0D848}" type="slidenum">
              <a:rPr lang="de-DE" sz="1300"/>
              <a:pPr algn="r" defTabSz="948367"/>
              <a:t>45</a:t>
            </a:fld>
            <a:endParaRPr lang="de-DE" sz="1300"/>
          </a:p>
        </p:txBody>
      </p:sp>
      <p:sp>
        <p:nvSpPr>
          <p:cNvPr id="74755" name="Rectangle 2"/>
          <p:cNvSpPr>
            <a:spLocks noGrp="1" noRot="1" noChangeAspect="1" noChangeArrowheads="1" noTextEdit="1"/>
          </p:cNvSpPr>
          <p:nvPr>
            <p:ph type="sldImg"/>
          </p:nvPr>
        </p:nvSpPr>
        <p:spPr>
          <a:xfrm>
            <a:off x="992188" y="768350"/>
            <a:ext cx="5116512" cy="3836988"/>
          </a:xfrm>
          <a:ln/>
        </p:spPr>
      </p:sp>
      <p:sp>
        <p:nvSpPr>
          <p:cNvPr id="74756" name="Rectangle 3"/>
          <p:cNvSpPr>
            <a:spLocks noGrp="1" noChangeArrowheads="1"/>
          </p:cNvSpPr>
          <p:nvPr>
            <p:ph type="body" idx="1"/>
          </p:nvPr>
        </p:nvSpPr>
        <p:spPr>
          <a:noFill/>
        </p:spPr>
        <p:txBody>
          <a:bodyPr/>
          <a:lstStyle/>
          <a:p>
            <a:pPr eaLnBrk="1" hangingPunct="1"/>
            <a:endParaRPr lang="de-DE" smtClean="0">
              <a:latin typeface="Arial" charset="0"/>
            </a:endParaRPr>
          </a:p>
        </p:txBody>
      </p:sp>
    </p:spTree>
    <p:extLst>
      <p:ext uri="{BB962C8B-B14F-4D97-AF65-F5344CB8AC3E}">
        <p14:creationId xmlns:p14="http://schemas.microsoft.com/office/powerpoint/2010/main" val="3632521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miter lim="800000"/>
            <a:headEnd/>
            <a:tailEnd/>
          </a:ln>
        </p:spPr>
        <p:txBody>
          <a:bodyPr/>
          <a:lstStyle/>
          <a:p>
            <a:fld id="{636B9DDC-5717-4B25-AD23-4CEE640D531A}" type="slidenum">
              <a:rPr lang="de-DE" smtClean="0">
                <a:latin typeface="Arial" charset="0"/>
              </a:rPr>
              <a:pPr/>
              <a:t>46</a:t>
            </a:fld>
            <a:endParaRPr lang="de-DE" smtClean="0">
              <a:latin typeface="Arial" charset="0"/>
            </a:endParaRPr>
          </a:p>
        </p:txBody>
      </p:sp>
      <p:sp>
        <p:nvSpPr>
          <p:cNvPr id="76802" name="Rectangle 7"/>
          <p:cNvSpPr txBox="1">
            <a:spLocks noGrp="1" noChangeArrowheads="1"/>
          </p:cNvSpPr>
          <p:nvPr/>
        </p:nvSpPr>
        <p:spPr bwMode="auto">
          <a:xfrm>
            <a:off x="4020290" y="9720673"/>
            <a:ext cx="3077320" cy="512303"/>
          </a:xfrm>
          <a:prstGeom prst="rect">
            <a:avLst/>
          </a:prstGeom>
          <a:noFill/>
          <a:ln w="9525">
            <a:noFill/>
            <a:miter lim="800000"/>
            <a:headEnd/>
            <a:tailEnd/>
          </a:ln>
        </p:spPr>
        <p:txBody>
          <a:bodyPr lIns="94793" tIns="47397" rIns="94793" bIns="47397" anchor="b"/>
          <a:lstStyle/>
          <a:p>
            <a:pPr algn="r" defTabSz="948367"/>
            <a:fld id="{4270BB87-3A09-4123-823D-671FE8603C91}" type="slidenum">
              <a:rPr lang="de-DE" sz="1300"/>
              <a:pPr algn="r" defTabSz="948367"/>
              <a:t>46</a:t>
            </a:fld>
            <a:endParaRPr lang="de-DE" sz="1300"/>
          </a:p>
        </p:txBody>
      </p:sp>
      <p:sp>
        <p:nvSpPr>
          <p:cNvPr id="76803" name="Rectangle 2"/>
          <p:cNvSpPr>
            <a:spLocks noGrp="1" noRot="1" noChangeAspect="1" noChangeArrowheads="1" noTextEdit="1"/>
          </p:cNvSpPr>
          <p:nvPr>
            <p:ph type="sldImg"/>
          </p:nvPr>
        </p:nvSpPr>
        <p:spPr>
          <a:xfrm>
            <a:off x="992188" y="768350"/>
            <a:ext cx="5116512" cy="3836988"/>
          </a:xfrm>
          <a:ln/>
        </p:spPr>
      </p:sp>
      <p:sp>
        <p:nvSpPr>
          <p:cNvPr id="76804" name="Rectangle 3"/>
          <p:cNvSpPr>
            <a:spLocks noGrp="1" noChangeArrowheads="1"/>
          </p:cNvSpPr>
          <p:nvPr>
            <p:ph type="body" idx="1"/>
          </p:nvPr>
        </p:nvSpPr>
        <p:spPr>
          <a:noFill/>
        </p:spPr>
        <p:txBody>
          <a:bodyPr/>
          <a:lstStyle/>
          <a:p>
            <a:pPr eaLnBrk="1" hangingPunct="1"/>
            <a:endParaRPr lang="de-DE" smtClean="0">
              <a:latin typeface="Arial" charset="0"/>
            </a:endParaRPr>
          </a:p>
        </p:txBody>
      </p:sp>
    </p:spTree>
    <p:extLst>
      <p:ext uri="{BB962C8B-B14F-4D97-AF65-F5344CB8AC3E}">
        <p14:creationId xmlns:p14="http://schemas.microsoft.com/office/powerpoint/2010/main" val="3423177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miter lim="800000"/>
            <a:headEnd/>
            <a:tailEnd/>
          </a:ln>
        </p:spPr>
        <p:txBody>
          <a:bodyPr/>
          <a:lstStyle/>
          <a:p>
            <a:fld id="{610FA6CE-C9C5-40D0-906B-87879D33D08E}" type="slidenum">
              <a:rPr lang="de-DE" smtClean="0">
                <a:solidFill>
                  <a:srgbClr val="000000"/>
                </a:solidFill>
                <a:latin typeface="Arial" charset="0"/>
              </a:rPr>
              <a:pPr/>
              <a:t>50</a:t>
            </a:fld>
            <a:endParaRPr lang="de-DE" smtClean="0">
              <a:solidFill>
                <a:srgbClr val="000000"/>
              </a:solidFill>
              <a:latin typeface="Arial" charset="0"/>
            </a:endParaRPr>
          </a:p>
        </p:txBody>
      </p:sp>
      <p:sp>
        <p:nvSpPr>
          <p:cNvPr id="86018" name="Rectangle 2"/>
          <p:cNvSpPr>
            <a:spLocks noGrp="1" noRot="1" noChangeAspect="1" noChangeArrowheads="1" noTextEdit="1"/>
          </p:cNvSpPr>
          <p:nvPr>
            <p:ph type="sldImg"/>
          </p:nvPr>
        </p:nvSpPr>
        <p:spPr>
          <a:xfrm>
            <a:off x="992188" y="768350"/>
            <a:ext cx="5116512" cy="3836988"/>
          </a:xfrm>
          <a:ln/>
        </p:spPr>
      </p:sp>
      <p:sp>
        <p:nvSpPr>
          <p:cNvPr id="86019" name="Rectangle 3"/>
          <p:cNvSpPr>
            <a:spLocks noGrp="1" noChangeArrowheads="1"/>
          </p:cNvSpPr>
          <p:nvPr>
            <p:ph type="body" idx="1"/>
          </p:nvPr>
        </p:nvSpPr>
        <p:spPr>
          <a:noFill/>
        </p:spPr>
        <p:txBody>
          <a:bodyPr/>
          <a:lstStyle/>
          <a:p>
            <a:pPr eaLnBrk="1" hangingPunct="1"/>
            <a:endParaRPr lang="de-DE" smtClean="0">
              <a:latin typeface="Arial" charset="0"/>
            </a:endParaRPr>
          </a:p>
        </p:txBody>
      </p:sp>
    </p:spTree>
    <p:extLst>
      <p:ext uri="{BB962C8B-B14F-4D97-AF65-F5344CB8AC3E}">
        <p14:creationId xmlns:p14="http://schemas.microsoft.com/office/powerpoint/2010/main" val="14070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4020290" y="9720673"/>
            <a:ext cx="3077320" cy="512303"/>
          </a:xfrm>
          <a:prstGeom prst="rect">
            <a:avLst/>
          </a:prstGeom>
          <a:noFill/>
          <a:ln w="9525">
            <a:noFill/>
            <a:miter lim="800000"/>
            <a:headEnd/>
            <a:tailEnd/>
          </a:ln>
        </p:spPr>
        <p:txBody>
          <a:bodyPr lIns="94793" tIns="47397" rIns="94793" bIns="47397" anchor="b"/>
          <a:lstStyle/>
          <a:p>
            <a:pPr algn="r" defTabSz="948367"/>
            <a:fld id="{34409CF8-7F41-4CC3-AD43-FB9C6562DDB7}" type="slidenum">
              <a:rPr lang="de-DE" sz="1300"/>
              <a:pPr algn="r" defTabSz="948367"/>
              <a:t>4</a:t>
            </a:fld>
            <a:endParaRPr lang="de-DE" sz="1300"/>
          </a:p>
        </p:txBody>
      </p:sp>
      <p:sp>
        <p:nvSpPr>
          <p:cNvPr id="23554" name="Rectangle 7"/>
          <p:cNvSpPr txBox="1">
            <a:spLocks noGrp="1" noChangeArrowheads="1"/>
          </p:cNvSpPr>
          <p:nvPr/>
        </p:nvSpPr>
        <p:spPr bwMode="auto">
          <a:xfrm>
            <a:off x="4020290" y="9722309"/>
            <a:ext cx="3077320" cy="510667"/>
          </a:xfrm>
          <a:prstGeom prst="rect">
            <a:avLst/>
          </a:prstGeom>
          <a:noFill/>
          <a:ln w="9525">
            <a:noFill/>
            <a:miter lim="800000"/>
            <a:headEnd/>
            <a:tailEnd/>
          </a:ln>
        </p:spPr>
        <p:txBody>
          <a:bodyPr lIns="94613" tIns="47307" rIns="94613" bIns="47307" anchor="b"/>
          <a:lstStyle/>
          <a:p>
            <a:pPr algn="r" defTabSz="945051"/>
            <a:fld id="{29048EAB-69B4-49E1-838D-8BDA6B426CC6}" type="slidenum">
              <a:rPr lang="de-DE" sz="1300">
                <a:ea typeface="ヒラギノ角ゴ Pro W3"/>
                <a:cs typeface="Arial" charset="0"/>
              </a:rPr>
              <a:pPr algn="r" defTabSz="945051"/>
              <a:t>4</a:t>
            </a:fld>
            <a:endParaRPr lang="de-DE" sz="1300">
              <a:ea typeface="ヒラギノ角ゴ Pro W3"/>
              <a:cs typeface="Arial" charset="0"/>
            </a:endParaRPr>
          </a:p>
        </p:txBody>
      </p:sp>
      <p:sp>
        <p:nvSpPr>
          <p:cNvPr id="23555" name="Rectangle 2"/>
          <p:cNvSpPr>
            <a:spLocks noGrp="1" noRot="1" noChangeAspect="1" noChangeArrowheads="1" noTextEdit="1"/>
          </p:cNvSpPr>
          <p:nvPr>
            <p:ph type="sldImg"/>
          </p:nvPr>
        </p:nvSpPr>
        <p:spPr>
          <a:xfrm>
            <a:off x="992188" y="768350"/>
            <a:ext cx="5114925" cy="3836988"/>
          </a:xfrm>
          <a:ln/>
        </p:spPr>
      </p:sp>
      <p:sp>
        <p:nvSpPr>
          <p:cNvPr id="23556" name="Rectangle 3"/>
          <p:cNvSpPr>
            <a:spLocks noGrp="1" noChangeArrowheads="1"/>
          </p:cNvSpPr>
          <p:nvPr>
            <p:ph type="body" idx="1"/>
          </p:nvPr>
        </p:nvSpPr>
        <p:spPr>
          <a:noFill/>
        </p:spPr>
        <p:txBody>
          <a:bodyPr lIns="94613" tIns="47307" rIns="94613" bIns="47307"/>
          <a:lstStyle/>
          <a:p>
            <a:pPr eaLnBrk="1" hangingPunct="1"/>
            <a:endParaRPr lang="de-DE" smtClean="0">
              <a:latin typeface="Arial" charset="0"/>
            </a:endParaRPr>
          </a:p>
        </p:txBody>
      </p:sp>
    </p:spTree>
    <p:extLst>
      <p:ext uri="{BB962C8B-B14F-4D97-AF65-F5344CB8AC3E}">
        <p14:creationId xmlns:p14="http://schemas.microsoft.com/office/powerpoint/2010/main" val="390372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4020290" y="9720673"/>
            <a:ext cx="3077320" cy="512303"/>
          </a:xfrm>
          <a:prstGeom prst="rect">
            <a:avLst/>
          </a:prstGeom>
          <a:noFill/>
          <a:ln w="9525">
            <a:noFill/>
            <a:miter lim="800000"/>
            <a:headEnd/>
            <a:tailEnd/>
          </a:ln>
        </p:spPr>
        <p:txBody>
          <a:bodyPr lIns="94367" tIns="47184" rIns="94367" bIns="47184" anchor="b"/>
          <a:lstStyle/>
          <a:p>
            <a:pPr algn="r" defTabSz="943394"/>
            <a:fld id="{FC71F8F9-6E23-4EF8-A639-A51CB0DD8C4A}" type="slidenum">
              <a:rPr lang="de-DE" sz="1300">
                <a:ea typeface="ヒラギノ角ゴ Pro W3"/>
                <a:cs typeface="ヒラギノ角ゴ Pro W3"/>
              </a:rPr>
              <a:pPr algn="r" defTabSz="943394"/>
              <a:t>5</a:t>
            </a:fld>
            <a:endParaRPr lang="de-DE" sz="1300">
              <a:ea typeface="ヒラギノ角ゴ Pro W3"/>
              <a:cs typeface="ヒラギノ角ゴ Pro W3"/>
            </a:endParaRPr>
          </a:p>
        </p:txBody>
      </p:sp>
      <p:sp>
        <p:nvSpPr>
          <p:cNvPr id="25602" name="Rectangle 2"/>
          <p:cNvSpPr>
            <a:spLocks noGrp="1" noRot="1" noChangeAspect="1" noChangeArrowheads="1" noTextEdit="1"/>
          </p:cNvSpPr>
          <p:nvPr>
            <p:ph type="sldImg"/>
          </p:nvPr>
        </p:nvSpPr>
        <p:spPr>
          <a:xfrm>
            <a:off x="993775" y="768350"/>
            <a:ext cx="5114925" cy="3836988"/>
          </a:xfrm>
          <a:ln/>
        </p:spPr>
      </p:sp>
      <p:sp>
        <p:nvSpPr>
          <p:cNvPr id="25603" name="Rectangle 3"/>
          <p:cNvSpPr>
            <a:spLocks noGrp="1" noChangeArrowheads="1"/>
          </p:cNvSpPr>
          <p:nvPr>
            <p:ph type="body" idx="1"/>
          </p:nvPr>
        </p:nvSpPr>
        <p:spPr>
          <a:noFill/>
        </p:spPr>
        <p:txBody>
          <a:bodyPr lIns="94367" tIns="47184" rIns="94367" bIns="47184"/>
          <a:lstStyle/>
          <a:p>
            <a:endParaRPr lang="de-DE" smtClean="0">
              <a:latin typeface="Arial" charset="0"/>
            </a:endParaRPr>
          </a:p>
        </p:txBody>
      </p:sp>
    </p:spTree>
    <p:extLst>
      <p:ext uri="{BB962C8B-B14F-4D97-AF65-F5344CB8AC3E}">
        <p14:creationId xmlns:p14="http://schemas.microsoft.com/office/powerpoint/2010/main" val="4018158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bildplatzhalter 1"/>
          <p:cNvSpPr>
            <a:spLocks noGrp="1" noRot="1" noChangeAspect="1" noTextEdit="1"/>
          </p:cNvSpPr>
          <p:nvPr>
            <p:ph type="sldImg"/>
          </p:nvPr>
        </p:nvSpPr>
        <p:spPr>
          <a:xfrm>
            <a:off x="992188" y="768350"/>
            <a:ext cx="5116512" cy="3836988"/>
          </a:xfrm>
          <a:ln/>
        </p:spPr>
      </p:sp>
      <p:sp>
        <p:nvSpPr>
          <p:cNvPr id="3" name="Notizenplatzhalter 2"/>
          <p:cNvSpPr>
            <a:spLocks noGrp="1"/>
          </p:cNvSpPr>
          <p:nvPr>
            <p:ph type="body" idx="1"/>
          </p:nvPr>
        </p:nvSpPr>
        <p:spPr/>
        <p:txBody>
          <a:bodyPr/>
          <a:lstStyle/>
          <a:p>
            <a:pPr>
              <a:lnSpc>
                <a:spcPct val="150000"/>
              </a:lnSpc>
              <a:defRPr/>
            </a:pPr>
            <a:r>
              <a:rPr lang="de-DE" sz="1500" b="1" dirty="0">
                <a:latin typeface="Corbel" pitchFamily="34" charset="0"/>
              </a:rPr>
              <a:t>GER:</a:t>
            </a:r>
          </a:p>
          <a:p>
            <a:pPr>
              <a:lnSpc>
                <a:spcPct val="150000"/>
              </a:lnSpc>
              <a:defRPr/>
            </a:pPr>
            <a:endParaRPr lang="de-DE" sz="1500" b="1" dirty="0">
              <a:latin typeface="Corbel" pitchFamily="34" charset="0"/>
            </a:endParaRPr>
          </a:p>
          <a:p>
            <a:pPr>
              <a:lnSpc>
                <a:spcPct val="150000"/>
              </a:lnSpc>
              <a:defRPr/>
            </a:pPr>
            <a:r>
              <a:rPr lang="de-DE" dirty="0" smtClean="0">
                <a:latin typeface="Corbel" pitchFamily="34" charset="0"/>
              </a:rPr>
              <a:t>Als wichtige fachliche Richtschnur für das Fremdsprachenlernen gilt seit 2001 der </a:t>
            </a:r>
            <a:r>
              <a:rPr lang="de-DE" b="1" i="1" dirty="0" smtClean="0">
                <a:latin typeface="Corbel" pitchFamily="34" charset="0"/>
              </a:rPr>
              <a:t>Gemeinsame europäische Referenzrahmen für Sprachen: </a:t>
            </a:r>
            <a:r>
              <a:rPr lang="de-DE" i="1" dirty="0" smtClean="0">
                <a:latin typeface="Corbel" pitchFamily="34" charset="0"/>
              </a:rPr>
              <a:t>lernen, lehren, beurteilen </a:t>
            </a:r>
            <a:r>
              <a:rPr lang="de-DE" dirty="0" smtClean="0">
                <a:latin typeface="Corbel" pitchFamily="34" charset="0"/>
              </a:rPr>
              <a:t>(</a:t>
            </a:r>
            <a:r>
              <a:rPr lang="de-DE" dirty="0" err="1" smtClean="0">
                <a:latin typeface="Corbel" pitchFamily="34" charset="0"/>
              </a:rPr>
              <a:t>GeR</a:t>
            </a:r>
            <a:r>
              <a:rPr lang="de-DE" dirty="0" smtClean="0">
                <a:latin typeface="Corbel" pitchFamily="34" charset="0"/>
              </a:rPr>
              <a:t>) des Europarats. </a:t>
            </a:r>
          </a:p>
          <a:p>
            <a:pPr>
              <a:lnSpc>
                <a:spcPct val="150000"/>
              </a:lnSpc>
              <a:defRPr/>
            </a:pPr>
            <a:endParaRPr lang="de-DE" dirty="0" smtClean="0">
              <a:latin typeface="Corbel" pitchFamily="34" charset="0"/>
            </a:endParaRPr>
          </a:p>
          <a:p>
            <a:pPr marL="358125" indent="-358125">
              <a:lnSpc>
                <a:spcPct val="150000"/>
              </a:lnSpc>
              <a:buFont typeface="Arial" pitchFamily="34" charset="0"/>
              <a:buChar char="•"/>
              <a:defRPr/>
            </a:pPr>
            <a:r>
              <a:rPr lang="de-DE" dirty="0" smtClean="0">
                <a:latin typeface="Corbel" pitchFamily="34" charset="0"/>
              </a:rPr>
              <a:t>	 Beschreibungsansätze für das fremdsprachliche Lehren und Lernen </a:t>
            </a:r>
          </a:p>
          <a:p>
            <a:pPr marL="358125" indent="-358125">
              <a:lnSpc>
                <a:spcPct val="150000"/>
              </a:lnSpc>
              <a:buFont typeface="Arial" pitchFamily="34" charset="0"/>
              <a:buChar char="•"/>
              <a:defRPr/>
            </a:pPr>
            <a:r>
              <a:rPr lang="de-DE" dirty="0" smtClean="0">
                <a:latin typeface="Corbel" pitchFamily="34" charset="0"/>
              </a:rPr>
              <a:t>	 Zuordnung von sprachlichen Leistungen zu Niveaus </a:t>
            </a:r>
          </a:p>
          <a:p>
            <a:pPr>
              <a:defRPr/>
            </a:pPr>
            <a:endParaRPr lang="de-DE" dirty="0" smtClean="0"/>
          </a:p>
          <a:p>
            <a:pPr>
              <a:lnSpc>
                <a:spcPct val="150000"/>
              </a:lnSpc>
              <a:defRPr/>
            </a:pPr>
            <a:r>
              <a:rPr lang="de-DE" sz="1500" b="1" dirty="0">
                <a:latin typeface="Corbel" pitchFamily="34" charset="0"/>
              </a:rPr>
              <a:t>BISTAS (18.10.12):</a:t>
            </a:r>
          </a:p>
          <a:p>
            <a:pPr>
              <a:lnSpc>
                <a:spcPct val="150000"/>
              </a:lnSpc>
              <a:defRPr/>
            </a:pPr>
            <a:r>
              <a:rPr lang="de-DE" dirty="0" smtClean="0">
                <a:latin typeface="Corbel" pitchFamily="34" charset="0"/>
              </a:rPr>
              <a:t>- Vergleichbarkeit schulischer Abschlüsse durch bundeseinheitliche Standards</a:t>
            </a:r>
          </a:p>
          <a:p>
            <a:pPr>
              <a:lnSpc>
                <a:spcPct val="150000"/>
              </a:lnSpc>
              <a:defRPr/>
            </a:pPr>
            <a:r>
              <a:rPr lang="de-DE" dirty="0" smtClean="0">
                <a:latin typeface="Corbel" pitchFamily="34" charset="0"/>
              </a:rPr>
              <a:t>- Durchlässigkeit von Bildungswesen</a:t>
            </a:r>
          </a:p>
          <a:p>
            <a:pPr>
              <a:lnSpc>
                <a:spcPct val="150000"/>
              </a:lnSpc>
              <a:defRPr/>
            </a:pPr>
            <a:r>
              <a:rPr lang="de-DE" dirty="0" smtClean="0">
                <a:latin typeface="Corbel" pitchFamily="34" charset="0"/>
              </a:rPr>
              <a:t>- bundesweite Regelstandards</a:t>
            </a:r>
          </a:p>
          <a:p>
            <a:pPr>
              <a:defRPr/>
            </a:pPr>
            <a:endParaRPr lang="de-DE" dirty="0"/>
          </a:p>
        </p:txBody>
      </p:sp>
      <p:sp>
        <p:nvSpPr>
          <p:cNvPr id="27651" name="Foliennummernplatzhalter 3"/>
          <p:cNvSpPr>
            <a:spLocks noGrp="1"/>
          </p:cNvSpPr>
          <p:nvPr>
            <p:ph type="sldNum" sz="quarter" idx="5"/>
          </p:nvPr>
        </p:nvSpPr>
        <p:spPr>
          <a:noFill/>
          <a:ln>
            <a:miter lim="800000"/>
            <a:headEnd/>
            <a:tailEnd/>
          </a:ln>
        </p:spPr>
        <p:txBody>
          <a:bodyPr/>
          <a:lstStyle/>
          <a:p>
            <a:fld id="{F316147C-C60B-4F9F-A253-B674F6DC6270}" type="slidenum">
              <a:rPr lang="de-DE" smtClean="0">
                <a:latin typeface="Arial" charset="0"/>
              </a:rPr>
              <a:pPr/>
              <a:t>6</a:t>
            </a:fld>
            <a:endParaRPr lang="de-DE" smtClean="0">
              <a:latin typeface="Arial" charset="0"/>
            </a:endParaRPr>
          </a:p>
        </p:txBody>
      </p:sp>
    </p:spTree>
    <p:extLst>
      <p:ext uri="{BB962C8B-B14F-4D97-AF65-F5344CB8AC3E}">
        <p14:creationId xmlns:p14="http://schemas.microsoft.com/office/powerpoint/2010/main" val="28280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lienbildplatzhalter 1"/>
          <p:cNvSpPr>
            <a:spLocks noGrp="1" noRot="1" noChangeAspect="1" noTextEdit="1"/>
          </p:cNvSpPr>
          <p:nvPr>
            <p:ph type="sldImg"/>
          </p:nvPr>
        </p:nvSpPr>
        <p:spPr>
          <a:xfrm>
            <a:off x="992188" y="768350"/>
            <a:ext cx="5116512" cy="3836988"/>
          </a:xfrm>
          <a:ln/>
        </p:spPr>
      </p:sp>
      <p:sp>
        <p:nvSpPr>
          <p:cNvPr id="30722" name="Notizenplatzhalter 2"/>
          <p:cNvSpPr>
            <a:spLocks noGrp="1"/>
          </p:cNvSpPr>
          <p:nvPr>
            <p:ph type="body" idx="1"/>
          </p:nvPr>
        </p:nvSpPr>
        <p:spPr>
          <a:noFill/>
        </p:spPr>
        <p:txBody>
          <a:bodyPr/>
          <a:lstStyle/>
          <a:p>
            <a:r>
              <a:rPr lang="de-DE" smtClean="0">
                <a:solidFill>
                  <a:srgbClr val="7F012E"/>
                </a:solidFill>
                <a:latin typeface="Arial" charset="0"/>
              </a:rPr>
              <a:t>I. Die wichtigsten Kontinuitäten</a:t>
            </a:r>
            <a:r>
              <a:rPr lang="de-DE" smtClean="0">
                <a:latin typeface="Arial" charset="0"/>
              </a:rPr>
              <a:t/>
            </a:r>
            <a:br>
              <a:rPr lang="de-DE" smtClean="0">
                <a:latin typeface="Arial" charset="0"/>
              </a:rPr>
            </a:br>
            <a:r>
              <a:rPr lang="de-DE" smtClean="0">
                <a:latin typeface="Arial" charset="0"/>
              </a:rPr>
              <a:t/>
            </a:r>
            <a:br>
              <a:rPr lang="de-DE" smtClean="0">
                <a:latin typeface="Arial" charset="0"/>
              </a:rPr>
            </a:br>
            <a:r>
              <a:rPr lang="de-DE" sz="1100">
                <a:latin typeface="Arial" charset="0"/>
              </a:rPr>
              <a:t>Im Vergleich zum Lehrplan Sekundarstufe II (1999)</a:t>
            </a:r>
            <a:r>
              <a:rPr lang="de-DE" smtClean="0">
                <a:latin typeface="Arial" charset="0"/>
              </a:rPr>
              <a:t/>
            </a:r>
            <a:br>
              <a:rPr lang="de-DE" smtClean="0">
                <a:latin typeface="Arial" charset="0"/>
              </a:rPr>
            </a:br>
            <a:r>
              <a:rPr lang="de-DE" smtClean="0">
                <a:latin typeface="Arial" charset="0"/>
              </a:rPr>
              <a:t/>
            </a:r>
            <a:br>
              <a:rPr lang="de-DE" smtClean="0">
                <a:latin typeface="Arial" charset="0"/>
              </a:rPr>
            </a:br>
            <a:r>
              <a:rPr lang="de-DE" smtClean="0">
                <a:latin typeface="Arial" charset="0"/>
              </a:rPr>
              <a:t>gleiches Leitziel: Interkulturelle Handlungsfähigkeit</a:t>
            </a:r>
            <a:br>
              <a:rPr lang="de-DE" smtClean="0">
                <a:latin typeface="Arial" charset="0"/>
              </a:rPr>
            </a:br>
            <a:r>
              <a:rPr lang="de-DE" smtClean="0">
                <a:latin typeface="Arial" charset="0"/>
              </a:rPr>
              <a:t> </a:t>
            </a:r>
            <a:br>
              <a:rPr lang="de-DE" smtClean="0">
                <a:latin typeface="Arial" charset="0"/>
              </a:rPr>
            </a:br>
            <a:r>
              <a:rPr lang="de-DE" smtClean="0">
                <a:latin typeface="Arial" charset="0"/>
              </a:rPr>
              <a:t>weitgehende Beibehaltung der Themenfelder des Soziokulturellen Orientierungswissens mit thematischen Aktualisierungen</a:t>
            </a:r>
            <a:br>
              <a:rPr lang="de-DE" smtClean="0">
                <a:latin typeface="Arial" charset="0"/>
              </a:rPr>
            </a:br>
            <a:r>
              <a:rPr lang="de-DE" smtClean="0">
                <a:latin typeface="Arial" charset="0"/>
              </a:rPr>
              <a:t/>
            </a:r>
            <a:br>
              <a:rPr lang="de-DE" smtClean="0">
                <a:latin typeface="Arial" charset="0"/>
              </a:rPr>
            </a:br>
            <a:r>
              <a:rPr lang="de-DE" sz="1100">
                <a:latin typeface="Arial" charset="0"/>
              </a:rPr>
              <a:t>Im Vergleich zu den Kernlehrplänen der Sekundarstufe I (ab 2004):</a:t>
            </a:r>
            <a:br>
              <a:rPr lang="de-DE" sz="1100">
                <a:latin typeface="Arial" charset="0"/>
              </a:rPr>
            </a:br>
            <a:r>
              <a:rPr lang="de-DE" smtClean="0">
                <a:latin typeface="Arial" charset="0"/>
              </a:rPr>
              <a:t/>
            </a:r>
            <a:br>
              <a:rPr lang="de-DE" smtClean="0">
                <a:latin typeface="Arial" charset="0"/>
              </a:rPr>
            </a:br>
            <a:r>
              <a:rPr lang="de-DE" smtClean="0">
                <a:latin typeface="Arial" charset="0"/>
              </a:rPr>
              <a:t>Beibehaltung der folgenden strukturierenden Kompetenzbereiche: </a:t>
            </a:r>
            <a:br>
              <a:rPr lang="de-DE" smtClean="0">
                <a:latin typeface="Arial" charset="0"/>
              </a:rPr>
            </a:br>
            <a:r>
              <a:rPr lang="de-DE" smtClean="0">
                <a:latin typeface="Arial" charset="0"/>
              </a:rPr>
              <a:t/>
            </a:r>
            <a:br>
              <a:rPr lang="de-DE" smtClean="0">
                <a:latin typeface="Arial" charset="0"/>
              </a:rPr>
            </a:br>
            <a:r>
              <a:rPr lang="de-DE" smtClean="0">
                <a:latin typeface="Arial" charset="0"/>
              </a:rPr>
              <a:t>- (</a:t>
            </a:r>
            <a:r>
              <a:rPr lang="de-DE" sz="1100">
                <a:latin typeface="Arial" charset="0"/>
              </a:rPr>
              <a:t>Funktionale) kommunikative Kompetenz</a:t>
            </a:r>
            <a:br>
              <a:rPr lang="de-DE" sz="1100">
                <a:latin typeface="Arial" charset="0"/>
              </a:rPr>
            </a:br>
            <a:r>
              <a:rPr lang="de-DE" sz="1100">
                <a:latin typeface="Arial" charset="0"/>
              </a:rPr>
              <a:t>- Interkulturelle kommunikative Kompetenz</a:t>
            </a:r>
            <a:endParaRPr lang="de-DE" smtClean="0">
              <a:latin typeface="Arial" charset="0"/>
            </a:endParaRPr>
          </a:p>
        </p:txBody>
      </p:sp>
      <p:sp>
        <p:nvSpPr>
          <p:cNvPr id="30723" name="Foliennummernplatzhalter 3"/>
          <p:cNvSpPr>
            <a:spLocks noGrp="1"/>
          </p:cNvSpPr>
          <p:nvPr>
            <p:ph type="sldNum" sz="quarter" idx="5"/>
          </p:nvPr>
        </p:nvSpPr>
        <p:spPr>
          <a:noFill/>
          <a:ln>
            <a:miter lim="800000"/>
            <a:headEnd/>
            <a:tailEnd/>
          </a:ln>
        </p:spPr>
        <p:txBody>
          <a:bodyPr/>
          <a:lstStyle/>
          <a:p>
            <a:fld id="{05FE657F-C196-4DB5-B466-9B8AC91D5050}" type="slidenum">
              <a:rPr lang="de-DE" smtClean="0">
                <a:latin typeface="Arial" charset="0"/>
              </a:rPr>
              <a:pPr/>
              <a:t>8</a:t>
            </a:fld>
            <a:endParaRPr lang="de-DE" smtClean="0">
              <a:latin typeface="Arial" charset="0"/>
            </a:endParaRPr>
          </a:p>
        </p:txBody>
      </p:sp>
    </p:spTree>
    <p:extLst>
      <p:ext uri="{BB962C8B-B14F-4D97-AF65-F5344CB8AC3E}">
        <p14:creationId xmlns:p14="http://schemas.microsoft.com/office/powerpoint/2010/main" val="3243223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a:xfrm>
            <a:off x="992188" y="768350"/>
            <a:ext cx="5116512" cy="3836988"/>
          </a:xfrm>
          <a:ln/>
        </p:spPr>
      </p:sp>
      <p:sp>
        <p:nvSpPr>
          <p:cNvPr id="32770" name="Notizenplatzhalter 2"/>
          <p:cNvSpPr>
            <a:spLocks noGrp="1"/>
          </p:cNvSpPr>
          <p:nvPr>
            <p:ph type="body" idx="1"/>
          </p:nvPr>
        </p:nvSpPr>
        <p:spPr>
          <a:noFill/>
        </p:spPr>
        <p:txBody>
          <a:bodyPr/>
          <a:lstStyle/>
          <a:p>
            <a:endParaRPr lang="de-DE" smtClean="0">
              <a:latin typeface="Arial" charset="0"/>
            </a:endParaRPr>
          </a:p>
        </p:txBody>
      </p:sp>
      <p:sp>
        <p:nvSpPr>
          <p:cNvPr id="32771" name="Foliennummernplatzhalter 3"/>
          <p:cNvSpPr>
            <a:spLocks noGrp="1"/>
          </p:cNvSpPr>
          <p:nvPr>
            <p:ph type="sldNum" sz="quarter" idx="5"/>
          </p:nvPr>
        </p:nvSpPr>
        <p:spPr>
          <a:noFill/>
          <a:ln>
            <a:miter lim="800000"/>
            <a:headEnd/>
            <a:tailEnd/>
          </a:ln>
        </p:spPr>
        <p:txBody>
          <a:bodyPr/>
          <a:lstStyle/>
          <a:p>
            <a:fld id="{2AFFB5B9-2B5A-4A5C-ADB1-166E58A2BA95}" type="slidenum">
              <a:rPr lang="de-DE" smtClean="0">
                <a:latin typeface="Arial" charset="0"/>
              </a:rPr>
              <a:pPr/>
              <a:t>9</a:t>
            </a:fld>
            <a:endParaRPr lang="de-DE" smtClean="0">
              <a:latin typeface="Arial" charset="0"/>
            </a:endParaRPr>
          </a:p>
        </p:txBody>
      </p:sp>
    </p:spTree>
    <p:extLst>
      <p:ext uri="{BB962C8B-B14F-4D97-AF65-F5344CB8AC3E}">
        <p14:creationId xmlns:p14="http://schemas.microsoft.com/office/powerpoint/2010/main" val="693400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miter lim="800000"/>
            <a:headEnd/>
            <a:tailEnd/>
          </a:ln>
        </p:spPr>
        <p:txBody>
          <a:bodyPr/>
          <a:lstStyle/>
          <a:p>
            <a:fld id="{7CAC54B5-C846-4BD0-BA2E-4DB1FB31BB43}" type="slidenum">
              <a:rPr lang="de-DE" smtClean="0">
                <a:latin typeface="Arial" charset="0"/>
              </a:rPr>
              <a:pPr/>
              <a:t>10</a:t>
            </a:fld>
            <a:endParaRPr lang="de-DE" smtClean="0">
              <a:latin typeface="Arial" charset="0"/>
            </a:endParaRPr>
          </a:p>
        </p:txBody>
      </p:sp>
      <p:sp>
        <p:nvSpPr>
          <p:cNvPr id="34818" name="Rectangle 2"/>
          <p:cNvSpPr>
            <a:spLocks noGrp="1" noRot="1" noChangeAspect="1" noChangeArrowheads="1" noTextEdit="1"/>
          </p:cNvSpPr>
          <p:nvPr>
            <p:ph type="sldImg"/>
          </p:nvPr>
        </p:nvSpPr>
        <p:spPr>
          <a:xfrm>
            <a:off x="992188" y="768350"/>
            <a:ext cx="5116512" cy="3836988"/>
          </a:xfrm>
          <a:ln/>
        </p:spPr>
      </p:sp>
      <p:sp>
        <p:nvSpPr>
          <p:cNvPr id="34819" name="Rectangle 3"/>
          <p:cNvSpPr>
            <a:spLocks noGrp="1" noChangeArrowheads="1"/>
          </p:cNvSpPr>
          <p:nvPr>
            <p:ph type="body" idx="1"/>
          </p:nvPr>
        </p:nvSpPr>
        <p:spPr>
          <a:noFill/>
        </p:spPr>
        <p:txBody>
          <a:bodyPr/>
          <a:lstStyle/>
          <a:p>
            <a:pPr eaLnBrk="1" hangingPunct="1"/>
            <a:endParaRPr lang="de-DE" smtClean="0">
              <a:latin typeface="Arial" charset="0"/>
            </a:endParaRPr>
          </a:p>
        </p:txBody>
      </p:sp>
    </p:spTree>
    <p:extLst>
      <p:ext uri="{BB962C8B-B14F-4D97-AF65-F5344CB8AC3E}">
        <p14:creationId xmlns:p14="http://schemas.microsoft.com/office/powerpoint/2010/main" val="3458005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lienbildplatzhalter 1"/>
          <p:cNvSpPr>
            <a:spLocks noGrp="1" noRot="1" noChangeAspect="1" noTextEdit="1"/>
          </p:cNvSpPr>
          <p:nvPr>
            <p:ph type="sldImg"/>
          </p:nvPr>
        </p:nvSpPr>
        <p:spPr>
          <a:xfrm>
            <a:off x="992188" y="768350"/>
            <a:ext cx="5116512" cy="3836988"/>
          </a:xfrm>
          <a:ln/>
        </p:spPr>
      </p:sp>
      <p:sp>
        <p:nvSpPr>
          <p:cNvPr id="36866" name="Notizenplatzhalter 2"/>
          <p:cNvSpPr>
            <a:spLocks noGrp="1"/>
          </p:cNvSpPr>
          <p:nvPr>
            <p:ph type="body" idx="1"/>
          </p:nvPr>
        </p:nvSpPr>
        <p:spPr>
          <a:noFill/>
        </p:spPr>
        <p:txBody>
          <a:bodyPr/>
          <a:lstStyle/>
          <a:p>
            <a:endParaRPr lang="de-DE" smtClean="0">
              <a:latin typeface="Arial" charset="0"/>
            </a:endParaRPr>
          </a:p>
        </p:txBody>
      </p:sp>
      <p:sp>
        <p:nvSpPr>
          <p:cNvPr id="36867" name="Foliennummernplatzhalter 3"/>
          <p:cNvSpPr>
            <a:spLocks noGrp="1"/>
          </p:cNvSpPr>
          <p:nvPr>
            <p:ph type="sldNum" sz="quarter" idx="5"/>
          </p:nvPr>
        </p:nvSpPr>
        <p:spPr>
          <a:noFill/>
          <a:ln>
            <a:miter lim="800000"/>
            <a:headEnd/>
            <a:tailEnd/>
          </a:ln>
        </p:spPr>
        <p:txBody>
          <a:bodyPr/>
          <a:lstStyle/>
          <a:p>
            <a:fld id="{4B51C3EF-5850-4ADF-8AB0-2B340C616DA6}" type="slidenum">
              <a:rPr lang="de-DE" smtClean="0">
                <a:latin typeface="Arial" charset="0"/>
              </a:rPr>
              <a:pPr/>
              <a:t>11</a:t>
            </a:fld>
            <a:endParaRPr lang="de-DE" smtClean="0">
              <a:latin typeface="Arial" charset="0"/>
            </a:endParaRPr>
          </a:p>
        </p:txBody>
      </p:sp>
    </p:spTree>
    <p:extLst>
      <p:ext uri="{BB962C8B-B14F-4D97-AF65-F5344CB8AC3E}">
        <p14:creationId xmlns:p14="http://schemas.microsoft.com/office/powerpoint/2010/main" val="1044078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lienbildplatzhalter 1"/>
          <p:cNvSpPr>
            <a:spLocks noGrp="1" noRot="1" noChangeAspect="1" noTextEdit="1"/>
          </p:cNvSpPr>
          <p:nvPr>
            <p:ph type="sldImg"/>
          </p:nvPr>
        </p:nvSpPr>
        <p:spPr>
          <a:xfrm>
            <a:off x="992188" y="768350"/>
            <a:ext cx="5116512" cy="3836988"/>
          </a:xfrm>
          <a:ln/>
        </p:spPr>
      </p:sp>
      <p:sp>
        <p:nvSpPr>
          <p:cNvPr id="100355" name="Notizenplatzhalter 2"/>
          <p:cNvSpPr>
            <a:spLocks noGrp="1"/>
          </p:cNvSpPr>
          <p:nvPr>
            <p:ph type="body" idx="1"/>
          </p:nvPr>
        </p:nvSpPr>
        <p:spPr>
          <a:noFill/>
        </p:spPr>
        <p:txBody>
          <a:bodyPr lIns="96229" tIns="48114" rIns="96229" bIns="48114"/>
          <a:lstStyle/>
          <a:p>
            <a:pPr eaLnBrk="1" hangingPunct="1"/>
            <a:endParaRPr lang="de-DE" altLang="de-DE" smtClean="0">
              <a:latin typeface="Arial" charset="0"/>
            </a:endParaRPr>
          </a:p>
        </p:txBody>
      </p:sp>
      <p:sp>
        <p:nvSpPr>
          <p:cNvPr id="100356" name="Foliennummernplatzhalter 3"/>
          <p:cNvSpPr txBox="1">
            <a:spLocks noGrp="1"/>
          </p:cNvSpPr>
          <p:nvPr/>
        </p:nvSpPr>
        <p:spPr bwMode="auto">
          <a:xfrm>
            <a:off x="4018599" y="9720673"/>
            <a:ext cx="3079011" cy="512303"/>
          </a:xfrm>
          <a:prstGeom prst="rect">
            <a:avLst/>
          </a:prstGeom>
          <a:noFill/>
          <a:ln w="9525">
            <a:noFill/>
            <a:miter lim="800000"/>
            <a:headEnd/>
            <a:tailEnd/>
          </a:ln>
        </p:spPr>
        <p:txBody>
          <a:bodyPr lIns="96229" tIns="48114" rIns="96229" bIns="48114" anchor="b"/>
          <a:lstStyle/>
          <a:p>
            <a:pPr algn="r" defTabSz="998107"/>
            <a:fld id="{291C3742-EF02-4809-96EB-A42531E30D27}" type="slidenum">
              <a:rPr lang="de-DE" altLang="de-DE" sz="1400"/>
              <a:pPr algn="r" defTabSz="998107"/>
              <a:t>18</a:t>
            </a:fld>
            <a:endParaRPr lang="de-DE" altLang="de-DE" sz="1400"/>
          </a:p>
        </p:txBody>
      </p:sp>
    </p:spTree>
    <p:extLst>
      <p:ext uri="{BB962C8B-B14F-4D97-AF65-F5344CB8AC3E}">
        <p14:creationId xmlns:p14="http://schemas.microsoft.com/office/powerpoint/2010/main" val="213375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4"/>
          <p:cNvSpPr>
            <a:spLocks noGrp="1"/>
          </p:cNvSpPr>
          <p:nvPr>
            <p:ph type="sldNum" sz="quarter" idx="10"/>
          </p:nvPr>
        </p:nvSpPr>
        <p:spPr/>
        <p:txBody>
          <a:bodyPr/>
          <a:lstStyle>
            <a:lvl1pPr>
              <a:defRPr/>
            </a:lvl1pPr>
          </a:lstStyle>
          <a:p>
            <a:pPr>
              <a:defRPr/>
            </a:pPr>
            <a:fld id="{DFF10F28-EC7F-48D3-8F2D-2B79E0ACD74C}" type="slidenum">
              <a:rPr lang="de-DE"/>
              <a:pPr>
                <a:defRPr/>
              </a:pPr>
              <a:t>‹Nr.›</a:t>
            </a:fld>
            <a:endParaRPr lang="de-DE"/>
          </a:p>
        </p:txBody>
      </p:sp>
    </p:spTree>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39750" y="1268413"/>
            <a:ext cx="8064500" cy="1439862"/>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39750" y="3573463"/>
            <a:ext cx="8064500" cy="2160587"/>
          </a:xfrm>
        </p:spPr>
        <p:txBody>
          <a:bodyPr/>
          <a:lstStyle/>
          <a:p>
            <a:pPr lvl="0"/>
            <a:endParaRPr lang="de-DE" noProof="0" smtClean="0"/>
          </a:p>
        </p:txBody>
      </p:sp>
      <p:sp>
        <p:nvSpPr>
          <p:cNvPr id="4" name="Rectangle 8"/>
          <p:cNvSpPr>
            <a:spLocks noGrp="1" noChangeArrowheads="1"/>
          </p:cNvSpPr>
          <p:nvPr>
            <p:ph type="sldNum" sz="quarter" idx="10"/>
          </p:nvPr>
        </p:nvSpPr>
        <p:spPr/>
        <p:txBody>
          <a:bodyPr/>
          <a:lstStyle>
            <a:lvl1pPr>
              <a:defRPr/>
            </a:lvl1pPr>
          </a:lstStyle>
          <a:p>
            <a:pPr>
              <a:defRPr/>
            </a:pPr>
            <a:fld id="{92C60483-7AEA-4ADF-94A1-8A6A3538C9CC}" type="slidenum">
              <a:rPr lang="de-DE"/>
              <a:pPr>
                <a:defRPr/>
              </a:pPr>
              <a:t>‹Nr.›</a:t>
            </a:fld>
            <a:endParaRPr lang="de-DE"/>
          </a:p>
        </p:txBody>
      </p:sp>
    </p:spTree>
  </p:cSld>
  <p:clrMapOvr>
    <a:masterClrMapping/>
  </p:clrMapOvr>
  <p:transition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539750" y="1268413"/>
            <a:ext cx="8064500" cy="446563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8"/>
          <p:cNvSpPr>
            <a:spLocks noGrp="1" noChangeArrowheads="1"/>
          </p:cNvSpPr>
          <p:nvPr>
            <p:ph type="sldNum" sz="quarter" idx="10"/>
          </p:nvPr>
        </p:nvSpPr>
        <p:spPr/>
        <p:txBody>
          <a:bodyPr/>
          <a:lstStyle>
            <a:lvl1pPr>
              <a:defRPr/>
            </a:lvl1pPr>
          </a:lstStyle>
          <a:p>
            <a:pPr>
              <a:defRPr/>
            </a:pPr>
            <a:fld id="{5B0E4890-055D-496B-8EAE-7781B59BAA0F}" type="slidenum">
              <a:rPr lang="de-DE"/>
              <a:pPr>
                <a:defRPr/>
              </a:pPr>
              <a:t>‹Nr.›</a:t>
            </a:fld>
            <a:endParaRPr lang="de-DE"/>
          </a:p>
        </p:txBody>
      </p:sp>
    </p:spTree>
  </p:cSld>
  <p:clrMapOvr>
    <a:masterClrMapping/>
  </p:clrMapOvr>
  <p:transition advClick="0" advTm="1000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9750" y="1268413"/>
            <a:ext cx="8064500" cy="1439862"/>
          </a:xfrm>
        </p:spPr>
        <p:txBody>
          <a:bodyPr/>
          <a:lstStyle/>
          <a:p>
            <a:r>
              <a:rPr lang="de-DE" smtClean="0"/>
              <a:t>Titelmasterformat durch Klicken bearbeiten</a:t>
            </a:r>
            <a:endParaRPr lang="de-DE"/>
          </a:p>
        </p:txBody>
      </p:sp>
      <p:sp>
        <p:nvSpPr>
          <p:cNvPr id="3" name="Inhaltsplatzhalter 2"/>
          <p:cNvSpPr>
            <a:spLocks noGrp="1"/>
          </p:cNvSpPr>
          <p:nvPr>
            <p:ph idx="1"/>
          </p:nvPr>
        </p:nvSpPr>
        <p:spPr>
          <a:xfrm>
            <a:off x="539750" y="3573463"/>
            <a:ext cx="8064500" cy="21605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4"/>
          <p:cNvSpPr>
            <a:spLocks noGrp="1"/>
          </p:cNvSpPr>
          <p:nvPr>
            <p:ph type="sldNum" sz="quarter" idx="10"/>
          </p:nvPr>
        </p:nvSpPr>
        <p:spPr/>
        <p:txBody>
          <a:bodyPr/>
          <a:lstStyle>
            <a:lvl1pPr>
              <a:defRPr/>
            </a:lvl1pPr>
          </a:lstStyle>
          <a:p>
            <a:pPr>
              <a:defRPr/>
            </a:pPr>
            <a:fld id="{846469A5-2C01-480B-8F7B-3D9BEC71BB87}" type="slidenum">
              <a:rPr lang="de-DE"/>
              <a:pPr>
                <a:defRPr/>
              </a:pPr>
              <a:t>‹Nr.›</a:t>
            </a:fld>
            <a:endParaRPr lang="de-DE"/>
          </a:p>
        </p:txBody>
      </p:sp>
    </p:spTree>
  </p:cSld>
  <p:clrMapOvr>
    <a:masterClrMapping/>
  </p:clrMapOvr>
  <p:transition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8"/>
          <p:cNvSpPr>
            <a:spLocks noGrp="1" noChangeArrowheads="1"/>
          </p:cNvSpPr>
          <p:nvPr>
            <p:ph type="sldNum" sz="quarter" idx="10"/>
          </p:nvPr>
        </p:nvSpPr>
        <p:spPr/>
        <p:txBody>
          <a:bodyPr/>
          <a:lstStyle>
            <a:lvl1pPr>
              <a:defRPr/>
            </a:lvl1pPr>
          </a:lstStyle>
          <a:p>
            <a:pPr>
              <a:defRPr/>
            </a:pPr>
            <a:fld id="{560D667B-195A-4245-94CE-0811BAE50DB7}" type="slidenum">
              <a:rPr lang="de-DE"/>
              <a:pPr>
                <a:defRPr/>
              </a:pPr>
              <a:t>‹Nr.›</a:t>
            </a:fld>
            <a:endParaRPr lang="de-DE"/>
          </a:p>
        </p:txBody>
      </p:sp>
    </p:spTree>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9750" y="3573463"/>
            <a:ext cx="3956050" cy="216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3573463"/>
            <a:ext cx="3956050" cy="216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8"/>
          <p:cNvSpPr>
            <a:spLocks noGrp="1" noChangeArrowheads="1"/>
          </p:cNvSpPr>
          <p:nvPr>
            <p:ph type="sldNum" sz="quarter" idx="10"/>
          </p:nvPr>
        </p:nvSpPr>
        <p:spPr/>
        <p:txBody>
          <a:bodyPr/>
          <a:lstStyle>
            <a:lvl1pPr>
              <a:defRPr/>
            </a:lvl1pPr>
          </a:lstStyle>
          <a:p>
            <a:pPr>
              <a:defRPr/>
            </a:pPr>
            <a:fld id="{90804358-E5BB-41D0-8B3C-6EC2BD5F38CF}" type="slidenum">
              <a:rPr lang="de-DE"/>
              <a:pPr>
                <a:defRPr/>
              </a:pPr>
              <a:t>‹Nr.›</a:t>
            </a:fld>
            <a:endParaRPr lang="de-DE"/>
          </a:p>
        </p:txBody>
      </p:sp>
    </p:spTree>
  </p:cSld>
  <p:clrMapOvr>
    <a:masterClrMapping/>
  </p:clrMapOvr>
  <p:transition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8"/>
          <p:cNvSpPr>
            <a:spLocks noGrp="1" noChangeArrowheads="1"/>
          </p:cNvSpPr>
          <p:nvPr>
            <p:ph type="sldNum" sz="quarter" idx="10"/>
          </p:nvPr>
        </p:nvSpPr>
        <p:spPr/>
        <p:txBody>
          <a:bodyPr/>
          <a:lstStyle>
            <a:lvl1pPr>
              <a:defRPr/>
            </a:lvl1pPr>
          </a:lstStyle>
          <a:p>
            <a:pPr>
              <a:defRPr/>
            </a:pPr>
            <a:fld id="{23D53E8B-6217-4E7F-9F9F-544807826691}" type="slidenum">
              <a:rPr lang="de-DE"/>
              <a:pPr>
                <a:defRPr/>
              </a:pPr>
              <a:t>‹Nr.›</a:t>
            </a:fld>
            <a:endParaRPr lang="de-DE"/>
          </a:p>
        </p:txBody>
      </p:sp>
    </p:spTree>
  </p:cSld>
  <p:clrMapOvr>
    <a:masterClrMapping/>
  </p:clrMapOvr>
  <p:transition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p:txBody>
          <a:bodyPr/>
          <a:lstStyle>
            <a:lvl1pPr>
              <a:defRPr/>
            </a:lvl1pPr>
          </a:lstStyle>
          <a:p>
            <a:pPr>
              <a:defRPr/>
            </a:pPr>
            <a:fld id="{A44B4DB4-951A-4EF9-8609-C819BB0748D9}" type="slidenum">
              <a:rPr lang="de-DE"/>
              <a:pPr>
                <a:defRPr/>
              </a:pPr>
              <a:t>‹Nr.›</a:t>
            </a:fld>
            <a:endParaRPr lang="de-DE"/>
          </a:p>
        </p:txBody>
      </p:sp>
    </p:spTree>
  </p:cSld>
  <p:clrMapOvr>
    <a:masterClrMapping/>
  </p:clrMapOvr>
  <p:transition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8"/>
          <p:cNvSpPr>
            <a:spLocks noGrp="1" noChangeArrowheads="1"/>
          </p:cNvSpPr>
          <p:nvPr>
            <p:ph type="sldNum" sz="quarter" idx="10"/>
          </p:nvPr>
        </p:nvSpPr>
        <p:spPr/>
        <p:txBody>
          <a:bodyPr/>
          <a:lstStyle>
            <a:lvl1pPr>
              <a:defRPr/>
            </a:lvl1pPr>
          </a:lstStyle>
          <a:p>
            <a:pPr>
              <a:defRPr/>
            </a:pPr>
            <a:fld id="{17608B8A-7059-4C33-8671-C6D527EBA15A}" type="slidenum">
              <a:rPr lang="de-DE"/>
              <a:pPr>
                <a:defRPr/>
              </a:pPr>
              <a:t>‹Nr.›</a:t>
            </a:fld>
            <a:endParaRPr lang="de-DE"/>
          </a:p>
        </p:txBody>
      </p:sp>
    </p:spTree>
  </p:cSld>
  <p:clrMapOvr>
    <a:masterClrMapping/>
  </p:clrMapOvr>
  <p:transition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8"/>
          <p:cNvSpPr>
            <a:spLocks noGrp="1" noChangeArrowheads="1"/>
          </p:cNvSpPr>
          <p:nvPr>
            <p:ph type="sldNum" sz="quarter" idx="10"/>
          </p:nvPr>
        </p:nvSpPr>
        <p:spPr/>
        <p:txBody>
          <a:bodyPr/>
          <a:lstStyle>
            <a:lvl1pPr>
              <a:defRPr/>
            </a:lvl1pPr>
          </a:lstStyle>
          <a:p>
            <a:pPr>
              <a:defRPr/>
            </a:pPr>
            <a:fld id="{EE434B9B-6E14-4BE5-BF89-7E070A33D408}" type="slidenum">
              <a:rPr lang="de-DE"/>
              <a:pPr>
                <a:defRPr/>
              </a:pPr>
              <a:t>‹Nr.›</a:t>
            </a:fld>
            <a:endParaRPr lang="de-DE"/>
          </a:p>
        </p:txBody>
      </p:sp>
    </p:spTree>
  </p:cSld>
  <p:clrMapOvr>
    <a:masterClrMapping/>
  </p:clrMapOvr>
  <p:transition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vl1pPr>
          </a:lstStyle>
          <a:p>
            <a:pPr>
              <a:defRPr/>
            </a:pPr>
            <a:fld id="{F4B2237A-9465-4158-87B6-74D3FA167505}" type="slidenum">
              <a:rPr lang="de-DE"/>
              <a:pPr>
                <a:defRPr/>
              </a:pPr>
              <a:t>‹Nr.›</a:t>
            </a:fld>
            <a:endParaRPr lang="de-DE"/>
          </a:p>
        </p:txBody>
      </p:sp>
    </p:spTree>
  </p:cSld>
  <p:clrMapOvr>
    <a:masterClrMapping/>
  </p:clrMapOvr>
  <p:transition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8125" y="1268413"/>
            <a:ext cx="2016125" cy="446563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39750" y="1268413"/>
            <a:ext cx="5895975" cy="446563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vl1pPr>
          </a:lstStyle>
          <a:p>
            <a:pPr>
              <a:defRPr/>
            </a:pPr>
            <a:fld id="{66F6A1F3-C51D-42CD-953C-045F651532F0}" type="slidenum">
              <a:rPr lang="de-DE"/>
              <a:pPr>
                <a:defRPr/>
              </a:pPr>
              <a:t>‹Nr.›</a:t>
            </a:fld>
            <a:endParaRPr lang="de-DE"/>
          </a:p>
        </p:txBody>
      </p:sp>
    </p:spTree>
  </p:cSld>
  <p:clrMapOvr>
    <a:masterClrMapping/>
  </p:clrMapOvr>
  <p:transition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268413"/>
            <a:ext cx="8064500" cy="14398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539750" y="3573463"/>
            <a:ext cx="8064500" cy="2160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p:txBody>
      </p:sp>
      <p:sp>
        <p:nvSpPr>
          <p:cNvPr id="1031" name="Rectangle 7"/>
          <p:cNvSpPr>
            <a:spLocks noGrp="1" noChangeArrowheads="1"/>
          </p:cNvSpPr>
          <p:nvPr>
            <p:ph type="ftr" sz="quarter" idx="3"/>
          </p:nvPr>
        </p:nvSpPr>
        <p:spPr bwMode="auto">
          <a:xfrm>
            <a:off x="900113" y="6453188"/>
            <a:ext cx="7750175" cy="341312"/>
          </a:xfrm>
          <a:prstGeom prst="rect">
            <a:avLst/>
          </a:prstGeom>
          <a:noFill/>
          <a:ln>
            <a:noFill/>
          </a:ln>
          <a:effectLst/>
          <a:extLst/>
        </p:spPr>
        <p:txBody>
          <a:bodyPr vert="horz" wrap="square" lIns="0" tIns="0" rIns="0" bIns="0" numCol="1" anchor="t" anchorCtr="0" compatLnSpc="1">
            <a:prstTxWarp prst="textNoShape">
              <a:avLst/>
            </a:prstTxWarp>
          </a:bodyPr>
          <a:lstStyle>
            <a:lvl1pPr>
              <a:defRPr sz="800" b="1"/>
            </a:lvl1pPr>
          </a:lstStyle>
          <a:p>
            <a:pPr>
              <a:defRPr/>
            </a:pPr>
            <a:endParaRPr lang="de-DE"/>
          </a:p>
        </p:txBody>
      </p:sp>
      <p:sp>
        <p:nvSpPr>
          <p:cNvPr id="1032" name="Rectangle 8"/>
          <p:cNvSpPr>
            <a:spLocks noGrp="1" noChangeArrowheads="1"/>
          </p:cNvSpPr>
          <p:nvPr>
            <p:ph type="sldNum" sz="quarter" idx="4"/>
          </p:nvPr>
        </p:nvSpPr>
        <p:spPr bwMode="auto">
          <a:xfrm>
            <a:off x="539750" y="6453188"/>
            <a:ext cx="288925" cy="341312"/>
          </a:xfrm>
          <a:prstGeom prst="rect">
            <a:avLst/>
          </a:prstGeom>
          <a:noFill/>
          <a:ln>
            <a:noFill/>
          </a:ln>
          <a:effectLst/>
          <a:extLst/>
        </p:spPr>
        <p:txBody>
          <a:bodyPr vert="horz" wrap="square" lIns="0" tIns="0" rIns="0" bIns="0" numCol="1" anchor="t" anchorCtr="0" compatLnSpc="1">
            <a:prstTxWarp prst="textNoShape">
              <a:avLst/>
            </a:prstTxWarp>
          </a:bodyPr>
          <a:lstStyle>
            <a:lvl1pPr eaLnBrk="1" hangingPunct="1">
              <a:defRPr sz="800">
                <a:latin typeface="Arial" panose="020B0604020202020204" pitchFamily="34" charset="0"/>
              </a:defRPr>
            </a:lvl1pPr>
          </a:lstStyle>
          <a:p>
            <a:pPr>
              <a:defRPr/>
            </a:pPr>
            <a:fld id="{94B35098-6E4C-415C-AB2E-503B699E61DD}" type="slidenum">
              <a:rPr lang="de-DE"/>
              <a:pPr>
                <a:defRPr/>
              </a:pPr>
              <a:t>‹Nr.›</a:t>
            </a:fld>
            <a:endParaRPr lang="de-DE"/>
          </a:p>
        </p:txBody>
      </p:sp>
      <p:pic>
        <p:nvPicPr>
          <p:cNvPr id="1030" name="Picture 10" descr="NRW_MSW_RGB"/>
          <p:cNvPicPr>
            <a:picLocks noChangeAspect="1" noChangeArrowheads="1"/>
          </p:cNvPicPr>
          <p:nvPr/>
        </p:nvPicPr>
        <p:blipFill>
          <a:blip r:embed="rId14"/>
          <a:srcRect/>
          <a:stretch>
            <a:fillRect/>
          </a:stretch>
        </p:blipFill>
        <p:spPr bwMode="auto">
          <a:xfrm>
            <a:off x="5789613" y="276225"/>
            <a:ext cx="2814637" cy="576263"/>
          </a:xfrm>
          <a:prstGeom prst="rect">
            <a:avLst/>
          </a:prstGeom>
          <a:noFill/>
          <a:ln w="9525">
            <a:noFill/>
            <a:miter lim="800000"/>
            <a:headEnd/>
            <a:tailEnd/>
          </a:ln>
        </p:spPr>
      </p:pic>
      <p:sp>
        <p:nvSpPr>
          <p:cNvPr id="2" name="AutoShape 12" descr="Logo_NRW_MS_RZ"/>
          <p:cNvSpPr>
            <a:spLocks noChangeAspect="1" noChangeArrowheads="1"/>
          </p:cNvSpPr>
          <p:nvPr/>
        </p:nvSpPr>
        <p:spPr bwMode="auto">
          <a:xfrm>
            <a:off x="1509713" y="2805113"/>
            <a:ext cx="6124575" cy="1247775"/>
          </a:xfrm>
          <a:prstGeom prst="rect">
            <a:avLst/>
          </a:prstGeom>
          <a:noFill/>
          <a:ln>
            <a:noFill/>
          </a:ln>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smtClean="0"/>
          </a:p>
        </p:txBody>
      </p:sp>
      <p:sp>
        <p:nvSpPr>
          <p:cNvPr id="3" name="Rectangle 2"/>
          <p:cNvSpPr>
            <a:spLocks noChangeArrowheads="1"/>
          </p:cNvSpPr>
          <p:nvPr/>
        </p:nvSpPr>
        <p:spPr bwMode="auto">
          <a:xfrm>
            <a:off x="0" y="1311275"/>
            <a:ext cx="9144000" cy="4953000"/>
          </a:xfrm>
          <a:prstGeom prst="rect">
            <a:avLst/>
          </a:prstGeom>
          <a:solidFill>
            <a:srgbClr val="6699FF">
              <a:alpha val="30196"/>
            </a:srgbClr>
          </a:solidFill>
          <a:ln>
            <a:noFill/>
          </a:ln>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smtClean="0"/>
          </a:p>
        </p:txBody>
      </p:sp>
      <p:pic>
        <p:nvPicPr>
          <p:cNvPr id="1033" name="Picture 18" descr="Logo_KLP_GOSt"/>
          <p:cNvPicPr>
            <a:picLocks noChangeAspect="1" noChangeArrowheads="1"/>
          </p:cNvPicPr>
          <p:nvPr/>
        </p:nvPicPr>
        <p:blipFill>
          <a:blip r:embed="rId15"/>
          <a:srcRect/>
          <a:stretch>
            <a:fillRect/>
          </a:stretch>
        </p:blipFill>
        <p:spPr bwMode="auto">
          <a:xfrm>
            <a:off x="552450" y="142875"/>
            <a:ext cx="2352675" cy="628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advClick="0" advTm="10000"/>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BoldMT" charset="0"/>
        </a:defRPr>
      </a:lvl2pPr>
      <a:lvl3pPr algn="l" rtl="0" eaLnBrk="0" fontAlgn="base" hangingPunct="0">
        <a:spcBef>
          <a:spcPct val="0"/>
        </a:spcBef>
        <a:spcAft>
          <a:spcPct val="0"/>
        </a:spcAft>
        <a:defRPr sz="2000" b="1">
          <a:solidFill>
            <a:schemeClr val="tx1"/>
          </a:solidFill>
          <a:latin typeface="Arial-BoldMT" charset="0"/>
        </a:defRPr>
      </a:lvl3pPr>
      <a:lvl4pPr algn="l" rtl="0" eaLnBrk="0" fontAlgn="base" hangingPunct="0">
        <a:spcBef>
          <a:spcPct val="0"/>
        </a:spcBef>
        <a:spcAft>
          <a:spcPct val="0"/>
        </a:spcAft>
        <a:defRPr sz="2000" b="1">
          <a:solidFill>
            <a:schemeClr val="tx1"/>
          </a:solidFill>
          <a:latin typeface="Arial-BoldMT" charset="0"/>
        </a:defRPr>
      </a:lvl4pPr>
      <a:lvl5pPr algn="l" rtl="0" eaLnBrk="0" fontAlgn="base" hangingPunct="0">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21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package" Target="../embeddings/Microsoft_Word_Document1.docx"/></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package" Target="../embeddings/Microsoft_Word_Document2.docx"/></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12.png"/><Relationship Id="rId4" Type="http://schemas.openxmlformats.org/officeDocument/2006/relationships/package" Target="../embeddings/Microsoft_Word_Document3.docx"/></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3.png"/><Relationship Id="rId4" Type="http://schemas.openxmlformats.org/officeDocument/2006/relationships/package" Target="../embeddings/Microsoft_Word_Document4.docx"/></Relationships>
</file>

<file path=ppt/slides/_rels/slide18.xml.rels><?xml version="1.0" encoding="UTF-8" standalone="yes"?>
<Relationships xmlns="http://schemas.openxmlformats.org/package/2006/relationships"><Relationship Id="rId3" Type="http://schemas.openxmlformats.org/officeDocument/2006/relationships/hyperlink" Target="file:///C:\Dokumente%20und%20Einstellungen\KruegerJ\Lokale%20Einstellungen\Desktop\Transfer_Kompetenzen.ppt"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4.png"/><Relationship Id="rId4" Type="http://schemas.openxmlformats.org/officeDocument/2006/relationships/package" Target="../embeddings/Microsoft_Word_Document5.doc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7.emf"/><Relationship Id="rId4" Type="http://schemas.openxmlformats.org/officeDocument/2006/relationships/oleObject" Target="../embeddings/Microsoft_Excel_97-2003_Worksheet1.xls"/></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oleObject" Target="../embeddings/Microsoft_Excel_97-2003_Worksheet2.xls"/></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9.emf"/><Relationship Id="rId4" Type="http://schemas.openxmlformats.org/officeDocument/2006/relationships/oleObject" Target="../embeddings/Microsoft_Excel_97-2003_Worksheet3.xls"/></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20.emf"/><Relationship Id="rId4" Type="http://schemas.openxmlformats.org/officeDocument/2006/relationships/oleObject" Target="../embeddings/Microsoft_Excel_97-2003_Worksheet4.xls"/></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www.standardsicherung.msw.nrw.de/"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0" y="1304925"/>
            <a:ext cx="9144000" cy="5048250"/>
          </a:xfrm>
          <a:prstGeom prst="rect">
            <a:avLst/>
          </a:prstGeom>
          <a:solidFill>
            <a:schemeClr val="bg1"/>
          </a:solidFill>
          <a:ln w="9525">
            <a:noFill/>
            <a:miter lim="800000"/>
            <a:headEnd/>
            <a:tailEnd/>
          </a:ln>
        </p:spPr>
        <p:txBody>
          <a:bodyPr wrap="none" anchor="ctr"/>
          <a:lstStyle/>
          <a:p>
            <a:endParaRPr lang="de-DE"/>
          </a:p>
        </p:txBody>
      </p:sp>
      <p:pic>
        <p:nvPicPr>
          <p:cNvPr id="16386" name="Picture 2" descr="NRW_Guillochen_PowerPoint-Titel"/>
          <p:cNvPicPr>
            <a:picLocks noChangeAspect="1" noChangeArrowheads="1"/>
          </p:cNvPicPr>
          <p:nvPr/>
        </p:nvPicPr>
        <p:blipFill>
          <a:blip r:embed="rId3"/>
          <a:srcRect/>
          <a:stretch>
            <a:fillRect/>
          </a:stretch>
        </p:blipFill>
        <p:spPr bwMode="auto">
          <a:xfrm>
            <a:off x="11113" y="3019425"/>
            <a:ext cx="9144000" cy="1914525"/>
          </a:xfrm>
          <a:prstGeom prst="rect">
            <a:avLst/>
          </a:prstGeom>
          <a:noFill/>
          <a:ln w="9525">
            <a:noFill/>
            <a:miter lim="800000"/>
            <a:headEnd/>
            <a:tailEnd/>
          </a:ln>
        </p:spPr>
      </p:pic>
      <p:sp>
        <p:nvSpPr>
          <p:cNvPr id="16387" name="Rectangle 3"/>
          <p:cNvSpPr>
            <a:spLocks noChangeArrowheads="1"/>
          </p:cNvSpPr>
          <p:nvPr/>
        </p:nvSpPr>
        <p:spPr bwMode="auto">
          <a:xfrm>
            <a:off x="68263" y="2846388"/>
            <a:ext cx="8990012" cy="3192462"/>
          </a:xfrm>
          <a:prstGeom prst="rect">
            <a:avLst/>
          </a:prstGeom>
          <a:noFill/>
          <a:ln w="9525">
            <a:noFill/>
            <a:miter lim="800000"/>
            <a:headEnd/>
            <a:tailEnd/>
          </a:ln>
        </p:spPr>
        <p:txBody>
          <a:bodyPr lIns="0" tIns="0" rIns="0" bIns="0"/>
          <a:lstStyle/>
          <a:p>
            <a:pPr algn="ctr"/>
            <a:endParaRPr lang="de-DE" sz="1100" b="1"/>
          </a:p>
          <a:p>
            <a:pPr algn="ctr"/>
            <a:endParaRPr lang="de-DE" sz="2800" b="1">
              <a:solidFill>
                <a:srgbClr val="002060"/>
              </a:solidFill>
            </a:endParaRPr>
          </a:p>
          <a:p>
            <a:pPr algn="ctr"/>
            <a:r>
              <a:rPr lang="de-DE" sz="2800" b="1">
                <a:solidFill>
                  <a:srgbClr val="002060"/>
                </a:solidFill>
                <a:latin typeface="Corbel" pitchFamily="34" charset="0"/>
              </a:rPr>
              <a:t>Neue Kernlehrpläne für die </a:t>
            </a:r>
          </a:p>
          <a:p>
            <a:pPr algn="ctr"/>
            <a:r>
              <a:rPr lang="de-DE" sz="2800" b="1">
                <a:solidFill>
                  <a:srgbClr val="002060"/>
                </a:solidFill>
                <a:latin typeface="Corbel" pitchFamily="34" charset="0"/>
              </a:rPr>
              <a:t>Gymnasiale Oberstufe </a:t>
            </a:r>
          </a:p>
          <a:p>
            <a:pPr algn="ctr"/>
            <a:endParaRPr lang="de-DE" sz="2800" b="1">
              <a:solidFill>
                <a:srgbClr val="002060"/>
              </a:solidFill>
              <a:latin typeface="Corbel" pitchFamily="34" charset="0"/>
            </a:endParaRPr>
          </a:p>
          <a:p>
            <a:pPr algn="ctr"/>
            <a:endParaRPr lang="de-DE" sz="2800" b="1">
              <a:solidFill>
                <a:srgbClr val="002060"/>
              </a:solidFill>
              <a:latin typeface="Corbel" pitchFamily="34" charset="0"/>
            </a:endParaRPr>
          </a:p>
          <a:p>
            <a:pPr algn="ctr"/>
            <a:r>
              <a:rPr lang="de-DE" sz="2800" b="1">
                <a:solidFill>
                  <a:srgbClr val="FF0000"/>
                </a:solidFill>
                <a:latin typeface="Corbel" pitchFamily="34" charset="0"/>
              </a:rPr>
              <a:t>Kernlehrplan Spanisch</a:t>
            </a:r>
          </a:p>
          <a:p>
            <a:pPr algn="ctr"/>
            <a:r>
              <a:rPr lang="de-DE" sz="2000" b="1"/>
              <a:t/>
            </a:r>
            <a:br>
              <a:rPr lang="de-DE" sz="2000" b="1"/>
            </a:br>
            <a:endParaRPr lang="de-DE" sz="2000" b="1">
              <a:latin typeface="Arial-BoldMT"/>
            </a:endParaRPr>
          </a:p>
          <a:p>
            <a:pPr algn="ctr"/>
            <a:endParaRPr lang="de-DE" sz="2000" b="1">
              <a:latin typeface="Arial-BoldMT"/>
            </a:endParaRPr>
          </a:p>
        </p:txBody>
      </p:sp>
      <p:sp>
        <p:nvSpPr>
          <p:cNvPr id="2" name="Rechteck 1"/>
          <p:cNvSpPr/>
          <p:nvPr/>
        </p:nvSpPr>
        <p:spPr>
          <a:xfrm>
            <a:off x="2286000" y="1139825"/>
            <a:ext cx="4572000" cy="1568450"/>
          </a:xfrm>
          <a:prstGeom prst="rect">
            <a:avLst/>
          </a:prstGeom>
        </p:spPr>
        <p:txBody>
          <a:bodyPr>
            <a:spAutoFit/>
          </a:bodyPr>
          <a:lstStyle/>
          <a:p>
            <a:pPr algn="ctr">
              <a:defRPr/>
            </a:pPr>
            <a:r>
              <a:rPr lang="de-DE" sz="4800" b="1" cap="small" dirty="0">
                <a:solidFill>
                  <a:srgbClr val="002060"/>
                </a:solidFill>
                <a:latin typeface="Corbel" pitchFamily="34" charset="0"/>
              </a:rPr>
              <a:t>Herzlich willkommen</a:t>
            </a:r>
          </a:p>
        </p:txBody>
      </p:sp>
      <p:sp>
        <p:nvSpPr>
          <p:cNvPr id="16389" name="Foliennummernplatzhalter 2"/>
          <p:cNvSpPr>
            <a:spLocks noGrp="1"/>
          </p:cNvSpPr>
          <p:nvPr>
            <p:ph type="sldNum" sz="quarter" idx="10"/>
          </p:nvPr>
        </p:nvSpPr>
        <p:spPr>
          <a:noFill/>
          <a:ln>
            <a:miter lim="800000"/>
            <a:headEnd/>
            <a:tailEnd/>
          </a:ln>
        </p:spPr>
        <p:txBody>
          <a:bodyPr/>
          <a:lstStyle/>
          <a:p>
            <a:fld id="{4A5703D6-0C20-4EEC-82E6-D5F685C919C4}" type="slidenum">
              <a:rPr lang="de-DE" smtClean="0">
                <a:latin typeface="Arial" charset="0"/>
              </a:rPr>
              <a:pPr/>
              <a:t>1</a:t>
            </a:fld>
            <a:endParaRPr lang="de-DE" smtClean="0">
              <a:latin typeface="Arial" charset="0"/>
            </a:endParaRPr>
          </a:p>
        </p:txBody>
      </p:sp>
    </p:spTree>
  </p:cSld>
  <p:clrMapOvr>
    <a:masterClrMapping/>
  </p:clrMapOvr>
  <p:transition spd="med" advClick="0" advTm="10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liennummernplatzhalter 4"/>
          <p:cNvSpPr>
            <a:spLocks noGrp="1"/>
          </p:cNvSpPr>
          <p:nvPr>
            <p:ph type="sldNum" sz="quarter" idx="10"/>
          </p:nvPr>
        </p:nvSpPr>
        <p:spPr>
          <a:noFill/>
          <a:ln>
            <a:miter lim="800000"/>
            <a:headEnd/>
            <a:tailEnd/>
          </a:ln>
        </p:spPr>
        <p:txBody>
          <a:bodyPr/>
          <a:lstStyle/>
          <a:p>
            <a:fld id="{90F3837D-6CC4-4FA1-ACF4-26EE035BD51D}" type="slidenum">
              <a:rPr lang="de-DE" smtClean="0">
                <a:latin typeface="Arial" charset="0"/>
              </a:rPr>
              <a:pPr/>
              <a:t>10</a:t>
            </a:fld>
            <a:endParaRPr lang="de-DE" smtClean="0">
              <a:latin typeface="Arial" charset="0"/>
            </a:endParaRPr>
          </a:p>
        </p:txBody>
      </p:sp>
      <p:graphicFrame>
        <p:nvGraphicFramePr>
          <p:cNvPr id="783410" name="Group 50"/>
          <p:cNvGraphicFramePr>
            <a:graphicFrameLocks noGrp="1"/>
          </p:cNvGraphicFramePr>
          <p:nvPr>
            <p:ph type="tbl" idx="1"/>
          </p:nvPr>
        </p:nvGraphicFramePr>
        <p:xfrm>
          <a:off x="520700" y="1420813"/>
          <a:ext cx="8064500" cy="4640261"/>
        </p:xfrm>
        <a:graphic>
          <a:graphicData uri="http://schemas.openxmlformats.org/drawingml/2006/table">
            <a:tbl>
              <a:tblPr/>
              <a:tblGrid>
                <a:gridCol w="863600"/>
                <a:gridCol w="7200900"/>
              </a:tblGrid>
              <a:tr h="3586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500" b="1" i="0" u="none" strike="noStrike" cap="none" normalizeH="0" baseline="0" dirty="0" smtClean="0">
                          <a:ln>
                            <a:noFill/>
                          </a:ln>
                          <a:solidFill>
                            <a:schemeClr val="tx1"/>
                          </a:solidFill>
                          <a:effectLst/>
                          <a:latin typeface="Corbel" pitchFamily="34" charset="0"/>
                        </a:rPr>
                        <a:t>Kapitel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500" b="1" i="0" u="none" strike="noStrike" cap="none" normalizeH="0" baseline="0" smtClean="0">
                          <a:ln>
                            <a:noFill/>
                          </a:ln>
                          <a:solidFill>
                            <a:schemeClr val="tx1"/>
                          </a:solidFill>
                          <a:effectLst/>
                          <a:latin typeface="Corbel" pitchFamily="34" charset="0"/>
                        </a:rPr>
                        <a:t>Gliederungspunkt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586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500" b="0" i="0" u="none" strike="noStrike" cap="none" normalizeH="0" baseline="0" smtClean="0">
                        <a:ln>
                          <a:noFill/>
                        </a:ln>
                        <a:solidFill>
                          <a:schemeClr val="tx1"/>
                        </a:solidFill>
                        <a:effectLst/>
                        <a:latin typeface="Corbe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chemeClr val="tx1"/>
                          </a:solidFill>
                          <a:effectLst/>
                          <a:latin typeface="Corbel" pitchFamily="34" charset="0"/>
                        </a:rPr>
                        <a:t>Vorbemerkungen</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smtClean="0">
                          <a:ln>
                            <a:noFill/>
                          </a:ln>
                          <a:solidFill>
                            <a:schemeClr val="tx1"/>
                          </a:solidFill>
                          <a:effectLst/>
                          <a:latin typeface="Corbel" pitchFamily="34" charset="0"/>
                        </a:rPr>
                        <a:t>1</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500" b="1" i="0" u="none" strike="noStrike" cap="none" normalizeH="0" baseline="0" dirty="0" smtClean="0">
                          <a:ln>
                            <a:noFill/>
                          </a:ln>
                          <a:solidFill>
                            <a:srgbClr val="000000"/>
                          </a:solidFill>
                          <a:effectLst/>
                          <a:latin typeface="Corbel" pitchFamily="34" charset="0"/>
                          <a:ea typeface="ヒラギノ角ゴ Pro W3" pitchFamily="-112" charset="-128"/>
                        </a:rPr>
                        <a:t>Aufgaben und Ziele des Faches</a:t>
                      </a:r>
                      <a:r>
                        <a:rPr kumimoji="0" lang="de-DE" sz="1500" b="1" i="0" u="none" strike="noStrike" cap="none" normalizeH="0" baseline="0" dirty="0" smtClean="0">
                          <a:ln>
                            <a:noFill/>
                          </a:ln>
                          <a:solidFill>
                            <a:srgbClr val="000000"/>
                          </a:solidFill>
                          <a:effectLst/>
                          <a:latin typeface="Corbel" pitchFamily="34"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8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smtClean="0">
                          <a:ln>
                            <a:noFill/>
                          </a:ln>
                          <a:solidFill>
                            <a:schemeClr val="tx1"/>
                          </a:solidFill>
                          <a:effectLst/>
                          <a:latin typeface="Corbel" pitchFamily="34" charset="0"/>
                        </a:rPr>
                        <a:t>2</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500" b="1" i="0" u="none" strike="noStrike" cap="none" normalizeH="0" baseline="0" dirty="0" smtClean="0">
                          <a:ln>
                            <a:noFill/>
                          </a:ln>
                          <a:solidFill>
                            <a:srgbClr val="000000"/>
                          </a:solidFill>
                          <a:effectLst/>
                          <a:latin typeface="Corbel" pitchFamily="34" charset="0"/>
                          <a:ea typeface="ヒラギノ角ゴ Pro W3" pitchFamily="-112" charset="-128"/>
                        </a:rPr>
                        <a:t>Kompetenzbereiche und Kompetenzerwartungen</a:t>
                      </a:r>
                      <a:r>
                        <a:rPr kumimoji="0" lang="de-DE" sz="1500" b="1" i="0" u="none" strike="noStrike" cap="none" normalizeH="0" baseline="0" dirty="0" smtClean="0">
                          <a:ln>
                            <a:noFill/>
                          </a:ln>
                          <a:solidFill>
                            <a:srgbClr val="000000"/>
                          </a:solidFill>
                          <a:effectLst/>
                          <a:latin typeface="Corbel" pitchFamily="34"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2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smtClean="0">
                          <a:ln>
                            <a:noFill/>
                          </a:ln>
                          <a:solidFill>
                            <a:schemeClr val="tx1"/>
                          </a:solidFill>
                          <a:effectLst/>
                          <a:latin typeface="Corbel" pitchFamily="34" charset="0"/>
                        </a:rPr>
                        <a:t>2.1</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0" marR="0" lvl="1" indent="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rgbClr val="000000"/>
                          </a:solidFill>
                          <a:effectLst/>
                          <a:latin typeface="Corbel" pitchFamily="34" charset="0"/>
                          <a:ea typeface="ヒラギノ角ゴ Pro W3" pitchFamily="-112" charset="-128"/>
                        </a:rPr>
                        <a:t>Kompetenzbereiche des Faches</a:t>
                      </a:r>
                      <a:endParaRPr kumimoji="0" lang="de-DE" sz="1500" b="0" i="0" u="none" strike="noStrike" cap="none" normalizeH="0" baseline="0" dirty="0" smtClean="0">
                        <a:ln>
                          <a:noFill/>
                        </a:ln>
                        <a:solidFill>
                          <a:srgbClr val="FF0000"/>
                        </a:solidFill>
                        <a:effectLst/>
                        <a:latin typeface="Corbel"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8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chemeClr val="tx1"/>
                          </a:solidFill>
                          <a:effectLst/>
                          <a:latin typeface="Corbel" pitchFamily="34" charset="0"/>
                        </a:rPr>
                        <a:t>2.2</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0" marR="0" lvl="1" indent="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rgbClr val="000000"/>
                          </a:solidFill>
                          <a:effectLst/>
                          <a:latin typeface="Corbel" pitchFamily="34" charset="0"/>
                          <a:ea typeface="ヒラギノ角ゴ Pro W3" pitchFamily="-112" charset="-128"/>
                        </a:rPr>
                        <a:t>Spanisch als fortgeführte Fremdsprache</a:t>
                      </a:r>
                    </a:p>
                    <a:p>
                      <a:pPr marL="361950" marR="0" lvl="1" indent="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rgbClr val="000000"/>
                          </a:solidFill>
                          <a:effectLst/>
                          <a:latin typeface="Corbel" pitchFamily="34" charset="0"/>
                          <a:ea typeface="ヒラギノ角ゴ Pro W3" pitchFamily="-112" charset="-128"/>
                        </a:rPr>
                        <a:t>2.2.1 Kompetenzerwartungen bis zum Ende der Einführungsphase</a:t>
                      </a:r>
                    </a:p>
                    <a:p>
                      <a:pPr marL="361950" marR="0" lvl="1" indent="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rgbClr val="000000"/>
                          </a:solidFill>
                          <a:effectLst/>
                          <a:latin typeface="Corbel" pitchFamily="34" charset="0"/>
                          <a:ea typeface="ヒラギノ角ゴ Pro W3" pitchFamily="-112" charset="-128"/>
                        </a:rPr>
                        <a:t>2.2.2 Kompetenzerwartungen bis zum Ende der Qualifikationsphase (Grundkurs)</a:t>
                      </a:r>
                    </a:p>
                    <a:p>
                      <a:pPr marL="361950" marR="0" lvl="1" indent="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rgbClr val="000000"/>
                          </a:solidFill>
                          <a:effectLst/>
                          <a:latin typeface="Corbel" pitchFamily="34" charset="0"/>
                          <a:ea typeface="ヒラギノ角ゴ Pro W3" pitchFamily="-112" charset="-128"/>
                        </a:rPr>
                        <a:t>2.2.3 Kompetenzerwartungen bis zum Ende der Qualifikationsphase (Leistungskurs)</a:t>
                      </a:r>
                      <a:endParaRPr kumimoji="0" lang="de-DE" sz="1500" b="0" i="0" u="none" strike="noStrike" cap="none" normalizeH="0" baseline="0" dirty="0" smtClean="0">
                        <a:ln>
                          <a:noFill/>
                        </a:ln>
                        <a:solidFill>
                          <a:srgbClr val="000000"/>
                        </a:solidFill>
                        <a:effectLst/>
                        <a:latin typeface="Corbel"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smtClean="0">
                          <a:ln>
                            <a:noFill/>
                          </a:ln>
                          <a:solidFill>
                            <a:schemeClr val="tx1"/>
                          </a:solidFill>
                          <a:effectLst/>
                          <a:latin typeface="Corbel" pitchFamily="34" charset="0"/>
                        </a:rPr>
                        <a:t>2.3</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0" marR="0" lvl="1" indent="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rgbClr val="000000"/>
                          </a:solidFill>
                          <a:effectLst/>
                          <a:latin typeface="Corbel" pitchFamily="34" charset="0"/>
                          <a:ea typeface="ヒラギノ角ゴ Pro W3" pitchFamily="-112" charset="-128"/>
                        </a:rPr>
                        <a:t>Spanisch als neu einsetzende Fremdsprache</a:t>
                      </a:r>
                    </a:p>
                    <a:p>
                      <a:pPr marL="361950" marR="0" lvl="1" indent="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rgbClr val="000000"/>
                          </a:solidFill>
                          <a:effectLst/>
                          <a:latin typeface="Corbel" pitchFamily="34" charset="0"/>
                          <a:ea typeface="ヒラギノ角ゴ Pro W3" pitchFamily="-112" charset="-128"/>
                        </a:rPr>
                        <a:t>2.3.1 Kompetenzerwartungen bis zum Ende der Einführungsphase</a:t>
                      </a:r>
                    </a:p>
                    <a:p>
                      <a:pPr marL="361950" marR="0" lvl="1" indent="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rgbClr val="000000"/>
                          </a:solidFill>
                          <a:effectLst/>
                          <a:latin typeface="Corbel" pitchFamily="34" charset="0"/>
                          <a:ea typeface="ヒラギノ角ゴ Pro W3" pitchFamily="-112" charset="-128"/>
                        </a:rPr>
                        <a:t>2.3.2 Kompetenzerwartungen bis zum Ende der Qualifikationsphase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8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chemeClr val="tx1"/>
                          </a:solidFill>
                          <a:effectLst/>
                          <a:latin typeface="Corbel" pitchFamily="34" charset="0"/>
                        </a:rPr>
                        <a:t>3</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500" b="1" i="0" u="none" strike="noStrike" cap="none" normalizeH="0" baseline="0" dirty="0" smtClean="0">
                          <a:ln>
                            <a:noFill/>
                          </a:ln>
                          <a:solidFill>
                            <a:srgbClr val="000000"/>
                          </a:solidFill>
                          <a:effectLst/>
                          <a:latin typeface="Corbel" pitchFamily="34" charset="0"/>
                          <a:ea typeface="ヒラギノ角ゴ Pro W3" pitchFamily="-112" charset="-128"/>
                        </a:rPr>
                        <a:t>Lernerfolgsüberprüfung und Leistungsbewertung</a:t>
                      </a:r>
                      <a:r>
                        <a:rPr kumimoji="0" lang="de-DE" sz="1500" b="1" i="0" u="none" strike="noStrike" cap="none" normalizeH="0" baseline="0" dirty="0" smtClean="0">
                          <a:ln>
                            <a:noFill/>
                          </a:ln>
                          <a:solidFill>
                            <a:srgbClr val="000000"/>
                          </a:solidFill>
                          <a:effectLst/>
                          <a:latin typeface="Corbel" pitchFamily="34"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8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smtClean="0">
                          <a:ln>
                            <a:noFill/>
                          </a:ln>
                          <a:solidFill>
                            <a:schemeClr val="tx1"/>
                          </a:solidFill>
                          <a:effectLst/>
                          <a:latin typeface="Corbel" pitchFamily="34" charset="0"/>
                        </a:rPr>
                        <a:t>4</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500" b="1" i="0" u="none" strike="noStrike" cap="none" normalizeH="0" baseline="0" smtClean="0">
                          <a:ln>
                            <a:noFill/>
                          </a:ln>
                          <a:solidFill>
                            <a:srgbClr val="000000"/>
                          </a:solidFill>
                          <a:effectLst/>
                          <a:latin typeface="Corbel" pitchFamily="34" charset="0"/>
                        </a:rPr>
                        <a:t>Abiturprüfung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6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500" b="0" i="0" u="none" strike="noStrike" cap="none" normalizeH="0" baseline="0" smtClean="0">
                        <a:ln>
                          <a:noFill/>
                        </a:ln>
                        <a:solidFill>
                          <a:schemeClr val="tx1"/>
                        </a:solidFill>
                        <a:effectLst/>
                        <a:latin typeface="Corbe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chemeClr val="tx1"/>
                          </a:solidFill>
                          <a:effectLst/>
                          <a:latin typeface="Corbel" pitchFamily="34" charset="0"/>
                        </a:rPr>
                        <a:t>Anhang</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feld 5"/>
          <p:cNvSpPr txBox="1"/>
          <p:nvPr/>
        </p:nvSpPr>
        <p:spPr>
          <a:xfrm>
            <a:off x="733425" y="6402388"/>
            <a:ext cx="8181975" cy="254000"/>
          </a:xfrm>
          <a:prstGeom prst="rect">
            <a:avLst/>
          </a:prstGeom>
          <a:noFill/>
        </p:spPr>
        <p:txBody>
          <a:bodyPr>
            <a:spAutoFit/>
          </a:bodyPr>
          <a:lstStyle/>
          <a:p>
            <a:pPr>
              <a:defRPr/>
            </a:pPr>
            <a:r>
              <a:rPr lang="de-DE" sz="1050" dirty="0">
                <a:latin typeface="Arial" panose="020B0604020202020204" pitchFamily="34" charset="0"/>
              </a:rPr>
              <a:t>			</a:t>
            </a:r>
          </a:p>
        </p:txBody>
      </p:sp>
      <p:sp>
        <p:nvSpPr>
          <p:cNvPr id="33830" name="Textfeld 7"/>
          <p:cNvSpPr txBox="1">
            <a:spLocks noChangeArrowheads="1"/>
          </p:cNvSpPr>
          <p:nvPr/>
        </p:nvSpPr>
        <p:spPr bwMode="auto">
          <a:xfrm>
            <a:off x="490538" y="847725"/>
            <a:ext cx="8262937" cy="523875"/>
          </a:xfrm>
          <a:prstGeom prst="rect">
            <a:avLst/>
          </a:prstGeom>
          <a:noFill/>
          <a:ln w="9525">
            <a:noFill/>
            <a:miter lim="800000"/>
            <a:headEnd/>
            <a:tailEnd/>
          </a:ln>
        </p:spPr>
        <p:txBody>
          <a:bodyPr>
            <a:spAutoFit/>
          </a:bodyPr>
          <a:lstStyle/>
          <a:p>
            <a:pPr>
              <a:spcBef>
                <a:spcPct val="50000"/>
              </a:spcBef>
            </a:pPr>
            <a:r>
              <a:rPr lang="de-DE" sz="2800" b="1">
                <a:solidFill>
                  <a:srgbClr val="FF0000"/>
                </a:solidFill>
                <a:latin typeface="Corbel" pitchFamily="34" charset="0"/>
              </a:rPr>
              <a:t>Kompetenzorientierte Kernlehrpläne</a:t>
            </a:r>
            <a:endParaRPr lang="de-DE" sz="2800" b="1">
              <a:solidFill>
                <a:srgbClr val="FF0000"/>
              </a:solidFill>
              <a:latin typeface="Corbel" pitchFamily="34" charset="0"/>
              <a:ea typeface="ヒラギノ角ゴ Pro W3"/>
              <a:cs typeface="ヒラギノ角ゴ Pro W3"/>
            </a:endParaRPr>
          </a:p>
        </p:txBody>
      </p:sp>
    </p:spTree>
  </p:cSld>
  <p:clrMapOvr>
    <a:masterClrMapping/>
  </p:clrMapOvr>
  <p:transition spd="med" advClick="0" advTm="10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nummernplatzhalter 1"/>
          <p:cNvSpPr>
            <a:spLocks noGrp="1"/>
          </p:cNvSpPr>
          <p:nvPr>
            <p:ph type="sldNum" sz="quarter" idx="10"/>
          </p:nvPr>
        </p:nvSpPr>
        <p:spPr>
          <a:noFill/>
          <a:ln>
            <a:miter lim="800000"/>
            <a:headEnd/>
            <a:tailEnd/>
          </a:ln>
        </p:spPr>
        <p:txBody>
          <a:bodyPr/>
          <a:lstStyle/>
          <a:p>
            <a:fld id="{D44FB554-FCC7-4B6F-B483-C019508CC8AB}" type="slidenum">
              <a:rPr lang="de-DE" smtClean="0">
                <a:latin typeface="Arial" charset="0"/>
              </a:rPr>
              <a:pPr/>
              <a:t>11</a:t>
            </a:fld>
            <a:endParaRPr lang="de-DE" smtClean="0">
              <a:latin typeface="Arial" charset="0"/>
            </a:endParaRPr>
          </a:p>
        </p:txBody>
      </p:sp>
      <p:graphicFrame>
        <p:nvGraphicFramePr>
          <p:cNvPr id="3" name="Tabelle 2"/>
          <p:cNvGraphicFramePr>
            <a:graphicFrameLocks noGrp="1"/>
          </p:cNvGraphicFramePr>
          <p:nvPr/>
        </p:nvGraphicFramePr>
        <p:xfrm>
          <a:off x="1620715" y="1343026"/>
          <a:ext cx="6096000" cy="4983480"/>
        </p:xfrm>
        <a:graphic>
          <a:graphicData uri="http://schemas.openxmlformats.org/drawingml/2006/table">
            <a:tbl>
              <a:tblPr firstRow="1" bandRow="1">
                <a:tableStyleId>{5940675A-B579-460E-94D1-54222C63F5DA}</a:tableStyleId>
              </a:tblPr>
              <a:tblGrid>
                <a:gridCol w="895927"/>
                <a:gridCol w="4378037"/>
                <a:gridCol w="822036"/>
              </a:tblGrid>
              <a:tr h="1621092">
                <a:tc rowSpan="3">
                  <a:txBody>
                    <a:bodyPr/>
                    <a:lstStyle/>
                    <a:p>
                      <a:pPr algn="ctr">
                        <a:spcBef>
                          <a:spcPts val="600"/>
                        </a:spcBef>
                        <a:spcAft>
                          <a:spcPts val="600"/>
                        </a:spcAft>
                      </a:pPr>
                      <a:r>
                        <a:rPr lang="de-DE" sz="1200" b="1" dirty="0" smtClean="0"/>
                        <a:t>Sprachlernkompetenz</a:t>
                      </a:r>
                    </a:p>
                    <a:p>
                      <a:pPr algn="ctr">
                        <a:spcBef>
                          <a:spcPts val="600"/>
                        </a:spcBef>
                        <a:spcAft>
                          <a:spcPts val="600"/>
                        </a:spcAft>
                      </a:pPr>
                      <a:endParaRPr lang="de-DE" sz="1200" b="1" dirty="0"/>
                    </a:p>
                  </a:txBody>
                  <a:tcPr vert="vert" anchor="b">
                    <a:lnL w="381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spcBef>
                          <a:spcPts val="0"/>
                        </a:spcBef>
                        <a:spcAft>
                          <a:spcPts val="0"/>
                        </a:spcAft>
                      </a:pPr>
                      <a:endParaRPr lang="de-DE" sz="1200" b="1" i="0" dirty="0" smtClean="0"/>
                    </a:p>
                    <a:p>
                      <a:pPr algn="ctr">
                        <a:spcBef>
                          <a:spcPts val="0"/>
                        </a:spcBef>
                        <a:spcAft>
                          <a:spcPts val="0"/>
                        </a:spcAft>
                      </a:pPr>
                      <a:r>
                        <a:rPr lang="de-DE" sz="1200" b="1" i="0" dirty="0" smtClean="0"/>
                        <a:t>Interkulturelle kommunikative </a:t>
                      </a:r>
                    </a:p>
                    <a:p>
                      <a:pPr algn="ctr">
                        <a:spcBef>
                          <a:spcPts val="0"/>
                        </a:spcBef>
                        <a:spcAft>
                          <a:spcPts val="600"/>
                        </a:spcAft>
                      </a:pPr>
                      <a:r>
                        <a:rPr lang="de-DE" sz="1200" b="1" i="0" dirty="0" smtClean="0"/>
                        <a:t>Kompetenz</a:t>
                      </a:r>
                    </a:p>
                    <a:p>
                      <a:pPr algn="ctr">
                        <a:spcBef>
                          <a:spcPts val="600"/>
                        </a:spcBef>
                        <a:spcAft>
                          <a:spcPts val="600"/>
                        </a:spcAft>
                      </a:pPr>
                      <a:r>
                        <a:rPr lang="de-DE" sz="1200" i="0" dirty="0" smtClean="0"/>
                        <a:t>Verstehen 	Handeln</a:t>
                      </a:r>
                    </a:p>
                    <a:p>
                      <a:pPr algn="ctr">
                        <a:spcBef>
                          <a:spcPts val="600"/>
                        </a:spcBef>
                        <a:spcAft>
                          <a:spcPts val="600"/>
                        </a:spcAft>
                      </a:pPr>
                      <a:r>
                        <a:rPr lang="de-DE" sz="1200" i="0" dirty="0" smtClean="0"/>
                        <a:t>Wissen	Einstellungen	</a:t>
                      </a:r>
                      <a:r>
                        <a:rPr lang="de-DE" sz="1200" i="0" baseline="0" dirty="0" smtClean="0"/>
                        <a:t>        </a:t>
                      </a:r>
                      <a:r>
                        <a:rPr lang="de-DE" sz="1200" i="0" dirty="0" smtClean="0"/>
                        <a:t>Bewusstheit</a:t>
                      </a:r>
                    </a:p>
                    <a:p>
                      <a:pPr algn="ctr">
                        <a:spcBef>
                          <a:spcPts val="600"/>
                        </a:spcBef>
                        <a:spcAft>
                          <a:spcPts val="600"/>
                        </a:spcAft>
                      </a:pPr>
                      <a:endParaRPr lang="de-DE" sz="1200" i="0"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rowSpan="3">
                  <a:txBody>
                    <a:bodyPr/>
                    <a:lstStyle/>
                    <a:p>
                      <a:pPr marL="0" algn="ctr" defTabSz="914400" rtl="0" eaLnBrk="1" latinLnBrk="0" hangingPunct="1">
                        <a:lnSpc>
                          <a:spcPct val="200000"/>
                        </a:lnSpc>
                        <a:spcBef>
                          <a:spcPts val="1800"/>
                        </a:spcBef>
                        <a:spcAft>
                          <a:spcPts val="600"/>
                        </a:spcAft>
                      </a:pPr>
                      <a:r>
                        <a:rPr lang="de-DE" sz="1200" b="1" kern="1200" dirty="0" smtClean="0">
                          <a:solidFill>
                            <a:schemeClr val="tx1"/>
                          </a:solidFill>
                          <a:latin typeface="+mn-lt"/>
                          <a:ea typeface="+mn-ea"/>
                          <a:cs typeface="+mn-cs"/>
                        </a:rPr>
                        <a:t>Sprachbewusstheit</a:t>
                      </a:r>
                      <a:endParaRPr lang="de-DE" sz="1200" b="1" kern="1200" dirty="0">
                        <a:solidFill>
                          <a:schemeClr val="tx1"/>
                        </a:solidFill>
                        <a:latin typeface="+mn-lt"/>
                        <a:ea typeface="+mn-ea"/>
                        <a:cs typeface="+mn-cs"/>
                      </a:endParaRPr>
                    </a:p>
                  </a:txBody>
                  <a:tcPr vert="vert">
                    <a:lnL w="12700" cap="flat" cmpd="sng" algn="ctr">
                      <a:solidFill>
                        <a:schemeClr val="tx1"/>
                      </a:solidFill>
                      <a:prstDash val="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2296546">
                <a:tc vMerge="1">
                  <a:txBody>
                    <a:bodyPr/>
                    <a:lstStyle/>
                    <a:p>
                      <a:endParaRPr lang="de-DE" dirty="0"/>
                    </a:p>
                  </a:txBody>
                  <a:tcPr/>
                </a:tc>
                <a:tc>
                  <a:txBody>
                    <a:bodyPr/>
                    <a:lstStyle/>
                    <a:p>
                      <a:pPr algn="ctr">
                        <a:spcBef>
                          <a:spcPts val="600"/>
                        </a:spcBef>
                        <a:spcAft>
                          <a:spcPts val="600"/>
                        </a:spcAft>
                      </a:pPr>
                      <a:endParaRPr lang="de-DE" sz="1200" b="1" dirty="0" smtClean="0"/>
                    </a:p>
                    <a:p>
                      <a:pPr algn="ctr">
                        <a:spcBef>
                          <a:spcPts val="600"/>
                        </a:spcBef>
                        <a:spcAft>
                          <a:spcPts val="600"/>
                        </a:spcAft>
                      </a:pPr>
                      <a:r>
                        <a:rPr lang="de-DE" sz="1200" b="1" dirty="0" smtClean="0"/>
                        <a:t>Funktionale kommunikative</a:t>
                      </a:r>
                      <a:r>
                        <a:rPr lang="de-DE" sz="1200" b="1" baseline="0" dirty="0" smtClean="0"/>
                        <a:t> Kompetenz</a:t>
                      </a:r>
                    </a:p>
                    <a:p>
                      <a:pPr algn="ctr"/>
                      <a:r>
                        <a:rPr lang="de-DE" sz="1200" b="0" baseline="0" dirty="0" smtClean="0"/>
                        <a:t>Hör-/Hörsehverstehen</a:t>
                      </a:r>
                    </a:p>
                    <a:p>
                      <a:pPr algn="ctr"/>
                      <a:r>
                        <a:rPr lang="de-DE" sz="1200" b="0" baseline="0" dirty="0" smtClean="0"/>
                        <a:t>Leseverstehen</a:t>
                      </a:r>
                    </a:p>
                    <a:p>
                      <a:pPr algn="ctr"/>
                      <a:r>
                        <a:rPr lang="de-DE" sz="1200" b="0" baseline="0" dirty="0" smtClean="0"/>
                        <a:t>Schreiben</a:t>
                      </a:r>
                    </a:p>
                    <a:p>
                      <a:pPr algn="ctr"/>
                      <a:r>
                        <a:rPr lang="de-DE" sz="1200" b="0" baseline="0" dirty="0" smtClean="0"/>
                        <a:t>Sprechen</a:t>
                      </a:r>
                    </a:p>
                    <a:p>
                      <a:pPr algn="ctr"/>
                      <a:r>
                        <a:rPr lang="de-DE" sz="1200" b="0" baseline="0" dirty="0" smtClean="0"/>
                        <a:t>Sprachmittlung</a:t>
                      </a:r>
                    </a:p>
                    <a:p>
                      <a:pPr algn="ctr"/>
                      <a:endParaRPr lang="de-DE" sz="1200" b="0" baseline="0" dirty="0" smtClean="0"/>
                    </a:p>
                    <a:p>
                      <a:pPr algn="ctr"/>
                      <a:r>
                        <a:rPr lang="de-DE" sz="1200" b="0" baseline="0" dirty="0" smtClean="0"/>
                        <a:t>Verfügen über sprachliche Mittel und kommunikative Strategien</a:t>
                      </a:r>
                    </a:p>
                    <a:p>
                      <a:pPr algn="ctr"/>
                      <a:endParaRPr lang="de-DE" sz="1200" b="0" baseline="0" dirty="0" smtClean="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rgbClr val="FFFF00"/>
                    </a:solidFill>
                  </a:tcPr>
                </a:tc>
                <a:tc vMerge="1">
                  <a:txBody>
                    <a:bodyPr/>
                    <a:lstStyle/>
                    <a:p>
                      <a:endParaRPr lang="de-DE" dirty="0"/>
                    </a:p>
                  </a:txBody>
                  <a:tcPr/>
                </a:tc>
              </a:tr>
              <a:tr h="990667">
                <a:tc vMerge="1">
                  <a:txBody>
                    <a:bodyPr/>
                    <a:lstStyle/>
                    <a:p>
                      <a:endParaRPr lang="de-DE" dirty="0"/>
                    </a:p>
                  </a:txBody>
                  <a:tcPr/>
                </a:tc>
                <a:tc>
                  <a:txBody>
                    <a:bodyPr/>
                    <a:lstStyle/>
                    <a:p>
                      <a:pPr algn="ctr"/>
                      <a:endParaRPr lang="de-DE" sz="1200" b="1" dirty="0" smtClean="0"/>
                    </a:p>
                    <a:p>
                      <a:pPr algn="ctr"/>
                      <a:r>
                        <a:rPr lang="de-DE" sz="1200" b="1" dirty="0" smtClean="0"/>
                        <a:t>Text- und Medienkompetenz</a:t>
                      </a:r>
                    </a:p>
                    <a:p>
                      <a:pPr algn="ctr"/>
                      <a:endParaRPr lang="de-DE" sz="1200" b="1" dirty="0" smtClean="0"/>
                    </a:p>
                    <a:p>
                      <a:pPr algn="ctr"/>
                      <a:r>
                        <a:rPr lang="de-DE" sz="1200" b="0" dirty="0" smtClean="0"/>
                        <a:t>mündlich	schriftlich	medial</a:t>
                      </a:r>
                    </a:p>
                    <a:p>
                      <a:pPr algn="ctr"/>
                      <a:endParaRPr lang="de-DE" sz="1200" b="1"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de-DE" dirty="0"/>
                    </a:p>
                  </a:txBody>
                  <a:tcPr/>
                </a:tc>
              </a:tr>
            </a:tbl>
          </a:graphicData>
        </a:graphic>
      </p:graphicFrame>
      <p:sp>
        <p:nvSpPr>
          <p:cNvPr id="35843" name="Textfeld 10"/>
          <p:cNvSpPr txBox="1">
            <a:spLocks noChangeArrowheads="1"/>
          </p:cNvSpPr>
          <p:nvPr/>
        </p:nvSpPr>
        <p:spPr bwMode="auto">
          <a:xfrm>
            <a:off x="300038" y="819150"/>
            <a:ext cx="8370887" cy="523875"/>
          </a:xfrm>
          <a:prstGeom prst="rect">
            <a:avLst/>
          </a:prstGeom>
          <a:noFill/>
          <a:ln w="9525">
            <a:noFill/>
            <a:miter lim="800000"/>
            <a:headEnd/>
            <a:tailEnd/>
          </a:ln>
        </p:spPr>
        <p:txBody>
          <a:bodyPr>
            <a:spAutoFit/>
          </a:bodyPr>
          <a:lstStyle/>
          <a:p>
            <a:r>
              <a:rPr lang="de-DE" sz="2800" b="1">
                <a:solidFill>
                  <a:srgbClr val="FF0000"/>
                </a:solidFill>
                <a:latin typeface="Corbel" pitchFamily="34" charset="0"/>
              </a:rPr>
              <a:t>Die funktionale kommunikative Kompetenz</a:t>
            </a:r>
          </a:p>
        </p:txBody>
      </p:sp>
    </p:spTree>
  </p:cSld>
  <p:clrMapOvr>
    <a:masterClrMapping/>
  </p:clrMapOvr>
  <p:transition spd="med" advClick="0" advTm="10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el 1"/>
          <p:cNvSpPr>
            <a:spLocks noGrp="1"/>
          </p:cNvSpPr>
          <p:nvPr>
            <p:ph type="title"/>
          </p:nvPr>
        </p:nvSpPr>
        <p:spPr>
          <a:xfrm>
            <a:off x="493713" y="862013"/>
            <a:ext cx="8291512" cy="431800"/>
          </a:xfrm>
        </p:spPr>
        <p:txBody>
          <a:bodyPr/>
          <a:lstStyle/>
          <a:p>
            <a:r>
              <a:rPr lang="de-DE" sz="2400" smtClean="0">
                <a:solidFill>
                  <a:srgbClr val="FF0000"/>
                </a:solidFill>
                <a:latin typeface="Corbel" pitchFamily="34" charset="0"/>
              </a:rPr>
              <a:t>Kumulative Kompetenzentwicklung am Beispiel Leseverstehen</a:t>
            </a:r>
          </a:p>
        </p:txBody>
      </p:sp>
      <p:graphicFrame>
        <p:nvGraphicFramePr>
          <p:cNvPr id="5" name="Inhaltsplatzhalter 4"/>
          <p:cNvGraphicFramePr>
            <a:graphicFrameLocks noGrp="1"/>
          </p:cNvGraphicFramePr>
          <p:nvPr>
            <p:ph idx="1"/>
          </p:nvPr>
        </p:nvGraphicFramePr>
        <p:xfrm>
          <a:off x="521278" y="1469159"/>
          <a:ext cx="8064500" cy="4645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891" name="Foliennummernplatzhalter 3"/>
          <p:cNvSpPr>
            <a:spLocks noGrp="1"/>
          </p:cNvSpPr>
          <p:nvPr>
            <p:ph type="sldNum" sz="quarter" idx="10"/>
          </p:nvPr>
        </p:nvSpPr>
        <p:spPr>
          <a:noFill/>
          <a:ln>
            <a:miter lim="800000"/>
            <a:headEnd/>
            <a:tailEnd/>
          </a:ln>
        </p:spPr>
        <p:txBody>
          <a:bodyPr/>
          <a:lstStyle/>
          <a:p>
            <a:fld id="{B82E3433-E8A6-445B-8599-3DA757C1086C}" type="slidenum">
              <a:rPr lang="de-DE" smtClean="0">
                <a:latin typeface="Arial" charset="0"/>
              </a:rPr>
              <a:pPr/>
              <a:t>12</a:t>
            </a:fld>
            <a:endParaRPr lang="de-DE" smtClean="0">
              <a:latin typeface="Arial" charset="0"/>
            </a:endParaRPr>
          </a:p>
        </p:txBody>
      </p:sp>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8CBA4230-43EA-4AFC-AE74-A42823545AD2}"/>
                                            </p:graphicEl>
                                          </p:spTgt>
                                        </p:tgtEl>
                                        <p:attrNameLst>
                                          <p:attrName>style.visibility</p:attrName>
                                        </p:attrNameLst>
                                      </p:cBhvr>
                                      <p:to>
                                        <p:strVal val="visible"/>
                                      </p:to>
                                    </p:set>
                                    <p:animEffect transition="in" filter="fade">
                                      <p:cBhvr>
                                        <p:cTn id="7" dur="500"/>
                                        <p:tgtEl>
                                          <p:spTgt spid="5">
                                            <p:graphicEl>
                                              <a:dgm id="{8CBA4230-43EA-4AFC-AE74-A42823545AD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32824405-A0AF-40B5-9187-75AE5F332808}"/>
                                            </p:graphicEl>
                                          </p:spTgt>
                                        </p:tgtEl>
                                        <p:attrNameLst>
                                          <p:attrName>style.visibility</p:attrName>
                                        </p:attrNameLst>
                                      </p:cBhvr>
                                      <p:to>
                                        <p:strVal val="visible"/>
                                      </p:to>
                                    </p:set>
                                    <p:animEffect transition="in" filter="fade">
                                      <p:cBhvr>
                                        <p:cTn id="12" dur="500"/>
                                        <p:tgtEl>
                                          <p:spTgt spid="5">
                                            <p:graphicEl>
                                              <a:dgm id="{32824405-A0AF-40B5-9187-75AE5F33280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7CC28D5B-348D-4836-A37B-A895773BE322}"/>
                                            </p:graphicEl>
                                          </p:spTgt>
                                        </p:tgtEl>
                                        <p:attrNameLst>
                                          <p:attrName>style.visibility</p:attrName>
                                        </p:attrNameLst>
                                      </p:cBhvr>
                                      <p:to>
                                        <p:strVal val="visible"/>
                                      </p:to>
                                    </p:set>
                                    <p:animEffect transition="in" filter="fade">
                                      <p:cBhvr>
                                        <p:cTn id="15" dur="500"/>
                                        <p:tgtEl>
                                          <p:spTgt spid="5">
                                            <p:graphicEl>
                                              <a:dgm id="{7CC28D5B-348D-4836-A37B-A895773BE32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B4803B03-5AC2-4F10-AF51-F3A06C996281}"/>
                                            </p:graphicEl>
                                          </p:spTgt>
                                        </p:tgtEl>
                                        <p:attrNameLst>
                                          <p:attrName>style.visibility</p:attrName>
                                        </p:attrNameLst>
                                      </p:cBhvr>
                                      <p:to>
                                        <p:strVal val="visible"/>
                                      </p:to>
                                    </p:set>
                                    <p:animEffect transition="in" filter="fade">
                                      <p:cBhvr>
                                        <p:cTn id="20" dur="500"/>
                                        <p:tgtEl>
                                          <p:spTgt spid="5">
                                            <p:graphicEl>
                                              <a:dgm id="{B4803B03-5AC2-4F10-AF51-F3A06C99628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B77972ED-3D7A-4B69-8AC8-1122B8C42F3B}"/>
                                            </p:graphicEl>
                                          </p:spTgt>
                                        </p:tgtEl>
                                        <p:attrNameLst>
                                          <p:attrName>style.visibility</p:attrName>
                                        </p:attrNameLst>
                                      </p:cBhvr>
                                      <p:to>
                                        <p:strVal val="visible"/>
                                      </p:to>
                                    </p:set>
                                    <p:animEffect transition="in" filter="fade">
                                      <p:cBhvr>
                                        <p:cTn id="23" dur="500"/>
                                        <p:tgtEl>
                                          <p:spTgt spid="5">
                                            <p:graphicEl>
                                              <a:dgm id="{B77972ED-3D7A-4B69-8AC8-1122B8C42F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1096998474"/>
              </p:ext>
            </p:extLst>
          </p:nvPr>
        </p:nvGraphicFramePr>
        <p:xfrm>
          <a:off x="0" y="1442465"/>
          <a:ext cx="9112962" cy="4626093"/>
        </p:xfrm>
        <a:graphic>
          <a:graphicData uri="http://schemas.openxmlformats.org/presentationml/2006/ole">
            <mc:AlternateContent xmlns:mc="http://schemas.openxmlformats.org/markup-compatibility/2006">
              <mc:Choice xmlns:v="urn:schemas-microsoft-com:vml" Requires="v">
                <p:oleObj spid="_x0000_s74770" name="Dokument" r:id="rId4" imgW="9906000" imgH="5029200" progId="Word.Document.12">
                  <p:embed/>
                </p:oleObj>
              </mc:Choice>
              <mc:Fallback>
                <p:oleObj name="Dokument" r:id="rId4" imgW="9906000" imgH="5029200" progId="Word.Document.12">
                  <p:embed/>
                  <p:pic>
                    <p:nvPicPr>
                      <p:cNvPr id="0" name=""/>
                      <p:cNvPicPr/>
                      <p:nvPr/>
                    </p:nvPicPr>
                    <p:blipFill>
                      <a:blip r:embed="rId5"/>
                      <a:stretch>
                        <a:fillRect/>
                      </a:stretch>
                    </p:blipFill>
                    <p:spPr>
                      <a:xfrm>
                        <a:off x="0" y="1442465"/>
                        <a:ext cx="9112962" cy="4626093"/>
                      </a:xfrm>
                      <a:prstGeom prst="rect">
                        <a:avLst/>
                      </a:prstGeom>
                    </p:spPr>
                  </p:pic>
                </p:oleObj>
              </mc:Fallback>
            </mc:AlternateContent>
          </a:graphicData>
        </a:graphic>
      </p:graphicFrame>
    </p:spTree>
  </p:cSld>
  <p:clrMapOvr>
    <a:masterClrMapping/>
  </p:clrMapOvr>
  <p:transition advClick="0" advTm="1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4230750601"/>
              </p:ext>
            </p:extLst>
          </p:nvPr>
        </p:nvGraphicFramePr>
        <p:xfrm>
          <a:off x="96768" y="1406524"/>
          <a:ext cx="9047232" cy="4662033"/>
        </p:xfrm>
        <a:graphic>
          <a:graphicData uri="http://schemas.openxmlformats.org/presentationml/2006/ole">
            <mc:AlternateContent xmlns:mc="http://schemas.openxmlformats.org/markup-compatibility/2006">
              <mc:Choice xmlns:v="urn:schemas-microsoft-com:vml" Requires="v">
                <p:oleObj spid="_x0000_s75794" name="Dokument" r:id="rId4" imgW="9906000" imgH="5842000" progId="Word.Document.12">
                  <p:embed/>
                </p:oleObj>
              </mc:Choice>
              <mc:Fallback>
                <p:oleObj name="Dokument" r:id="rId4" imgW="9906000" imgH="5842000" progId="Word.Document.12">
                  <p:embed/>
                  <p:pic>
                    <p:nvPicPr>
                      <p:cNvPr id="0" name=""/>
                      <p:cNvPicPr/>
                      <p:nvPr/>
                    </p:nvPicPr>
                    <p:blipFill>
                      <a:blip r:embed="rId5"/>
                      <a:stretch>
                        <a:fillRect/>
                      </a:stretch>
                    </p:blipFill>
                    <p:spPr>
                      <a:xfrm>
                        <a:off x="96768" y="1406524"/>
                        <a:ext cx="9047232" cy="4662033"/>
                      </a:xfrm>
                      <a:prstGeom prst="rect">
                        <a:avLst/>
                      </a:prstGeom>
                    </p:spPr>
                  </p:pic>
                </p:oleObj>
              </mc:Fallback>
            </mc:AlternateContent>
          </a:graphicData>
        </a:graphic>
      </p:graphicFrame>
    </p:spTree>
  </p:cSld>
  <p:clrMapOvr>
    <a:masterClrMapping/>
  </p:clrMapOvr>
  <p:transition advClick="0" advTm="1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p:cNvGraphicFramePr>
            <a:graphicFrameLocks noChangeAspect="1"/>
          </p:cNvGraphicFramePr>
          <p:nvPr>
            <p:extLst>
              <p:ext uri="{D42A27DB-BD31-4B8C-83A1-F6EECF244321}">
                <p14:modId xmlns:p14="http://schemas.microsoft.com/office/powerpoint/2010/main" val="1502740840"/>
              </p:ext>
            </p:extLst>
          </p:nvPr>
        </p:nvGraphicFramePr>
        <p:xfrm>
          <a:off x="0" y="1361716"/>
          <a:ext cx="9144000" cy="4967479"/>
        </p:xfrm>
        <a:graphic>
          <a:graphicData uri="http://schemas.openxmlformats.org/presentationml/2006/ole">
            <mc:AlternateContent xmlns:mc="http://schemas.openxmlformats.org/markup-compatibility/2006">
              <mc:Choice xmlns:v="urn:schemas-microsoft-com:vml" Requires="v">
                <p:oleObj spid="_x0000_s76816" name="Dokument" r:id="rId4" imgW="9906000" imgH="7226300" progId="Word.Document.12">
                  <p:embed/>
                </p:oleObj>
              </mc:Choice>
              <mc:Fallback>
                <p:oleObj name="Dokument" r:id="rId4" imgW="9906000" imgH="7226300" progId="Word.Document.12">
                  <p:embed/>
                  <p:pic>
                    <p:nvPicPr>
                      <p:cNvPr id="0" name=""/>
                      <p:cNvPicPr/>
                      <p:nvPr/>
                    </p:nvPicPr>
                    <p:blipFill>
                      <a:blip r:embed="rId5"/>
                      <a:stretch>
                        <a:fillRect/>
                      </a:stretch>
                    </p:blipFill>
                    <p:spPr>
                      <a:xfrm>
                        <a:off x="0" y="1361716"/>
                        <a:ext cx="9144000" cy="4967479"/>
                      </a:xfrm>
                      <a:prstGeom prst="rect">
                        <a:avLst/>
                      </a:prstGeom>
                    </p:spPr>
                  </p:pic>
                </p:oleObj>
              </mc:Fallback>
            </mc:AlternateContent>
          </a:graphicData>
        </a:graphic>
      </p:graphicFrame>
    </p:spTree>
  </p:cSld>
  <p:clrMapOvr>
    <a:masterClrMapping/>
  </p:clrMapOvr>
  <p:transition advClick="0" advTm="1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el 1"/>
          <p:cNvSpPr>
            <a:spLocks noGrp="1"/>
          </p:cNvSpPr>
          <p:nvPr>
            <p:ph type="title"/>
          </p:nvPr>
        </p:nvSpPr>
        <p:spPr>
          <a:xfrm>
            <a:off x="506413" y="811213"/>
            <a:ext cx="8064500" cy="430212"/>
          </a:xfrm>
        </p:spPr>
        <p:txBody>
          <a:bodyPr/>
          <a:lstStyle/>
          <a:p>
            <a:r>
              <a:rPr lang="de-DE" sz="2800" smtClean="0">
                <a:solidFill>
                  <a:srgbClr val="FF0000"/>
                </a:solidFill>
                <a:latin typeface="Corbel" pitchFamily="34" charset="0"/>
              </a:rPr>
              <a:t>Die interkulturelle kommunikative Kompetenz</a:t>
            </a:r>
            <a:endParaRPr lang="de-DE" sz="2800" smtClean="0"/>
          </a:p>
        </p:txBody>
      </p:sp>
      <p:sp>
        <p:nvSpPr>
          <p:cNvPr id="41986" name="Foliennummernplatzhalter 3"/>
          <p:cNvSpPr>
            <a:spLocks noGrp="1"/>
          </p:cNvSpPr>
          <p:nvPr>
            <p:ph type="sldNum" sz="quarter" idx="10"/>
          </p:nvPr>
        </p:nvSpPr>
        <p:spPr>
          <a:noFill/>
          <a:ln>
            <a:miter lim="800000"/>
            <a:headEnd/>
            <a:tailEnd/>
          </a:ln>
        </p:spPr>
        <p:txBody>
          <a:bodyPr/>
          <a:lstStyle/>
          <a:p>
            <a:fld id="{12098A8D-D2DB-44EF-809F-A3E23CD6A245}" type="slidenum">
              <a:rPr lang="de-DE" smtClean="0">
                <a:latin typeface="Arial" charset="0"/>
              </a:rPr>
              <a:pPr/>
              <a:t>16</a:t>
            </a:fld>
            <a:endParaRPr lang="de-DE" smtClean="0">
              <a:latin typeface="Arial" charset="0"/>
            </a:endParaRPr>
          </a:p>
        </p:txBody>
      </p:sp>
      <p:graphicFrame>
        <p:nvGraphicFramePr>
          <p:cNvPr id="8" name="Tabelle 7"/>
          <p:cNvGraphicFramePr>
            <a:graphicFrameLocks noGrp="1"/>
          </p:cNvGraphicFramePr>
          <p:nvPr/>
        </p:nvGraphicFramePr>
        <p:xfrm>
          <a:off x="1511178" y="1300663"/>
          <a:ext cx="6054969" cy="4983480"/>
        </p:xfrm>
        <a:graphic>
          <a:graphicData uri="http://schemas.openxmlformats.org/drawingml/2006/table">
            <a:tbl>
              <a:tblPr firstRow="1" bandRow="1">
                <a:tableStyleId>{5940675A-B579-460E-94D1-54222C63F5DA}</a:tableStyleId>
              </a:tblPr>
              <a:tblGrid>
                <a:gridCol w="895927"/>
                <a:gridCol w="4378037"/>
                <a:gridCol w="781005"/>
              </a:tblGrid>
              <a:tr h="1624371">
                <a:tc rowSpan="3">
                  <a:txBody>
                    <a:bodyPr/>
                    <a:lstStyle/>
                    <a:p>
                      <a:pPr algn="ctr">
                        <a:spcBef>
                          <a:spcPts val="600"/>
                        </a:spcBef>
                        <a:spcAft>
                          <a:spcPts val="600"/>
                        </a:spcAft>
                      </a:pPr>
                      <a:r>
                        <a:rPr lang="de-DE" sz="1200" b="1" dirty="0" smtClean="0"/>
                        <a:t>Sprachlernkompetenz</a:t>
                      </a:r>
                    </a:p>
                    <a:p>
                      <a:pPr algn="ctr">
                        <a:spcBef>
                          <a:spcPts val="600"/>
                        </a:spcBef>
                        <a:spcAft>
                          <a:spcPts val="600"/>
                        </a:spcAft>
                      </a:pPr>
                      <a:endParaRPr lang="de-DE" sz="1200" b="1" dirty="0"/>
                    </a:p>
                  </a:txBody>
                  <a:tcPr vert="vert" anchor="b">
                    <a:lnL w="381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spcBef>
                          <a:spcPts val="0"/>
                        </a:spcBef>
                        <a:spcAft>
                          <a:spcPts val="0"/>
                        </a:spcAft>
                      </a:pPr>
                      <a:endParaRPr lang="de-DE" sz="1200" b="1" i="0" dirty="0" smtClean="0"/>
                    </a:p>
                    <a:p>
                      <a:pPr algn="ctr">
                        <a:spcBef>
                          <a:spcPts val="0"/>
                        </a:spcBef>
                        <a:spcAft>
                          <a:spcPts val="0"/>
                        </a:spcAft>
                      </a:pPr>
                      <a:r>
                        <a:rPr lang="de-DE" sz="1200" b="1" i="0" dirty="0" smtClean="0"/>
                        <a:t>Interkulturelle kommunikative </a:t>
                      </a:r>
                    </a:p>
                    <a:p>
                      <a:pPr algn="ctr">
                        <a:spcBef>
                          <a:spcPts val="0"/>
                        </a:spcBef>
                        <a:spcAft>
                          <a:spcPts val="600"/>
                        </a:spcAft>
                      </a:pPr>
                      <a:r>
                        <a:rPr lang="de-DE" sz="1200" b="1" i="0" dirty="0" smtClean="0"/>
                        <a:t>Kompetenz</a:t>
                      </a:r>
                    </a:p>
                    <a:p>
                      <a:pPr algn="ctr">
                        <a:spcBef>
                          <a:spcPts val="600"/>
                        </a:spcBef>
                        <a:spcAft>
                          <a:spcPts val="600"/>
                        </a:spcAft>
                      </a:pPr>
                      <a:r>
                        <a:rPr lang="de-DE" sz="1200" i="0" dirty="0" smtClean="0"/>
                        <a:t>Verstehen 	Handeln</a:t>
                      </a:r>
                    </a:p>
                    <a:p>
                      <a:pPr algn="ctr">
                        <a:spcBef>
                          <a:spcPts val="600"/>
                        </a:spcBef>
                        <a:spcAft>
                          <a:spcPts val="600"/>
                        </a:spcAft>
                      </a:pPr>
                      <a:r>
                        <a:rPr lang="de-DE" sz="1200" i="0" dirty="0" smtClean="0"/>
                        <a:t>Wissen	Einstellungen</a:t>
                      </a:r>
                      <a:r>
                        <a:rPr lang="de-DE" sz="1200" i="0" baseline="0" dirty="0" smtClean="0"/>
                        <a:t>     </a:t>
                      </a:r>
                      <a:r>
                        <a:rPr lang="de-DE" sz="1200" i="0" dirty="0" smtClean="0"/>
                        <a:t>Bewusstheit</a:t>
                      </a:r>
                    </a:p>
                    <a:p>
                      <a:pPr algn="ctr">
                        <a:spcBef>
                          <a:spcPts val="600"/>
                        </a:spcBef>
                        <a:spcAft>
                          <a:spcPts val="600"/>
                        </a:spcAft>
                      </a:pPr>
                      <a:endParaRPr lang="de-DE" sz="1200" i="0"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FFFF00"/>
                    </a:solidFill>
                  </a:tcPr>
                </a:tc>
                <a:tc rowSpan="3">
                  <a:txBody>
                    <a:bodyPr/>
                    <a:lstStyle/>
                    <a:p>
                      <a:pPr marL="0" algn="ctr" defTabSz="914400" rtl="0" eaLnBrk="1" latinLnBrk="0" hangingPunct="1">
                        <a:lnSpc>
                          <a:spcPct val="200000"/>
                        </a:lnSpc>
                        <a:spcBef>
                          <a:spcPts val="1800"/>
                        </a:spcBef>
                        <a:spcAft>
                          <a:spcPts val="600"/>
                        </a:spcAft>
                      </a:pPr>
                      <a:r>
                        <a:rPr lang="de-DE" sz="1200" b="1" kern="1200" dirty="0" smtClean="0">
                          <a:solidFill>
                            <a:schemeClr val="tx1"/>
                          </a:solidFill>
                          <a:latin typeface="+mn-lt"/>
                          <a:ea typeface="+mn-ea"/>
                          <a:cs typeface="+mn-cs"/>
                        </a:rPr>
                        <a:t>Sprachbewusstheit</a:t>
                      </a:r>
                      <a:endParaRPr lang="de-DE" sz="1200" b="1" kern="1200" dirty="0">
                        <a:solidFill>
                          <a:schemeClr val="tx1"/>
                        </a:solidFill>
                        <a:latin typeface="+mn-lt"/>
                        <a:ea typeface="+mn-ea"/>
                        <a:cs typeface="+mn-cs"/>
                      </a:endParaRPr>
                    </a:p>
                  </a:txBody>
                  <a:tcPr vert="vert">
                    <a:lnL w="12700" cap="flat" cmpd="sng" algn="ctr">
                      <a:solidFill>
                        <a:schemeClr val="tx1"/>
                      </a:solidFill>
                      <a:prstDash val="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2301193">
                <a:tc vMerge="1">
                  <a:txBody>
                    <a:bodyPr/>
                    <a:lstStyle/>
                    <a:p>
                      <a:endParaRPr lang="de-DE" dirty="0"/>
                    </a:p>
                  </a:txBody>
                  <a:tcPr/>
                </a:tc>
                <a:tc>
                  <a:txBody>
                    <a:bodyPr/>
                    <a:lstStyle/>
                    <a:p>
                      <a:pPr algn="ctr">
                        <a:spcBef>
                          <a:spcPts val="600"/>
                        </a:spcBef>
                        <a:spcAft>
                          <a:spcPts val="600"/>
                        </a:spcAft>
                      </a:pPr>
                      <a:endParaRPr lang="de-DE" sz="1200" b="1" dirty="0" smtClean="0"/>
                    </a:p>
                    <a:p>
                      <a:pPr algn="ctr">
                        <a:spcBef>
                          <a:spcPts val="600"/>
                        </a:spcBef>
                        <a:spcAft>
                          <a:spcPts val="600"/>
                        </a:spcAft>
                      </a:pPr>
                      <a:r>
                        <a:rPr lang="de-DE" sz="1200" b="1" dirty="0" smtClean="0"/>
                        <a:t>Funktionale kommunikative</a:t>
                      </a:r>
                      <a:r>
                        <a:rPr lang="de-DE" sz="1200" b="1" baseline="0" dirty="0" smtClean="0"/>
                        <a:t> Kompetenz</a:t>
                      </a:r>
                    </a:p>
                    <a:p>
                      <a:pPr algn="ctr"/>
                      <a:r>
                        <a:rPr lang="de-DE" sz="1200" b="0" baseline="0" dirty="0" smtClean="0"/>
                        <a:t>Hör-/Hörsehverstehen</a:t>
                      </a:r>
                    </a:p>
                    <a:p>
                      <a:pPr algn="ctr"/>
                      <a:r>
                        <a:rPr lang="de-DE" sz="1200" b="0" baseline="0" dirty="0" smtClean="0"/>
                        <a:t>Leseverstehen</a:t>
                      </a:r>
                    </a:p>
                    <a:p>
                      <a:pPr algn="ctr"/>
                      <a:r>
                        <a:rPr lang="de-DE" sz="1200" b="0" baseline="0" dirty="0" smtClean="0"/>
                        <a:t>Schreiben</a:t>
                      </a:r>
                    </a:p>
                    <a:p>
                      <a:pPr algn="ctr"/>
                      <a:r>
                        <a:rPr lang="de-DE" sz="1200" b="0" baseline="0" dirty="0" smtClean="0"/>
                        <a:t>Sprechen</a:t>
                      </a:r>
                    </a:p>
                    <a:p>
                      <a:pPr algn="ctr"/>
                      <a:r>
                        <a:rPr lang="de-DE" sz="1200" b="0" baseline="0" dirty="0" smtClean="0"/>
                        <a:t>Sprachmittlung</a:t>
                      </a:r>
                    </a:p>
                    <a:p>
                      <a:pPr algn="ctr"/>
                      <a:endParaRPr lang="de-DE" sz="1200" b="0" baseline="0" dirty="0" smtClean="0"/>
                    </a:p>
                    <a:p>
                      <a:pPr algn="ctr"/>
                      <a:r>
                        <a:rPr lang="de-DE" sz="1200" b="0" baseline="0" dirty="0" smtClean="0"/>
                        <a:t>Verfügen über sprachliche Mittel und kommunikative Strategien</a:t>
                      </a:r>
                    </a:p>
                    <a:p>
                      <a:pPr algn="ctr"/>
                      <a:endParaRPr lang="de-DE" sz="1200" b="0" baseline="0" dirty="0" smtClean="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vMerge="1">
                  <a:txBody>
                    <a:bodyPr/>
                    <a:lstStyle/>
                    <a:p>
                      <a:endParaRPr lang="de-DE" dirty="0"/>
                    </a:p>
                  </a:txBody>
                  <a:tcPr/>
                </a:tc>
              </a:tr>
              <a:tr h="992671">
                <a:tc vMerge="1">
                  <a:txBody>
                    <a:bodyPr/>
                    <a:lstStyle/>
                    <a:p>
                      <a:endParaRPr lang="de-DE" dirty="0"/>
                    </a:p>
                  </a:txBody>
                  <a:tcPr/>
                </a:tc>
                <a:tc>
                  <a:txBody>
                    <a:bodyPr/>
                    <a:lstStyle/>
                    <a:p>
                      <a:pPr algn="ctr"/>
                      <a:endParaRPr lang="de-DE" sz="1200" b="1" dirty="0" smtClean="0"/>
                    </a:p>
                    <a:p>
                      <a:pPr algn="ctr"/>
                      <a:r>
                        <a:rPr lang="de-DE" sz="1200" b="1" dirty="0" smtClean="0"/>
                        <a:t>Text- und Medienkompetenz</a:t>
                      </a:r>
                    </a:p>
                    <a:p>
                      <a:pPr algn="ctr"/>
                      <a:endParaRPr lang="de-DE" sz="1200" b="1" dirty="0" smtClean="0"/>
                    </a:p>
                    <a:p>
                      <a:pPr algn="ctr"/>
                      <a:r>
                        <a:rPr lang="de-DE" sz="1200" b="0" dirty="0" smtClean="0"/>
                        <a:t>mündlich	schriftlich	medial</a:t>
                      </a:r>
                    </a:p>
                    <a:p>
                      <a:pPr algn="ctr"/>
                      <a:endParaRPr lang="de-DE" sz="1200" b="1"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de-DE" dirty="0"/>
                    </a:p>
                  </a:txBody>
                  <a:tcPr/>
                </a:tc>
              </a:tr>
            </a:tbl>
          </a:graphicData>
        </a:graphic>
      </p:graphicFrame>
    </p:spTree>
  </p:cSld>
  <p:clrMapOvr>
    <a:masterClrMapping/>
  </p:clrMapOvr>
  <p:transition spd="med" advClick="0" advTm="10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518155110"/>
              </p:ext>
            </p:extLst>
          </p:nvPr>
        </p:nvGraphicFramePr>
        <p:xfrm>
          <a:off x="0" y="1396999"/>
          <a:ext cx="9143999" cy="4830329"/>
        </p:xfrm>
        <a:graphic>
          <a:graphicData uri="http://schemas.openxmlformats.org/presentationml/2006/ole">
            <mc:AlternateContent xmlns:mc="http://schemas.openxmlformats.org/markup-compatibility/2006">
              <mc:Choice xmlns:v="urn:schemas-microsoft-com:vml" Requires="v">
                <p:oleObj spid="_x0000_s77839" name="Dokument" r:id="rId4" imgW="9906000" imgH="6654800" progId="Word.Document.12">
                  <p:embed/>
                </p:oleObj>
              </mc:Choice>
              <mc:Fallback>
                <p:oleObj name="Dokument" r:id="rId4" imgW="9906000" imgH="6654800" progId="Word.Document.12">
                  <p:embed/>
                  <p:pic>
                    <p:nvPicPr>
                      <p:cNvPr id="0" name=""/>
                      <p:cNvPicPr/>
                      <p:nvPr/>
                    </p:nvPicPr>
                    <p:blipFill>
                      <a:blip r:embed="rId5"/>
                      <a:stretch>
                        <a:fillRect/>
                      </a:stretch>
                    </p:blipFill>
                    <p:spPr>
                      <a:xfrm>
                        <a:off x="0" y="1396999"/>
                        <a:ext cx="9143999" cy="4830329"/>
                      </a:xfrm>
                      <a:prstGeom prst="rect">
                        <a:avLst/>
                      </a:prstGeom>
                    </p:spPr>
                  </p:pic>
                </p:oleObj>
              </mc:Fallback>
            </mc:AlternateContent>
          </a:graphicData>
        </a:graphic>
      </p:graphicFrame>
    </p:spTree>
  </p:cSld>
  <p:clrMapOvr>
    <a:masterClrMapping/>
  </p:clrMapOvr>
  <p:transition advClick="0" advTm="1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liennummernplatzhalter 3"/>
          <p:cNvSpPr txBox="1">
            <a:spLocks noGrp="1"/>
          </p:cNvSpPr>
          <p:nvPr/>
        </p:nvSpPr>
        <p:spPr bwMode="auto">
          <a:xfrm>
            <a:off x="539750" y="6453188"/>
            <a:ext cx="288925" cy="341312"/>
          </a:xfrm>
          <a:prstGeom prst="rect">
            <a:avLst/>
          </a:prstGeom>
          <a:noFill/>
          <a:ln w="9525">
            <a:noFill/>
            <a:miter lim="800000"/>
            <a:headEnd/>
            <a:tailEnd/>
          </a:ln>
        </p:spPr>
        <p:txBody>
          <a:bodyPr lIns="0" tIns="0" rIns="0" bIns="0"/>
          <a:lstStyle/>
          <a:p>
            <a:fld id="{7F43F70B-3BD0-49BD-82B0-94FB9C1F6E29}" type="slidenum">
              <a:rPr lang="de-DE" altLang="de-DE" sz="500"/>
              <a:pPr/>
              <a:t>18</a:t>
            </a:fld>
            <a:endParaRPr lang="de-DE" altLang="de-DE" sz="500"/>
          </a:p>
        </p:txBody>
      </p:sp>
      <p:sp>
        <p:nvSpPr>
          <p:cNvPr id="99331" name="Rectangle 9"/>
          <p:cNvSpPr>
            <a:spLocks noChangeArrowheads="1"/>
          </p:cNvSpPr>
          <p:nvPr/>
        </p:nvSpPr>
        <p:spPr bwMode="auto">
          <a:xfrm>
            <a:off x="0" y="1319213"/>
            <a:ext cx="9144000" cy="5040312"/>
          </a:xfrm>
          <a:prstGeom prst="rect">
            <a:avLst/>
          </a:prstGeom>
          <a:noFill/>
          <a:ln w="9525">
            <a:noFill/>
            <a:miter lim="800000"/>
            <a:headEnd/>
            <a:tailEnd/>
          </a:ln>
        </p:spPr>
        <p:txBody>
          <a:bodyPr wrap="none" anchor="ctr"/>
          <a:lstStyle/>
          <a:p>
            <a:endParaRPr lang="de-DE" altLang="de-DE" sz="1300"/>
          </a:p>
        </p:txBody>
      </p:sp>
      <p:sp>
        <p:nvSpPr>
          <p:cNvPr id="99332" name="Text Box 5"/>
          <p:cNvSpPr txBox="1">
            <a:spLocks noChangeArrowheads="1"/>
          </p:cNvSpPr>
          <p:nvPr/>
        </p:nvSpPr>
        <p:spPr bwMode="auto">
          <a:xfrm>
            <a:off x="5219700" y="1844675"/>
            <a:ext cx="1944688" cy="396875"/>
          </a:xfrm>
          <a:prstGeom prst="rect">
            <a:avLst/>
          </a:prstGeom>
          <a:noFill/>
          <a:ln w="9525">
            <a:noFill/>
            <a:miter lim="800000"/>
            <a:headEnd/>
            <a:tailEnd/>
          </a:ln>
        </p:spPr>
        <p:txBody>
          <a:bodyPr>
            <a:spAutoFit/>
          </a:bodyPr>
          <a:lstStyle/>
          <a:p>
            <a:pPr marL="342900" indent="-342900"/>
            <a:endParaRPr lang="de-DE" altLang="de-DE" sz="1500">
              <a:solidFill>
                <a:srgbClr val="000000"/>
              </a:solidFill>
            </a:endParaRPr>
          </a:p>
        </p:txBody>
      </p:sp>
      <p:sp>
        <p:nvSpPr>
          <p:cNvPr id="99333" name="Text Box 15">
            <a:hlinkClick r:id="rId3" action="ppaction://hlinkpres?slideindex=1&amp;slidetitle="/>
          </p:cNvPr>
          <p:cNvSpPr txBox="1">
            <a:spLocks noChangeArrowheads="1"/>
          </p:cNvSpPr>
          <p:nvPr/>
        </p:nvSpPr>
        <p:spPr bwMode="auto">
          <a:xfrm>
            <a:off x="2555875" y="2565400"/>
            <a:ext cx="1871663" cy="784225"/>
          </a:xfrm>
          <a:prstGeom prst="rect">
            <a:avLst/>
          </a:prstGeom>
          <a:noFill/>
          <a:ln w="9525" algn="ctr">
            <a:noFill/>
            <a:miter lim="800000"/>
            <a:headEnd/>
            <a:tailEnd/>
          </a:ln>
        </p:spPr>
        <p:txBody>
          <a:bodyPr>
            <a:spAutoFit/>
          </a:bodyPr>
          <a:lstStyle/>
          <a:p>
            <a:pPr eaLnBrk="0" hangingPunct="0">
              <a:spcBef>
                <a:spcPct val="50000"/>
              </a:spcBef>
            </a:pPr>
            <a:endParaRPr lang="de-DE" altLang="de-DE" sz="1300" u="sng">
              <a:solidFill>
                <a:srgbClr val="009900"/>
              </a:solidFill>
            </a:endParaRPr>
          </a:p>
          <a:p>
            <a:pPr eaLnBrk="0" hangingPunct="0">
              <a:spcBef>
                <a:spcPct val="50000"/>
              </a:spcBef>
            </a:pPr>
            <a:endParaRPr lang="de-DE" altLang="de-DE" sz="1300" u="sng">
              <a:solidFill>
                <a:srgbClr val="009900"/>
              </a:solidFill>
            </a:endParaRPr>
          </a:p>
        </p:txBody>
      </p:sp>
      <p:sp>
        <p:nvSpPr>
          <p:cNvPr id="99334" name="Textfeld 2"/>
          <p:cNvSpPr txBox="1">
            <a:spLocks noChangeArrowheads="1"/>
          </p:cNvSpPr>
          <p:nvPr/>
        </p:nvSpPr>
        <p:spPr bwMode="auto">
          <a:xfrm>
            <a:off x="142875" y="1557338"/>
            <a:ext cx="8761413" cy="3378200"/>
          </a:xfrm>
          <a:prstGeom prst="rect">
            <a:avLst/>
          </a:prstGeom>
          <a:noFill/>
          <a:ln w="9525">
            <a:noFill/>
            <a:miter lim="800000"/>
            <a:headEnd/>
            <a:tailEnd/>
          </a:ln>
        </p:spPr>
        <p:txBody>
          <a:bodyPr>
            <a:spAutoFit/>
          </a:bodyPr>
          <a:lstStyle/>
          <a:p>
            <a:pPr eaLnBrk="0" hangingPunct="0"/>
            <a:r>
              <a:rPr lang="de-DE" altLang="de-DE" sz="2400">
                <a:latin typeface="Corbel" pitchFamily="34" charset="0"/>
              </a:rPr>
              <a:t>Im jeweiligen </a:t>
            </a:r>
            <a:r>
              <a:rPr lang="de-DE" altLang="de-DE" sz="2400" b="1">
                <a:latin typeface="Corbel" pitchFamily="34" charset="0"/>
              </a:rPr>
              <a:t>Kapitel 4</a:t>
            </a:r>
            <a:r>
              <a:rPr lang="de-DE" altLang="de-DE" sz="2400">
                <a:latin typeface="Corbel" pitchFamily="34" charset="0"/>
              </a:rPr>
              <a:t> der Kernlehrpläne heißt es:</a:t>
            </a:r>
          </a:p>
          <a:p>
            <a:pPr eaLnBrk="0" hangingPunct="0"/>
            <a:endParaRPr lang="de-DE" altLang="de-DE" sz="2400">
              <a:latin typeface="Corbel" pitchFamily="34" charset="0"/>
            </a:endParaRPr>
          </a:p>
          <a:p>
            <a:pPr eaLnBrk="0" hangingPunct="0"/>
            <a:r>
              <a:rPr lang="de-DE" altLang="de-DE" sz="2400">
                <a:latin typeface="Corbel" pitchFamily="34" charset="0"/>
              </a:rPr>
              <a:t>Die jährlichen „</a:t>
            </a:r>
            <a:r>
              <a:rPr lang="de-DE" altLang="de-DE" sz="2400" b="1">
                <a:latin typeface="Corbel" pitchFamily="34" charset="0"/>
              </a:rPr>
              <a:t>Vorgaben zu den unterrichtlichen Voraussetzungen für die schriftlichen Prüfungen im Abitur in der gymnasialen Oberstufe</a:t>
            </a:r>
            <a:r>
              <a:rPr lang="de-DE" altLang="de-DE" sz="2400">
                <a:latin typeface="Corbel" pitchFamily="34" charset="0"/>
              </a:rPr>
              <a:t>“ konkretisieren den Kernlehrplan, soweit dies für die Schaffung landesweit einheitlicher Bezüge für die zentral gestellten Abiturklausuren erforderlich ist.  Die Verpflichtung zur Umsetzung des gesamten Kernlehrplans bleibt hiervon unberührt. </a:t>
            </a:r>
          </a:p>
        </p:txBody>
      </p:sp>
      <p:sp>
        <p:nvSpPr>
          <p:cNvPr id="3080" name="Pfeil nach rechts 10"/>
          <p:cNvSpPr>
            <a:spLocks noChangeArrowheads="1"/>
          </p:cNvSpPr>
          <p:nvPr/>
        </p:nvSpPr>
        <p:spPr bwMode="auto">
          <a:xfrm>
            <a:off x="942975" y="4931115"/>
            <a:ext cx="1728788" cy="498475"/>
          </a:xfrm>
          <a:prstGeom prst="rightArrow">
            <a:avLst>
              <a:gd name="adj1" fmla="val 50000"/>
              <a:gd name="adj2" fmla="val 48634"/>
            </a:avLst>
          </a:prstGeom>
          <a:solidFill>
            <a:srgbClr val="C00000"/>
          </a:solidFill>
          <a:ln w="9525" algn="ctr">
            <a:solidFill>
              <a:schemeClr val="tx1"/>
            </a:solidFill>
            <a:round/>
            <a:headEnd/>
            <a:tailEnd/>
          </a:ln>
        </p:spPr>
        <p:txBody>
          <a:bodyPr>
            <a:spAutoFit/>
          </a:bodyPr>
          <a:lstStyle/>
          <a:p>
            <a:pPr eaLnBrk="0" hangingPunct="0"/>
            <a:endParaRPr lang="de-DE" altLang="de-DE" sz="1300"/>
          </a:p>
        </p:txBody>
      </p:sp>
      <p:sp>
        <p:nvSpPr>
          <p:cNvPr id="3081" name="Textfeld 11"/>
          <p:cNvSpPr txBox="1">
            <a:spLocks noChangeArrowheads="1"/>
          </p:cNvSpPr>
          <p:nvPr/>
        </p:nvSpPr>
        <p:spPr bwMode="auto">
          <a:xfrm>
            <a:off x="2992438" y="4951752"/>
            <a:ext cx="5808662" cy="457200"/>
          </a:xfrm>
          <a:prstGeom prst="rect">
            <a:avLst/>
          </a:prstGeom>
          <a:noFill/>
          <a:ln w="9525">
            <a:noFill/>
            <a:miter lim="800000"/>
            <a:headEnd/>
            <a:tailEnd/>
          </a:ln>
        </p:spPr>
        <p:txBody>
          <a:bodyPr>
            <a:spAutoFit/>
          </a:bodyPr>
          <a:lstStyle/>
          <a:p>
            <a:pPr eaLnBrk="0" hangingPunct="0"/>
            <a:r>
              <a:rPr lang="de-DE" altLang="de-DE" sz="2400" dirty="0">
                <a:latin typeface="Corbel" pitchFamily="34" charset="0"/>
              </a:rPr>
              <a:t>Jedes Fach entwickelt jährliche Vorgaben!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1000" fill="hold"/>
                                        <p:tgtEl>
                                          <p:spTgt spid="3080"/>
                                        </p:tgtEl>
                                        <p:attrNameLst>
                                          <p:attrName>ppt_w</p:attrName>
                                        </p:attrNameLst>
                                      </p:cBhvr>
                                      <p:tavLst>
                                        <p:tav tm="0">
                                          <p:val>
                                            <p:fltVal val="0"/>
                                          </p:val>
                                        </p:tav>
                                        <p:tav tm="100000">
                                          <p:val>
                                            <p:strVal val="#ppt_w"/>
                                          </p:val>
                                        </p:tav>
                                      </p:tavLst>
                                    </p:anim>
                                    <p:anim calcmode="lin" valueType="num">
                                      <p:cBhvr>
                                        <p:cTn id="8" dur="1000" fill="hold"/>
                                        <p:tgtEl>
                                          <p:spTgt spid="3080"/>
                                        </p:tgtEl>
                                        <p:attrNameLst>
                                          <p:attrName>ppt_h</p:attrName>
                                        </p:attrNameLst>
                                      </p:cBhvr>
                                      <p:tavLst>
                                        <p:tav tm="0">
                                          <p:val>
                                            <p:fltVal val="0"/>
                                          </p:val>
                                        </p:tav>
                                        <p:tav tm="100000">
                                          <p:val>
                                            <p:strVal val="#ppt_h"/>
                                          </p:val>
                                        </p:tav>
                                      </p:tavLst>
                                    </p:anim>
                                    <p:anim calcmode="lin" valueType="num">
                                      <p:cBhvr>
                                        <p:cTn id="9" dur="1000" fill="hold"/>
                                        <p:tgtEl>
                                          <p:spTgt spid="3080"/>
                                        </p:tgtEl>
                                        <p:attrNameLst>
                                          <p:attrName>style.rotation</p:attrName>
                                        </p:attrNameLst>
                                      </p:cBhvr>
                                      <p:tavLst>
                                        <p:tav tm="0">
                                          <p:val>
                                            <p:fltVal val="90"/>
                                          </p:val>
                                        </p:tav>
                                        <p:tav tm="100000">
                                          <p:val>
                                            <p:fltVal val="0"/>
                                          </p:val>
                                        </p:tav>
                                      </p:tavLst>
                                    </p:anim>
                                    <p:animEffect transition="in" filter="fade">
                                      <p:cBhvr>
                                        <p:cTn id="10" dur="1000"/>
                                        <p:tgtEl>
                                          <p:spTgt spid="30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3081"/>
                                        </p:tgtEl>
                                        <p:attrNameLst>
                                          <p:attrName>style.visibility</p:attrName>
                                        </p:attrNameLst>
                                      </p:cBhvr>
                                      <p:to>
                                        <p:strVal val="visible"/>
                                      </p:to>
                                    </p:set>
                                    <p:anim calcmode="lin" valueType="num">
                                      <p:cBhvr additive="base">
                                        <p:cTn id="15" dur="500" fill="hold"/>
                                        <p:tgtEl>
                                          <p:spTgt spid="3081"/>
                                        </p:tgtEl>
                                        <p:attrNameLst>
                                          <p:attrName>ppt_x</p:attrName>
                                        </p:attrNameLst>
                                      </p:cBhvr>
                                      <p:tavLst>
                                        <p:tav tm="0">
                                          <p:val>
                                            <p:strVal val="#ppt_x"/>
                                          </p:val>
                                        </p:tav>
                                        <p:tav tm="100000">
                                          <p:val>
                                            <p:strVal val="#ppt_x"/>
                                          </p:val>
                                        </p:tav>
                                      </p:tavLst>
                                    </p:anim>
                                    <p:anim calcmode="lin" valueType="num">
                                      <p:cBhvr additive="base">
                                        <p:cTn id="16" dur="500" fill="hold"/>
                                        <p:tgtEl>
                                          <p:spTgt spid="30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animBg="1"/>
      <p:bldP spid="30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el 1"/>
          <p:cNvSpPr>
            <a:spLocks noGrp="1"/>
          </p:cNvSpPr>
          <p:nvPr>
            <p:ph type="title"/>
          </p:nvPr>
        </p:nvSpPr>
        <p:spPr>
          <a:xfrm>
            <a:off x="506413" y="811213"/>
            <a:ext cx="8064500" cy="430212"/>
          </a:xfrm>
        </p:spPr>
        <p:txBody>
          <a:bodyPr/>
          <a:lstStyle/>
          <a:p>
            <a:r>
              <a:rPr lang="de-DE" sz="2800" smtClean="0">
                <a:solidFill>
                  <a:srgbClr val="FF0000"/>
                </a:solidFill>
                <a:latin typeface="Corbel" pitchFamily="34" charset="0"/>
              </a:rPr>
              <a:t>Die Text- und Medienkompetenz</a:t>
            </a:r>
            <a:endParaRPr lang="de-DE" sz="2800" smtClean="0"/>
          </a:p>
        </p:txBody>
      </p:sp>
      <p:sp>
        <p:nvSpPr>
          <p:cNvPr id="44034" name="Foliennummernplatzhalter 3"/>
          <p:cNvSpPr>
            <a:spLocks noGrp="1"/>
          </p:cNvSpPr>
          <p:nvPr>
            <p:ph type="sldNum" sz="quarter" idx="10"/>
          </p:nvPr>
        </p:nvSpPr>
        <p:spPr>
          <a:noFill/>
          <a:ln>
            <a:miter lim="800000"/>
            <a:headEnd/>
            <a:tailEnd/>
          </a:ln>
        </p:spPr>
        <p:txBody>
          <a:bodyPr/>
          <a:lstStyle/>
          <a:p>
            <a:fld id="{5FDD72D1-6743-4420-8387-586DF4E64916}" type="slidenum">
              <a:rPr lang="de-DE" smtClean="0">
                <a:latin typeface="Arial" charset="0"/>
              </a:rPr>
              <a:pPr/>
              <a:t>19</a:t>
            </a:fld>
            <a:endParaRPr lang="de-DE" smtClean="0">
              <a:latin typeface="Arial" charset="0"/>
            </a:endParaRPr>
          </a:p>
        </p:txBody>
      </p:sp>
      <p:graphicFrame>
        <p:nvGraphicFramePr>
          <p:cNvPr id="8" name="Tabelle 7"/>
          <p:cNvGraphicFramePr>
            <a:graphicFrameLocks noGrp="1"/>
          </p:cNvGraphicFramePr>
          <p:nvPr/>
        </p:nvGraphicFramePr>
        <p:xfrm>
          <a:off x="1524000" y="1397000"/>
          <a:ext cx="6096000" cy="4983480"/>
        </p:xfrm>
        <a:graphic>
          <a:graphicData uri="http://schemas.openxmlformats.org/drawingml/2006/table">
            <a:tbl>
              <a:tblPr firstRow="1" bandRow="1">
                <a:tableStyleId>{5940675A-B579-460E-94D1-54222C63F5DA}</a:tableStyleId>
              </a:tblPr>
              <a:tblGrid>
                <a:gridCol w="895927"/>
                <a:gridCol w="4378037"/>
                <a:gridCol w="822036"/>
              </a:tblGrid>
              <a:tr h="370840">
                <a:tc rowSpan="3">
                  <a:txBody>
                    <a:bodyPr/>
                    <a:lstStyle/>
                    <a:p>
                      <a:pPr algn="ctr">
                        <a:spcBef>
                          <a:spcPts val="600"/>
                        </a:spcBef>
                        <a:spcAft>
                          <a:spcPts val="600"/>
                        </a:spcAft>
                      </a:pPr>
                      <a:r>
                        <a:rPr lang="de-DE" sz="1200" b="1" dirty="0" smtClean="0"/>
                        <a:t>Sprachlernkompetenz</a:t>
                      </a:r>
                    </a:p>
                    <a:p>
                      <a:pPr algn="ctr">
                        <a:spcBef>
                          <a:spcPts val="600"/>
                        </a:spcBef>
                        <a:spcAft>
                          <a:spcPts val="600"/>
                        </a:spcAft>
                      </a:pPr>
                      <a:endParaRPr lang="de-DE" sz="1200" b="1" dirty="0"/>
                    </a:p>
                  </a:txBody>
                  <a:tcPr vert="vert" anchor="b">
                    <a:lnL w="381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spcBef>
                          <a:spcPts val="0"/>
                        </a:spcBef>
                        <a:spcAft>
                          <a:spcPts val="0"/>
                        </a:spcAft>
                      </a:pPr>
                      <a:endParaRPr lang="de-DE" sz="1200" b="1" i="0" dirty="0" smtClean="0"/>
                    </a:p>
                    <a:p>
                      <a:pPr algn="ctr">
                        <a:spcBef>
                          <a:spcPts val="0"/>
                        </a:spcBef>
                        <a:spcAft>
                          <a:spcPts val="0"/>
                        </a:spcAft>
                      </a:pPr>
                      <a:r>
                        <a:rPr lang="de-DE" sz="1200" b="1" i="0" dirty="0" smtClean="0"/>
                        <a:t>Interkulturelle kommunikative </a:t>
                      </a:r>
                    </a:p>
                    <a:p>
                      <a:pPr algn="ctr">
                        <a:spcBef>
                          <a:spcPts val="0"/>
                        </a:spcBef>
                        <a:spcAft>
                          <a:spcPts val="600"/>
                        </a:spcAft>
                      </a:pPr>
                      <a:r>
                        <a:rPr lang="de-DE" sz="1200" b="1" i="0" dirty="0" smtClean="0"/>
                        <a:t>Kompetenz</a:t>
                      </a:r>
                    </a:p>
                    <a:p>
                      <a:pPr algn="ctr">
                        <a:spcBef>
                          <a:spcPts val="600"/>
                        </a:spcBef>
                        <a:spcAft>
                          <a:spcPts val="600"/>
                        </a:spcAft>
                      </a:pPr>
                      <a:r>
                        <a:rPr lang="de-DE" sz="1200" i="0" dirty="0" smtClean="0"/>
                        <a:t>Verstehen 	Handeln</a:t>
                      </a:r>
                    </a:p>
                    <a:p>
                      <a:pPr algn="ctr">
                        <a:spcBef>
                          <a:spcPts val="600"/>
                        </a:spcBef>
                        <a:spcAft>
                          <a:spcPts val="600"/>
                        </a:spcAft>
                      </a:pPr>
                      <a:r>
                        <a:rPr lang="de-DE" sz="1200" i="0" dirty="0" smtClean="0"/>
                        <a:t>Wissen	Einstellungen	</a:t>
                      </a:r>
                      <a:r>
                        <a:rPr lang="de-DE" sz="1200" i="0" baseline="0" dirty="0" smtClean="0"/>
                        <a:t>        </a:t>
                      </a:r>
                      <a:r>
                        <a:rPr lang="de-DE" sz="1200" i="0" dirty="0" smtClean="0"/>
                        <a:t>Bewusstheit</a:t>
                      </a:r>
                    </a:p>
                    <a:p>
                      <a:pPr algn="ctr">
                        <a:spcBef>
                          <a:spcPts val="600"/>
                        </a:spcBef>
                        <a:spcAft>
                          <a:spcPts val="600"/>
                        </a:spcAft>
                      </a:pPr>
                      <a:endParaRPr lang="de-DE" sz="1200" i="0"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rowSpan="3">
                  <a:txBody>
                    <a:bodyPr/>
                    <a:lstStyle/>
                    <a:p>
                      <a:pPr marL="0" algn="ctr" defTabSz="914400" rtl="0" eaLnBrk="1" latinLnBrk="0" hangingPunct="1">
                        <a:lnSpc>
                          <a:spcPct val="200000"/>
                        </a:lnSpc>
                        <a:spcBef>
                          <a:spcPts val="1800"/>
                        </a:spcBef>
                        <a:spcAft>
                          <a:spcPts val="600"/>
                        </a:spcAft>
                      </a:pPr>
                      <a:r>
                        <a:rPr lang="de-DE" sz="1200" b="1" kern="1200" dirty="0" smtClean="0">
                          <a:solidFill>
                            <a:schemeClr val="tx1"/>
                          </a:solidFill>
                          <a:latin typeface="+mn-lt"/>
                          <a:ea typeface="+mn-ea"/>
                          <a:cs typeface="+mn-cs"/>
                        </a:rPr>
                        <a:t>Sprachbewusstheit</a:t>
                      </a:r>
                      <a:endParaRPr lang="de-DE" sz="1200" b="1" kern="1200" dirty="0">
                        <a:solidFill>
                          <a:schemeClr val="tx1"/>
                        </a:solidFill>
                        <a:latin typeface="+mn-lt"/>
                        <a:ea typeface="+mn-ea"/>
                        <a:cs typeface="+mn-cs"/>
                      </a:endParaRPr>
                    </a:p>
                  </a:txBody>
                  <a:tcPr vert="vert">
                    <a:lnL w="12700" cap="flat" cmpd="sng" algn="ctr">
                      <a:solidFill>
                        <a:schemeClr val="tx1"/>
                      </a:solidFill>
                      <a:prstDash val="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70840">
                <a:tc vMerge="1">
                  <a:txBody>
                    <a:bodyPr/>
                    <a:lstStyle/>
                    <a:p>
                      <a:endParaRPr lang="de-DE" dirty="0"/>
                    </a:p>
                  </a:txBody>
                  <a:tcPr/>
                </a:tc>
                <a:tc>
                  <a:txBody>
                    <a:bodyPr/>
                    <a:lstStyle/>
                    <a:p>
                      <a:pPr algn="ctr">
                        <a:spcBef>
                          <a:spcPts val="600"/>
                        </a:spcBef>
                        <a:spcAft>
                          <a:spcPts val="600"/>
                        </a:spcAft>
                      </a:pPr>
                      <a:endParaRPr lang="de-DE" sz="1200" b="1" dirty="0" smtClean="0"/>
                    </a:p>
                    <a:p>
                      <a:pPr algn="ctr">
                        <a:spcBef>
                          <a:spcPts val="600"/>
                        </a:spcBef>
                        <a:spcAft>
                          <a:spcPts val="600"/>
                        </a:spcAft>
                      </a:pPr>
                      <a:r>
                        <a:rPr lang="de-DE" sz="1200" b="1" dirty="0" smtClean="0"/>
                        <a:t>Funktionale kommunikative</a:t>
                      </a:r>
                      <a:r>
                        <a:rPr lang="de-DE" sz="1200" b="1" baseline="0" dirty="0" smtClean="0"/>
                        <a:t> Kompetenz</a:t>
                      </a:r>
                    </a:p>
                    <a:p>
                      <a:pPr algn="ctr"/>
                      <a:r>
                        <a:rPr lang="de-DE" sz="1200" b="0" baseline="0" dirty="0" smtClean="0"/>
                        <a:t>Hör-/Hörsehverstehen</a:t>
                      </a:r>
                    </a:p>
                    <a:p>
                      <a:pPr algn="ctr"/>
                      <a:r>
                        <a:rPr lang="de-DE" sz="1200" b="0" baseline="0" dirty="0" smtClean="0"/>
                        <a:t>Leseverstehen</a:t>
                      </a:r>
                    </a:p>
                    <a:p>
                      <a:pPr algn="ctr"/>
                      <a:r>
                        <a:rPr lang="de-DE" sz="1200" b="0" baseline="0" dirty="0" smtClean="0"/>
                        <a:t>Schreiben</a:t>
                      </a:r>
                    </a:p>
                    <a:p>
                      <a:pPr algn="ctr"/>
                      <a:r>
                        <a:rPr lang="de-DE" sz="1200" b="0" baseline="0" dirty="0" smtClean="0"/>
                        <a:t>Sprechen</a:t>
                      </a:r>
                    </a:p>
                    <a:p>
                      <a:pPr algn="ctr"/>
                      <a:r>
                        <a:rPr lang="de-DE" sz="1200" b="0" baseline="0" dirty="0" smtClean="0"/>
                        <a:t>Sprachmittlung</a:t>
                      </a:r>
                    </a:p>
                    <a:p>
                      <a:pPr algn="ctr"/>
                      <a:endParaRPr lang="de-DE" sz="1200" b="0" baseline="0" dirty="0" smtClean="0"/>
                    </a:p>
                    <a:p>
                      <a:pPr algn="ctr"/>
                      <a:r>
                        <a:rPr lang="de-DE" sz="1200" b="0" baseline="0" dirty="0" smtClean="0"/>
                        <a:t>Verfügen über sprachliche Mittel und kommunikative Strategien</a:t>
                      </a:r>
                    </a:p>
                    <a:p>
                      <a:pPr algn="ctr"/>
                      <a:endParaRPr lang="de-DE" sz="1200" b="0" baseline="0" dirty="0" smtClean="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vMerge="1">
                  <a:txBody>
                    <a:bodyPr/>
                    <a:lstStyle/>
                    <a:p>
                      <a:endParaRPr lang="de-DE" dirty="0"/>
                    </a:p>
                  </a:txBody>
                  <a:tcPr/>
                </a:tc>
              </a:tr>
              <a:tr h="370840">
                <a:tc vMerge="1">
                  <a:txBody>
                    <a:bodyPr/>
                    <a:lstStyle/>
                    <a:p>
                      <a:endParaRPr lang="de-DE" dirty="0"/>
                    </a:p>
                  </a:txBody>
                  <a:tcPr/>
                </a:tc>
                <a:tc>
                  <a:txBody>
                    <a:bodyPr/>
                    <a:lstStyle/>
                    <a:p>
                      <a:pPr algn="ctr"/>
                      <a:endParaRPr lang="de-DE" sz="1200" b="1" dirty="0" smtClean="0"/>
                    </a:p>
                    <a:p>
                      <a:pPr algn="ctr"/>
                      <a:r>
                        <a:rPr lang="de-DE" sz="1200" b="1" dirty="0" smtClean="0"/>
                        <a:t>Text- und Medienkompetenz</a:t>
                      </a:r>
                    </a:p>
                    <a:p>
                      <a:pPr algn="ctr"/>
                      <a:endParaRPr lang="de-DE" sz="1200" b="1" dirty="0" smtClean="0"/>
                    </a:p>
                    <a:p>
                      <a:pPr algn="ctr"/>
                      <a:r>
                        <a:rPr lang="de-DE" sz="1200" b="0" dirty="0" smtClean="0"/>
                        <a:t>mündlich	schriftlich	medial</a:t>
                      </a:r>
                    </a:p>
                    <a:p>
                      <a:pPr algn="ctr"/>
                      <a:endParaRPr lang="de-DE" sz="1200" b="1"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vMerge="1">
                  <a:txBody>
                    <a:bodyPr/>
                    <a:lstStyle/>
                    <a:p>
                      <a:endParaRPr lang="de-DE" dirty="0"/>
                    </a:p>
                  </a:txBody>
                  <a:tcPr/>
                </a:tc>
              </a:tr>
            </a:tbl>
          </a:graphicData>
        </a:graphic>
      </p:graphicFrame>
    </p:spTree>
  </p:cSld>
  <p:clrMapOvr>
    <a:masterClrMapping/>
  </p:clrMapOvr>
  <p:transition spd="med" advClick="0" advTm="10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platzhalter 3"/>
          <p:cNvSpPr>
            <a:spLocks noGrp="1"/>
          </p:cNvSpPr>
          <p:nvPr>
            <p:ph type="body" idx="1"/>
          </p:nvPr>
        </p:nvSpPr>
        <p:spPr>
          <a:xfrm>
            <a:off x="722313" y="2651125"/>
            <a:ext cx="7772400" cy="1755775"/>
          </a:xfrm>
        </p:spPr>
        <p:txBody>
          <a:bodyPr/>
          <a:lstStyle/>
          <a:p>
            <a:pPr algn="ctr"/>
            <a:r>
              <a:rPr lang="de-DE" sz="2800" b="1" smtClean="0">
                <a:solidFill>
                  <a:srgbClr val="0033CC"/>
                </a:solidFill>
                <a:latin typeface="Arial-BoldMT"/>
                <a:cs typeface="Times New Roman" pitchFamily="18" charset="0"/>
              </a:rPr>
              <a:t>1. Konzept und Gestaltung kompetenzorientierter Kernlehrpläne</a:t>
            </a:r>
          </a:p>
          <a:p>
            <a:endParaRPr lang="de-DE" sz="3600" b="1" smtClean="0">
              <a:solidFill>
                <a:srgbClr val="0033CC"/>
              </a:solidFill>
              <a:latin typeface="Arial-BoldMT"/>
            </a:endParaRPr>
          </a:p>
        </p:txBody>
      </p:sp>
      <p:sp>
        <p:nvSpPr>
          <p:cNvPr id="20482" name="Foliennummernplatzhalter 4"/>
          <p:cNvSpPr>
            <a:spLocks noGrp="1"/>
          </p:cNvSpPr>
          <p:nvPr>
            <p:ph type="sldNum" sz="quarter" idx="10"/>
          </p:nvPr>
        </p:nvSpPr>
        <p:spPr>
          <a:noFill/>
          <a:ln>
            <a:miter lim="800000"/>
            <a:headEnd/>
            <a:tailEnd/>
          </a:ln>
        </p:spPr>
        <p:txBody>
          <a:bodyPr/>
          <a:lstStyle/>
          <a:p>
            <a:fld id="{4AF0EFE3-A87B-4B02-B9F3-130AC65D68BB}" type="slidenum">
              <a:rPr lang="de-DE" smtClean="0">
                <a:latin typeface="Arial" charset="0"/>
              </a:rPr>
              <a:pPr/>
              <a:t>2</a:t>
            </a:fld>
            <a:endParaRPr lang="de-DE" smtClean="0">
              <a:latin typeface="Arial" charset="0"/>
            </a:endParaRPr>
          </a:p>
        </p:txBody>
      </p:sp>
    </p:spTree>
  </p:cSld>
  <p:clrMapOvr>
    <a:masterClrMapping/>
  </p:clrMapOvr>
  <p:transition spd="med" advClick="0" advTm="10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liennummernplatzhalter 1"/>
          <p:cNvSpPr>
            <a:spLocks noGrp="1"/>
          </p:cNvSpPr>
          <p:nvPr>
            <p:ph type="sldNum" sz="quarter" idx="10"/>
          </p:nvPr>
        </p:nvSpPr>
        <p:spPr>
          <a:noFill/>
          <a:ln>
            <a:miter lim="800000"/>
            <a:headEnd/>
            <a:tailEnd/>
          </a:ln>
        </p:spPr>
        <p:txBody>
          <a:bodyPr/>
          <a:lstStyle/>
          <a:p>
            <a:fld id="{DF78D054-D19A-4AB7-B230-BCD23B252F33}" type="slidenum">
              <a:rPr lang="de-DE" smtClean="0">
                <a:latin typeface="Arial" charset="0"/>
              </a:rPr>
              <a:pPr/>
              <a:t>20</a:t>
            </a:fld>
            <a:endParaRPr lang="de-DE" smtClean="0">
              <a:latin typeface="Arial" charset="0"/>
            </a:endParaRPr>
          </a:p>
        </p:txBody>
      </p:sp>
      <p:sp>
        <p:nvSpPr>
          <p:cNvPr id="38915" name="Rechteck 2"/>
          <p:cNvSpPr>
            <a:spLocks noChangeArrowheads="1"/>
          </p:cNvSpPr>
          <p:nvPr/>
        </p:nvSpPr>
        <p:spPr bwMode="auto">
          <a:xfrm>
            <a:off x="581025" y="1517650"/>
            <a:ext cx="7937500" cy="4570413"/>
          </a:xfrm>
          <a:prstGeom prst="rect">
            <a:avLst/>
          </a:prstGeom>
          <a:noFill/>
          <a:ln>
            <a:noFill/>
          </a:ln>
          <a:extLst/>
        </p:spPr>
        <p:txBody>
          <a:bodyPr>
            <a:spAutoFit/>
          </a:bodyPr>
          <a:lstStyle/>
          <a:p>
            <a:pPr marL="285750" indent="-285750">
              <a:lnSpc>
                <a:spcPct val="150000"/>
              </a:lnSpc>
              <a:buFont typeface="Arial" pitchFamily="34" charset="0"/>
              <a:buChar char="•"/>
              <a:defRPr/>
            </a:pPr>
            <a:r>
              <a:rPr lang="de-DE" sz="2000" dirty="0">
                <a:latin typeface="Corbel" pitchFamily="34" charset="0"/>
              </a:rPr>
              <a:t>Fähigkeit, Texte </a:t>
            </a:r>
            <a:r>
              <a:rPr lang="de-DE" sz="2000" b="1" dirty="0">
                <a:latin typeface="Corbel" pitchFamily="34" charset="0"/>
              </a:rPr>
              <a:t>selbstständig, zielbezogen </a:t>
            </a:r>
            <a:r>
              <a:rPr lang="de-DE" sz="2000" dirty="0">
                <a:latin typeface="Corbel" pitchFamily="34" charset="0"/>
              </a:rPr>
              <a:t>sowie in ihren </a:t>
            </a:r>
            <a:r>
              <a:rPr lang="de-DE" sz="2000" b="1" dirty="0">
                <a:latin typeface="Corbel" pitchFamily="34" charset="0"/>
              </a:rPr>
              <a:t>historischen</a:t>
            </a:r>
            <a:r>
              <a:rPr lang="de-DE" sz="2000" dirty="0">
                <a:latin typeface="Corbel" pitchFamily="34" charset="0"/>
              </a:rPr>
              <a:t> und </a:t>
            </a:r>
            <a:r>
              <a:rPr lang="de-DE" sz="2000" b="1" dirty="0">
                <a:latin typeface="Corbel" pitchFamily="34" charset="0"/>
              </a:rPr>
              <a:t>sozialen Kontexten </a:t>
            </a:r>
            <a:r>
              <a:rPr lang="de-DE" sz="2000" dirty="0">
                <a:latin typeface="Corbel" pitchFamily="34" charset="0"/>
              </a:rPr>
              <a:t>zu </a:t>
            </a:r>
            <a:r>
              <a:rPr lang="de-DE" sz="2000" b="1" dirty="0">
                <a:latin typeface="Corbel" pitchFamily="34" charset="0"/>
              </a:rPr>
              <a:t>verstehen</a:t>
            </a:r>
            <a:r>
              <a:rPr lang="de-DE" sz="2000" dirty="0">
                <a:latin typeface="Corbel" pitchFamily="34" charset="0"/>
              </a:rPr>
              <a:t>, zu </a:t>
            </a:r>
            <a:r>
              <a:rPr lang="de-DE" sz="2000" b="1" dirty="0">
                <a:latin typeface="Corbel" pitchFamily="34" charset="0"/>
              </a:rPr>
              <a:t>deuten</a:t>
            </a:r>
            <a:r>
              <a:rPr lang="de-DE" sz="2000" dirty="0">
                <a:latin typeface="Corbel" pitchFamily="34" charset="0"/>
              </a:rPr>
              <a:t> und eine Interpretation zu begründen</a:t>
            </a:r>
          </a:p>
          <a:p>
            <a:pPr marL="285750" indent="-285750">
              <a:lnSpc>
                <a:spcPct val="150000"/>
              </a:lnSpc>
              <a:buFont typeface="Arial" pitchFamily="34" charset="0"/>
              <a:buChar char="•"/>
              <a:defRPr/>
            </a:pPr>
            <a:endParaRPr lang="de-DE" sz="2000" dirty="0">
              <a:latin typeface="Corbel" pitchFamily="34" charset="0"/>
            </a:endParaRPr>
          </a:p>
          <a:p>
            <a:pPr marL="285750" indent="-285750">
              <a:lnSpc>
                <a:spcPct val="150000"/>
              </a:lnSpc>
              <a:buFont typeface="Arial" pitchFamily="34" charset="0"/>
              <a:buChar char="•"/>
              <a:defRPr/>
            </a:pPr>
            <a:r>
              <a:rPr lang="de-DE" sz="2000" b="1" dirty="0">
                <a:latin typeface="Corbel" pitchFamily="34" charset="0"/>
              </a:rPr>
              <a:t>Techniken</a:t>
            </a:r>
            <a:r>
              <a:rPr lang="de-DE" sz="2000" dirty="0">
                <a:latin typeface="Corbel" pitchFamily="34" charset="0"/>
              </a:rPr>
              <a:t> der </a:t>
            </a:r>
            <a:r>
              <a:rPr lang="de-DE" sz="2000" b="1" dirty="0">
                <a:latin typeface="Corbel" pitchFamily="34" charset="0"/>
              </a:rPr>
              <a:t>Erstellung von Texten </a:t>
            </a:r>
          </a:p>
          <a:p>
            <a:pPr marL="285750" indent="-285750">
              <a:lnSpc>
                <a:spcPct val="150000"/>
              </a:lnSpc>
              <a:buFont typeface="Arial" pitchFamily="34" charset="0"/>
              <a:buChar char="•"/>
              <a:defRPr/>
            </a:pPr>
            <a:endParaRPr lang="de-DE" sz="2000" b="1" dirty="0">
              <a:latin typeface="Corbel" pitchFamily="34" charset="0"/>
            </a:endParaRPr>
          </a:p>
          <a:p>
            <a:pPr marL="285750" indent="-285750">
              <a:lnSpc>
                <a:spcPct val="150000"/>
              </a:lnSpc>
              <a:buFont typeface="Arial" pitchFamily="34" charset="0"/>
              <a:buChar char="•"/>
              <a:defRPr/>
            </a:pPr>
            <a:r>
              <a:rPr lang="de-DE" sz="2000" b="1" dirty="0">
                <a:latin typeface="Corbel" pitchFamily="34" charset="0"/>
              </a:rPr>
              <a:t>Erweiterter Textbegriff</a:t>
            </a:r>
            <a:r>
              <a:rPr lang="de-DE" sz="2000" dirty="0">
                <a:latin typeface="Corbel" pitchFamily="34" charset="0"/>
              </a:rPr>
              <a:t>: Texte sind alle mündlich, schriftlich und medial vermittelten Produkte</a:t>
            </a:r>
          </a:p>
          <a:p>
            <a:pPr>
              <a:lnSpc>
                <a:spcPct val="150000"/>
              </a:lnSpc>
              <a:defRPr/>
            </a:pPr>
            <a:r>
              <a:rPr lang="de-DE" sz="1400" dirty="0">
                <a:latin typeface="Corbel" pitchFamily="34" charset="0"/>
              </a:rPr>
              <a:t>							(BISTAS S.22)</a:t>
            </a:r>
            <a:r>
              <a:rPr lang="de-DE" sz="2000" dirty="0">
                <a:latin typeface="Garamond" pitchFamily="18" charset="0"/>
              </a:rPr>
              <a:t/>
            </a:r>
            <a:br>
              <a:rPr lang="de-DE" sz="2000" dirty="0">
                <a:latin typeface="Garamond" pitchFamily="18" charset="0"/>
              </a:rPr>
            </a:br>
            <a:endParaRPr lang="de-DE" sz="2000" dirty="0">
              <a:latin typeface="Garamond" pitchFamily="18" charset="0"/>
            </a:endParaRPr>
          </a:p>
        </p:txBody>
      </p:sp>
      <p:sp>
        <p:nvSpPr>
          <p:cNvPr id="5" name="Titel 1"/>
          <p:cNvSpPr txBox="1">
            <a:spLocks/>
          </p:cNvSpPr>
          <p:nvPr/>
        </p:nvSpPr>
        <p:spPr>
          <a:xfrm>
            <a:off x="517525" y="833438"/>
            <a:ext cx="8064500" cy="428625"/>
          </a:xfrm>
          <a:prstGeom prst="rect">
            <a:avLst/>
          </a:prstGeom>
        </p:spPr>
        <p:txBody>
          <a:bodyPr/>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BoldMT" charset="0"/>
              </a:defRPr>
            </a:lvl2pPr>
            <a:lvl3pPr algn="l" rtl="0" eaLnBrk="0" fontAlgn="base" hangingPunct="0">
              <a:spcBef>
                <a:spcPct val="0"/>
              </a:spcBef>
              <a:spcAft>
                <a:spcPct val="0"/>
              </a:spcAft>
              <a:defRPr sz="2000" b="1">
                <a:solidFill>
                  <a:schemeClr val="tx1"/>
                </a:solidFill>
                <a:latin typeface="Arial-BoldMT" charset="0"/>
              </a:defRPr>
            </a:lvl3pPr>
            <a:lvl4pPr algn="l" rtl="0" eaLnBrk="0" fontAlgn="base" hangingPunct="0">
              <a:spcBef>
                <a:spcPct val="0"/>
              </a:spcBef>
              <a:spcAft>
                <a:spcPct val="0"/>
              </a:spcAft>
              <a:defRPr sz="2000" b="1">
                <a:solidFill>
                  <a:schemeClr val="tx1"/>
                </a:solidFill>
                <a:latin typeface="Arial-BoldMT" charset="0"/>
              </a:defRPr>
            </a:lvl4pPr>
            <a:lvl5pPr algn="l" rtl="0" eaLnBrk="0" fontAlgn="base" hangingPunct="0">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pPr>
              <a:defRPr/>
            </a:pPr>
            <a:r>
              <a:rPr lang="de-DE" sz="2800" kern="0" dirty="0" smtClean="0">
                <a:solidFill>
                  <a:srgbClr val="FF0000"/>
                </a:solidFill>
                <a:latin typeface="Corbel" pitchFamily="34" charset="0"/>
              </a:rPr>
              <a:t>Text- und Medienkompetenz</a:t>
            </a:r>
            <a:endParaRPr lang="de-DE" sz="2800" kern="0" dirty="0"/>
          </a:p>
        </p:txBody>
      </p:sp>
    </p:spTree>
  </p:cSld>
  <p:clrMapOvr>
    <a:masterClrMapping/>
  </p:clrMapOvr>
  <p:transition spd="med" advClick="0" advTm="10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942749477"/>
              </p:ext>
            </p:extLst>
          </p:nvPr>
        </p:nvGraphicFramePr>
        <p:xfrm>
          <a:off x="0" y="1396999"/>
          <a:ext cx="9144000" cy="4812687"/>
        </p:xfrm>
        <a:graphic>
          <a:graphicData uri="http://schemas.openxmlformats.org/presentationml/2006/ole">
            <mc:AlternateContent xmlns:mc="http://schemas.openxmlformats.org/markup-compatibility/2006">
              <mc:Choice xmlns:v="urn:schemas-microsoft-com:vml" Requires="v">
                <p:oleObj spid="_x0000_s78862" name="Dokument" r:id="rId4" imgW="9906000" imgH="7061200" progId="Word.Document.12">
                  <p:embed/>
                </p:oleObj>
              </mc:Choice>
              <mc:Fallback>
                <p:oleObj name="Dokument" r:id="rId4" imgW="9906000" imgH="7061200" progId="Word.Document.12">
                  <p:embed/>
                  <p:pic>
                    <p:nvPicPr>
                      <p:cNvPr id="0" name=""/>
                      <p:cNvPicPr/>
                      <p:nvPr/>
                    </p:nvPicPr>
                    <p:blipFill>
                      <a:blip r:embed="rId5"/>
                      <a:stretch>
                        <a:fillRect/>
                      </a:stretch>
                    </p:blipFill>
                    <p:spPr>
                      <a:xfrm>
                        <a:off x="0" y="1396999"/>
                        <a:ext cx="9144000" cy="4812687"/>
                      </a:xfrm>
                      <a:prstGeom prst="rect">
                        <a:avLst/>
                      </a:prstGeom>
                    </p:spPr>
                  </p:pic>
                </p:oleObj>
              </mc:Fallback>
            </mc:AlternateContent>
          </a:graphicData>
        </a:graphic>
      </p:graphicFrame>
    </p:spTree>
  </p:cSld>
  <p:clrMapOvr>
    <a:masterClrMapping/>
  </p:clrMapOvr>
  <p:transition advClick="0" advTm="1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1"/>
          <p:cNvSpPr>
            <a:spLocks noGrp="1"/>
          </p:cNvSpPr>
          <p:nvPr>
            <p:ph type="title"/>
          </p:nvPr>
        </p:nvSpPr>
        <p:spPr>
          <a:xfrm>
            <a:off x="506413" y="811213"/>
            <a:ext cx="8064500" cy="430212"/>
          </a:xfrm>
        </p:spPr>
        <p:txBody>
          <a:bodyPr/>
          <a:lstStyle/>
          <a:p>
            <a:r>
              <a:rPr lang="de-DE" sz="2800" smtClean="0">
                <a:solidFill>
                  <a:srgbClr val="FF0000"/>
                </a:solidFill>
                <a:latin typeface="Corbel" pitchFamily="34" charset="0"/>
              </a:rPr>
              <a:t>Sprachbewusstheit und Sprachlernkompetenz</a:t>
            </a:r>
            <a:endParaRPr lang="de-DE" sz="2800" smtClean="0"/>
          </a:p>
        </p:txBody>
      </p:sp>
      <p:sp>
        <p:nvSpPr>
          <p:cNvPr id="48130" name="Foliennummernplatzhalter 3"/>
          <p:cNvSpPr>
            <a:spLocks noGrp="1"/>
          </p:cNvSpPr>
          <p:nvPr>
            <p:ph type="sldNum" sz="quarter" idx="10"/>
          </p:nvPr>
        </p:nvSpPr>
        <p:spPr>
          <a:noFill/>
          <a:ln>
            <a:miter lim="800000"/>
            <a:headEnd/>
            <a:tailEnd/>
          </a:ln>
        </p:spPr>
        <p:txBody>
          <a:bodyPr/>
          <a:lstStyle/>
          <a:p>
            <a:fld id="{1AA08038-CCC7-4063-A068-FA1C444C0594}" type="slidenum">
              <a:rPr lang="de-DE" smtClean="0">
                <a:latin typeface="Arial" charset="0"/>
              </a:rPr>
              <a:pPr/>
              <a:t>22</a:t>
            </a:fld>
            <a:endParaRPr lang="de-DE" smtClean="0">
              <a:latin typeface="Arial" charset="0"/>
            </a:endParaRPr>
          </a:p>
        </p:txBody>
      </p:sp>
      <p:graphicFrame>
        <p:nvGraphicFramePr>
          <p:cNvPr id="8" name="Tabelle 7"/>
          <p:cNvGraphicFramePr>
            <a:graphicFrameLocks noGrp="1"/>
          </p:cNvGraphicFramePr>
          <p:nvPr/>
        </p:nvGraphicFramePr>
        <p:xfrm>
          <a:off x="1524000" y="1336431"/>
          <a:ext cx="6096000" cy="4983480"/>
        </p:xfrm>
        <a:graphic>
          <a:graphicData uri="http://schemas.openxmlformats.org/drawingml/2006/table">
            <a:tbl>
              <a:tblPr firstRow="1" bandRow="1">
                <a:tableStyleId>{5940675A-B579-460E-94D1-54222C63F5DA}</a:tableStyleId>
              </a:tblPr>
              <a:tblGrid>
                <a:gridCol w="895927"/>
                <a:gridCol w="4378037"/>
                <a:gridCol w="822036"/>
              </a:tblGrid>
              <a:tr h="1630690">
                <a:tc rowSpan="3">
                  <a:txBody>
                    <a:bodyPr/>
                    <a:lstStyle/>
                    <a:p>
                      <a:pPr algn="ctr">
                        <a:spcBef>
                          <a:spcPts val="600"/>
                        </a:spcBef>
                        <a:spcAft>
                          <a:spcPts val="600"/>
                        </a:spcAft>
                      </a:pPr>
                      <a:r>
                        <a:rPr lang="de-DE" sz="1200" b="1" dirty="0" smtClean="0"/>
                        <a:t>Sprachlernkompetenz</a:t>
                      </a:r>
                    </a:p>
                    <a:p>
                      <a:pPr algn="ctr">
                        <a:spcBef>
                          <a:spcPts val="600"/>
                        </a:spcBef>
                        <a:spcAft>
                          <a:spcPts val="600"/>
                        </a:spcAft>
                      </a:pPr>
                      <a:endParaRPr lang="de-DE" sz="1200" b="1" dirty="0"/>
                    </a:p>
                  </a:txBody>
                  <a:tcPr vert="vert" anchor="b">
                    <a:lnL w="381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spcBef>
                          <a:spcPts val="0"/>
                        </a:spcBef>
                        <a:spcAft>
                          <a:spcPts val="0"/>
                        </a:spcAft>
                      </a:pPr>
                      <a:endParaRPr lang="de-DE" sz="1200" b="1" i="0" dirty="0" smtClean="0"/>
                    </a:p>
                    <a:p>
                      <a:pPr algn="ctr">
                        <a:spcBef>
                          <a:spcPts val="0"/>
                        </a:spcBef>
                        <a:spcAft>
                          <a:spcPts val="0"/>
                        </a:spcAft>
                      </a:pPr>
                      <a:r>
                        <a:rPr lang="de-DE" sz="1200" b="1" i="0" dirty="0" smtClean="0"/>
                        <a:t>Interkulturelle kommunikative </a:t>
                      </a:r>
                    </a:p>
                    <a:p>
                      <a:pPr algn="ctr">
                        <a:spcBef>
                          <a:spcPts val="0"/>
                        </a:spcBef>
                        <a:spcAft>
                          <a:spcPts val="600"/>
                        </a:spcAft>
                      </a:pPr>
                      <a:r>
                        <a:rPr lang="de-DE" sz="1200" b="1" i="0" dirty="0" smtClean="0"/>
                        <a:t>Kompetenz</a:t>
                      </a:r>
                    </a:p>
                    <a:p>
                      <a:pPr algn="ctr">
                        <a:spcBef>
                          <a:spcPts val="600"/>
                        </a:spcBef>
                        <a:spcAft>
                          <a:spcPts val="600"/>
                        </a:spcAft>
                      </a:pPr>
                      <a:r>
                        <a:rPr lang="de-DE" sz="1200" i="0" dirty="0" smtClean="0"/>
                        <a:t>Verstehen 	Handeln</a:t>
                      </a:r>
                    </a:p>
                    <a:p>
                      <a:pPr algn="ctr">
                        <a:spcBef>
                          <a:spcPts val="600"/>
                        </a:spcBef>
                        <a:spcAft>
                          <a:spcPts val="600"/>
                        </a:spcAft>
                      </a:pPr>
                      <a:r>
                        <a:rPr lang="de-DE" sz="1200" i="0" dirty="0" smtClean="0"/>
                        <a:t>Wissen	Einstellungen	</a:t>
                      </a:r>
                      <a:r>
                        <a:rPr lang="de-DE" sz="1200" i="0" baseline="0" dirty="0" smtClean="0"/>
                        <a:t>        </a:t>
                      </a:r>
                      <a:r>
                        <a:rPr lang="de-DE" sz="1200" i="0" dirty="0" smtClean="0"/>
                        <a:t>Bewusstheit</a:t>
                      </a:r>
                    </a:p>
                    <a:p>
                      <a:pPr algn="ctr">
                        <a:spcBef>
                          <a:spcPts val="600"/>
                        </a:spcBef>
                        <a:spcAft>
                          <a:spcPts val="600"/>
                        </a:spcAft>
                      </a:pPr>
                      <a:endParaRPr lang="de-DE" sz="1200" i="0"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rowSpan="3">
                  <a:txBody>
                    <a:bodyPr/>
                    <a:lstStyle/>
                    <a:p>
                      <a:pPr marL="0" algn="ctr" defTabSz="914400" rtl="0" eaLnBrk="1" latinLnBrk="0" hangingPunct="1">
                        <a:lnSpc>
                          <a:spcPct val="200000"/>
                        </a:lnSpc>
                        <a:spcBef>
                          <a:spcPts val="1800"/>
                        </a:spcBef>
                        <a:spcAft>
                          <a:spcPts val="600"/>
                        </a:spcAft>
                      </a:pPr>
                      <a:r>
                        <a:rPr lang="de-DE" sz="1200" b="1" kern="1200" dirty="0" smtClean="0">
                          <a:solidFill>
                            <a:schemeClr val="tx1"/>
                          </a:solidFill>
                          <a:latin typeface="+mn-lt"/>
                          <a:ea typeface="+mn-ea"/>
                          <a:cs typeface="+mn-cs"/>
                        </a:rPr>
                        <a:t>Sprachbewusstheit</a:t>
                      </a:r>
                      <a:endParaRPr lang="de-DE" sz="1200" b="1" kern="1200" dirty="0">
                        <a:solidFill>
                          <a:schemeClr val="tx1"/>
                        </a:solidFill>
                        <a:latin typeface="+mn-lt"/>
                        <a:ea typeface="+mn-ea"/>
                        <a:cs typeface="+mn-cs"/>
                      </a:endParaRPr>
                    </a:p>
                  </a:txBody>
                  <a:tcPr vert="vert">
                    <a:lnL w="12700" cap="flat" cmpd="sng" algn="ctr">
                      <a:solidFill>
                        <a:schemeClr val="tx1"/>
                      </a:solidFill>
                      <a:prstDash val="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r h="2310145">
                <a:tc vMerge="1">
                  <a:txBody>
                    <a:bodyPr/>
                    <a:lstStyle/>
                    <a:p>
                      <a:endParaRPr lang="de-DE" dirty="0"/>
                    </a:p>
                  </a:txBody>
                  <a:tcPr/>
                </a:tc>
                <a:tc>
                  <a:txBody>
                    <a:bodyPr/>
                    <a:lstStyle/>
                    <a:p>
                      <a:pPr algn="ctr">
                        <a:spcBef>
                          <a:spcPts val="600"/>
                        </a:spcBef>
                        <a:spcAft>
                          <a:spcPts val="600"/>
                        </a:spcAft>
                      </a:pPr>
                      <a:endParaRPr lang="de-DE" sz="1200" b="1" dirty="0" smtClean="0"/>
                    </a:p>
                    <a:p>
                      <a:pPr algn="ctr">
                        <a:spcBef>
                          <a:spcPts val="600"/>
                        </a:spcBef>
                        <a:spcAft>
                          <a:spcPts val="600"/>
                        </a:spcAft>
                      </a:pPr>
                      <a:r>
                        <a:rPr lang="de-DE" sz="1200" b="1" dirty="0" smtClean="0"/>
                        <a:t>Funktionale kommunikative</a:t>
                      </a:r>
                      <a:r>
                        <a:rPr lang="de-DE" sz="1200" b="1" baseline="0" dirty="0" smtClean="0"/>
                        <a:t> Kompetenz</a:t>
                      </a:r>
                    </a:p>
                    <a:p>
                      <a:pPr algn="ctr"/>
                      <a:r>
                        <a:rPr lang="de-DE" sz="1200" b="0" baseline="0" dirty="0" smtClean="0"/>
                        <a:t>Hör-/Hörsehverstehen</a:t>
                      </a:r>
                    </a:p>
                    <a:p>
                      <a:pPr algn="ctr"/>
                      <a:r>
                        <a:rPr lang="de-DE" sz="1200" b="0" baseline="0" dirty="0" smtClean="0"/>
                        <a:t>Leseverstehen</a:t>
                      </a:r>
                    </a:p>
                    <a:p>
                      <a:pPr algn="ctr"/>
                      <a:r>
                        <a:rPr lang="de-DE" sz="1200" b="0" baseline="0" dirty="0" smtClean="0"/>
                        <a:t>Schreiben</a:t>
                      </a:r>
                    </a:p>
                    <a:p>
                      <a:pPr algn="ctr"/>
                      <a:r>
                        <a:rPr lang="de-DE" sz="1200" b="0" baseline="0" dirty="0" smtClean="0"/>
                        <a:t>Sprechen</a:t>
                      </a:r>
                    </a:p>
                    <a:p>
                      <a:pPr algn="ctr"/>
                      <a:r>
                        <a:rPr lang="de-DE" sz="1200" b="0" baseline="0" dirty="0" smtClean="0"/>
                        <a:t>Sprachmittlung</a:t>
                      </a:r>
                    </a:p>
                    <a:p>
                      <a:pPr algn="ctr"/>
                      <a:endParaRPr lang="de-DE" sz="1200" b="0" baseline="0" dirty="0" smtClean="0"/>
                    </a:p>
                    <a:p>
                      <a:pPr algn="ctr"/>
                      <a:r>
                        <a:rPr lang="de-DE" sz="1200" b="0" baseline="0" dirty="0" smtClean="0"/>
                        <a:t>Verfügen über sprachliche Mittel und kommunikative Strategien</a:t>
                      </a:r>
                    </a:p>
                    <a:p>
                      <a:pPr algn="ctr"/>
                      <a:endParaRPr lang="de-DE" sz="1200" b="0" baseline="0" dirty="0" smtClean="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vMerge="1">
                  <a:txBody>
                    <a:bodyPr/>
                    <a:lstStyle/>
                    <a:p>
                      <a:endParaRPr lang="de-DE" dirty="0"/>
                    </a:p>
                  </a:txBody>
                  <a:tcPr/>
                </a:tc>
              </a:tr>
              <a:tr h="996533">
                <a:tc vMerge="1">
                  <a:txBody>
                    <a:bodyPr/>
                    <a:lstStyle/>
                    <a:p>
                      <a:endParaRPr lang="de-DE" dirty="0"/>
                    </a:p>
                  </a:txBody>
                  <a:tcPr/>
                </a:tc>
                <a:tc>
                  <a:txBody>
                    <a:bodyPr/>
                    <a:lstStyle/>
                    <a:p>
                      <a:pPr algn="ctr"/>
                      <a:endParaRPr lang="de-DE" sz="1200" b="1" dirty="0" smtClean="0"/>
                    </a:p>
                    <a:p>
                      <a:pPr algn="ctr"/>
                      <a:r>
                        <a:rPr lang="de-DE" sz="1200" b="1" dirty="0" smtClean="0"/>
                        <a:t>Text- und Medienkompetenz</a:t>
                      </a:r>
                    </a:p>
                    <a:p>
                      <a:pPr algn="ctr"/>
                      <a:endParaRPr lang="de-DE" sz="1200" b="1" dirty="0" smtClean="0"/>
                    </a:p>
                    <a:p>
                      <a:pPr algn="ctr"/>
                      <a:r>
                        <a:rPr lang="de-DE" sz="1200" b="0" dirty="0" smtClean="0"/>
                        <a:t>mündlich	schriftlich	medial</a:t>
                      </a:r>
                    </a:p>
                    <a:p>
                      <a:pPr algn="ctr"/>
                      <a:endParaRPr lang="de-DE" sz="1200" b="1"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vMerge="1">
                  <a:txBody>
                    <a:bodyPr/>
                    <a:lstStyle/>
                    <a:p>
                      <a:endParaRPr lang="de-DE" dirty="0"/>
                    </a:p>
                  </a:txBody>
                  <a:tcPr/>
                </a:tc>
              </a:tr>
            </a:tbl>
          </a:graphicData>
        </a:graphic>
      </p:graphicFrame>
    </p:spTree>
  </p:cSld>
  <p:clrMapOvr>
    <a:masterClrMapping/>
  </p:clrMapOvr>
  <p:transition spd="med" advClick="0" advTm="10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nummernplatzhalter 3"/>
          <p:cNvSpPr>
            <a:spLocks noGrp="1"/>
          </p:cNvSpPr>
          <p:nvPr>
            <p:ph type="sldNum" sz="quarter" idx="10"/>
          </p:nvPr>
        </p:nvSpPr>
        <p:spPr>
          <a:noFill/>
          <a:ln>
            <a:miter lim="800000"/>
            <a:headEnd/>
            <a:tailEnd/>
          </a:ln>
        </p:spPr>
        <p:txBody>
          <a:bodyPr/>
          <a:lstStyle/>
          <a:p>
            <a:fld id="{9C2ABBE9-F87C-4FFD-8A77-DF4A9223D406}" type="slidenum">
              <a:rPr lang="de-DE" smtClean="0">
                <a:latin typeface="Arial" charset="0"/>
              </a:rPr>
              <a:pPr/>
              <a:t>23</a:t>
            </a:fld>
            <a:endParaRPr lang="de-DE" smtClean="0">
              <a:latin typeface="Arial" charset="0"/>
            </a:endParaRPr>
          </a:p>
        </p:txBody>
      </p:sp>
      <p:graphicFrame>
        <p:nvGraphicFramePr>
          <p:cNvPr id="5" name="Inhaltsplatzhalter 4"/>
          <p:cNvGraphicFramePr>
            <a:graphicFrameLocks noGrp="1"/>
          </p:cNvGraphicFramePr>
          <p:nvPr>
            <p:ph idx="1"/>
          </p:nvPr>
        </p:nvGraphicFramePr>
        <p:xfrm>
          <a:off x="539750" y="1404938"/>
          <a:ext cx="8064500" cy="3569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feld 8"/>
          <p:cNvSpPr txBox="1">
            <a:spLocks noChangeArrowheads="1"/>
          </p:cNvSpPr>
          <p:nvPr/>
        </p:nvSpPr>
        <p:spPr bwMode="auto">
          <a:xfrm>
            <a:off x="642938" y="5130800"/>
            <a:ext cx="7600950" cy="1200150"/>
          </a:xfrm>
          <a:prstGeom prst="rect">
            <a:avLst/>
          </a:prstGeom>
          <a:noFill/>
          <a:ln w="9525">
            <a:noFill/>
            <a:miter lim="800000"/>
            <a:headEnd/>
            <a:tailEnd/>
          </a:ln>
        </p:spPr>
        <p:txBody>
          <a:bodyPr>
            <a:spAutoFit/>
          </a:bodyPr>
          <a:lstStyle/>
          <a:p>
            <a:pPr algn="ctr"/>
            <a:r>
              <a:rPr lang="de-DE">
                <a:latin typeface="Corbel" pitchFamily="34" charset="0"/>
              </a:rPr>
              <a:t>Sprachbewusstheit und Sprachlernkompetenz haben einen eigenen Bildungswert im Hinblick auf die Persönlichkeitsbildung sowie auf Berufs- und Wissenschaftspropädeutik. </a:t>
            </a:r>
          </a:p>
          <a:p>
            <a:endParaRPr lang="de-DE"/>
          </a:p>
        </p:txBody>
      </p:sp>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liennummernplatzhalter 1"/>
          <p:cNvSpPr>
            <a:spLocks noGrp="1"/>
          </p:cNvSpPr>
          <p:nvPr>
            <p:ph type="sldNum" sz="quarter" idx="10"/>
          </p:nvPr>
        </p:nvSpPr>
        <p:spPr>
          <a:noFill/>
          <a:ln>
            <a:miter lim="800000"/>
            <a:headEnd/>
            <a:tailEnd/>
          </a:ln>
        </p:spPr>
        <p:txBody>
          <a:bodyPr/>
          <a:lstStyle/>
          <a:p>
            <a:fld id="{3CBD4AFB-53CA-4005-8ECE-F6FA99B2F1E1}" type="slidenum">
              <a:rPr lang="de-DE" smtClean="0">
                <a:latin typeface="Arial" charset="0"/>
              </a:rPr>
              <a:pPr/>
              <a:t>24</a:t>
            </a:fld>
            <a:endParaRPr lang="de-DE" smtClean="0">
              <a:latin typeface="Arial" charset="0"/>
            </a:endParaRPr>
          </a:p>
        </p:txBody>
      </p:sp>
      <p:sp>
        <p:nvSpPr>
          <p:cNvPr id="54275" name="Rechteck 4"/>
          <p:cNvSpPr>
            <a:spLocks noChangeArrowheads="1"/>
          </p:cNvSpPr>
          <p:nvPr/>
        </p:nvSpPr>
        <p:spPr bwMode="auto">
          <a:xfrm>
            <a:off x="822325" y="1374775"/>
            <a:ext cx="7588250" cy="4400550"/>
          </a:xfrm>
          <a:prstGeom prst="rect">
            <a:avLst/>
          </a:prstGeom>
          <a:noFill/>
          <a:ln w="9525">
            <a:noFill/>
            <a:miter lim="800000"/>
            <a:headEnd/>
            <a:tailEnd/>
          </a:ln>
        </p:spPr>
        <p:txBody>
          <a:bodyPr>
            <a:spAutoFit/>
          </a:bodyPr>
          <a:lstStyle/>
          <a:p>
            <a:pPr algn="just"/>
            <a:r>
              <a:rPr lang="de-DE" sz="2400" b="1">
                <a:latin typeface="Corbel" pitchFamily="34" charset="0"/>
                <a:ea typeface="Times New Roman" pitchFamily="18" charset="0"/>
                <a:cs typeface="Arial" charset="0"/>
              </a:rPr>
              <a:t>Konkrete Beispiele:</a:t>
            </a:r>
          </a:p>
          <a:p>
            <a:pPr algn="just"/>
            <a:endParaRPr lang="de-DE" sz="1600">
              <a:latin typeface="Corbel" pitchFamily="34" charset="0"/>
              <a:ea typeface="Times New Roman" pitchFamily="18" charset="0"/>
              <a:cs typeface="Arial" charset="0"/>
            </a:endParaRPr>
          </a:p>
          <a:p>
            <a:pPr algn="just"/>
            <a:r>
              <a:rPr lang="de-DE" sz="2400">
                <a:latin typeface="Corbel" pitchFamily="34" charset="0"/>
                <a:ea typeface="Times New Roman" pitchFamily="18" charset="0"/>
                <a:cs typeface="Arial" charset="0"/>
              </a:rPr>
              <a:t>Die SuS können</a:t>
            </a:r>
          </a:p>
          <a:p>
            <a:pPr algn="just"/>
            <a:endParaRPr lang="de-DE" sz="2400" i="1">
              <a:latin typeface="Corbel" pitchFamily="34" charset="0"/>
              <a:ea typeface="Times New Roman" pitchFamily="18" charset="0"/>
              <a:cs typeface="Arial" charset="0"/>
            </a:endParaRPr>
          </a:p>
          <a:p>
            <a:pPr algn="just"/>
            <a:r>
              <a:rPr lang="de-DE" sz="2400">
                <a:latin typeface="Corbel" pitchFamily="34" charset="0"/>
                <a:ea typeface="Times New Roman" pitchFamily="18" charset="0"/>
                <a:cs typeface="Arial" charset="0"/>
              </a:rPr>
              <a:t>- bedarfsgerecht unterschiedliche Arbeitsmittel, u.a. ein- und zweisprachige Wörterbücher und Medien für das eigene Sprachenlernen und die Informationsbeschaffung nutzen</a:t>
            </a:r>
          </a:p>
          <a:p>
            <a:pPr algn="just"/>
            <a:endParaRPr lang="de-DE" sz="2400">
              <a:latin typeface="Corbel" pitchFamily="34" charset="0"/>
              <a:ea typeface="Times New Roman" pitchFamily="18" charset="0"/>
              <a:cs typeface="Arial" charset="0"/>
            </a:endParaRPr>
          </a:p>
          <a:p>
            <a:pPr algn="just"/>
            <a:r>
              <a:rPr lang="de-DE" sz="2400">
                <a:latin typeface="Corbel" pitchFamily="34" charset="0"/>
                <a:ea typeface="Times New Roman" pitchFamily="18" charset="0"/>
                <a:cs typeface="Arial" charset="0"/>
              </a:rPr>
              <a:t>- kontinuierlich eigene Fehlerschwerpunkte bearbeiten, Anregungen von anderen kritisch aufnehmen und Schlussfolgerungen für ihr eigenes Sprachenlernen ziehen</a:t>
            </a:r>
          </a:p>
        </p:txBody>
      </p:sp>
      <p:sp>
        <p:nvSpPr>
          <p:cNvPr id="50179" name="Rechteck 5"/>
          <p:cNvSpPr>
            <a:spLocks noChangeArrowheads="1"/>
          </p:cNvSpPr>
          <p:nvPr/>
        </p:nvSpPr>
        <p:spPr bwMode="auto">
          <a:xfrm>
            <a:off x="338138" y="850900"/>
            <a:ext cx="6138862" cy="523875"/>
          </a:xfrm>
          <a:prstGeom prst="rect">
            <a:avLst/>
          </a:prstGeom>
          <a:noFill/>
          <a:ln w="9525">
            <a:noFill/>
            <a:miter lim="800000"/>
            <a:headEnd/>
            <a:tailEnd/>
          </a:ln>
        </p:spPr>
        <p:txBody>
          <a:bodyPr>
            <a:spAutoFit/>
          </a:bodyPr>
          <a:lstStyle/>
          <a:p>
            <a:pPr algn="just"/>
            <a:r>
              <a:rPr lang="de-DE" sz="2800" b="1">
                <a:solidFill>
                  <a:srgbClr val="FF0000"/>
                </a:solidFill>
                <a:latin typeface="Corbel" pitchFamily="34" charset="0"/>
                <a:ea typeface="Times New Roman" pitchFamily="18" charset="0"/>
                <a:cs typeface="Arial" charset="0"/>
              </a:rPr>
              <a:t>Sprachlernkompetenz</a:t>
            </a:r>
            <a:endParaRPr lang="de-DE" sz="2800">
              <a:solidFill>
                <a:srgbClr val="FF0000"/>
              </a:solidFill>
              <a:latin typeface="Corbel" pitchFamily="34" charset="0"/>
              <a:ea typeface="Times New Roman" pitchFamily="18" charset="0"/>
              <a:cs typeface="Arial" charset="0"/>
            </a:endParaRPr>
          </a:p>
        </p:txBody>
      </p:sp>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250"/>
                                  </p:stCondLst>
                                  <p:childTnLst>
                                    <p:set>
                                      <p:cBhvr>
                                        <p:cTn id="6" dur="1" fill="hold">
                                          <p:stCondLst>
                                            <p:cond delay="0"/>
                                          </p:stCondLst>
                                        </p:cTn>
                                        <p:tgtEl>
                                          <p:spTgt spid="54275">
                                            <p:txEl>
                                              <p:pRg st="2" end="2"/>
                                            </p:txEl>
                                          </p:spTgt>
                                        </p:tgtEl>
                                        <p:attrNameLst>
                                          <p:attrName>style.visibility</p:attrName>
                                        </p:attrNameLst>
                                      </p:cBhvr>
                                      <p:to>
                                        <p:strVal val="visible"/>
                                      </p:to>
                                    </p:set>
                                    <p:animEffect transition="in" filter="fade">
                                      <p:cBhvr>
                                        <p:cTn id="7" dur="500"/>
                                        <p:tgtEl>
                                          <p:spTgt spid="54275">
                                            <p:txEl>
                                              <p:pRg st="2" end="2"/>
                                            </p:txEl>
                                          </p:spTgt>
                                        </p:tgtEl>
                                      </p:cBhvr>
                                    </p:animEffect>
                                  </p:childTnLst>
                                </p:cTn>
                              </p:par>
                              <p:par>
                                <p:cTn id="8" presetID="10" presetClass="entr" presetSubtype="0" fill="hold" nodeType="withEffect">
                                  <p:stCondLst>
                                    <p:cond delay="250"/>
                                  </p:stCondLst>
                                  <p:childTnLst>
                                    <p:set>
                                      <p:cBhvr>
                                        <p:cTn id="9" dur="1" fill="hold">
                                          <p:stCondLst>
                                            <p:cond delay="0"/>
                                          </p:stCondLst>
                                        </p:cTn>
                                        <p:tgtEl>
                                          <p:spTgt spid="54275">
                                            <p:txEl>
                                              <p:pRg st="6" end="6"/>
                                            </p:txEl>
                                          </p:spTgt>
                                        </p:tgtEl>
                                        <p:attrNameLst>
                                          <p:attrName>style.visibility</p:attrName>
                                        </p:attrNameLst>
                                      </p:cBhvr>
                                      <p:to>
                                        <p:strVal val="visible"/>
                                      </p:to>
                                    </p:set>
                                    <p:animEffect transition="in" filter="fade">
                                      <p:cBhvr>
                                        <p:cTn id="10" dur="500"/>
                                        <p:tgtEl>
                                          <p:spTgt spid="54275">
                                            <p:txEl>
                                              <p:pRg st="6" end="6"/>
                                            </p:txEl>
                                          </p:spTgt>
                                        </p:tgtEl>
                                      </p:cBhvr>
                                    </p:animEffect>
                                  </p:childTnLst>
                                </p:cTn>
                              </p:par>
                              <p:par>
                                <p:cTn id="11" presetID="10" presetClass="entr" presetSubtype="0" fill="hold" nodeType="withEffect">
                                  <p:stCondLst>
                                    <p:cond delay="250"/>
                                  </p:stCondLst>
                                  <p:childTnLst>
                                    <p:set>
                                      <p:cBhvr>
                                        <p:cTn id="12" dur="1" fill="hold">
                                          <p:stCondLst>
                                            <p:cond delay="0"/>
                                          </p:stCondLst>
                                        </p:cTn>
                                        <p:tgtEl>
                                          <p:spTgt spid="54275">
                                            <p:txEl>
                                              <p:pRg st="4" end="4"/>
                                            </p:txEl>
                                          </p:spTgt>
                                        </p:tgtEl>
                                        <p:attrNameLst>
                                          <p:attrName>style.visibility</p:attrName>
                                        </p:attrNameLst>
                                      </p:cBhvr>
                                      <p:to>
                                        <p:strVal val="visible"/>
                                      </p:to>
                                    </p:set>
                                    <p:animEffect transition="in" filter="fade">
                                      <p:cBhvr>
                                        <p:cTn id="13" dur="500"/>
                                        <p:tgtEl>
                                          <p:spTgt spid="54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liennummernplatzhalter 1"/>
          <p:cNvSpPr>
            <a:spLocks noGrp="1"/>
          </p:cNvSpPr>
          <p:nvPr>
            <p:ph type="sldNum" sz="quarter" idx="10"/>
          </p:nvPr>
        </p:nvSpPr>
        <p:spPr>
          <a:noFill/>
          <a:ln>
            <a:miter lim="800000"/>
            <a:headEnd/>
            <a:tailEnd/>
          </a:ln>
        </p:spPr>
        <p:txBody>
          <a:bodyPr/>
          <a:lstStyle/>
          <a:p>
            <a:fld id="{F754F7A0-E27F-4A48-ACE7-6172B0E9EDAE}" type="slidenum">
              <a:rPr lang="de-DE" smtClean="0">
                <a:latin typeface="Arial" charset="0"/>
              </a:rPr>
              <a:pPr/>
              <a:t>25</a:t>
            </a:fld>
            <a:endParaRPr lang="de-DE" smtClean="0">
              <a:latin typeface="Arial" charset="0"/>
            </a:endParaRPr>
          </a:p>
        </p:txBody>
      </p:sp>
      <p:sp>
        <p:nvSpPr>
          <p:cNvPr id="56323" name="Rechteck 2"/>
          <p:cNvSpPr>
            <a:spLocks noChangeArrowheads="1"/>
          </p:cNvSpPr>
          <p:nvPr/>
        </p:nvSpPr>
        <p:spPr bwMode="auto">
          <a:xfrm>
            <a:off x="595313" y="1520825"/>
            <a:ext cx="8167687" cy="3416300"/>
          </a:xfrm>
          <a:prstGeom prst="rect">
            <a:avLst/>
          </a:prstGeom>
          <a:noFill/>
          <a:ln w="9525">
            <a:noFill/>
            <a:miter lim="800000"/>
            <a:headEnd/>
            <a:tailEnd/>
          </a:ln>
        </p:spPr>
        <p:txBody>
          <a:bodyPr>
            <a:spAutoFit/>
          </a:bodyPr>
          <a:lstStyle/>
          <a:p>
            <a:pPr algn="just"/>
            <a:r>
              <a:rPr lang="de-DE" sz="2400" b="1">
                <a:latin typeface="Corbel" pitchFamily="34" charset="0"/>
              </a:rPr>
              <a:t>Konkrete Beispiele:</a:t>
            </a:r>
          </a:p>
          <a:p>
            <a:pPr algn="just"/>
            <a:endParaRPr lang="de-DE" sz="2400">
              <a:latin typeface="Corbel" pitchFamily="34" charset="0"/>
            </a:endParaRPr>
          </a:p>
          <a:p>
            <a:pPr algn="just"/>
            <a:r>
              <a:rPr lang="de-DE" sz="2400">
                <a:latin typeface="Corbel" pitchFamily="34" charset="0"/>
              </a:rPr>
              <a:t>Die SuS können</a:t>
            </a:r>
          </a:p>
          <a:p>
            <a:pPr algn="just"/>
            <a:endParaRPr lang="de-DE" sz="2400">
              <a:latin typeface="Corbel" pitchFamily="34" charset="0"/>
            </a:endParaRPr>
          </a:p>
          <a:p>
            <a:pPr algn="just"/>
            <a:r>
              <a:rPr lang="de-DE" sz="2400">
                <a:latin typeface="Corbel" pitchFamily="34" charset="0"/>
              </a:rPr>
              <a:t>- sprachliche Regelmäßigkeiten, Normabweichungen und Varietäten des Sprachgebrauchs benennen</a:t>
            </a:r>
          </a:p>
          <a:p>
            <a:pPr algn="just"/>
            <a:endParaRPr lang="de-DE" sz="2400">
              <a:latin typeface="Corbel" pitchFamily="34" charset="0"/>
            </a:endParaRPr>
          </a:p>
          <a:p>
            <a:pPr algn="just"/>
            <a:r>
              <a:rPr lang="de-DE" sz="2400">
                <a:latin typeface="Corbel" pitchFamily="34" charset="0"/>
              </a:rPr>
              <a:t>- über Sprache gesteuerte Beeinflussungsstrategien beschreiben und reflektieren</a:t>
            </a:r>
          </a:p>
        </p:txBody>
      </p:sp>
      <p:sp>
        <p:nvSpPr>
          <p:cNvPr id="51203" name="Rechteck 3"/>
          <p:cNvSpPr>
            <a:spLocks noChangeArrowheads="1"/>
          </p:cNvSpPr>
          <p:nvPr/>
        </p:nvSpPr>
        <p:spPr bwMode="auto">
          <a:xfrm>
            <a:off x="400050" y="838200"/>
            <a:ext cx="5173663" cy="522288"/>
          </a:xfrm>
          <a:prstGeom prst="rect">
            <a:avLst/>
          </a:prstGeom>
          <a:noFill/>
          <a:ln w="9525">
            <a:noFill/>
            <a:miter lim="800000"/>
            <a:headEnd/>
            <a:tailEnd/>
          </a:ln>
        </p:spPr>
        <p:txBody>
          <a:bodyPr>
            <a:spAutoFit/>
          </a:bodyPr>
          <a:lstStyle/>
          <a:p>
            <a:pPr algn="just"/>
            <a:r>
              <a:rPr lang="de-DE" sz="2800" b="1">
                <a:solidFill>
                  <a:srgbClr val="FF0000"/>
                </a:solidFill>
                <a:latin typeface="Corbel" pitchFamily="34" charset="0"/>
                <a:cs typeface="Times New Roman" pitchFamily="18" charset="0"/>
              </a:rPr>
              <a:t>Sprachbewusstheit</a:t>
            </a:r>
            <a:endParaRPr lang="de-DE" sz="2800">
              <a:solidFill>
                <a:srgbClr val="FF0000"/>
              </a:solidFill>
              <a:latin typeface="Corbel" pitchFamily="34" charset="0"/>
              <a:cs typeface="Times New Roman" pitchFamily="18" charset="0"/>
            </a:endParaRPr>
          </a:p>
        </p:txBody>
      </p:sp>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fade">
                                      <p:cBhvr>
                                        <p:cTn id="12" dur="500"/>
                                        <p:tgtEl>
                                          <p:spTgt spid="56323">
                                            <p:txEl>
                                              <p:pRg st="2" end="2"/>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250"/>
                                  </p:stCondLst>
                                  <p:childTnLst>
                                    <p:set>
                                      <p:cBhvr>
                                        <p:cTn id="15" dur="1" fill="hold">
                                          <p:stCondLst>
                                            <p:cond delay="0"/>
                                          </p:stCondLst>
                                        </p:cTn>
                                        <p:tgtEl>
                                          <p:spTgt spid="56323">
                                            <p:txEl>
                                              <p:pRg st="4" end="4"/>
                                            </p:txEl>
                                          </p:spTgt>
                                        </p:tgtEl>
                                        <p:attrNameLst>
                                          <p:attrName>style.visibility</p:attrName>
                                        </p:attrNameLst>
                                      </p:cBhvr>
                                      <p:to>
                                        <p:strVal val="visible"/>
                                      </p:to>
                                    </p:set>
                                    <p:animEffect transition="in" filter="fade">
                                      <p:cBhvr>
                                        <p:cTn id="16" dur="500"/>
                                        <p:tgtEl>
                                          <p:spTgt spid="56323">
                                            <p:txEl>
                                              <p:pRg st="4" end="4"/>
                                            </p:txEl>
                                          </p:spTgt>
                                        </p:tgtEl>
                                      </p:cBhvr>
                                    </p:animEffect>
                                  </p:childTnLst>
                                </p:cTn>
                              </p:par>
                            </p:childTnLst>
                          </p:cTn>
                        </p:par>
                        <p:par>
                          <p:cTn id="17" fill="hold" nodeType="afterGroup">
                            <p:stCondLst>
                              <p:cond delay="1250"/>
                            </p:stCondLst>
                            <p:childTnLst>
                              <p:par>
                                <p:cTn id="18" presetID="10" presetClass="entr" presetSubtype="0" fill="hold" nodeType="afterEffect">
                                  <p:stCondLst>
                                    <p:cond delay="250"/>
                                  </p:stCondLst>
                                  <p:childTnLst>
                                    <p:set>
                                      <p:cBhvr>
                                        <p:cTn id="19" dur="1" fill="hold">
                                          <p:stCondLst>
                                            <p:cond delay="0"/>
                                          </p:stCondLst>
                                        </p:cTn>
                                        <p:tgtEl>
                                          <p:spTgt spid="56323">
                                            <p:txEl>
                                              <p:pRg st="6" end="6"/>
                                            </p:txEl>
                                          </p:spTgt>
                                        </p:tgtEl>
                                        <p:attrNameLst>
                                          <p:attrName>style.visibility</p:attrName>
                                        </p:attrNameLst>
                                      </p:cBhvr>
                                      <p:to>
                                        <p:strVal val="visible"/>
                                      </p:to>
                                    </p:set>
                                    <p:animEffect transition="in" filter="fade">
                                      <p:cBhvr>
                                        <p:cTn id="20" dur="500"/>
                                        <p:tgtEl>
                                          <p:spTgt spid="563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nummernplatzhalter 4"/>
          <p:cNvSpPr>
            <a:spLocks noGrp="1"/>
          </p:cNvSpPr>
          <p:nvPr>
            <p:ph type="sldNum" sz="quarter" idx="10"/>
          </p:nvPr>
        </p:nvSpPr>
        <p:spPr>
          <a:noFill/>
          <a:ln>
            <a:miter lim="800000"/>
            <a:headEnd/>
            <a:tailEnd/>
          </a:ln>
        </p:spPr>
        <p:txBody>
          <a:bodyPr/>
          <a:lstStyle/>
          <a:p>
            <a:fld id="{93F6B502-5E78-4F85-ADD3-0154786339F8}" type="slidenum">
              <a:rPr lang="de-DE" smtClean="0">
                <a:latin typeface="Arial" charset="0"/>
                <a:ea typeface="MS PGothic"/>
                <a:cs typeface="MS PGothic"/>
              </a:rPr>
              <a:pPr/>
              <a:t>26</a:t>
            </a:fld>
            <a:endParaRPr lang="de-DE" smtClean="0">
              <a:latin typeface="Arial" charset="0"/>
              <a:ea typeface="MS PGothic"/>
              <a:cs typeface="MS PGothic"/>
            </a:endParaRPr>
          </a:p>
        </p:txBody>
      </p:sp>
      <p:sp>
        <p:nvSpPr>
          <p:cNvPr id="53250" name="Rectangle 9"/>
          <p:cNvSpPr>
            <a:spLocks noGrp="1" noChangeArrowheads="1"/>
          </p:cNvSpPr>
          <p:nvPr>
            <p:ph type="title"/>
          </p:nvPr>
        </p:nvSpPr>
        <p:spPr>
          <a:xfrm>
            <a:off x="468313" y="1196975"/>
            <a:ext cx="8064500" cy="5040313"/>
          </a:xfrm>
        </p:spPr>
        <p:txBody>
          <a:bodyPr tIns="144000"/>
          <a:lstStyle/>
          <a:p>
            <a:pPr algn="ctr" eaLnBrk="1" hangingPunct="1"/>
            <a:r>
              <a:rPr lang="de-DE" sz="2400" smtClean="0">
                <a:solidFill>
                  <a:schemeClr val="tx2"/>
                </a:solidFill>
                <a:ea typeface="MS PGothic"/>
                <a:cs typeface="MS PGothic"/>
              </a:rPr>
              <a:t/>
            </a:r>
            <a:br>
              <a:rPr lang="de-DE" sz="2400" smtClean="0">
                <a:solidFill>
                  <a:schemeClr val="tx2"/>
                </a:solidFill>
                <a:ea typeface="MS PGothic"/>
                <a:cs typeface="MS PGothic"/>
              </a:rPr>
            </a:br>
            <a:r>
              <a:rPr lang="de-DE" sz="2400" smtClean="0">
                <a:solidFill>
                  <a:schemeClr val="tx2"/>
                </a:solidFill>
                <a:ea typeface="MS PGothic"/>
                <a:cs typeface="MS PGothic"/>
              </a:rPr>
              <a:t/>
            </a:r>
            <a:br>
              <a:rPr lang="de-DE" sz="2400" smtClean="0">
                <a:solidFill>
                  <a:schemeClr val="tx2"/>
                </a:solidFill>
                <a:ea typeface="MS PGothic"/>
                <a:cs typeface="MS PGothic"/>
              </a:rPr>
            </a:br>
            <a:r>
              <a:rPr lang="de-DE" sz="2400" smtClean="0">
                <a:solidFill>
                  <a:schemeClr val="tx2"/>
                </a:solidFill>
                <a:ea typeface="MS PGothic"/>
                <a:cs typeface="MS PGothic"/>
              </a:rPr>
              <a:t/>
            </a:r>
            <a:br>
              <a:rPr lang="de-DE" sz="2400" smtClean="0">
                <a:solidFill>
                  <a:schemeClr val="tx2"/>
                </a:solidFill>
                <a:ea typeface="MS PGothic"/>
                <a:cs typeface="MS PGothic"/>
              </a:rPr>
            </a:br>
            <a:r>
              <a:rPr lang="de-DE" sz="2400" smtClean="0">
                <a:solidFill>
                  <a:schemeClr val="tx2"/>
                </a:solidFill>
                <a:ea typeface="MS PGothic"/>
                <a:cs typeface="MS PGothic"/>
              </a:rPr>
              <a:t/>
            </a:r>
            <a:br>
              <a:rPr lang="de-DE" sz="2400" smtClean="0">
                <a:solidFill>
                  <a:schemeClr val="tx2"/>
                </a:solidFill>
                <a:ea typeface="MS PGothic"/>
                <a:cs typeface="MS PGothic"/>
              </a:rPr>
            </a:br>
            <a:r>
              <a:rPr lang="de-DE" sz="2800" smtClean="0">
                <a:solidFill>
                  <a:srgbClr val="0033CC"/>
                </a:solidFill>
                <a:latin typeface="Arial" charset="0"/>
                <a:ea typeface="MS PGothic"/>
                <a:cs typeface="MS PGothic"/>
              </a:rPr>
              <a:t>3. Lernerfolgsüberprüfung und Leistungsbewertung</a:t>
            </a:r>
            <a:r>
              <a:rPr lang="de-DE" sz="2800" smtClean="0">
                <a:ea typeface="MS PGothic"/>
                <a:cs typeface="MS PGothic"/>
              </a:rPr>
              <a:t/>
            </a:r>
            <a:br>
              <a:rPr lang="de-DE" sz="2800" smtClean="0">
                <a:ea typeface="MS PGothic"/>
                <a:cs typeface="MS PGothic"/>
              </a:rPr>
            </a:br>
            <a:r>
              <a:rPr lang="de-DE" sz="2800" b="0" smtClean="0">
                <a:ea typeface="MS PGothic"/>
                <a:cs typeface="MS PGothic"/>
              </a:rPr>
              <a:t/>
            </a:r>
            <a:br>
              <a:rPr lang="de-DE" sz="2800" b="0" smtClean="0">
                <a:ea typeface="MS PGothic"/>
                <a:cs typeface="MS PGothic"/>
              </a:rPr>
            </a:br>
            <a:r>
              <a:rPr lang="de-DE" sz="1800" smtClean="0">
                <a:ea typeface="MS PGothic"/>
                <a:cs typeface="MS PGothic"/>
              </a:rPr>
              <a:t/>
            </a:r>
            <a:br>
              <a:rPr lang="de-DE" sz="1800" smtClean="0">
                <a:ea typeface="MS PGothic"/>
                <a:cs typeface="MS PGothic"/>
              </a:rPr>
            </a:br>
            <a:r>
              <a:rPr lang="de-DE" smtClean="0">
                <a:ea typeface="MS PGothic"/>
                <a:cs typeface="MS PGothic"/>
              </a:rPr>
              <a:t> </a:t>
            </a:r>
            <a:br>
              <a:rPr lang="de-DE" smtClean="0">
                <a:ea typeface="MS PGothic"/>
                <a:cs typeface="MS PGothic"/>
              </a:rPr>
            </a:br>
            <a:endParaRPr lang="de-DE" sz="1600" b="0" smtClean="0">
              <a:ea typeface="MS PGothic"/>
              <a:cs typeface="MS PGothic"/>
            </a:endParaRPr>
          </a:p>
        </p:txBody>
      </p:sp>
    </p:spTree>
  </p:cSld>
  <p:clrMapOvr>
    <a:masterClrMapping/>
  </p:clrMapOvr>
  <p:transition spd="med" advClick="0" advTm="10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nummernplatzhalter 4"/>
          <p:cNvSpPr>
            <a:spLocks noGrp="1"/>
          </p:cNvSpPr>
          <p:nvPr>
            <p:ph type="sldNum" sz="quarter" idx="10"/>
          </p:nvPr>
        </p:nvSpPr>
        <p:spPr>
          <a:noFill/>
          <a:ln>
            <a:miter lim="800000"/>
            <a:headEnd/>
            <a:tailEnd/>
          </a:ln>
        </p:spPr>
        <p:txBody>
          <a:bodyPr/>
          <a:lstStyle/>
          <a:p>
            <a:fld id="{D2A03554-9214-4784-9688-5685BEED9E2D}" type="slidenum">
              <a:rPr lang="de-DE" smtClean="0">
                <a:latin typeface="Arial" charset="0"/>
                <a:ea typeface="MS PGothic"/>
                <a:cs typeface="MS PGothic"/>
              </a:rPr>
              <a:pPr/>
              <a:t>27</a:t>
            </a:fld>
            <a:endParaRPr lang="de-DE" smtClean="0">
              <a:latin typeface="Arial" charset="0"/>
              <a:ea typeface="MS PGothic"/>
              <a:cs typeface="MS PGothic"/>
            </a:endParaRPr>
          </a:p>
        </p:txBody>
      </p:sp>
      <p:sp>
        <p:nvSpPr>
          <p:cNvPr id="54274" name="Rectangle 9"/>
          <p:cNvSpPr>
            <a:spLocks noGrp="1" noChangeArrowheads="1"/>
          </p:cNvSpPr>
          <p:nvPr>
            <p:ph type="title"/>
          </p:nvPr>
        </p:nvSpPr>
        <p:spPr>
          <a:xfrm>
            <a:off x="449263" y="731838"/>
            <a:ext cx="8064500" cy="552450"/>
          </a:xfrm>
        </p:spPr>
        <p:txBody>
          <a:bodyPr tIns="144000"/>
          <a:lstStyle/>
          <a:p>
            <a:r>
              <a:rPr lang="de-DE" sz="2800" smtClean="0">
                <a:solidFill>
                  <a:srgbClr val="FF0000"/>
                </a:solidFill>
                <a:latin typeface="Corbel" pitchFamily="34" charset="0"/>
                <a:ea typeface="MS PGothic"/>
                <a:cs typeface="MS PGothic"/>
              </a:rPr>
              <a:t>Grundsätze</a:t>
            </a:r>
            <a:r>
              <a:rPr lang="de-DE" sz="1600" b="0" smtClean="0">
                <a:ea typeface="MS PGothic"/>
                <a:cs typeface="MS PGothic"/>
              </a:rPr>
              <a:t/>
            </a:r>
            <a:br>
              <a:rPr lang="de-DE" sz="1600" b="0" smtClean="0">
                <a:ea typeface="MS PGothic"/>
                <a:cs typeface="MS PGothic"/>
              </a:rPr>
            </a:br>
            <a:r>
              <a:rPr lang="de-DE" sz="1800" smtClean="0">
                <a:ea typeface="MS PGothic"/>
                <a:cs typeface="MS PGothic"/>
              </a:rPr>
              <a:t/>
            </a:r>
            <a:br>
              <a:rPr lang="de-DE" sz="1800" smtClean="0">
                <a:ea typeface="MS PGothic"/>
                <a:cs typeface="MS PGothic"/>
              </a:rPr>
            </a:br>
            <a:endParaRPr lang="de-DE" sz="1600" smtClean="0">
              <a:ea typeface="MS PGothic"/>
              <a:cs typeface="MS PGothic"/>
            </a:endParaRPr>
          </a:p>
        </p:txBody>
      </p:sp>
      <p:sp>
        <p:nvSpPr>
          <p:cNvPr id="3" name="Textfeld 2"/>
          <p:cNvSpPr txBox="1">
            <a:spLocks noChangeArrowheads="1"/>
          </p:cNvSpPr>
          <p:nvPr/>
        </p:nvSpPr>
        <p:spPr bwMode="auto">
          <a:xfrm>
            <a:off x="190500" y="1498600"/>
            <a:ext cx="8777288" cy="4401205"/>
          </a:xfrm>
          <a:prstGeom prst="rect">
            <a:avLst/>
          </a:prstGeom>
          <a:noFill/>
          <a:ln w="9525">
            <a:solidFill>
              <a:schemeClr val="tx1"/>
            </a:solidFill>
            <a:miter lim="800000"/>
            <a:headEnd/>
            <a:tailEnd/>
          </a:ln>
        </p:spPr>
        <p:txBody>
          <a:bodyPr>
            <a:spAutoFit/>
          </a:bodyPr>
          <a:lstStyle/>
          <a:p>
            <a:pPr marL="342900" indent="-342900" algn="just">
              <a:spcAft>
                <a:spcPts val="1200"/>
              </a:spcAft>
              <a:buFont typeface="Arial-BoldMT"/>
              <a:buAutoNum type="arabicPeriod"/>
            </a:pPr>
            <a:r>
              <a:rPr lang="de-DE" sz="2000" dirty="0">
                <a:solidFill>
                  <a:srgbClr val="000000"/>
                </a:solidFill>
                <a:latin typeface="Corbel" pitchFamily="34" charset="0"/>
              </a:rPr>
              <a:t>Überprüfungsformen schriftlicher und mündlicher Art </a:t>
            </a:r>
            <a:r>
              <a:rPr lang="de-DE" sz="2000" b="1" dirty="0">
                <a:solidFill>
                  <a:srgbClr val="000000"/>
                </a:solidFill>
                <a:latin typeface="Corbel" pitchFamily="34" charset="0"/>
              </a:rPr>
              <a:t>überprüfen </a:t>
            </a:r>
            <a:r>
              <a:rPr lang="de-DE" sz="2000" dirty="0">
                <a:solidFill>
                  <a:srgbClr val="000000"/>
                </a:solidFill>
                <a:latin typeface="Corbel" pitchFamily="34" charset="0"/>
              </a:rPr>
              <a:t>die in Kapitel 2 aufgeführten </a:t>
            </a:r>
            <a:r>
              <a:rPr lang="de-DE" sz="2000" b="1" dirty="0">
                <a:solidFill>
                  <a:srgbClr val="000000"/>
                </a:solidFill>
                <a:latin typeface="Corbel" pitchFamily="34" charset="0"/>
              </a:rPr>
              <a:t>Kompetenzerwartungen </a:t>
            </a:r>
            <a:r>
              <a:rPr lang="de-DE" sz="2000" dirty="0">
                <a:solidFill>
                  <a:srgbClr val="000000"/>
                </a:solidFill>
                <a:latin typeface="Corbel" pitchFamily="34" charset="0"/>
              </a:rPr>
              <a:t>sowohl in </a:t>
            </a:r>
            <a:r>
              <a:rPr lang="de-DE" sz="2000" b="1" dirty="0">
                <a:solidFill>
                  <a:srgbClr val="000000"/>
                </a:solidFill>
                <a:latin typeface="Corbel" pitchFamily="34" charset="0"/>
              </a:rPr>
              <a:t>Klausuren a</a:t>
            </a:r>
            <a:r>
              <a:rPr lang="de-DE" sz="2000" dirty="0">
                <a:solidFill>
                  <a:srgbClr val="000000"/>
                </a:solidFill>
                <a:latin typeface="Corbel" pitchFamily="34" charset="0"/>
              </a:rPr>
              <a:t>ls auch in der </a:t>
            </a:r>
            <a:r>
              <a:rPr lang="de-DE" sz="2000" b="1" dirty="0">
                <a:solidFill>
                  <a:srgbClr val="000000"/>
                </a:solidFill>
                <a:latin typeface="Corbel" pitchFamily="34" charset="0"/>
              </a:rPr>
              <a:t>Sonstigen Mitarbeit.</a:t>
            </a:r>
          </a:p>
          <a:p>
            <a:pPr marL="342900" indent="-342900" algn="just">
              <a:spcAft>
                <a:spcPts val="1200"/>
              </a:spcAft>
              <a:buFont typeface="Arial-BoldMT"/>
              <a:buAutoNum type="arabicPeriod"/>
            </a:pPr>
            <a:r>
              <a:rPr lang="de-DE" sz="2000" dirty="0">
                <a:solidFill>
                  <a:srgbClr val="000000"/>
                </a:solidFill>
                <a:latin typeface="Corbel" pitchFamily="34" charset="0"/>
              </a:rPr>
              <a:t>Bei der Leistungsbewertung sind grundsätzlich </a:t>
            </a:r>
            <a:r>
              <a:rPr lang="de-DE" sz="2000" b="1" dirty="0">
                <a:solidFill>
                  <a:srgbClr val="000000"/>
                </a:solidFill>
                <a:latin typeface="Corbel" pitchFamily="34" charset="0"/>
              </a:rPr>
              <a:t>alle Kompetenzbereiche</a:t>
            </a:r>
            <a:r>
              <a:rPr lang="de-DE" sz="2000" dirty="0">
                <a:solidFill>
                  <a:srgbClr val="000000"/>
                </a:solidFill>
                <a:latin typeface="Corbel" pitchFamily="34" charset="0"/>
              </a:rPr>
              <a:t> insgesamt angemessen zu </a:t>
            </a:r>
            <a:r>
              <a:rPr lang="de-DE" sz="2000" b="1" dirty="0">
                <a:solidFill>
                  <a:srgbClr val="000000"/>
                </a:solidFill>
                <a:latin typeface="Corbel" pitchFamily="34" charset="0"/>
              </a:rPr>
              <a:t>berücksichtigen</a:t>
            </a:r>
            <a:r>
              <a:rPr lang="de-DE" sz="2000" dirty="0">
                <a:solidFill>
                  <a:srgbClr val="000000"/>
                </a:solidFill>
                <a:latin typeface="Corbel" pitchFamily="34" charset="0"/>
              </a:rPr>
              <a:t>.</a:t>
            </a:r>
          </a:p>
          <a:p>
            <a:pPr marL="342900" indent="-342900" algn="just">
              <a:spcAft>
                <a:spcPts val="2400"/>
              </a:spcAft>
              <a:buFont typeface="Arial-BoldMT"/>
              <a:buAutoNum type="arabicPeriod"/>
            </a:pPr>
            <a:r>
              <a:rPr lang="de-DE" sz="2000" dirty="0">
                <a:solidFill>
                  <a:srgbClr val="000000"/>
                </a:solidFill>
                <a:latin typeface="Corbel" pitchFamily="34" charset="0"/>
              </a:rPr>
              <a:t>Die Leistungsbewertung orientiert sich an den Vorgaben des </a:t>
            </a:r>
            <a:r>
              <a:rPr lang="de-DE" sz="2000" b="1" dirty="0">
                <a:solidFill>
                  <a:srgbClr val="000000"/>
                </a:solidFill>
                <a:latin typeface="Corbel" pitchFamily="34" charset="0"/>
              </a:rPr>
              <a:t>Schulgesetzes</a:t>
            </a:r>
            <a:r>
              <a:rPr lang="de-DE" sz="2000" dirty="0">
                <a:solidFill>
                  <a:srgbClr val="000000"/>
                </a:solidFill>
                <a:latin typeface="Corbel" pitchFamily="34" charset="0"/>
              </a:rPr>
              <a:t>, der </a:t>
            </a:r>
            <a:r>
              <a:rPr lang="de-DE" sz="2000" b="1" dirty="0">
                <a:solidFill>
                  <a:srgbClr val="000000"/>
                </a:solidFill>
                <a:latin typeface="Corbel" pitchFamily="34" charset="0"/>
              </a:rPr>
              <a:t>Ausbildungs- und Prüfungsordnung </a:t>
            </a:r>
            <a:r>
              <a:rPr lang="de-DE" sz="2000" dirty="0">
                <a:solidFill>
                  <a:srgbClr val="000000"/>
                </a:solidFill>
                <a:latin typeface="Corbel" pitchFamily="34" charset="0"/>
              </a:rPr>
              <a:t>und an den </a:t>
            </a:r>
            <a:r>
              <a:rPr lang="de-DE" sz="2000" b="1" dirty="0">
                <a:solidFill>
                  <a:srgbClr val="000000"/>
                </a:solidFill>
                <a:latin typeface="Corbel" pitchFamily="34" charset="0"/>
              </a:rPr>
              <a:t>von Fachkonferenzen entwickelten Kriterien </a:t>
            </a:r>
            <a:r>
              <a:rPr lang="de-DE" sz="2000" dirty="0">
                <a:solidFill>
                  <a:srgbClr val="000000"/>
                </a:solidFill>
                <a:latin typeface="Corbel" pitchFamily="34" charset="0"/>
              </a:rPr>
              <a:t>für Notengebung. </a:t>
            </a:r>
          </a:p>
          <a:p>
            <a:pPr marL="342900" indent="-342900" algn="just">
              <a:spcAft>
                <a:spcPts val="2400"/>
              </a:spcAft>
              <a:buFont typeface="Arial-BoldMT"/>
              <a:buAutoNum type="arabicPeriod"/>
            </a:pPr>
            <a:r>
              <a:rPr lang="de-DE" sz="2000" dirty="0">
                <a:solidFill>
                  <a:srgbClr val="000000"/>
                </a:solidFill>
                <a:latin typeface="Corbel" pitchFamily="34" charset="0"/>
              </a:rPr>
              <a:t>In den schriftlichen Arbeiten/Klausuren sind alle </a:t>
            </a:r>
            <a:r>
              <a:rPr lang="de-DE" sz="2000" b="1" dirty="0">
                <a:solidFill>
                  <a:srgbClr val="000000"/>
                </a:solidFill>
                <a:latin typeface="Corbel" pitchFamily="34" charset="0"/>
              </a:rPr>
              <a:t>drei Anforderungsbereiche</a:t>
            </a:r>
            <a:r>
              <a:rPr lang="de-DE" sz="2000" dirty="0">
                <a:solidFill>
                  <a:srgbClr val="000000"/>
                </a:solidFill>
                <a:latin typeface="Corbel" pitchFamily="34" charset="0"/>
              </a:rPr>
              <a:t> </a:t>
            </a:r>
            <a:r>
              <a:rPr lang="de-DE" sz="2000" u="sng" dirty="0">
                <a:solidFill>
                  <a:srgbClr val="000000"/>
                </a:solidFill>
                <a:latin typeface="Corbel" pitchFamily="34" charset="0"/>
              </a:rPr>
              <a:t>durch den Gesamtaufgabenapparat</a:t>
            </a:r>
            <a:r>
              <a:rPr lang="de-DE" sz="2000" dirty="0">
                <a:solidFill>
                  <a:srgbClr val="000000"/>
                </a:solidFill>
                <a:latin typeface="Corbel" pitchFamily="34" charset="0"/>
              </a:rPr>
              <a:t> zu </a:t>
            </a:r>
            <a:r>
              <a:rPr lang="de-DE" sz="2000" b="1" dirty="0">
                <a:solidFill>
                  <a:srgbClr val="000000"/>
                </a:solidFill>
                <a:latin typeface="Corbel" pitchFamily="34" charset="0"/>
              </a:rPr>
              <a:t>berücksichtigen.  </a:t>
            </a:r>
            <a:endParaRPr lang="de-DE" sz="2000" b="1" dirty="0" smtClean="0">
              <a:solidFill>
                <a:srgbClr val="000000"/>
              </a:solidFill>
              <a:latin typeface="Corbel" pitchFamily="34" charset="0"/>
            </a:endParaRPr>
          </a:p>
          <a:p>
            <a:pPr algn="just">
              <a:spcAft>
                <a:spcPts val="2400"/>
              </a:spcAft>
            </a:pPr>
            <a:r>
              <a:rPr lang="de-DE" sz="2000" b="1" dirty="0" smtClean="0">
                <a:solidFill>
                  <a:srgbClr val="000000"/>
                </a:solidFill>
                <a:latin typeface="Corbel" pitchFamily="34" charset="0"/>
              </a:rPr>
              <a:t>     </a:t>
            </a:r>
            <a:r>
              <a:rPr lang="de-DE" sz="2000" b="1" i="1" u="sng" dirty="0" smtClean="0">
                <a:solidFill>
                  <a:srgbClr val="FF0000"/>
                </a:solidFill>
                <a:latin typeface="Corbel" pitchFamily="34" charset="0"/>
              </a:rPr>
              <a:t>Abweichung</a:t>
            </a:r>
            <a:r>
              <a:rPr lang="de-DE" sz="2000" b="1" i="1" dirty="0">
                <a:solidFill>
                  <a:srgbClr val="FF0000"/>
                </a:solidFill>
                <a:latin typeface="Corbel" pitchFamily="34" charset="0"/>
              </a:rPr>
              <a:t>: Einführungsphase der </a:t>
            </a:r>
            <a:r>
              <a:rPr lang="de-DE" sz="2000" b="1" i="1" dirty="0" smtClean="0">
                <a:solidFill>
                  <a:srgbClr val="FF0000"/>
                </a:solidFill>
                <a:latin typeface="Corbel" pitchFamily="34" charset="0"/>
              </a:rPr>
              <a:t>neu einsetzenden Fremdsprache</a:t>
            </a:r>
            <a:endParaRPr lang="de-DE" dirty="0"/>
          </a:p>
        </p:txBody>
      </p:sp>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nodeType="afterGroup">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nodeType="afterGroup">
                            <p:stCondLst>
                              <p:cond delay="2000"/>
                            </p:stCondLst>
                            <p:childTnLst>
                              <p:par>
                                <p:cTn id="17" presetID="10" presetClass="entr" presetSubtype="0" fill="hold" nodeType="after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750"/>
                            </p:stCondLst>
                            <p:childTnLst>
                              <p:par>
                                <p:cTn id="21" presetID="10" presetClass="entr" presetSubtype="0" fill="hold" nodeType="afterEffect">
                                  <p:stCondLst>
                                    <p:cond delay="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nummernplatzhalter 4"/>
          <p:cNvSpPr>
            <a:spLocks noGrp="1"/>
          </p:cNvSpPr>
          <p:nvPr>
            <p:ph type="sldNum" sz="quarter" idx="10"/>
          </p:nvPr>
        </p:nvSpPr>
        <p:spPr>
          <a:noFill/>
          <a:ln>
            <a:miter lim="800000"/>
            <a:headEnd/>
            <a:tailEnd/>
          </a:ln>
        </p:spPr>
        <p:txBody>
          <a:bodyPr/>
          <a:lstStyle/>
          <a:p>
            <a:fld id="{75E1557E-41D4-48D3-BA79-8CB67048BEFD}" type="slidenum">
              <a:rPr lang="de-DE" smtClean="0">
                <a:latin typeface="Arial" charset="0"/>
                <a:ea typeface="MS PGothic"/>
                <a:cs typeface="MS PGothic"/>
              </a:rPr>
              <a:pPr/>
              <a:t>28</a:t>
            </a:fld>
            <a:endParaRPr lang="de-DE" smtClean="0">
              <a:latin typeface="Arial" charset="0"/>
              <a:ea typeface="MS PGothic"/>
              <a:cs typeface="MS PGothic"/>
            </a:endParaRPr>
          </a:p>
        </p:txBody>
      </p:sp>
      <p:sp>
        <p:nvSpPr>
          <p:cNvPr id="57346" name="Rectangle 9"/>
          <p:cNvSpPr>
            <a:spLocks noGrp="1" noChangeArrowheads="1"/>
          </p:cNvSpPr>
          <p:nvPr>
            <p:ph type="title"/>
          </p:nvPr>
        </p:nvSpPr>
        <p:spPr>
          <a:xfrm>
            <a:off x="436563" y="714375"/>
            <a:ext cx="8064500" cy="592138"/>
          </a:xfrm>
        </p:spPr>
        <p:txBody>
          <a:bodyPr tIns="144000"/>
          <a:lstStyle/>
          <a:p>
            <a:r>
              <a:rPr lang="de-DE" sz="2400" smtClean="0">
                <a:solidFill>
                  <a:srgbClr val="FF0000"/>
                </a:solidFill>
                <a:latin typeface="Corbel" pitchFamily="34" charset="0"/>
                <a:ea typeface="MS PGothic"/>
                <a:cs typeface="MS PGothic"/>
              </a:rPr>
              <a:t>Regelungen</a:t>
            </a:r>
            <a:r>
              <a:rPr lang="de-DE" sz="1800" smtClean="0">
                <a:solidFill>
                  <a:schemeClr val="tx2"/>
                </a:solidFill>
                <a:ea typeface="MS PGothic"/>
                <a:cs typeface="MS PGothic"/>
              </a:rPr>
              <a:t/>
            </a:r>
            <a:br>
              <a:rPr lang="de-DE" sz="1800" smtClean="0">
                <a:solidFill>
                  <a:schemeClr val="tx2"/>
                </a:solidFill>
                <a:ea typeface="MS PGothic"/>
                <a:cs typeface="MS PGothic"/>
              </a:rPr>
            </a:br>
            <a:r>
              <a:rPr lang="de-DE" sz="1800" smtClean="0">
                <a:solidFill>
                  <a:schemeClr val="tx2"/>
                </a:solidFill>
                <a:ea typeface="MS PGothic"/>
                <a:cs typeface="MS PGothic"/>
              </a:rPr>
              <a:t/>
            </a:r>
            <a:br>
              <a:rPr lang="de-DE" sz="1800" smtClean="0">
                <a:solidFill>
                  <a:schemeClr val="tx2"/>
                </a:solidFill>
                <a:ea typeface="MS PGothic"/>
                <a:cs typeface="MS PGothic"/>
              </a:rPr>
            </a:br>
            <a:r>
              <a:rPr lang="de-DE" sz="1600" b="0" smtClean="0">
                <a:ea typeface="MS PGothic"/>
                <a:cs typeface="MS PGothic"/>
              </a:rPr>
              <a:t/>
            </a:r>
            <a:br>
              <a:rPr lang="de-DE" sz="1600" b="0" smtClean="0">
                <a:ea typeface="MS PGothic"/>
                <a:cs typeface="MS PGothic"/>
              </a:rPr>
            </a:br>
            <a:r>
              <a:rPr lang="de-DE" sz="1600" b="0" smtClean="0">
                <a:ea typeface="MS PGothic"/>
                <a:cs typeface="MS PGothic"/>
              </a:rPr>
              <a:t/>
            </a:r>
            <a:br>
              <a:rPr lang="de-DE" sz="1600" b="0" smtClean="0">
                <a:ea typeface="MS PGothic"/>
                <a:cs typeface="MS PGothic"/>
              </a:rPr>
            </a:br>
            <a:r>
              <a:rPr lang="de-DE" sz="1600" b="0" smtClean="0">
                <a:ea typeface="MS PGothic"/>
                <a:cs typeface="MS PGothic"/>
              </a:rPr>
              <a:t/>
            </a:r>
            <a:br>
              <a:rPr lang="de-DE" sz="1600" b="0" smtClean="0">
                <a:ea typeface="MS PGothic"/>
                <a:cs typeface="MS PGothic"/>
              </a:rPr>
            </a:br>
            <a:r>
              <a:rPr lang="de-DE" sz="1800" smtClean="0">
                <a:ea typeface="MS PGothic"/>
                <a:cs typeface="MS PGothic"/>
              </a:rPr>
              <a:t/>
            </a:r>
            <a:br>
              <a:rPr lang="de-DE" sz="1800" smtClean="0">
                <a:ea typeface="MS PGothic"/>
                <a:cs typeface="MS PGothic"/>
              </a:rPr>
            </a:br>
            <a:endParaRPr lang="de-DE" sz="1600" smtClean="0">
              <a:ea typeface="MS PGothic"/>
              <a:cs typeface="MS PGothic"/>
            </a:endParaRPr>
          </a:p>
        </p:txBody>
      </p:sp>
      <p:sp>
        <p:nvSpPr>
          <p:cNvPr id="3" name="Textfeld 2"/>
          <p:cNvSpPr txBox="1"/>
          <p:nvPr/>
        </p:nvSpPr>
        <p:spPr>
          <a:xfrm>
            <a:off x="541338" y="1260475"/>
            <a:ext cx="8602662" cy="2954338"/>
          </a:xfrm>
          <a:prstGeom prst="rect">
            <a:avLst/>
          </a:prstGeom>
          <a:noFill/>
        </p:spPr>
        <p:txBody>
          <a:bodyPr>
            <a:spAutoFit/>
          </a:bodyPr>
          <a:lstStyle/>
          <a:p>
            <a:pPr algn="ctr">
              <a:spcAft>
                <a:spcPts val="0"/>
              </a:spcAft>
              <a:defRPr/>
            </a:pPr>
            <a:r>
              <a:rPr lang="de-DE" sz="3200" b="1" u="sng" kern="0" dirty="0">
                <a:solidFill>
                  <a:srgbClr val="FF0000"/>
                </a:solidFill>
                <a:latin typeface="Corbel" pitchFamily="34" charset="0"/>
                <a:cs typeface="+mj-cs"/>
              </a:rPr>
              <a:t>NEU</a:t>
            </a:r>
            <a:r>
              <a:rPr lang="de-DE" sz="3200" b="1" kern="0" dirty="0">
                <a:solidFill>
                  <a:srgbClr val="000000"/>
                </a:solidFill>
                <a:latin typeface="Corbel" pitchFamily="34" charset="0"/>
                <a:cs typeface="+mj-cs"/>
              </a:rPr>
              <a:t> </a:t>
            </a:r>
          </a:p>
          <a:p>
            <a:pPr marL="342900" indent="-342900">
              <a:spcAft>
                <a:spcPts val="0"/>
              </a:spcAft>
              <a:buFont typeface="+mj-lt"/>
              <a:buAutoNum type="arabicPeriod"/>
              <a:defRPr/>
            </a:pPr>
            <a:r>
              <a:rPr lang="de-DE" sz="2400" kern="0" dirty="0">
                <a:solidFill>
                  <a:srgbClr val="000000"/>
                </a:solidFill>
                <a:latin typeface="Corbel" pitchFamily="34" charset="0"/>
                <a:cs typeface="+mj-cs"/>
              </a:rPr>
              <a:t>In der </a:t>
            </a:r>
            <a:r>
              <a:rPr lang="de-DE" sz="2400" b="1" kern="0" dirty="0">
                <a:solidFill>
                  <a:srgbClr val="000000"/>
                </a:solidFill>
                <a:latin typeface="Corbel" pitchFamily="34" charset="0"/>
                <a:cs typeface="+mj-cs"/>
              </a:rPr>
              <a:t>Qualifikationsphase</a:t>
            </a:r>
            <a:r>
              <a:rPr lang="de-DE" sz="2400" kern="0" dirty="0">
                <a:solidFill>
                  <a:srgbClr val="000000"/>
                </a:solidFill>
                <a:latin typeface="Corbel" pitchFamily="34" charset="0"/>
                <a:cs typeface="+mj-cs"/>
              </a:rPr>
              <a:t> </a:t>
            </a:r>
          </a:p>
          <a:p>
            <a:pPr marL="800100" lvl="1" indent="-342900">
              <a:spcAft>
                <a:spcPts val="0"/>
              </a:spcAft>
              <a:buFont typeface="Arial" pitchFamily="34" charset="0"/>
              <a:buChar char="•"/>
              <a:defRPr/>
            </a:pPr>
            <a:r>
              <a:rPr lang="de-DE" sz="2400" kern="0" dirty="0">
                <a:solidFill>
                  <a:srgbClr val="000000"/>
                </a:solidFill>
                <a:latin typeface="Corbel" pitchFamily="34" charset="0"/>
                <a:cs typeface="+mj-cs"/>
              </a:rPr>
              <a:t>werden </a:t>
            </a:r>
            <a:r>
              <a:rPr lang="de-DE" sz="2400" b="1" kern="0" dirty="0">
                <a:solidFill>
                  <a:srgbClr val="000000"/>
                </a:solidFill>
                <a:latin typeface="Corbel" pitchFamily="34" charset="0"/>
                <a:cs typeface="+mj-cs"/>
              </a:rPr>
              <a:t>alle funktionalen kommunikativen Teilkompetenzen mindestens einmal überprüft</a:t>
            </a:r>
            <a:r>
              <a:rPr lang="de-DE" sz="2400" kern="0" dirty="0">
                <a:solidFill>
                  <a:srgbClr val="000000"/>
                </a:solidFill>
                <a:latin typeface="Corbel" pitchFamily="34" charset="0"/>
                <a:cs typeface="+mj-cs"/>
              </a:rPr>
              <a:t>. </a:t>
            </a:r>
          </a:p>
          <a:p>
            <a:pPr marL="800100" lvl="1" indent="-342900">
              <a:spcAft>
                <a:spcPts val="0"/>
              </a:spcAft>
              <a:buFont typeface="Arial" pitchFamily="34" charset="0"/>
              <a:buChar char="•"/>
              <a:defRPr/>
            </a:pPr>
            <a:r>
              <a:rPr lang="de-DE" sz="2400" kern="0" dirty="0">
                <a:solidFill>
                  <a:srgbClr val="000000"/>
                </a:solidFill>
                <a:latin typeface="Corbel" pitchFamily="34" charset="0"/>
                <a:cs typeface="+mj-cs"/>
              </a:rPr>
              <a:t>wird </a:t>
            </a:r>
            <a:r>
              <a:rPr lang="de-DE" sz="2400" b="1" kern="0" dirty="0">
                <a:solidFill>
                  <a:srgbClr val="000000"/>
                </a:solidFill>
                <a:latin typeface="Corbel" pitchFamily="34" charset="0"/>
                <a:cs typeface="+mj-cs"/>
              </a:rPr>
              <a:t>eine Klausur durch eine mündliche Prüfung ersetzt</a:t>
            </a:r>
            <a:r>
              <a:rPr lang="de-DE" sz="2400" kern="0" dirty="0">
                <a:solidFill>
                  <a:srgbClr val="000000"/>
                </a:solidFill>
                <a:latin typeface="Corbel" pitchFamily="34" charset="0"/>
                <a:cs typeface="+mj-cs"/>
              </a:rPr>
              <a:t>.</a:t>
            </a:r>
          </a:p>
          <a:p>
            <a:pPr>
              <a:spcAft>
                <a:spcPts val="0"/>
              </a:spcAft>
              <a:defRPr/>
            </a:pPr>
            <a:endParaRPr lang="de-DE" sz="1000" kern="0" dirty="0">
              <a:solidFill>
                <a:srgbClr val="000000"/>
              </a:solidFill>
              <a:latin typeface="Corbel" pitchFamily="34" charset="0"/>
              <a:cs typeface="+mj-cs"/>
            </a:endParaRPr>
          </a:p>
          <a:p>
            <a:pPr marL="457200" indent="-457200">
              <a:spcAft>
                <a:spcPts val="0"/>
              </a:spcAft>
              <a:buFont typeface="+mj-lt"/>
              <a:buAutoNum type="arabicPeriod" startAt="2"/>
              <a:defRPr/>
            </a:pPr>
            <a:r>
              <a:rPr lang="de-DE" sz="2400" kern="0" dirty="0">
                <a:latin typeface="Corbel" pitchFamily="34" charset="0"/>
                <a:cs typeface="+mj-cs"/>
              </a:rPr>
              <a:t>In den </a:t>
            </a:r>
            <a:r>
              <a:rPr lang="de-DE" sz="2400" b="1" kern="0" dirty="0">
                <a:latin typeface="Corbel" pitchFamily="34" charset="0"/>
                <a:cs typeface="+mj-cs"/>
              </a:rPr>
              <a:t>Klausuren der </a:t>
            </a:r>
            <a:r>
              <a:rPr lang="de-DE" sz="2400" b="1" kern="0" dirty="0" smtClean="0">
                <a:latin typeface="Corbel" pitchFamily="34" charset="0"/>
                <a:cs typeface="+mj-cs"/>
              </a:rPr>
              <a:t>Einführungs- und Qualifikationsphase </a:t>
            </a:r>
            <a:r>
              <a:rPr lang="de-DE" sz="2400" b="1" kern="0" dirty="0">
                <a:latin typeface="Corbel" pitchFamily="34" charset="0"/>
                <a:cs typeface="+mj-cs"/>
              </a:rPr>
              <a:t>werden drei Teilkompetenzen </a:t>
            </a:r>
            <a:r>
              <a:rPr lang="de-DE" sz="2400" kern="0" dirty="0">
                <a:latin typeface="Corbel" pitchFamily="34" charset="0"/>
                <a:cs typeface="+mj-cs"/>
              </a:rPr>
              <a:t>verbindlich</a:t>
            </a:r>
            <a:r>
              <a:rPr lang="de-DE" sz="2400" b="1" kern="0" dirty="0">
                <a:latin typeface="Corbel" pitchFamily="34" charset="0"/>
                <a:cs typeface="+mj-cs"/>
              </a:rPr>
              <a:t> </a:t>
            </a:r>
            <a:r>
              <a:rPr lang="de-DE" sz="2400" kern="0" dirty="0">
                <a:latin typeface="Corbel" pitchFamily="34" charset="0"/>
                <a:cs typeface="+mj-cs"/>
              </a:rPr>
              <a:t>überprüft.</a:t>
            </a:r>
          </a:p>
        </p:txBody>
      </p:sp>
      <p:sp>
        <p:nvSpPr>
          <p:cNvPr id="4" name="Abgerundetes Rechteck 3"/>
          <p:cNvSpPr/>
          <p:nvPr/>
        </p:nvSpPr>
        <p:spPr>
          <a:xfrm>
            <a:off x="5192713" y="4214813"/>
            <a:ext cx="3132137" cy="3571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Lesen</a:t>
            </a:r>
          </a:p>
        </p:txBody>
      </p:sp>
      <p:sp>
        <p:nvSpPr>
          <p:cNvPr id="10" name="Abgerundetes Rechteck 9"/>
          <p:cNvSpPr/>
          <p:nvPr/>
        </p:nvSpPr>
        <p:spPr>
          <a:xfrm>
            <a:off x="5192713" y="4724400"/>
            <a:ext cx="3132137" cy="357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Sprachmittlung</a:t>
            </a:r>
          </a:p>
        </p:txBody>
      </p:sp>
      <p:sp>
        <p:nvSpPr>
          <p:cNvPr id="11" name="Abgerundetes Rechteck 10"/>
          <p:cNvSpPr/>
          <p:nvPr/>
        </p:nvSpPr>
        <p:spPr>
          <a:xfrm>
            <a:off x="5192713" y="5208588"/>
            <a:ext cx="3132137" cy="3571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Hör-/Hörsehverstehen</a:t>
            </a:r>
          </a:p>
        </p:txBody>
      </p:sp>
      <p:sp>
        <p:nvSpPr>
          <p:cNvPr id="12" name="Abgerundetes Rechteck 11"/>
          <p:cNvSpPr/>
          <p:nvPr/>
        </p:nvSpPr>
        <p:spPr>
          <a:xfrm>
            <a:off x="5192713" y="5702300"/>
            <a:ext cx="3132137" cy="357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smtClean="0">
                <a:solidFill>
                  <a:schemeClr val="tx1"/>
                </a:solidFill>
              </a:rPr>
              <a:t>(Sprechen)</a:t>
            </a:r>
            <a:endParaRPr lang="de-DE" dirty="0">
              <a:solidFill>
                <a:schemeClr val="tx1"/>
              </a:solidFill>
            </a:endParaRPr>
          </a:p>
        </p:txBody>
      </p:sp>
      <p:sp>
        <p:nvSpPr>
          <p:cNvPr id="5" name="Abgerundetes Rechteck 4"/>
          <p:cNvSpPr/>
          <p:nvPr/>
        </p:nvSpPr>
        <p:spPr>
          <a:xfrm>
            <a:off x="642938" y="4724400"/>
            <a:ext cx="1722437" cy="841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b="1" dirty="0">
                <a:solidFill>
                  <a:schemeClr val="tx1"/>
                </a:solidFill>
              </a:rPr>
              <a:t>Schreiben</a:t>
            </a:r>
          </a:p>
          <a:p>
            <a:pPr algn="ctr">
              <a:defRPr/>
            </a:pPr>
            <a:r>
              <a:rPr lang="de-DE" sz="1200" dirty="0">
                <a:solidFill>
                  <a:schemeClr val="tx1"/>
                </a:solidFill>
              </a:rPr>
              <a:t>(verpflichtend)</a:t>
            </a:r>
          </a:p>
        </p:txBody>
      </p:sp>
      <p:sp>
        <p:nvSpPr>
          <p:cNvPr id="14" name="Abgerundetes Rechteck 13"/>
          <p:cNvSpPr/>
          <p:nvPr/>
        </p:nvSpPr>
        <p:spPr>
          <a:xfrm>
            <a:off x="2517775" y="4724400"/>
            <a:ext cx="1204913" cy="8413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b="1" dirty="0">
                <a:solidFill>
                  <a:schemeClr val="tx1"/>
                </a:solidFill>
              </a:rPr>
              <a:t>+ 2 aus:</a:t>
            </a:r>
          </a:p>
        </p:txBody>
      </p:sp>
      <p:cxnSp>
        <p:nvCxnSpPr>
          <p:cNvPr id="8" name="Gerade Verbindung mit Pfeil 7"/>
          <p:cNvCxnSpPr/>
          <p:nvPr/>
        </p:nvCxnSpPr>
        <p:spPr>
          <a:xfrm flipV="1">
            <a:off x="3879850" y="4392613"/>
            <a:ext cx="1169988" cy="68421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V="1">
            <a:off x="3879850" y="4903788"/>
            <a:ext cx="1219200" cy="1778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3879850" y="5081588"/>
            <a:ext cx="1219200" cy="2159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3879850" y="5081588"/>
            <a:ext cx="1219200" cy="79851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5"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liennummernplatzhalter 4"/>
          <p:cNvSpPr>
            <a:spLocks noGrp="1"/>
          </p:cNvSpPr>
          <p:nvPr>
            <p:ph type="sldNum" sz="quarter" idx="10"/>
          </p:nvPr>
        </p:nvSpPr>
        <p:spPr>
          <a:noFill/>
          <a:ln>
            <a:miter lim="800000"/>
            <a:headEnd/>
            <a:tailEnd/>
          </a:ln>
        </p:spPr>
        <p:txBody>
          <a:bodyPr/>
          <a:lstStyle/>
          <a:p>
            <a:fld id="{CC219DE3-DE20-4517-89C3-BEBBF238CCB2}" type="slidenum">
              <a:rPr lang="de-DE" smtClean="0">
                <a:latin typeface="Arial" charset="0"/>
                <a:ea typeface="MS PGothic"/>
                <a:cs typeface="MS PGothic"/>
              </a:rPr>
              <a:pPr/>
              <a:t>29</a:t>
            </a:fld>
            <a:endParaRPr lang="de-DE" smtClean="0">
              <a:latin typeface="Arial" charset="0"/>
              <a:ea typeface="MS PGothic"/>
              <a:cs typeface="MS PGothic"/>
            </a:endParaRPr>
          </a:p>
        </p:txBody>
      </p:sp>
      <p:sp>
        <p:nvSpPr>
          <p:cNvPr id="58370" name="Rectangle 9"/>
          <p:cNvSpPr>
            <a:spLocks noGrp="1" noChangeArrowheads="1"/>
          </p:cNvSpPr>
          <p:nvPr>
            <p:ph type="title"/>
          </p:nvPr>
        </p:nvSpPr>
        <p:spPr>
          <a:xfrm>
            <a:off x="468313" y="1196975"/>
            <a:ext cx="8064500" cy="5040313"/>
          </a:xfrm>
        </p:spPr>
        <p:txBody>
          <a:bodyPr tIns="144000"/>
          <a:lstStyle/>
          <a:p>
            <a:pPr eaLnBrk="1" hangingPunct="1"/>
            <a:r>
              <a:rPr lang="de-DE" sz="2400" dirty="0" smtClean="0">
                <a:solidFill>
                  <a:schemeClr val="tx2"/>
                </a:solidFill>
                <a:ea typeface="MS PGothic"/>
                <a:cs typeface="MS PGothic"/>
              </a:rPr>
              <a:t>Ausnahmen:</a:t>
            </a:r>
            <a:br>
              <a:rPr lang="de-DE" sz="2400" dirty="0" smtClean="0">
                <a:solidFill>
                  <a:schemeClr val="tx2"/>
                </a:solidFill>
                <a:ea typeface="MS PGothic"/>
                <a:cs typeface="MS PGothic"/>
              </a:rPr>
            </a:br>
            <a:r>
              <a:rPr lang="de-DE" sz="2400" dirty="0" smtClean="0">
                <a:solidFill>
                  <a:schemeClr val="tx2"/>
                </a:solidFill>
                <a:ea typeface="MS PGothic"/>
                <a:cs typeface="MS PGothic"/>
              </a:rPr>
              <a:t/>
            </a:r>
            <a:br>
              <a:rPr lang="de-DE" sz="2400" dirty="0" smtClean="0">
                <a:solidFill>
                  <a:schemeClr val="tx2"/>
                </a:solidFill>
                <a:ea typeface="MS PGothic"/>
                <a:cs typeface="MS PGothic"/>
              </a:rPr>
            </a:br>
            <a:r>
              <a:rPr lang="de-DE" sz="2400" dirty="0" smtClean="0">
                <a:solidFill>
                  <a:schemeClr val="tx2"/>
                </a:solidFill>
                <a:ea typeface="MS PGothic"/>
                <a:cs typeface="MS PGothic"/>
              </a:rPr>
              <a:t>1) Einführungsphase neu einsetzend</a:t>
            </a:r>
            <a:br>
              <a:rPr lang="de-DE" sz="2400" dirty="0" smtClean="0">
                <a:solidFill>
                  <a:schemeClr val="tx2"/>
                </a:solidFill>
                <a:ea typeface="MS PGothic"/>
                <a:cs typeface="MS PGothic"/>
              </a:rPr>
            </a:br>
            <a:r>
              <a:rPr lang="de-DE" sz="1800" dirty="0" smtClean="0">
                <a:ea typeface="MS PGothic"/>
                <a:cs typeface="MS PGothic"/>
              </a:rPr>
              <a:t/>
            </a:r>
            <a:br>
              <a:rPr lang="de-DE" sz="1800" dirty="0" smtClean="0">
                <a:ea typeface="MS PGothic"/>
                <a:cs typeface="MS PGothic"/>
              </a:rPr>
            </a:br>
            <a:r>
              <a:rPr lang="de-DE" sz="1800" b="0" dirty="0" smtClean="0">
                <a:ea typeface="MS PGothic"/>
                <a:cs typeface="MS PGothic"/>
              </a:rPr>
              <a:t/>
            </a:r>
            <a:br>
              <a:rPr lang="de-DE" sz="1800" b="0" dirty="0" smtClean="0">
                <a:ea typeface="MS PGothic"/>
                <a:cs typeface="MS PGothic"/>
              </a:rPr>
            </a:br>
            <a:r>
              <a:rPr lang="de-DE" sz="1800" dirty="0" smtClean="0">
                <a:ea typeface="MS PGothic"/>
                <a:cs typeface="MS PGothic"/>
              </a:rPr>
              <a:t/>
            </a:r>
            <a:br>
              <a:rPr lang="de-DE" sz="1800" dirty="0" smtClean="0">
                <a:ea typeface="MS PGothic"/>
                <a:cs typeface="MS PGothic"/>
              </a:rPr>
            </a:br>
            <a:r>
              <a:rPr lang="de-DE" dirty="0" smtClean="0">
                <a:ea typeface="MS PGothic"/>
                <a:cs typeface="MS PGothic"/>
              </a:rPr>
              <a:t> </a:t>
            </a:r>
            <a:br>
              <a:rPr lang="de-DE" dirty="0" smtClean="0">
                <a:ea typeface="MS PGothic"/>
                <a:cs typeface="MS PGothic"/>
              </a:rPr>
            </a:br>
            <a:endParaRPr lang="de-DE" sz="1600" b="0" dirty="0" smtClean="0">
              <a:ea typeface="MS PGothic"/>
              <a:cs typeface="MS PGothic"/>
            </a:endParaRPr>
          </a:p>
        </p:txBody>
      </p:sp>
      <p:sp>
        <p:nvSpPr>
          <p:cNvPr id="8" name="Abgerundetes Rechteck 7"/>
          <p:cNvSpPr/>
          <p:nvPr/>
        </p:nvSpPr>
        <p:spPr>
          <a:xfrm>
            <a:off x="5002213" y="3024188"/>
            <a:ext cx="3132137" cy="3571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Lesen</a:t>
            </a:r>
          </a:p>
        </p:txBody>
      </p:sp>
      <p:sp>
        <p:nvSpPr>
          <p:cNvPr id="9" name="Abgerundetes Rechteck 8"/>
          <p:cNvSpPr/>
          <p:nvPr/>
        </p:nvSpPr>
        <p:spPr>
          <a:xfrm>
            <a:off x="5002213" y="3533775"/>
            <a:ext cx="3132137" cy="357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Sprachmittlung</a:t>
            </a:r>
          </a:p>
        </p:txBody>
      </p:sp>
      <p:sp>
        <p:nvSpPr>
          <p:cNvPr id="10" name="Abgerundetes Rechteck 9"/>
          <p:cNvSpPr/>
          <p:nvPr/>
        </p:nvSpPr>
        <p:spPr>
          <a:xfrm>
            <a:off x="5002213" y="4017963"/>
            <a:ext cx="3132137" cy="3571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Hör-/Hörsehverstehen</a:t>
            </a:r>
          </a:p>
        </p:txBody>
      </p:sp>
      <p:sp>
        <p:nvSpPr>
          <p:cNvPr id="11" name="Abgerundetes Rechteck 10"/>
          <p:cNvSpPr/>
          <p:nvPr/>
        </p:nvSpPr>
        <p:spPr>
          <a:xfrm>
            <a:off x="5002213" y="4511675"/>
            <a:ext cx="3132137" cy="357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smtClean="0">
                <a:solidFill>
                  <a:schemeClr val="tx1"/>
                </a:solidFill>
              </a:rPr>
              <a:t>(Sprechen)</a:t>
            </a:r>
            <a:endParaRPr lang="de-DE" dirty="0">
              <a:solidFill>
                <a:schemeClr val="tx1"/>
              </a:solidFill>
            </a:endParaRPr>
          </a:p>
        </p:txBody>
      </p:sp>
      <p:sp>
        <p:nvSpPr>
          <p:cNvPr id="12" name="Abgerundetes Rechteck 11"/>
          <p:cNvSpPr/>
          <p:nvPr/>
        </p:nvSpPr>
        <p:spPr>
          <a:xfrm>
            <a:off x="452438" y="3533775"/>
            <a:ext cx="1722437" cy="841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b="1" dirty="0">
                <a:solidFill>
                  <a:schemeClr val="tx1"/>
                </a:solidFill>
              </a:rPr>
              <a:t>Schreiben</a:t>
            </a:r>
          </a:p>
          <a:p>
            <a:pPr algn="ctr">
              <a:defRPr/>
            </a:pPr>
            <a:r>
              <a:rPr lang="de-DE" sz="1200" dirty="0">
                <a:solidFill>
                  <a:schemeClr val="tx1"/>
                </a:solidFill>
              </a:rPr>
              <a:t>(verpflichtend)</a:t>
            </a:r>
          </a:p>
        </p:txBody>
      </p:sp>
      <p:sp>
        <p:nvSpPr>
          <p:cNvPr id="13" name="Abgerundetes Rechteck 12"/>
          <p:cNvSpPr/>
          <p:nvPr/>
        </p:nvSpPr>
        <p:spPr>
          <a:xfrm>
            <a:off x="2327275" y="3533775"/>
            <a:ext cx="1204913" cy="8413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b="1" dirty="0">
                <a:solidFill>
                  <a:schemeClr val="tx1"/>
                </a:solidFill>
              </a:rPr>
              <a:t>+ ggf. </a:t>
            </a:r>
          </a:p>
        </p:txBody>
      </p:sp>
      <p:cxnSp>
        <p:nvCxnSpPr>
          <p:cNvPr id="14" name="Gerade Verbindung mit Pfeil 13"/>
          <p:cNvCxnSpPr/>
          <p:nvPr/>
        </p:nvCxnSpPr>
        <p:spPr>
          <a:xfrm flipV="1">
            <a:off x="3689350" y="3186113"/>
            <a:ext cx="1219200" cy="70008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V="1">
            <a:off x="3689350" y="3713163"/>
            <a:ext cx="1219200" cy="1778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3689350" y="3890963"/>
            <a:ext cx="1219200" cy="2159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3689350" y="3890963"/>
            <a:ext cx="1219200" cy="79851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Abgerundetes Rechteck 17"/>
          <p:cNvSpPr/>
          <p:nvPr/>
        </p:nvSpPr>
        <p:spPr>
          <a:xfrm>
            <a:off x="5011738" y="4997450"/>
            <a:ext cx="3132137" cy="5000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Verfügen über </a:t>
            </a:r>
            <a:r>
              <a:rPr lang="de-DE" dirty="0" err="1">
                <a:solidFill>
                  <a:schemeClr val="tx1"/>
                </a:solidFill>
              </a:rPr>
              <a:t>sprachl</a:t>
            </a:r>
            <a:r>
              <a:rPr lang="de-DE" dirty="0">
                <a:solidFill>
                  <a:schemeClr val="tx1"/>
                </a:solidFill>
              </a:rPr>
              <a:t>. Mittel</a:t>
            </a:r>
          </a:p>
        </p:txBody>
      </p:sp>
      <p:cxnSp>
        <p:nvCxnSpPr>
          <p:cNvPr id="19" name="Gerade Verbindung mit Pfeil 18"/>
          <p:cNvCxnSpPr/>
          <p:nvPr/>
        </p:nvCxnSpPr>
        <p:spPr>
          <a:xfrm>
            <a:off x="3689350" y="3886200"/>
            <a:ext cx="1219200" cy="120332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1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nummernplatzhalter 2"/>
          <p:cNvSpPr txBox="1">
            <a:spLocks noGrp="1"/>
          </p:cNvSpPr>
          <p:nvPr/>
        </p:nvSpPr>
        <p:spPr bwMode="auto">
          <a:xfrm>
            <a:off x="539750" y="6453188"/>
            <a:ext cx="288925" cy="341312"/>
          </a:xfrm>
          <a:prstGeom prst="rect">
            <a:avLst/>
          </a:prstGeom>
          <a:noFill/>
          <a:ln w="9525">
            <a:noFill/>
            <a:miter lim="800000"/>
            <a:headEnd/>
            <a:tailEnd/>
          </a:ln>
        </p:spPr>
        <p:txBody>
          <a:bodyPr lIns="0" tIns="0" rIns="0" bIns="0"/>
          <a:lstStyle/>
          <a:p>
            <a:fld id="{312272F0-480A-41BE-8BD3-4521FD364CB2}" type="slidenum">
              <a:rPr lang="de-DE" sz="800"/>
              <a:pPr/>
              <a:t>3</a:t>
            </a:fld>
            <a:endParaRPr lang="de-DE" sz="800"/>
          </a:p>
        </p:txBody>
      </p:sp>
      <p:sp>
        <p:nvSpPr>
          <p:cNvPr id="21506" name="Foliennummernplatzhalter 4"/>
          <p:cNvSpPr txBox="1">
            <a:spLocks noGrp="1"/>
          </p:cNvSpPr>
          <p:nvPr/>
        </p:nvSpPr>
        <p:spPr bwMode="auto">
          <a:xfrm>
            <a:off x="539750" y="6453188"/>
            <a:ext cx="288925" cy="341312"/>
          </a:xfrm>
          <a:prstGeom prst="rect">
            <a:avLst/>
          </a:prstGeom>
          <a:noFill/>
          <a:ln w="9525">
            <a:noFill/>
            <a:miter lim="800000"/>
            <a:headEnd/>
            <a:tailEnd/>
          </a:ln>
        </p:spPr>
        <p:txBody>
          <a:bodyPr lIns="0" tIns="0" rIns="0" bIns="0"/>
          <a:lstStyle/>
          <a:p>
            <a:fld id="{AC99A9C3-328B-4C41-8C36-2B5ADEE36B68}" type="slidenum">
              <a:rPr lang="de-DE" sz="800">
                <a:ea typeface="ヒラギノ角ゴ Pro W3"/>
                <a:cs typeface="ヒラギノ角ゴ Pro W3"/>
              </a:rPr>
              <a:pPr/>
              <a:t>3</a:t>
            </a:fld>
            <a:endParaRPr lang="de-DE" sz="800">
              <a:ea typeface="ヒラギノ角ゴ Pro W3"/>
              <a:cs typeface="ヒラギノ角ゴ Pro W3"/>
            </a:endParaRPr>
          </a:p>
        </p:txBody>
      </p:sp>
      <p:sp>
        <p:nvSpPr>
          <p:cNvPr id="21507" name="Text Box 4"/>
          <p:cNvSpPr txBox="1">
            <a:spLocks noChangeArrowheads="1"/>
          </p:cNvSpPr>
          <p:nvPr/>
        </p:nvSpPr>
        <p:spPr bwMode="auto">
          <a:xfrm>
            <a:off x="1352550" y="2876550"/>
            <a:ext cx="7218363" cy="366713"/>
          </a:xfrm>
          <a:prstGeom prst="rect">
            <a:avLst/>
          </a:prstGeom>
          <a:noFill/>
          <a:ln w="9525">
            <a:noFill/>
            <a:miter lim="800000"/>
            <a:headEnd/>
            <a:tailEnd/>
          </a:ln>
        </p:spPr>
        <p:txBody>
          <a:bodyPr>
            <a:spAutoFit/>
          </a:bodyPr>
          <a:lstStyle/>
          <a:p>
            <a:pPr>
              <a:spcBef>
                <a:spcPct val="50000"/>
              </a:spcBef>
            </a:pPr>
            <a:endParaRPr lang="de-DE">
              <a:ea typeface="ヒラギノ角ゴ Pro W3"/>
              <a:cs typeface="ヒラギノ角ゴ Pro W3"/>
            </a:endParaRPr>
          </a:p>
        </p:txBody>
      </p:sp>
      <p:sp>
        <p:nvSpPr>
          <p:cNvPr id="21508" name="Rectangle 5"/>
          <p:cNvSpPr>
            <a:spLocks noChangeArrowheads="1"/>
          </p:cNvSpPr>
          <p:nvPr/>
        </p:nvSpPr>
        <p:spPr bwMode="auto">
          <a:xfrm>
            <a:off x="1276350" y="1509713"/>
            <a:ext cx="6400800" cy="4502150"/>
          </a:xfrm>
          <a:prstGeom prst="rect">
            <a:avLst/>
          </a:prstGeom>
          <a:solidFill>
            <a:schemeClr val="bg1"/>
          </a:solidFill>
          <a:ln w="9525">
            <a:solidFill>
              <a:srgbClr val="FF0000"/>
            </a:solidFill>
            <a:miter lim="800000"/>
            <a:headEnd/>
            <a:tailEnd/>
          </a:ln>
        </p:spPr>
        <p:txBody>
          <a:bodyPr wrap="none" anchor="ctr"/>
          <a:lstStyle/>
          <a:p>
            <a:r>
              <a:rPr lang="de-DE">
                <a:solidFill>
                  <a:srgbClr val="000099"/>
                </a:solidFill>
                <a:latin typeface="Corbel" pitchFamily="34" charset="0"/>
                <a:ea typeface="ヒラギノ角ゴ Pro W3"/>
                <a:cs typeface="ヒラギノ角ゴ Pro W3"/>
              </a:rPr>
              <a:t>Von der</a:t>
            </a:r>
            <a:r>
              <a:rPr lang="de-DE" b="1">
                <a:solidFill>
                  <a:srgbClr val="000099"/>
                </a:solidFill>
                <a:latin typeface="Corbel" pitchFamily="34" charset="0"/>
                <a:ea typeface="ヒラギノ角ゴ Pro W3"/>
                <a:cs typeface="ヒラギノ角ゴ Pro W3"/>
              </a:rPr>
              <a:t> </a:t>
            </a:r>
          </a:p>
          <a:p>
            <a:r>
              <a:rPr lang="de-DE" b="1">
                <a:solidFill>
                  <a:srgbClr val="000099"/>
                </a:solidFill>
                <a:latin typeface="Corbel" pitchFamily="34" charset="0"/>
                <a:ea typeface="ヒラギノ角ゴ Pro W3"/>
                <a:cs typeface="ヒラギノ角ゴ Pro W3"/>
              </a:rPr>
              <a:t>Input-Steuerung und „Stofforientierung“</a:t>
            </a:r>
          </a:p>
          <a:p>
            <a:pPr>
              <a:spcBef>
                <a:spcPct val="40000"/>
              </a:spcBef>
            </a:pPr>
            <a:r>
              <a:rPr lang="de-DE">
                <a:latin typeface="Corbel" pitchFamily="34" charset="0"/>
                <a:ea typeface="ヒラギノ角ゴ Pro W3"/>
                <a:cs typeface="ヒラギノ角ゴ Pro W3"/>
              </a:rPr>
              <a:t>Was soll am Ende dieses Bildungsabschnitts </a:t>
            </a:r>
            <a:br>
              <a:rPr lang="de-DE">
                <a:latin typeface="Corbel" pitchFamily="34" charset="0"/>
                <a:ea typeface="ヒラギノ角ゴ Pro W3"/>
                <a:cs typeface="ヒラギノ角ゴ Pro W3"/>
              </a:rPr>
            </a:br>
            <a:r>
              <a:rPr lang="de-DE" b="1">
                <a:latin typeface="Corbel" pitchFamily="34" charset="0"/>
                <a:ea typeface="ヒラギノ角ゴ Pro W3"/>
                <a:cs typeface="ヒラギノ角ゴ Pro W3"/>
              </a:rPr>
              <a:t>durchgenommen</a:t>
            </a:r>
            <a:r>
              <a:rPr lang="de-DE">
                <a:latin typeface="Corbel" pitchFamily="34" charset="0"/>
                <a:ea typeface="ヒラギノ角ゴ Pro W3"/>
                <a:cs typeface="ヒラギノ角ゴ Pro W3"/>
              </a:rPr>
              <a:t> und behandelt worden sein?</a:t>
            </a:r>
          </a:p>
          <a:p>
            <a:endParaRPr lang="de-DE">
              <a:latin typeface="Corbel" pitchFamily="34" charset="0"/>
              <a:ea typeface="ヒラギノ角ゴ Pro W3"/>
              <a:cs typeface="ヒラギノ角ゴ Pro W3"/>
            </a:endParaRPr>
          </a:p>
          <a:p>
            <a:r>
              <a:rPr lang="de-DE">
                <a:solidFill>
                  <a:srgbClr val="000099"/>
                </a:solidFill>
                <a:latin typeface="Corbel" pitchFamily="34" charset="0"/>
                <a:ea typeface="ヒラギノ角ゴ Pro W3"/>
                <a:cs typeface="ヒラギノ角ゴ Pro W3"/>
              </a:rPr>
              <a:t>zur</a:t>
            </a:r>
          </a:p>
          <a:p>
            <a:endParaRPr lang="de-DE">
              <a:latin typeface="Corbel" pitchFamily="34" charset="0"/>
              <a:ea typeface="ヒラギノ角ゴ Pro W3"/>
              <a:cs typeface="ヒラギノ角ゴ Pro W3"/>
            </a:endParaRPr>
          </a:p>
          <a:p>
            <a:r>
              <a:rPr lang="de-DE" b="1">
                <a:solidFill>
                  <a:srgbClr val="000099"/>
                </a:solidFill>
                <a:latin typeface="Corbel" pitchFamily="34" charset="0"/>
                <a:ea typeface="ヒラギノ角ゴ Pro W3"/>
                <a:cs typeface="ヒラギノ角ゴ Pro W3"/>
              </a:rPr>
              <a:t>Ergebnis- bzw. „Output-Steuerung“ und </a:t>
            </a:r>
            <a:br>
              <a:rPr lang="de-DE" b="1">
                <a:solidFill>
                  <a:srgbClr val="000099"/>
                </a:solidFill>
                <a:latin typeface="Corbel" pitchFamily="34" charset="0"/>
                <a:ea typeface="ヒラギノ角ゴ Pro W3"/>
                <a:cs typeface="ヒラギノ角ゴ Pro W3"/>
              </a:rPr>
            </a:br>
            <a:r>
              <a:rPr lang="de-DE" b="1">
                <a:solidFill>
                  <a:srgbClr val="000099"/>
                </a:solidFill>
                <a:latin typeface="Corbel" pitchFamily="34" charset="0"/>
                <a:ea typeface="ヒラギノ角ゴ Pro W3"/>
                <a:cs typeface="ヒラギノ角ゴ Pro W3"/>
              </a:rPr>
              <a:t>Kompetenzorientierung</a:t>
            </a:r>
          </a:p>
          <a:p>
            <a:pPr>
              <a:spcBef>
                <a:spcPct val="40000"/>
              </a:spcBef>
            </a:pPr>
            <a:r>
              <a:rPr lang="de-DE">
                <a:latin typeface="Corbel" pitchFamily="34" charset="0"/>
                <a:ea typeface="ヒラギノ角ゴ Pro W3"/>
                <a:cs typeface="ヒラギノ角ゴ Pro W3"/>
              </a:rPr>
              <a:t>Was sollen Schülerinnen und Schüler am </a:t>
            </a:r>
            <a:br>
              <a:rPr lang="de-DE">
                <a:latin typeface="Corbel" pitchFamily="34" charset="0"/>
                <a:ea typeface="ヒラギノ角ゴ Pro W3"/>
                <a:cs typeface="ヒラギノ角ゴ Pro W3"/>
              </a:rPr>
            </a:br>
            <a:r>
              <a:rPr lang="de-DE">
                <a:latin typeface="Corbel" pitchFamily="34" charset="0"/>
                <a:ea typeface="ヒラギノ角ゴ Pro W3"/>
                <a:cs typeface="ヒラギノ角ゴ Pro W3"/>
              </a:rPr>
              <a:t>Ende eines Bildungsabschnitts </a:t>
            </a:r>
            <a:r>
              <a:rPr lang="de-DE" b="1">
                <a:latin typeface="Corbel" pitchFamily="34" charset="0"/>
                <a:ea typeface="ヒラギノ角ゴ Pro W3"/>
                <a:cs typeface="ヒラギノ角ゴ Pro W3"/>
              </a:rPr>
              <a:t>können</a:t>
            </a:r>
            <a:r>
              <a:rPr lang="de-DE">
                <a:latin typeface="Corbel" pitchFamily="34" charset="0"/>
                <a:ea typeface="ヒラギノ角ゴ Pro W3"/>
                <a:cs typeface="ヒラギノ角ゴ Pro W3"/>
              </a:rPr>
              <a:t>?</a:t>
            </a:r>
          </a:p>
          <a:p>
            <a:endParaRPr lang="de-DE">
              <a:latin typeface="Garamond" pitchFamily="18" charset="0"/>
              <a:ea typeface="ヒラギノ角ゴ Pro W3"/>
              <a:cs typeface="ヒラギノ角ゴ Pro W3"/>
            </a:endParaRPr>
          </a:p>
        </p:txBody>
      </p:sp>
      <p:sp>
        <p:nvSpPr>
          <p:cNvPr id="21509" name="Textfeld 7"/>
          <p:cNvSpPr txBox="1">
            <a:spLocks noChangeArrowheads="1"/>
          </p:cNvSpPr>
          <p:nvPr/>
        </p:nvSpPr>
        <p:spPr bwMode="auto">
          <a:xfrm>
            <a:off x="539750" y="838200"/>
            <a:ext cx="8175625" cy="461963"/>
          </a:xfrm>
          <a:prstGeom prst="rect">
            <a:avLst/>
          </a:prstGeom>
          <a:noFill/>
          <a:ln w="9525">
            <a:noFill/>
            <a:miter lim="800000"/>
            <a:headEnd/>
            <a:tailEnd/>
          </a:ln>
        </p:spPr>
        <p:txBody>
          <a:bodyPr>
            <a:spAutoFit/>
          </a:bodyPr>
          <a:lstStyle/>
          <a:p>
            <a:pPr marL="180975" indent="-180975">
              <a:spcBef>
                <a:spcPct val="50000"/>
              </a:spcBef>
            </a:pPr>
            <a:r>
              <a:rPr lang="de-DE" sz="2400" b="1">
                <a:solidFill>
                  <a:srgbClr val="FF0000"/>
                </a:solidFill>
                <a:latin typeface="Corbel" pitchFamily="34" charset="0"/>
                <a:ea typeface="ヒラギノ角ゴ Pro W3"/>
                <a:cs typeface="ヒラギノ角ゴ Pro W3"/>
              </a:rPr>
              <a:t>Orientierungswechsel</a:t>
            </a:r>
          </a:p>
        </p:txBody>
      </p:sp>
      <p:sp>
        <p:nvSpPr>
          <p:cNvPr id="21510" name="Foliennummernplatzhalter 1"/>
          <p:cNvSpPr>
            <a:spLocks noGrp="1"/>
          </p:cNvSpPr>
          <p:nvPr>
            <p:ph type="sldNum" sz="quarter" idx="10"/>
          </p:nvPr>
        </p:nvSpPr>
        <p:spPr>
          <a:noFill/>
          <a:ln>
            <a:miter lim="800000"/>
            <a:headEnd/>
            <a:tailEnd/>
          </a:ln>
        </p:spPr>
        <p:txBody>
          <a:bodyPr/>
          <a:lstStyle/>
          <a:p>
            <a:fld id="{56292DF7-89C8-481F-8F30-381354ABCF40}" type="slidenum">
              <a:rPr lang="de-DE" smtClean="0">
                <a:latin typeface="Arial" charset="0"/>
              </a:rPr>
              <a:pPr/>
              <a:t>3</a:t>
            </a:fld>
            <a:endParaRPr lang="de-DE" smtClean="0">
              <a:latin typeface="Arial" charset="0"/>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Foliennummernplatzhalter 4"/>
          <p:cNvSpPr>
            <a:spLocks noGrp="1"/>
          </p:cNvSpPr>
          <p:nvPr>
            <p:ph type="sldNum" sz="quarter" idx="10"/>
          </p:nvPr>
        </p:nvSpPr>
        <p:spPr>
          <a:noFill/>
          <a:ln>
            <a:miter lim="800000"/>
            <a:headEnd/>
            <a:tailEnd/>
          </a:ln>
        </p:spPr>
        <p:txBody>
          <a:bodyPr/>
          <a:lstStyle/>
          <a:p>
            <a:fld id="{1BCBE8AA-AB4B-4784-A34E-AF866B22C862}" type="slidenum">
              <a:rPr lang="de-DE" smtClean="0">
                <a:latin typeface="Arial" charset="0"/>
                <a:ea typeface="MS PGothic"/>
                <a:cs typeface="MS PGothic"/>
              </a:rPr>
              <a:pPr/>
              <a:t>30</a:t>
            </a:fld>
            <a:endParaRPr lang="de-DE" smtClean="0">
              <a:latin typeface="Arial" charset="0"/>
              <a:ea typeface="MS PGothic"/>
              <a:cs typeface="MS PGothic"/>
            </a:endParaRPr>
          </a:p>
        </p:txBody>
      </p:sp>
      <p:sp>
        <p:nvSpPr>
          <p:cNvPr id="59394" name="Rectangle 9"/>
          <p:cNvSpPr>
            <a:spLocks noGrp="1" noChangeArrowheads="1"/>
          </p:cNvSpPr>
          <p:nvPr>
            <p:ph type="title"/>
          </p:nvPr>
        </p:nvSpPr>
        <p:spPr>
          <a:xfrm>
            <a:off x="468313" y="1158875"/>
            <a:ext cx="8064500" cy="5040313"/>
          </a:xfrm>
        </p:spPr>
        <p:txBody>
          <a:bodyPr tIns="144000"/>
          <a:lstStyle/>
          <a:p>
            <a:pPr eaLnBrk="1" hangingPunct="1"/>
            <a:r>
              <a:rPr lang="de-DE" sz="2400" smtClean="0">
                <a:solidFill>
                  <a:schemeClr val="tx2"/>
                </a:solidFill>
                <a:ea typeface="MS PGothic"/>
                <a:cs typeface="MS PGothic"/>
              </a:rPr>
              <a:t>Ausnahmen:</a:t>
            </a:r>
            <a:br>
              <a:rPr lang="de-DE" sz="2400" smtClean="0">
                <a:solidFill>
                  <a:schemeClr val="tx2"/>
                </a:solidFill>
                <a:ea typeface="MS PGothic"/>
                <a:cs typeface="MS PGothic"/>
              </a:rPr>
            </a:br>
            <a:r>
              <a:rPr lang="de-DE" sz="2400" smtClean="0">
                <a:solidFill>
                  <a:schemeClr val="tx2"/>
                </a:solidFill>
                <a:ea typeface="MS PGothic"/>
                <a:cs typeface="MS PGothic"/>
              </a:rPr>
              <a:t/>
            </a:r>
            <a:br>
              <a:rPr lang="de-DE" sz="2400" smtClean="0">
                <a:solidFill>
                  <a:schemeClr val="tx2"/>
                </a:solidFill>
                <a:ea typeface="MS PGothic"/>
                <a:cs typeface="MS PGothic"/>
              </a:rPr>
            </a:br>
            <a:r>
              <a:rPr lang="de-DE" sz="2400" smtClean="0">
                <a:solidFill>
                  <a:schemeClr val="tx2"/>
                </a:solidFill>
                <a:ea typeface="MS PGothic"/>
                <a:cs typeface="MS PGothic"/>
              </a:rPr>
              <a:t>2)  Spanisch fortgeführt: 1 x EF und 1 x Q-Phase </a:t>
            </a:r>
            <a:br>
              <a:rPr lang="de-DE" sz="2400" smtClean="0">
                <a:solidFill>
                  <a:schemeClr val="tx2"/>
                </a:solidFill>
                <a:ea typeface="MS PGothic"/>
                <a:cs typeface="MS PGothic"/>
              </a:rPr>
            </a:br>
            <a:r>
              <a:rPr lang="de-DE" sz="2400" smtClean="0">
                <a:solidFill>
                  <a:schemeClr val="tx2"/>
                </a:solidFill>
                <a:ea typeface="MS PGothic"/>
                <a:cs typeface="MS PGothic"/>
              </a:rPr>
              <a:t>     Spanisch neueinsetzend: 1 x Q-Phase</a:t>
            </a:r>
            <a:br>
              <a:rPr lang="de-DE" sz="2400" smtClean="0">
                <a:solidFill>
                  <a:schemeClr val="tx2"/>
                </a:solidFill>
                <a:ea typeface="MS PGothic"/>
                <a:cs typeface="MS PGothic"/>
              </a:rPr>
            </a:br>
            <a:r>
              <a:rPr lang="de-DE" sz="1800" smtClean="0">
                <a:ea typeface="MS PGothic"/>
                <a:cs typeface="MS PGothic"/>
              </a:rPr>
              <a:t/>
            </a:r>
            <a:br>
              <a:rPr lang="de-DE" sz="1800" smtClean="0">
                <a:ea typeface="MS PGothic"/>
                <a:cs typeface="MS PGothic"/>
              </a:rPr>
            </a:br>
            <a:r>
              <a:rPr lang="de-DE" sz="1800" b="0" smtClean="0">
                <a:ea typeface="MS PGothic"/>
                <a:cs typeface="MS PGothic"/>
              </a:rPr>
              <a:t/>
            </a:r>
            <a:br>
              <a:rPr lang="de-DE" sz="1800" b="0" smtClean="0">
                <a:ea typeface="MS PGothic"/>
                <a:cs typeface="MS PGothic"/>
              </a:rPr>
            </a:br>
            <a:r>
              <a:rPr lang="de-DE" sz="1800" smtClean="0">
                <a:ea typeface="MS PGothic"/>
                <a:cs typeface="MS PGothic"/>
              </a:rPr>
              <a:t/>
            </a:r>
            <a:br>
              <a:rPr lang="de-DE" sz="1800" smtClean="0">
                <a:ea typeface="MS PGothic"/>
                <a:cs typeface="MS PGothic"/>
              </a:rPr>
            </a:br>
            <a:r>
              <a:rPr lang="de-DE" smtClean="0">
                <a:ea typeface="MS PGothic"/>
                <a:cs typeface="MS PGothic"/>
              </a:rPr>
              <a:t> </a:t>
            </a:r>
            <a:br>
              <a:rPr lang="de-DE" smtClean="0">
                <a:ea typeface="MS PGothic"/>
                <a:cs typeface="MS PGothic"/>
              </a:rPr>
            </a:br>
            <a:endParaRPr lang="de-DE" sz="1600" b="0" smtClean="0">
              <a:ea typeface="MS PGothic"/>
              <a:cs typeface="MS PGothic"/>
            </a:endParaRPr>
          </a:p>
        </p:txBody>
      </p:sp>
      <p:sp>
        <p:nvSpPr>
          <p:cNvPr id="8" name="Abgerundetes Rechteck 7"/>
          <p:cNvSpPr/>
          <p:nvPr/>
        </p:nvSpPr>
        <p:spPr>
          <a:xfrm>
            <a:off x="5126038" y="3338513"/>
            <a:ext cx="3132137" cy="3571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Lesen</a:t>
            </a:r>
          </a:p>
        </p:txBody>
      </p:sp>
      <p:sp>
        <p:nvSpPr>
          <p:cNvPr id="9" name="Abgerundetes Rechteck 8"/>
          <p:cNvSpPr/>
          <p:nvPr/>
        </p:nvSpPr>
        <p:spPr>
          <a:xfrm>
            <a:off x="5126038" y="3848100"/>
            <a:ext cx="3132137" cy="357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Sprachmittlung</a:t>
            </a:r>
          </a:p>
        </p:txBody>
      </p:sp>
      <p:sp>
        <p:nvSpPr>
          <p:cNvPr id="10" name="Abgerundetes Rechteck 9"/>
          <p:cNvSpPr/>
          <p:nvPr/>
        </p:nvSpPr>
        <p:spPr>
          <a:xfrm>
            <a:off x="5126038" y="4332288"/>
            <a:ext cx="3132137" cy="3571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Hör-/Hörsehverstehen</a:t>
            </a:r>
          </a:p>
        </p:txBody>
      </p:sp>
      <p:sp>
        <p:nvSpPr>
          <p:cNvPr id="11" name="Abgerundetes Rechteck 10"/>
          <p:cNvSpPr/>
          <p:nvPr/>
        </p:nvSpPr>
        <p:spPr>
          <a:xfrm>
            <a:off x="5126038" y="4826000"/>
            <a:ext cx="3132137" cy="357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smtClean="0">
                <a:solidFill>
                  <a:schemeClr val="tx1"/>
                </a:solidFill>
              </a:rPr>
              <a:t>(Sprechen)</a:t>
            </a:r>
            <a:endParaRPr lang="de-DE" dirty="0">
              <a:solidFill>
                <a:schemeClr val="tx1"/>
              </a:solidFill>
            </a:endParaRPr>
          </a:p>
        </p:txBody>
      </p:sp>
      <p:sp>
        <p:nvSpPr>
          <p:cNvPr id="12" name="Abgerundetes Rechteck 11"/>
          <p:cNvSpPr/>
          <p:nvPr/>
        </p:nvSpPr>
        <p:spPr>
          <a:xfrm>
            <a:off x="576263" y="3848100"/>
            <a:ext cx="1722437" cy="841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b="1" dirty="0">
                <a:solidFill>
                  <a:schemeClr val="tx1"/>
                </a:solidFill>
              </a:rPr>
              <a:t>Schreiben</a:t>
            </a:r>
          </a:p>
          <a:p>
            <a:pPr algn="ctr">
              <a:defRPr/>
            </a:pPr>
            <a:r>
              <a:rPr lang="de-DE" sz="1200" dirty="0">
                <a:solidFill>
                  <a:schemeClr val="tx1"/>
                </a:solidFill>
              </a:rPr>
              <a:t>(verpflichtend)</a:t>
            </a:r>
          </a:p>
        </p:txBody>
      </p:sp>
      <p:sp>
        <p:nvSpPr>
          <p:cNvPr id="13" name="Abgerundetes Rechteck 12"/>
          <p:cNvSpPr/>
          <p:nvPr/>
        </p:nvSpPr>
        <p:spPr>
          <a:xfrm>
            <a:off x="2451100" y="3848100"/>
            <a:ext cx="1204913" cy="8413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b="1" dirty="0">
                <a:solidFill>
                  <a:schemeClr val="tx1"/>
                </a:solidFill>
              </a:rPr>
              <a:t>+ 1 aus </a:t>
            </a:r>
          </a:p>
        </p:txBody>
      </p:sp>
      <p:cxnSp>
        <p:nvCxnSpPr>
          <p:cNvPr id="14" name="Gerade Verbindung mit Pfeil 13"/>
          <p:cNvCxnSpPr/>
          <p:nvPr/>
        </p:nvCxnSpPr>
        <p:spPr>
          <a:xfrm flipV="1">
            <a:off x="3813175" y="3516313"/>
            <a:ext cx="1169988" cy="68421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V="1">
            <a:off x="3813175" y="4027488"/>
            <a:ext cx="1219200" cy="1778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3813175" y="4205288"/>
            <a:ext cx="1219200" cy="2159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3813175" y="4205288"/>
            <a:ext cx="1219200" cy="79851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1000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liennummernplatzhalter 4"/>
          <p:cNvSpPr txBox="1">
            <a:spLocks noGrp="1"/>
          </p:cNvSpPr>
          <p:nvPr/>
        </p:nvSpPr>
        <p:spPr bwMode="auto">
          <a:xfrm>
            <a:off x="539750" y="6453188"/>
            <a:ext cx="288925" cy="341312"/>
          </a:xfrm>
          <a:prstGeom prst="rect">
            <a:avLst/>
          </a:prstGeom>
          <a:noFill/>
          <a:ln w="9525">
            <a:noFill/>
            <a:miter lim="800000"/>
            <a:headEnd/>
            <a:tailEnd/>
          </a:ln>
        </p:spPr>
        <p:txBody>
          <a:bodyPr lIns="0" tIns="0" rIns="0" bIns="0"/>
          <a:lstStyle/>
          <a:p>
            <a:pPr fontAlgn="base">
              <a:spcBef>
                <a:spcPct val="0"/>
              </a:spcBef>
              <a:spcAft>
                <a:spcPct val="0"/>
              </a:spcAft>
            </a:pPr>
            <a:fld id="{74ACBD5B-B21E-4A39-BE44-F3CB97D3A01E}" type="slidenum">
              <a:rPr lang="de-DE" sz="800">
                <a:solidFill>
                  <a:srgbClr val="000000"/>
                </a:solidFill>
              </a:rPr>
              <a:pPr fontAlgn="base">
                <a:spcBef>
                  <a:spcPct val="0"/>
                </a:spcBef>
                <a:spcAft>
                  <a:spcPct val="0"/>
                </a:spcAft>
              </a:pPr>
              <a:t>31</a:t>
            </a:fld>
            <a:endParaRPr lang="de-DE" sz="800">
              <a:solidFill>
                <a:srgbClr val="000000"/>
              </a:solidFill>
            </a:endParaRPr>
          </a:p>
        </p:txBody>
      </p:sp>
      <p:sp>
        <p:nvSpPr>
          <p:cNvPr id="55298" name="Foliennummernplatzhalter 1"/>
          <p:cNvSpPr txBox="1">
            <a:spLocks noGrp="1"/>
          </p:cNvSpPr>
          <p:nvPr/>
        </p:nvSpPr>
        <p:spPr bwMode="auto">
          <a:xfrm>
            <a:off x="539750" y="6453188"/>
            <a:ext cx="288925" cy="341312"/>
          </a:xfrm>
          <a:prstGeom prst="rect">
            <a:avLst/>
          </a:prstGeom>
          <a:noFill/>
          <a:ln w="9525">
            <a:noFill/>
            <a:miter lim="800000"/>
            <a:headEnd/>
            <a:tailEnd/>
          </a:ln>
        </p:spPr>
        <p:txBody>
          <a:bodyPr lIns="0" tIns="0" rIns="0" bIns="0"/>
          <a:lstStyle/>
          <a:p>
            <a:pPr fontAlgn="base">
              <a:spcBef>
                <a:spcPct val="0"/>
              </a:spcBef>
              <a:spcAft>
                <a:spcPct val="0"/>
              </a:spcAft>
            </a:pPr>
            <a:fld id="{0134D023-A04A-4F74-ABEA-3E422B2B0F22}" type="slidenum">
              <a:rPr lang="de-DE" sz="800">
                <a:solidFill>
                  <a:srgbClr val="000000"/>
                </a:solidFill>
              </a:rPr>
              <a:pPr fontAlgn="base">
                <a:spcBef>
                  <a:spcPct val="0"/>
                </a:spcBef>
                <a:spcAft>
                  <a:spcPct val="0"/>
                </a:spcAft>
              </a:pPr>
              <a:t>31</a:t>
            </a:fld>
            <a:endParaRPr lang="de-DE" sz="800">
              <a:solidFill>
                <a:srgbClr val="000000"/>
              </a:solidFill>
            </a:endParaRPr>
          </a:p>
        </p:txBody>
      </p:sp>
      <p:sp>
        <p:nvSpPr>
          <p:cNvPr id="55299" name="Rectangle 9"/>
          <p:cNvSpPr txBox="1">
            <a:spLocks noChangeArrowheads="1"/>
          </p:cNvSpPr>
          <p:nvPr/>
        </p:nvSpPr>
        <p:spPr bwMode="auto">
          <a:xfrm>
            <a:off x="201613" y="817563"/>
            <a:ext cx="8823325" cy="554037"/>
          </a:xfrm>
          <a:prstGeom prst="rect">
            <a:avLst/>
          </a:prstGeom>
          <a:noFill/>
          <a:ln w="9525">
            <a:noFill/>
            <a:miter lim="800000"/>
            <a:headEnd/>
            <a:tailEnd/>
          </a:ln>
        </p:spPr>
        <p:txBody>
          <a:bodyPr tIns="144000"/>
          <a:lstStyle/>
          <a:p>
            <a:pPr eaLnBrk="0" fontAlgn="base" hangingPunct="0">
              <a:spcBef>
                <a:spcPct val="0"/>
              </a:spcBef>
              <a:spcAft>
                <a:spcPct val="0"/>
              </a:spcAft>
            </a:pPr>
            <a:r>
              <a:rPr lang="de-DE" sz="2400" b="1" dirty="0">
                <a:solidFill>
                  <a:srgbClr val="FF0000"/>
                </a:solidFill>
                <a:latin typeface="Corbel" pitchFamily="34" charset="0"/>
                <a:ea typeface="MS PGothic"/>
                <a:cs typeface="MS PGothic"/>
              </a:rPr>
              <a:t>Überprüfung der Teilkompetenzen	</a:t>
            </a:r>
            <a:r>
              <a:rPr lang="de-DE" b="1" dirty="0">
                <a:solidFill>
                  <a:srgbClr val="000000"/>
                </a:solidFill>
                <a:latin typeface="Arial-BoldMT"/>
                <a:ea typeface="MS PGothic"/>
                <a:cs typeface="MS PGothic"/>
              </a:rPr>
              <a:t>		</a:t>
            </a:r>
            <a:endParaRPr lang="de-DE" i="1" dirty="0">
              <a:solidFill>
                <a:srgbClr val="000000"/>
              </a:solidFill>
              <a:latin typeface="Arial-BoldMT"/>
              <a:ea typeface="MS PGothic"/>
              <a:cs typeface="MS PGothic"/>
            </a:endParaRPr>
          </a:p>
        </p:txBody>
      </p:sp>
      <p:sp>
        <p:nvSpPr>
          <p:cNvPr id="55300" name="Text Box 5"/>
          <p:cNvSpPr txBox="1">
            <a:spLocks noChangeArrowheads="1"/>
          </p:cNvSpPr>
          <p:nvPr/>
        </p:nvSpPr>
        <p:spPr bwMode="auto">
          <a:xfrm>
            <a:off x="247650" y="1682750"/>
            <a:ext cx="8475663" cy="366713"/>
          </a:xfrm>
          <a:prstGeom prst="rect">
            <a:avLst/>
          </a:prstGeom>
          <a:noFill/>
          <a:ln w="9525">
            <a:noFill/>
            <a:miter lim="800000"/>
            <a:headEnd/>
            <a:tailEnd/>
          </a:ln>
        </p:spPr>
        <p:txBody>
          <a:bodyPr>
            <a:spAutoFit/>
          </a:bodyPr>
          <a:lstStyle/>
          <a:p>
            <a:pPr fontAlgn="base">
              <a:spcBef>
                <a:spcPct val="50000"/>
              </a:spcBef>
              <a:spcAft>
                <a:spcPct val="0"/>
              </a:spcAft>
            </a:pPr>
            <a:endParaRPr lang="de-DE">
              <a:solidFill>
                <a:srgbClr val="000000"/>
              </a:solidFill>
            </a:endParaRPr>
          </a:p>
        </p:txBody>
      </p:sp>
      <p:sp>
        <p:nvSpPr>
          <p:cNvPr id="55301" name="Text Box 6"/>
          <p:cNvSpPr txBox="1">
            <a:spLocks noChangeArrowheads="1"/>
          </p:cNvSpPr>
          <p:nvPr/>
        </p:nvSpPr>
        <p:spPr bwMode="auto">
          <a:xfrm>
            <a:off x="612775" y="1838325"/>
            <a:ext cx="8239125" cy="366713"/>
          </a:xfrm>
          <a:prstGeom prst="rect">
            <a:avLst/>
          </a:prstGeom>
          <a:noFill/>
          <a:ln w="9525">
            <a:noFill/>
            <a:miter lim="800000"/>
            <a:headEnd/>
            <a:tailEnd/>
          </a:ln>
        </p:spPr>
        <p:txBody>
          <a:bodyPr>
            <a:spAutoFit/>
          </a:bodyPr>
          <a:lstStyle/>
          <a:p>
            <a:pPr fontAlgn="base">
              <a:spcBef>
                <a:spcPct val="50000"/>
              </a:spcBef>
              <a:spcAft>
                <a:spcPct val="0"/>
              </a:spcAft>
            </a:pPr>
            <a:endParaRPr lang="de-DE">
              <a:solidFill>
                <a:srgbClr val="000000"/>
              </a:solidFill>
            </a:endParaRPr>
          </a:p>
        </p:txBody>
      </p:sp>
      <p:sp>
        <p:nvSpPr>
          <p:cNvPr id="55302" name="Text Box 7"/>
          <p:cNvSpPr txBox="1">
            <a:spLocks noChangeArrowheads="1"/>
          </p:cNvSpPr>
          <p:nvPr/>
        </p:nvSpPr>
        <p:spPr bwMode="auto">
          <a:xfrm>
            <a:off x="323528" y="1557185"/>
            <a:ext cx="8742363" cy="646331"/>
          </a:xfrm>
          <a:prstGeom prst="rect">
            <a:avLst/>
          </a:prstGeom>
          <a:noFill/>
          <a:ln w="9525">
            <a:noFill/>
            <a:miter lim="800000"/>
            <a:headEnd/>
            <a:tailEnd/>
          </a:ln>
        </p:spPr>
        <p:txBody>
          <a:bodyPr>
            <a:spAutoFit/>
          </a:bodyPr>
          <a:lstStyle/>
          <a:p>
            <a:pPr fontAlgn="base">
              <a:spcBef>
                <a:spcPct val="50000"/>
              </a:spcBef>
              <a:spcAft>
                <a:spcPct val="0"/>
              </a:spcAft>
            </a:pPr>
            <a:r>
              <a:rPr lang="de-DE" b="1" dirty="0">
                <a:solidFill>
                  <a:srgbClr val="000000"/>
                </a:solidFill>
              </a:rPr>
              <a:t>Sprechen </a:t>
            </a:r>
            <a:r>
              <a:rPr lang="de-DE" dirty="0">
                <a:solidFill>
                  <a:srgbClr val="000000"/>
                </a:solidFill>
              </a:rPr>
              <a:t>und</a:t>
            </a:r>
            <a:r>
              <a:rPr lang="de-DE" b="1" dirty="0">
                <a:solidFill>
                  <a:srgbClr val="000000"/>
                </a:solidFill>
              </a:rPr>
              <a:t> Sprachmittlung:</a:t>
            </a:r>
            <a:r>
              <a:rPr lang="de-DE" dirty="0">
                <a:solidFill>
                  <a:srgbClr val="000000"/>
                </a:solidFill>
              </a:rPr>
              <a:t> werden </a:t>
            </a:r>
            <a:r>
              <a:rPr lang="de-DE" b="1" dirty="0">
                <a:solidFill>
                  <a:srgbClr val="0033CC"/>
                </a:solidFill>
              </a:rPr>
              <a:t>isoliert </a:t>
            </a:r>
            <a:r>
              <a:rPr lang="de-DE" dirty="0">
                <a:solidFill>
                  <a:srgbClr val="000000"/>
                </a:solidFill>
              </a:rPr>
              <a:t>durch entsprechende Aufgabenstellungen/Impulse überprüft.</a:t>
            </a:r>
          </a:p>
        </p:txBody>
      </p:sp>
      <p:sp>
        <p:nvSpPr>
          <p:cNvPr id="55303" name="Text Box 8"/>
          <p:cNvSpPr txBox="1">
            <a:spLocks noChangeArrowheads="1"/>
          </p:cNvSpPr>
          <p:nvPr/>
        </p:nvSpPr>
        <p:spPr bwMode="auto">
          <a:xfrm>
            <a:off x="323528" y="2357570"/>
            <a:ext cx="8586788" cy="923330"/>
          </a:xfrm>
          <a:prstGeom prst="rect">
            <a:avLst/>
          </a:prstGeom>
          <a:noFill/>
          <a:ln w="9525">
            <a:noFill/>
            <a:miter lim="800000"/>
            <a:headEnd/>
            <a:tailEnd/>
          </a:ln>
        </p:spPr>
        <p:txBody>
          <a:bodyPr>
            <a:spAutoFit/>
          </a:bodyPr>
          <a:lstStyle/>
          <a:p>
            <a:pPr fontAlgn="base">
              <a:spcBef>
                <a:spcPct val="50000"/>
              </a:spcBef>
              <a:spcAft>
                <a:spcPct val="0"/>
              </a:spcAft>
            </a:pPr>
            <a:r>
              <a:rPr lang="de-DE" b="1" dirty="0">
                <a:solidFill>
                  <a:srgbClr val="000000"/>
                </a:solidFill>
              </a:rPr>
              <a:t>Lesen und Hören/</a:t>
            </a:r>
            <a:r>
              <a:rPr lang="de-DE" b="1" dirty="0" err="1">
                <a:solidFill>
                  <a:srgbClr val="000000"/>
                </a:solidFill>
              </a:rPr>
              <a:t>Hörsehen</a:t>
            </a:r>
            <a:r>
              <a:rPr lang="de-DE" b="1" dirty="0">
                <a:solidFill>
                  <a:srgbClr val="000000"/>
                </a:solidFill>
              </a:rPr>
              <a:t>: </a:t>
            </a:r>
            <a:r>
              <a:rPr lang="de-DE" dirty="0">
                <a:solidFill>
                  <a:srgbClr val="000000"/>
                </a:solidFill>
              </a:rPr>
              <a:t>können entweder </a:t>
            </a:r>
            <a:r>
              <a:rPr lang="de-DE" b="1" dirty="0">
                <a:solidFill>
                  <a:srgbClr val="0033CC"/>
                </a:solidFill>
              </a:rPr>
              <a:t>isoliert </a:t>
            </a:r>
            <a:r>
              <a:rPr lang="de-DE" dirty="0">
                <a:solidFill>
                  <a:srgbClr val="000000"/>
                </a:solidFill>
              </a:rPr>
              <a:t>(durch geschlossene oder halboffene Aufgaben) oder in eine Schreibaufgabe </a:t>
            </a:r>
            <a:r>
              <a:rPr lang="de-DE" b="1" dirty="0">
                <a:solidFill>
                  <a:srgbClr val="0033CC"/>
                </a:solidFill>
              </a:rPr>
              <a:t>integriert </a:t>
            </a:r>
            <a:r>
              <a:rPr lang="de-DE" dirty="0">
                <a:solidFill>
                  <a:srgbClr val="000000"/>
                </a:solidFill>
              </a:rPr>
              <a:t>(i.d.R. durch ein </a:t>
            </a:r>
            <a:r>
              <a:rPr lang="de-DE" i="1" dirty="0" err="1">
                <a:solidFill>
                  <a:srgbClr val="000000"/>
                </a:solidFill>
              </a:rPr>
              <a:t>resumen</a:t>
            </a:r>
            <a:r>
              <a:rPr lang="de-DE" dirty="0">
                <a:solidFill>
                  <a:srgbClr val="000000"/>
                </a:solidFill>
              </a:rPr>
              <a:t>), also indirekt überprüft werden.</a:t>
            </a:r>
          </a:p>
        </p:txBody>
      </p:sp>
      <p:sp>
        <p:nvSpPr>
          <p:cNvPr id="55304" name="Text Box 7"/>
          <p:cNvSpPr txBox="1">
            <a:spLocks noChangeArrowheads="1"/>
          </p:cNvSpPr>
          <p:nvPr/>
        </p:nvSpPr>
        <p:spPr bwMode="auto">
          <a:xfrm>
            <a:off x="323528" y="3429000"/>
            <a:ext cx="8820472" cy="2585323"/>
          </a:xfrm>
          <a:prstGeom prst="rect">
            <a:avLst/>
          </a:prstGeom>
          <a:noFill/>
          <a:ln w="9525">
            <a:noFill/>
            <a:miter lim="800000"/>
            <a:headEnd/>
            <a:tailEnd/>
          </a:ln>
        </p:spPr>
        <p:txBody>
          <a:bodyPr wrap="square">
            <a:spAutoFit/>
          </a:bodyPr>
          <a:lstStyle/>
          <a:p>
            <a:pPr fontAlgn="base">
              <a:spcBef>
                <a:spcPct val="0"/>
              </a:spcBef>
              <a:spcAft>
                <a:spcPct val="0"/>
              </a:spcAft>
            </a:pPr>
            <a:r>
              <a:rPr lang="de-DE" b="1" dirty="0">
                <a:solidFill>
                  <a:srgbClr val="000000"/>
                </a:solidFill>
              </a:rPr>
              <a:t>Schreiben: </a:t>
            </a:r>
          </a:p>
          <a:p>
            <a:pPr marL="342900" indent="-342900" fontAlgn="base">
              <a:spcBef>
                <a:spcPct val="0"/>
              </a:spcBef>
              <a:spcAft>
                <a:spcPct val="0"/>
              </a:spcAft>
              <a:buFont typeface="Arial" panose="020B0604020202020204" pitchFamily="34" charset="0"/>
              <a:buChar char="•"/>
            </a:pPr>
            <a:r>
              <a:rPr lang="de-DE" dirty="0" smtClean="0">
                <a:solidFill>
                  <a:srgbClr val="000000"/>
                </a:solidFill>
              </a:rPr>
              <a:t>„alter“ </a:t>
            </a:r>
            <a:r>
              <a:rPr lang="de-DE" i="1" dirty="0" err="1" smtClean="0">
                <a:solidFill>
                  <a:srgbClr val="000000"/>
                </a:solidFill>
              </a:rPr>
              <a:t>comentario</a:t>
            </a:r>
            <a:r>
              <a:rPr lang="de-DE" i="1" dirty="0" smtClean="0">
                <a:solidFill>
                  <a:srgbClr val="000000"/>
                </a:solidFill>
              </a:rPr>
              <a:t> de </a:t>
            </a:r>
            <a:r>
              <a:rPr lang="de-DE" i="1" dirty="0" err="1" smtClean="0">
                <a:solidFill>
                  <a:srgbClr val="000000"/>
                </a:solidFill>
              </a:rPr>
              <a:t>texto</a:t>
            </a:r>
            <a:r>
              <a:rPr lang="de-DE" dirty="0" smtClean="0">
                <a:solidFill>
                  <a:srgbClr val="000000"/>
                </a:solidFill>
              </a:rPr>
              <a:t>: eine Teilaufgabe kombiniert Schreiben mit Lesen bzw. Hören oder </a:t>
            </a:r>
            <a:r>
              <a:rPr lang="de-DE" dirty="0" err="1" smtClean="0">
                <a:solidFill>
                  <a:srgbClr val="000000"/>
                </a:solidFill>
              </a:rPr>
              <a:t>Hörsehen</a:t>
            </a:r>
            <a:r>
              <a:rPr lang="de-DE" dirty="0" smtClean="0">
                <a:solidFill>
                  <a:srgbClr val="000000"/>
                </a:solidFill>
              </a:rPr>
              <a:t> (i.d.R. durch ein </a:t>
            </a:r>
            <a:r>
              <a:rPr lang="de-DE" i="1" dirty="0" err="1" smtClean="0">
                <a:solidFill>
                  <a:srgbClr val="000000"/>
                </a:solidFill>
              </a:rPr>
              <a:t>resumen</a:t>
            </a:r>
            <a:r>
              <a:rPr lang="de-DE" dirty="0" smtClean="0">
                <a:solidFill>
                  <a:srgbClr val="000000"/>
                </a:solidFill>
              </a:rPr>
              <a:t>) </a:t>
            </a:r>
            <a:r>
              <a:rPr lang="de-DE" b="1" u="sng" dirty="0" smtClean="0">
                <a:solidFill>
                  <a:srgbClr val="000000"/>
                </a:solidFill>
              </a:rPr>
              <a:t>oder</a:t>
            </a:r>
          </a:p>
          <a:p>
            <a:pPr fontAlgn="base">
              <a:spcBef>
                <a:spcPct val="0"/>
              </a:spcBef>
              <a:spcAft>
                <a:spcPct val="0"/>
              </a:spcAft>
            </a:pPr>
            <a:endParaRPr lang="de-DE" b="1" u="sng" dirty="0">
              <a:solidFill>
                <a:srgbClr val="000000"/>
              </a:solidFill>
            </a:endParaRPr>
          </a:p>
          <a:p>
            <a:pPr marL="342900" indent="-342900" fontAlgn="base">
              <a:spcBef>
                <a:spcPct val="0"/>
              </a:spcBef>
              <a:spcAft>
                <a:spcPct val="0"/>
              </a:spcAft>
              <a:buFont typeface="Arial" panose="020B0604020202020204" pitchFamily="34" charset="0"/>
              <a:buChar char="•"/>
            </a:pPr>
            <a:r>
              <a:rPr lang="de-DE" dirty="0" smtClean="0">
                <a:solidFill>
                  <a:srgbClr val="000000"/>
                </a:solidFill>
              </a:rPr>
              <a:t>Wegfall des </a:t>
            </a:r>
            <a:r>
              <a:rPr lang="de-DE" i="1" dirty="0" err="1" smtClean="0">
                <a:solidFill>
                  <a:srgbClr val="000000"/>
                </a:solidFill>
              </a:rPr>
              <a:t>resumen</a:t>
            </a:r>
            <a:r>
              <a:rPr lang="de-DE" i="1" dirty="0" smtClean="0">
                <a:solidFill>
                  <a:srgbClr val="000000"/>
                </a:solidFill>
              </a:rPr>
              <a:t>: </a:t>
            </a:r>
            <a:r>
              <a:rPr lang="de-DE" dirty="0" smtClean="0">
                <a:solidFill>
                  <a:srgbClr val="000000"/>
                </a:solidFill>
              </a:rPr>
              <a:t>Schreibaufgabe ausgehend von </a:t>
            </a:r>
            <a:endParaRPr lang="de-DE" dirty="0">
              <a:solidFill>
                <a:srgbClr val="000000"/>
              </a:solidFill>
            </a:endParaRPr>
          </a:p>
          <a:p>
            <a:pPr marL="742950" lvl="1" indent="-285750">
              <a:buFontTx/>
              <a:buChar char="•"/>
            </a:pPr>
            <a:r>
              <a:rPr lang="de-DE" dirty="0">
                <a:solidFill>
                  <a:srgbClr val="000000"/>
                </a:solidFill>
              </a:rPr>
              <a:t>dem zur </a:t>
            </a:r>
            <a:r>
              <a:rPr lang="de-DE" dirty="0" smtClean="0">
                <a:solidFill>
                  <a:srgbClr val="000000"/>
                </a:solidFill>
              </a:rPr>
              <a:t>(isolierten) </a:t>
            </a:r>
            <a:r>
              <a:rPr lang="de-DE" dirty="0">
                <a:solidFill>
                  <a:srgbClr val="000000"/>
                </a:solidFill>
              </a:rPr>
              <a:t>Überprüfung des Lese- bzw. Hör- /Hörsehverstehens        vorgelegten Text,</a:t>
            </a:r>
          </a:p>
          <a:p>
            <a:pPr marL="742950" lvl="1" indent="-285750" fontAlgn="base">
              <a:spcBef>
                <a:spcPct val="0"/>
              </a:spcBef>
              <a:spcAft>
                <a:spcPct val="0"/>
              </a:spcAft>
              <a:buFontTx/>
              <a:buChar char="•"/>
            </a:pPr>
            <a:r>
              <a:rPr lang="de-DE" dirty="0" smtClean="0">
                <a:solidFill>
                  <a:srgbClr val="000000"/>
                </a:solidFill>
              </a:rPr>
              <a:t>einem </a:t>
            </a:r>
            <a:r>
              <a:rPr lang="de-DE" dirty="0">
                <a:solidFill>
                  <a:srgbClr val="000000"/>
                </a:solidFill>
              </a:rPr>
              <a:t>Textimpuls/kurzen Ausgangstext,</a:t>
            </a:r>
          </a:p>
          <a:p>
            <a:pPr marL="742950" lvl="1" indent="-285750" fontAlgn="base">
              <a:spcBef>
                <a:spcPct val="0"/>
              </a:spcBef>
              <a:spcAft>
                <a:spcPct val="0"/>
              </a:spcAft>
              <a:buFontTx/>
              <a:buChar char="•"/>
            </a:pPr>
            <a:r>
              <a:rPr lang="de-DE" dirty="0" smtClean="0">
                <a:solidFill>
                  <a:srgbClr val="000000"/>
                </a:solidFill>
              </a:rPr>
              <a:t>der </a:t>
            </a:r>
            <a:r>
              <a:rPr lang="de-DE" dirty="0">
                <a:solidFill>
                  <a:srgbClr val="000000"/>
                </a:solidFill>
              </a:rPr>
              <a:t>Vorlage für die Sprachmittlungsaufgabe</a:t>
            </a:r>
          </a:p>
        </p:txBody>
      </p:sp>
    </p:spTree>
    <p:extLst>
      <p:ext uri="{BB962C8B-B14F-4D97-AF65-F5344CB8AC3E}">
        <p14:creationId xmlns:p14="http://schemas.microsoft.com/office/powerpoint/2010/main" val="40212169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P spid="55303" grpId="0"/>
      <p:bldP spid="5530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half" idx="1"/>
          </p:nvPr>
        </p:nvSpPr>
        <p:spPr/>
        <p:txBody>
          <a:bodyPr/>
          <a:lstStyle/>
          <a:p>
            <a:pPr marL="0" indent="0">
              <a:buNone/>
            </a:pPr>
            <a:r>
              <a:rPr lang="de-DE" b="1" dirty="0" smtClean="0">
                <a:solidFill>
                  <a:srgbClr val="000000"/>
                </a:solidFill>
              </a:rPr>
              <a:t> </a:t>
            </a:r>
            <a:endParaRPr lang="de-DE" b="1" dirty="0">
              <a:solidFill>
                <a:srgbClr val="000000"/>
              </a:solidFill>
            </a:endParaRPr>
          </a:p>
          <a:p>
            <a:pPr marL="0" indent="0">
              <a:buNone/>
            </a:pPr>
            <a:endParaRPr lang="de-DE" dirty="0"/>
          </a:p>
        </p:txBody>
      </p:sp>
      <p:sp>
        <p:nvSpPr>
          <p:cNvPr id="4" name="Foliennummernplatzhalter 3"/>
          <p:cNvSpPr>
            <a:spLocks noGrp="1"/>
          </p:cNvSpPr>
          <p:nvPr>
            <p:ph type="sldNum" sz="quarter" idx="10"/>
          </p:nvPr>
        </p:nvSpPr>
        <p:spPr/>
        <p:txBody>
          <a:bodyPr/>
          <a:lstStyle/>
          <a:p>
            <a:pPr>
              <a:defRPr/>
            </a:pPr>
            <a:fld id="{560D667B-195A-4245-94CE-0811BAE50DB7}" type="slidenum">
              <a:rPr lang="de-DE" smtClean="0">
                <a:solidFill>
                  <a:srgbClr val="000000"/>
                </a:solidFill>
              </a:rPr>
              <a:pPr>
                <a:defRPr/>
              </a:pPr>
              <a:t>32</a:t>
            </a:fld>
            <a:endParaRPr lang="de-DE">
              <a:solidFill>
                <a:srgbClr val="000000"/>
              </a:solidFill>
            </a:endParaRPr>
          </a:p>
        </p:txBody>
      </p:sp>
      <p:sp>
        <p:nvSpPr>
          <p:cNvPr id="6" name="Rectangle 9"/>
          <p:cNvSpPr txBox="1">
            <a:spLocks noChangeArrowheads="1"/>
          </p:cNvSpPr>
          <p:nvPr/>
        </p:nvSpPr>
        <p:spPr bwMode="auto">
          <a:xfrm>
            <a:off x="201613" y="817563"/>
            <a:ext cx="8823325" cy="554037"/>
          </a:xfrm>
          <a:prstGeom prst="rect">
            <a:avLst/>
          </a:prstGeom>
          <a:noFill/>
          <a:ln w="9525">
            <a:noFill/>
            <a:miter lim="800000"/>
            <a:headEnd/>
            <a:tailEnd/>
          </a:ln>
        </p:spPr>
        <p:txBody>
          <a:bodyPr tIns="144000"/>
          <a:lstStyle/>
          <a:p>
            <a:pPr eaLnBrk="0" fontAlgn="base" hangingPunct="0">
              <a:spcBef>
                <a:spcPct val="0"/>
              </a:spcBef>
              <a:spcAft>
                <a:spcPct val="0"/>
              </a:spcAft>
            </a:pPr>
            <a:r>
              <a:rPr lang="de-DE" sz="2400" b="1" dirty="0" smtClean="0">
                <a:solidFill>
                  <a:srgbClr val="FF0000"/>
                </a:solidFill>
                <a:latin typeface="Corbel" pitchFamily="34" charset="0"/>
                <a:ea typeface="MS PGothic"/>
                <a:cs typeface="MS PGothic"/>
              </a:rPr>
              <a:t>Isolierte vs. integrierte Überprüfung des Leseverstehens</a:t>
            </a:r>
            <a:r>
              <a:rPr lang="de-DE" sz="2400" b="1" dirty="0">
                <a:solidFill>
                  <a:srgbClr val="FF0000"/>
                </a:solidFill>
                <a:latin typeface="Corbel" pitchFamily="34" charset="0"/>
                <a:ea typeface="MS PGothic"/>
                <a:cs typeface="MS PGothic"/>
              </a:rPr>
              <a:t>	</a:t>
            </a:r>
            <a:r>
              <a:rPr lang="de-DE" b="1" dirty="0">
                <a:solidFill>
                  <a:srgbClr val="000000"/>
                </a:solidFill>
                <a:latin typeface="Arial-BoldMT"/>
                <a:ea typeface="MS PGothic"/>
                <a:cs typeface="MS PGothic"/>
              </a:rPr>
              <a:t>		</a:t>
            </a:r>
            <a:endParaRPr lang="de-DE" i="1" dirty="0">
              <a:solidFill>
                <a:srgbClr val="000000"/>
              </a:solidFill>
              <a:latin typeface="Arial-BoldMT"/>
              <a:ea typeface="MS PGothic"/>
              <a:cs typeface="MS PGothic"/>
            </a:endParaRPr>
          </a:p>
        </p:txBody>
      </p:sp>
      <p:sp>
        <p:nvSpPr>
          <p:cNvPr id="11" name="Textfeld 10"/>
          <p:cNvSpPr txBox="1"/>
          <p:nvPr/>
        </p:nvSpPr>
        <p:spPr>
          <a:xfrm>
            <a:off x="395535" y="1431294"/>
            <a:ext cx="3979819" cy="892552"/>
          </a:xfrm>
          <a:prstGeom prst="rect">
            <a:avLst/>
          </a:prstGeom>
          <a:noFill/>
          <a:ln>
            <a:solidFill>
              <a:schemeClr val="tx1"/>
            </a:solidFill>
          </a:ln>
        </p:spPr>
        <p:txBody>
          <a:bodyPr wrap="square" rtlCol="0">
            <a:spAutoFit/>
          </a:bodyPr>
          <a:lstStyle/>
          <a:p>
            <a:r>
              <a:rPr lang="de-DE" b="1" dirty="0" smtClean="0"/>
              <a:t>Schreiben + Lesen integriert: </a:t>
            </a:r>
          </a:p>
          <a:p>
            <a:r>
              <a:rPr lang="de-DE" sz="1600" dirty="0" smtClean="0"/>
              <a:t>„</a:t>
            </a:r>
            <a:r>
              <a:rPr lang="de-DE" dirty="0" smtClean="0"/>
              <a:t>alter“ Typ des </a:t>
            </a:r>
            <a:r>
              <a:rPr lang="de-DE" i="1" dirty="0" err="1" smtClean="0"/>
              <a:t>comentario</a:t>
            </a:r>
            <a:r>
              <a:rPr lang="de-DE" i="1" dirty="0" smtClean="0"/>
              <a:t> de </a:t>
            </a:r>
            <a:r>
              <a:rPr lang="de-DE" i="1" dirty="0" err="1" smtClean="0"/>
              <a:t>texto</a:t>
            </a:r>
            <a:endParaRPr lang="de-DE" i="1" dirty="0" smtClean="0"/>
          </a:p>
          <a:p>
            <a:r>
              <a:rPr lang="de-DE" sz="1600" dirty="0"/>
              <a:t>(Khalid </a:t>
            </a:r>
            <a:r>
              <a:rPr lang="de-DE" sz="1600" dirty="0" err="1"/>
              <a:t>ZA</a:t>
            </a:r>
            <a:r>
              <a:rPr lang="de-DE" sz="1600" dirty="0"/>
              <a:t> 2013)</a:t>
            </a:r>
            <a:endParaRPr lang="de-DE" sz="1600" i="1" dirty="0" smtClean="0"/>
          </a:p>
        </p:txBody>
      </p:sp>
      <p:sp>
        <p:nvSpPr>
          <p:cNvPr id="16" name="Textfeld 15"/>
          <p:cNvSpPr txBox="1"/>
          <p:nvPr/>
        </p:nvSpPr>
        <p:spPr>
          <a:xfrm>
            <a:off x="4663947" y="1492849"/>
            <a:ext cx="4069735" cy="646331"/>
          </a:xfrm>
          <a:prstGeom prst="rect">
            <a:avLst/>
          </a:prstGeom>
          <a:noFill/>
          <a:ln>
            <a:solidFill>
              <a:schemeClr val="tx1"/>
            </a:solidFill>
          </a:ln>
        </p:spPr>
        <p:txBody>
          <a:bodyPr wrap="square" rtlCol="0">
            <a:spAutoFit/>
          </a:bodyPr>
          <a:lstStyle/>
          <a:p>
            <a:r>
              <a:rPr lang="de-DE" b="1" dirty="0" smtClean="0"/>
              <a:t>Schreiben + Lesen isoliert: </a:t>
            </a:r>
            <a:endParaRPr lang="de-DE" b="1" dirty="0"/>
          </a:p>
          <a:p>
            <a:endParaRPr lang="de-DE" b="1" dirty="0" smtClean="0"/>
          </a:p>
        </p:txBody>
      </p:sp>
      <p:sp>
        <p:nvSpPr>
          <p:cNvPr id="15" name="Textfeld 14"/>
          <p:cNvSpPr txBox="1"/>
          <p:nvPr/>
        </p:nvSpPr>
        <p:spPr>
          <a:xfrm>
            <a:off x="228182" y="2668413"/>
            <a:ext cx="4147172" cy="3123932"/>
          </a:xfrm>
          <a:prstGeom prst="rect">
            <a:avLst/>
          </a:prstGeom>
          <a:solidFill>
            <a:schemeClr val="accent2">
              <a:lumMod val="40000"/>
              <a:lumOff val="60000"/>
            </a:schemeClr>
          </a:solidFill>
          <a:ln w="28575">
            <a:solidFill>
              <a:schemeClr val="accent1"/>
            </a:solidFill>
          </a:ln>
        </p:spPr>
        <p:txBody>
          <a:bodyPr wrap="square" rtlCol="0">
            <a:spAutoFit/>
          </a:bodyPr>
          <a:lstStyle/>
          <a:p>
            <a:pPr marL="342900" lvl="0" indent="-252413">
              <a:buFont typeface="+mj-lt"/>
              <a:buAutoNum type="arabicPeriod"/>
            </a:pPr>
            <a:r>
              <a:rPr lang="de-DE" sz="1600" dirty="0" err="1">
                <a:solidFill>
                  <a:srgbClr val="000000"/>
                </a:solidFill>
              </a:rPr>
              <a:t>Describe</a:t>
            </a:r>
            <a:r>
              <a:rPr lang="de-DE" sz="1600" dirty="0">
                <a:solidFill>
                  <a:srgbClr val="000000"/>
                </a:solidFill>
              </a:rPr>
              <a:t> la </a:t>
            </a:r>
            <a:r>
              <a:rPr lang="de-DE" sz="1600" dirty="0" err="1">
                <a:solidFill>
                  <a:srgbClr val="000000"/>
                </a:solidFill>
              </a:rPr>
              <a:t>vida</a:t>
            </a:r>
            <a:r>
              <a:rPr lang="de-DE" sz="1600" dirty="0">
                <a:solidFill>
                  <a:srgbClr val="000000"/>
                </a:solidFill>
              </a:rPr>
              <a:t> y las </a:t>
            </a:r>
            <a:r>
              <a:rPr lang="de-DE" sz="1600" dirty="0" err="1">
                <a:solidFill>
                  <a:srgbClr val="000000"/>
                </a:solidFill>
              </a:rPr>
              <a:t>experiencias</a:t>
            </a:r>
            <a:r>
              <a:rPr lang="de-DE" sz="1600" dirty="0">
                <a:solidFill>
                  <a:srgbClr val="000000"/>
                </a:solidFill>
              </a:rPr>
              <a:t> de Khalid en </a:t>
            </a:r>
            <a:r>
              <a:rPr lang="de-DE" sz="1600" dirty="0" err="1">
                <a:solidFill>
                  <a:srgbClr val="000000"/>
                </a:solidFill>
              </a:rPr>
              <a:t>España</a:t>
            </a:r>
            <a:r>
              <a:rPr lang="de-DE" sz="1600" dirty="0">
                <a:solidFill>
                  <a:srgbClr val="000000"/>
                </a:solidFill>
              </a:rPr>
              <a:t>. (</a:t>
            </a:r>
            <a:r>
              <a:rPr lang="de-DE" sz="1600" dirty="0" err="1">
                <a:solidFill>
                  <a:srgbClr val="000000"/>
                </a:solidFill>
              </a:rPr>
              <a:t>resumen</a:t>
            </a:r>
            <a:r>
              <a:rPr lang="de-DE" sz="1600" dirty="0" smtClean="0">
                <a:solidFill>
                  <a:srgbClr val="000000"/>
                </a:solidFill>
              </a:rPr>
              <a:t>)</a:t>
            </a:r>
          </a:p>
          <a:p>
            <a:pPr marL="90487"/>
            <a:r>
              <a:rPr lang="de-DE" sz="1600" b="1" i="1" dirty="0" smtClean="0"/>
              <a:t>	-&gt; </a:t>
            </a:r>
            <a:r>
              <a:rPr lang="de-DE" sz="1600" b="1" i="1" dirty="0" err="1"/>
              <a:t>resumen</a:t>
            </a:r>
            <a:r>
              <a:rPr lang="de-DE" sz="1600" b="1" i="1" dirty="0"/>
              <a:t> (</a:t>
            </a:r>
            <a:r>
              <a:rPr lang="de-DE" sz="1600" b="1" i="1" dirty="0" err="1"/>
              <a:t>comprensión</a:t>
            </a:r>
            <a:r>
              <a:rPr lang="de-DE" sz="1600" b="1" i="1" dirty="0"/>
              <a:t>)</a:t>
            </a:r>
          </a:p>
          <a:p>
            <a:pPr marL="90487" lvl="0"/>
            <a:endParaRPr lang="de-DE" sz="1600" dirty="0" smtClean="0"/>
          </a:p>
          <a:p>
            <a:pPr marL="342900" indent="-252413">
              <a:spcAft>
                <a:spcPts val="600"/>
              </a:spcAft>
              <a:buFont typeface="+mj-lt"/>
              <a:buAutoNum type="arabicPeriod" startAt="2"/>
            </a:pPr>
            <a:r>
              <a:rPr lang="de-DE" sz="1600" dirty="0" smtClean="0"/>
              <a:t>Examina las </a:t>
            </a:r>
            <a:r>
              <a:rPr lang="de-DE" sz="1600" dirty="0" err="1" smtClean="0"/>
              <a:t>condiciones</a:t>
            </a:r>
            <a:r>
              <a:rPr lang="de-DE" sz="1600" dirty="0" smtClean="0"/>
              <a:t> y </a:t>
            </a:r>
            <a:r>
              <a:rPr lang="de-DE" sz="1600" dirty="0" err="1" smtClean="0"/>
              <a:t>voluntad</a:t>
            </a:r>
            <a:r>
              <a:rPr lang="de-DE" sz="1600" dirty="0" smtClean="0"/>
              <a:t> de </a:t>
            </a:r>
            <a:r>
              <a:rPr lang="de-DE" sz="1600" dirty="0" err="1" smtClean="0"/>
              <a:t>integración</a:t>
            </a:r>
            <a:r>
              <a:rPr lang="de-DE" sz="1600" dirty="0" smtClean="0"/>
              <a:t> de Khalid y la </a:t>
            </a:r>
            <a:r>
              <a:rPr lang="de-DE" sz="1600" dirty="0" err="1" smtClean="0"/>
              <a:t>manera</a:t>
            </a:r>
            <a:r>
              <a:rPr lang="de-DE" sz="1600" dirty="0" smtClean="0"/>
              <a:t> de </a:t>
            </a:r>
            <a:r>
              <a:rPr lang="de-DE" sz="1600" dirty="0" err="1" smtClean="0"/>
              <a:t>presentarlas</a:t>
            </a:r>
            <a:r>
              <a:rPr lang="de-DE" sz="1600" dirty="0" smtClean="0"/>
              <a:t>. </a:t>
            </a:r>
          </a:p>
          <a:p>
            <a:pPr marL="342900" indent="-252413">
              <a:buFont typeface="+mj-lt"/>
              <a:buAutoNum type="arabicPeriod" startAt="2"/>
            </a:pPr>
            <a:r>
              <a:rPr lang="de-DE" sz="1600" dirty="0" err="1" smtClean="0"/>
              <a:t>Redacta</a:t>
            </a:r>
            <a:r>
              <a:rPr lang="de-DE" sz="1600" dirty="0" smtClean="0"/>
              <a:t> </a:t>
            </a:r>
            <a:r>
              <a:rPr lang="de-DE" sz="1600" dirty="0" err="1" smtClean="0"/>
              <a:t>una</a:t>
            </a:r>
            <a:r>
              <a:rPr lang="de-DE" sz="1600" dirty="0" smtClean="0"/>
              <a:t> </a:t>
            </a:r>
            <a:r>
              <a:rPr lang="de-DE" sz="1600" dirty="0" err="1" smtClean="0"/>
              <a:t>carta</a:t>
            </a:r>
            <a:r>
              <a:rPr lang="de-DE" sz="1600" dirty="0" smtClean="0"/>
              <a:t> al </a:t>
            </a:r>
            <a:r>
              <a:rPr lang="de-DE" sz="1600" dirty="0" err="1" smtClean="0"/>
              <a:t>director</a:t>
            </a:r>
            <a:r>
              <a:rPr lang="de-DE" sz="1600" dirty="0" smtClean="0"/>
              <a:t> en la </a:t>
            </a:r>
            <a:r>
              <a:rPr lang="de-DE" sz="1600" dirty="0" err="1" smtClean="0"/>
              <a:t>que</a:t>
            </a:r>
            <a:r>
              <a:rPr lang="de-DE" sz="1600" dirty="0" smtClean="0"/>
              <a:t> </a:t>
            </a:r>
            <a:r>
              <a:rPr lang="de-DE" sz="1600" dirty="0" err="1" smtClean="0"/>
              <a:t>discutes</a:t>
            </a:r>
            <a:r>
              <a:rPr lang="de-DE" sz="1600" dirty="0" smtClean="0"/>
              <a:t> </a:t>
            </a:r>
            <a:r>
              <a:rPr lang="de-DE" sz="1600" dirty="0" err="1" smtClean="0"/>
              <a:t>hasta</a:t>
            </a:r>
            <a:r>
              <a:rPr lang="de-DE" sz="1600" dirty="0" smtClean="0"/>
              <a:t> </a:t>
            </a:r>
            <a:r>
              <a:rPr lang="de-DE" sz="1600" dirty="0" err="1" smtClean="0"/>
              <a:t>qué</a:t>
            </a:r>
            <a:r>
              <a:rPr lang="de-DE" sz="1600" dirty="0" smtClean="0"/>
              <a:t> </a:t>
            </a:r>
            <a:r>
              <a:rPr lang="de-DE" sz="1600" dirty="0" err="1" smtClean="0"/>
              <a:t>punto</a:t>
            </a:r>
            <a:r>
              <a:rPr lang="de-DE" sz="1600" dirty="0" smtClean="0"/>
              <a:t> la </a:t>
            </a:r>
            <a:r>
              <a:rPr lang="de-DE" sz="1600" dirty="0" err="1" smtClean="0"/>
              <a:t>situación</a:t>
            </a:r>
            <a:r>
              <a:rPr lang="de-DE" sz="1600" dirty="0" smtClean="0"/>
              <a:t> de Khalid es </a:t>
            </a:r>
            <a:r>
              <a:rPr lang="de-DE" sz="1600" dirty="0" err="1" smtClean="0"/>
              <a:t>un</a:t>
            </a:r>
            <a:r>
              <a:rPr lang="de-DE" sz="1600" dirty="0" smtClean="0"/>
              <a:t> </a:t>
            </a:r>
            <a:r>
              <a:rPr lang="de-DE" sz="1600" dirty="0" err="1" smtClean="0"/>
              <a:t>ejemplo</a:t>
            </a:r>
            <a:r>
              <a:rPr lang="de-DE" sz="1600" dirty="0" smtClean="0"/>
              <a:t> </a:t>
            </a:r>
            <a:r>
              <a:rPr lang="de-DE" sz="1600" dirty="0" err="1" smtClean="0"/>
              <a:t>típico</a:t>
            </a:r>
            <a:r>
              <a:rPr lang="de-DE" sz="1600" dirty="0" smtClean="0"/>
              <a:t> de las </a:t>
            </a:r>
            <a:r>
              <a:rPr lang="de-DE" sz="1600" dirty="0" err="1" smtClean="0"/>
              <a:t>inmigrantes</a:t>
            </a:r>
            <a:r>
              <a:rPr lang="de-DE" sz="1600" dirty="0" smtClean="0"/>
              <a:t> </a:t>
            </a:r>
            <a:r>
              <a:rPr lang="de-DE" sz="1600" dirty="0" err="1" smtClean="0"/>
              <a:t>que</a:t>
            </a:r>
            <a:r>
              <a:rPr lang="de-DE" sz="1600" dirty="0" smtClean="0"/>
              <a:t> </a:t>
            </a:r>
            <a:r>
              <a:rPr lang="de-DE" sz="1600" dirty="0" err="1" smtClean="0"/>
              <a:t>llegan</a:t>
            </a:r>
            <a:r>
              <a:rPr lang="de-DE" sz="1600" dirty="0" smtClean="0"/>
              <a:t> a </a:t>
            </a:r>
            <a:r>
              <a:rPr lang="de-DE" sz="1600" dirty="0" err="1" smtClean="0"/>
              <a:t>España</a:t>
            </a:r>
            <a:r>
              <a:rPr lang="de-DE" sz="1600" dirty="0" smtClean="0"/>
              <a:t> y/o EE.UU. </a:t>
            </a:r>
            <a:r>
              <a:rPr lang="de-DE" sz="1600" dirty="0" err="1" smtClean="0"/>
              <a:t>con</a:t>
            </a:r>
            <a:r>
              <a:rPr lang="de-DE" sz="1600" dirty="0" smtClean="0"/>
              <a:t> </a:t>
            </a:r>
            <a:r>
              <a:rPr lang="de-DE" sz="1600" dirty="0" err="1" smtClean="0"/>
              <a:t>el</a:t>
            </a:r>
            <a:r>
              <a:rPr lang="de-DE" sz="1600" dirty="0" smtClean="0"/>
              <a:t> </a:t>
            </a:r>
            <a:r>
              <a:rPr lang="de-DE" sz="1600" dirty="0" err="1" smtClean="0"/>
              <a:t>sueño</a:t>
            </a:r>
            <a:r>
              <a:rPr lang="de-DE" sz="1600" dirty="0" smtClean="0"/>
              <a:t> de </a:t>
            </a:r>
            <a:r>
              <a:rPr lang="de-DE" sz="1600" dirty="0" err="1" smtClean="0"/>
              <a:t>una</a:t>
            </a:r>
            <a:r>
              <a:rPr lang="de-DE" sz="1600" dirty="0" smtClean="0"/>
              <a:t> </a:t>
            </a:r>
            <a:r>
              <a:rPr lang="de-DE" sz="1600" dirty="0" err="1" smtClean="0"/>
              <a:t>vida</a:t>
            </a:r>
            <a:r>
              <a:rPr lang="de-DE" sz="1600" dirty="0" smtClean="0"/>
              <a:t> </a:t>
            </a:r>
            <a:r>
              <a:rPr lang="de-DE" sz="1600" dirty="0" err="1" smtClean="0"/>
              <a:t>mejor</a:t>
            </a:r>
            <a:r>
              <a:rPr lang="de-DE" sz="1600" dirty="0" smtClean="0"/>
              <a:t>. </a:t>
            </a:r>
            <a:endParaRPr lang="de-DE" sz="1600" dirty="0"/>
          </a:p>
        </p:txBody>
      </p:sp>
      <p:sp>
        <p:nvSpPr>
          <p:cNvPr id="18" name="Textfeld 17"/>
          <p:cNvSpPr txBox="1"/>
          <p:nvPr/>
        </p:nvSpPr>
        <p:spPr>
          <a:xfrm>
            <a:off x="4663947" y="2323846"/>
            <a:ext cx="4120407" cy="830997"/>
          </a:xfrm>
          <a:prstGeom prst="rect">
            <a:avLst/>
          </a:prstGeom>
          <a:solidFill>
            <a:srgbClr val="FFC000"/>
          </a:solidFill>
          <a:ln w="28575">
            <a:solidFill>
              <a:schemeClr val="tx1"/>
            </a:solidFill>
          </a:ln>
        </p:spPr>
        <p:txBody>
          <a:bodyPr wrap="square" rtlCol="0">
            <a:spAutoFit/>
          </a:bodyPr>
          <a:lstStyle/>
          <a:p>
            <a:r>
              <a:rPr lang="de-DE" sz="1600" b="1" dirty="0" smtClean="0"/>
              <a:t>Leseverstehen </a:t>
            </a:r>
            <a:r>
              <a:rPr lang="de-DE" sz="1600" b="1" i="1" dirty="0" smtClean="0"/>
              <a:t>(</a:t>
            </a:r>
            <a:r>
              <a:rPr lang="de-DE" sz="1600" b="1" i="1" dirty="0" err="1" smtClean="0"/>
              <a:t>comprensión</a:t>
            </a:r>
            <a:r>
              <a:rPr lang="de-DE" sz="1600" b="1" i="1" dirty="0" smtClean="0"/>
              <a:t>)</a:t>
            </a:r>
          </a:p>
          <a:p>
            <a:pPr>
              <a:tabLst>
                <a:tab pos="446088" algn="l"/>
              </a:tabLst>
            </a:pPr>
            <a:r>
              <a:rPr lang="de-DE" sz="1600" b="1" dirty="0" smtClean="0"/>
              <a:t>z.B. -&gt; </a:t>
            </a:r>
            <a:r>
              <a:rPr lang="de-DE" sz="1600" b="1" i="1" dirty="0" err="1" smtClean="0"/>
              <a:t>correcto</a:t>
            </a:r>
            <a:r>
              <a:rPr lang="de-DE" sz="1600" b="1" i="1" dirty="0" smtClean="0"/>
              <a:t>/</a:t>
            </a:r>
            <a:r>
              <a:rPr lang="de-DE" sz="1600" b="1" i="1" dirty="0" err="1" smtClean="0"/>
              <a:t>falso</a:t>
            </a:r>
            <a:r>
              <a:rPr lang="de-DE" sz="1600" b="1" dirty="0" smtClean="0"/>
              <a:t> </a:t>
            </a:r>
          </a:p>
          <a:p>
            <a:pPr>
              <a:tabLst>
                <a:tab pos="446088" algn="l"/>
              </a:tabLst>
            </a:pPr>
            <a:r>
              <a:rPr lang="de-DE" sz="1600" b="1" dirty="0" smtClean="0"/>
              <a:t>	-&gt; oder </a:t>
            </a:r>
            <a:r>
              <a:rPr lang="de-DE" sz="1600" b="1" i="1" dirty="0" err="1" smtClean="0"/>
              <a:t>selección</a:t>
            </a:r>
            <a:r>
              <a:rPr lang="de-DE" sz="1600" b="1" i="1" dirty="0" smtClean="0"/>
              <a:t> </a:t>
            </a:r>
            <a:r>
              <a:rPr lang="de-DE" sz="1600" b="1" i="1" dirty="0" err="1" smtClean="0"/>
              <a:t>múltiple</a:t>
            </a:r>
            <a:endParaRPr lang="de-DE" sz="1600" i="1" dirty="0"/>
          </a:p>
        </p:txBody>
      </p:sp>
      <p:sp>
        <p:nvSpPr>
          <p:cNvPr id="25" name="Textfeld 24"/>
          <p:cNvSpPr txBox="1"/>
          <p:nvPr/>
        </p:nvSpPr>
        <p:spPr>
          <a:xfrm>
            <a:off x="4638610" y="3304091"/>
            <a:ext cx="4120408" cy="2708434"/>
          </a:xfrm>
          <a:prstGeom prst="rect">
            <a:avLst/>
          </a:prstGeom>
          <a:solidFill>
            <a:schemeClr val="accent2">
              <a:lumMod val="40000"/>
              <a:lumOff val="60000"/>
            </a:schemeClr>
          </a:solidFill>
          <a:ln w="28575">
            <a:solidFill>
              <a:schemeClr val="tx1"/>
            </a:solidFill>
          </a:ln>
        </p:spPr>
        <p:txBody>
          <a:bodyPr wrap="square" rtlCol="0">
            <a:spAutoFit/>
          </a:bodyPr>
          <a:lstStyle/>
          <a:p>
            <a:pPr marL="90487" lvl="0">
              <a:spcAft>
                <a:spcPts val="600"/>
              </a:spcAft>
            </a:pPr>
            <a:r>
              <a:rPr lang="de-DE" sz="1600" b="1" dirty="0" smtClean="0">
                <a:solidFill>
                  <a:srgbClr val="000000"/>
                </a:solidFill>
              </a:rPr>
              <a:t>Schreiben</a:t>
            </a:r>
          </a:p>
          <a:p>
            <a:pPr marL="342900" indent="-252413">
              <a:spcAft>
                <a:spcPts val="600"/>
              </a:spcAft>
              <a:buFont typeface="+mj-lt"/>
              <a:buAutoNum type="arabicPeriod" startAt="2"/>
            </a:pPr>
            <a:r>
              <a:rPr lang="de-DE" sz="1600" dirty="0" smtClean="0"/>
              <a:t>Examina </a:t>
            </a:r>
            <a:r>
              <a:rPr lang="de-DE" sz="1600" dirty="0"/>
              <a:t>las </a:t>
            </a:r>
            <a:r>
              <a:rPr lang="de-DE" sz="1600" dirty="0" err="1"/>
              <a:t>condiciones</a:t>
            </a:r>
            <a:r>
              <a:rPr lang="de-DE" sz="1600" dirty="0"/>
              <a:t> y </a:t>
            </a:r>
            <a:r>
              <a:rPr lang="de-DE" sz="1600" dirty="0" err="1"/>
              <a:t>voluntad</a:t>
            </a:r>
            <a:r>
              <a:rPr lang="de-DE" sz="1600" dirty="0"/>
              <a:t> de </a:t>
            </a:r>
            <a:r>
              <a:rPr lang="de-DE" sz="1600" dirty="0" err="1"/>
              <a:t>integración</a:t>
            </a:r>
            <a:r>
              <a:rPr lang="de-DE" sz="1600" dirty="0"/>
              <a:t> de Khalid y la </a:t>
            </a:r>
            <a:r>
              <a:rPr lang="de-DE" sz="1600" dirty="0" err="1"/>
              <a:t>manera</a:t>
            </a:r>
            <a:r>
              <a:rPr lang="de-DE" sz="1600" dirty="0"/>
              <a:t> de </a:t>
            </a:r>
            <a:r>
              <a:rPr lang="de-DE" sz="1600" dirty="0" err="1"/>
              <a:t>presentarlas</a:t>
            </a:r>
            <a:r>
              <a:rPr lang="de-DE" sz="1600" dirty="0"/>
              <a:t>. </a:t>
            </a:r>
          </a:p>
          <a:p>
            <a:pPr marL="342900" indent="-252413">
              <a:buFont typeface="+mj-lt"/>
              <a:buAutoNum type="arabicPeriod" startAt="2"/>
            </a:pPr>
            <a:r>
              <a:rPr lang="de-DE" sz="1600" dirty="0" err="1"/>
              <a:t>Redacta</a:t>
            </a:r>
            <a:r>
              <a:rPr lang="de-DE" sz="1600" dirty="0"/>
              <a:t> </a:t>
            </a:r>
            <a:r>
              <a:rPr lang="de-DE" sz="1600" dirty="0" err="1"/>
              <a:t>una</a:t>
            </a:r>
            <a:r>
              <a:rPr lang="de-DE" sz="1600" dirty="0"/>
              <a:t> </a:t>
            </a:r>
            <a:r>
              <a:rPr lang="de-DE" sz="1600" dirty="0" err="1"/>
              <a:t>carta</a:t>
            </a:r>
            <a:r>
              <a:rPr lang="de-DE" sz="1600" dirty="0"/>
              <a:t> al </a:t>
            </a:r>
            <a:r>
              <a:rPr lang="de-DE" sz="1600" dirty="0" err="1"/>
              <a:t>director</a:t>
            </a:r>
            <a:r>
              <a:rPr lang="de-DE" sz="1600" dirty="0"/>
              <a:t> en la </a:t>
            </a:r>
            <a:r>
              <a:rPr lang="de-DE" sz="1600" dirty="0" err="1"/>
              <a:t>que</a:t>
            </a:r>
            <a:r>
              <a:rPr lang="de-DE" sz="1600" dirty="0"/>
              <a:t> </a:t>
            </a:r>
            <a:r>
              <a:rPr lang="de-DE" sz="1600" dirty="0" err="1"/>
              <a:t>discutes</a:t>
            </a:r>
            <a:r>
              <a:rPr lang="de-DE" sz="1600" dirty="0"/>
              <a:t> </a:t>
            </a:r>
            <a:r>
              <a:rPr lang="de-DE" sz="1600" dirty="0" err="1"/>
              <a:t>hasta</a:t>
            </a:r>
            <a:r>
              <a:rPr lang="de-DE" sz="1600" dirty="0"/>
              <a:t> </a:t>
            </a:r>
            <a:r>
              <a:rPr lang="de-DE" sz="1600" dirty="0" err="1"/>
              <a:t>qué</a:t>
            </a:r>
            <a:r>
              <a:rPr lang="de-DE" sz="1600" dirty="0"/>
              <a:t> </a:t>
            </a:r>
            <a:r>
              <a:rPr lang="de-DE" sz="1600" dirty="0" err="1"/>
              <a:t>punto</a:t>
            </a:r>
            <a:r>
              <a:rPr lang="de-DE" sz="1600" dirty="0"/>
              <a:t> la </a:t>
            </a:r>
            <a:r>
              <a:rPr lang="de-DE" sz="1600" dirty="0" err="1"/>
              <a:t>situación</a:t>
            </a:r>
            <a:r>
              <a:rPr lang="de-DE" sz="1600" dirty="0"/>
              <a:t> de Khalid es </a:t>
            </a:r>
            <a:r>
              <a:rPr lang="de-DE" sz="1600" dirty="0" err="1"/>
              <a:t>un</a:t>
            </a:r>
            <a:r>
              <a:rPr lang="de-DE" sz="1600" dirty="0"/>
              <a:t> </a:t>
            </a:r>
            <a:r>
              <a:rPr lang="de-DE" sz="1600" dirty="0" err="1"/>
              <a:t>ejemplo</a:t>
            </a:r>
            <a:r>
              <a:rPr lang="de-DE" sz="1600" dirty="0"/>
              <a:t> </a:t>
            </a:r>
            <a:r>
              <a:rPr lang="de-DE" sz="1600" dirty="0" err="1"/>
              <a:t>típico</a:t>
            </a:r>
            <a:r>
              <a:rPr lang="de-DE" sz="1600" dirty="0"/>
              <a:t> de las </a:t>
            </a:r>
            <a:r>
              <a:rPr lang="de-DE" sz="1600" dirty="0" err="1"/>
              <a:t>inmigrantes</a:t>
            </a:r>
            <a:r>
              <a:rPr lang="de-DE" sz="1600" dirty="0"/>
              <a:t> </a:t>
            </a:r>
            <a:r>
              <a:rPr lang="de-DE" sz="1600" dirty="0" err="1"/>
              <a:t>que</a:t>
            </a:r>
            <a:r>
              <a:rPr lang="de-DE" sz="1600" dirty="0"/>
              <a:t> </a:t>
            </a:r>
            <a:r>
              <a:rPr lang="de-DE" sz="1600" dirty="0" err="1"/>
              <a:t>llegan</a:t>
            </a:r>
            <a:r>
              <a:rPr lang="de-DE" sz="1600" dirty="0"/>
              <a:t> a </a:t>
            </a:r>
            <a:r>
              <a:rPr lang="de-DE" sz="1600" dirty="0" err="1"/>
              <a:t>España</a:t>
            </a:r>
            <a:r>
              <a:rPr lang="de-DE" sz="1600" dirty="0"/>
              <a:t> y/o EE.UU. </a:t>
            </a:r>
            <a:r>
              <a:rPr lang="de-DE" sz="1600" dirty="0" err="1"/>
              <a:t>con</a:t>
            </a:r>
            <a:r>
              <a:rPr lang="de-DE" sz="1600" dirty="0"/>
              <a:t> </a:t>
            </a:r>
            <a:r>
              <a:rPr lang="de-DE" sz="1600" dirty="0" err="1"/>
              <a:t>el</a:t>
            </a:r>
            <a:r>
              <a:rPr lang="de-DE" sz="1600" dirty="0"/>
              <a:t> </a:t>
            </a:r>
            <a:r>
              <a:rPr lang="de-DE" sz="1600" dirty="0" err="1"/>
              <a:t>sueño</a:t>
            </a:r>
            <a:r>
              <a:rPr lang="de-DE" sz="1600" dirty="0"/>
              <a:t> de </a:t>
            </a:r>
            <a:r>
              <a:rPr lang="de-DE" sz="1600" dirty="0" err="1"/>
              <a:t>una</a:t>
            </a:r>
            <a:r>
              <a:rPr lang="de-DE" sz="1600" dirty="0"/>
              <a:t> </a:t>
            </a:r>
            <a:r>
              <a:rPr lang="de-DE" sz="1600" dirty="0" err="1"/>
              <a:t>vida</a:t>
            </a:r>
            <a:r>
              <a:rPr lang="de-DE" sz="1600" dirty="0"/>
              <a:t> </a:t>
            </a:r>
            <a:r>
              <a:rPr lang="de-DE" sz="1600" dirty="0" err="1"/>
              <a:t>mejor</a:t>
            </a:r>
            <a:r>
              <a:rPr lang="de-DE" sz="1600" dirty="0"/>
              <a:t>. </a:t>
            </a:r>
          </a:p>
        </p:txBody>
      </p:sp>
    </p:spTree>
    <p:extLst>
      <p:ext uri="{BB962C8B-B14F-4D97-AF65-F5344CB8AC3E}">
        <p14:creationId xmlns:p14="http://schemas.microsoft.com/office/powerpoint/2010/main" val="4127972783"/>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xEl>
                                              <p:pRg st="3" end="3"/>
                                            </p:txEl>
                                          </p:spTgt>
                                        </p:tgtEl>
                                        <p:attrNameLst>
                                          <p:attrName>style.visibility</p:attrName>
                                        </p:attrNameLst>
                                      </p:cBhvr>
                                      <p:to>
                                        <p:strVal val="visible"/>
                                      </p:to>
                                    </p:set>
                                    <p:animEffect transition="in" filter="fade">
                                      <p:cBhvr>
                                        <p:cTn id="20" dur="500"/>
                                        <p:tgtEl>
                                          <p:spTgt spid="1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fade">
                                      <p:cBhvr>
                                        <p:cTn id="23" dur="500"/>
                                        <p:tgtEl>
                                          <p:spTgt spid="15">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fade">
                                      <p:cBhvr>
                                        <p:cTn id="26" dur="500"/>
                                        <p:tgtEl>
                                          <p:spTgt spid="15">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xEl>
                                              <p:pRg st="4" end="4"/>
                                            </p:txEl>
                                          </p:spTgt>
                                        </p:tgtEl>
                                        <p:attrNameLst>
                                          <p:attrName>style.visibility</p:attrName>
                                        </p:attrNameLst>
                                      </p:cBhvr>
                                      <p:to>
                                        <p:strVal val="visible"/>
                                      </p:to>
                                    </p:set>
                                    <p:animEffect transition="in" filter="fade">
                                      <p:cBhvr>
                                        <p:cTn id="29" dur="500"/>
                                        <p:tgtEl>
                                          <p:spTgt spid="1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5" grpId="0" animBg="1"/>
      <p:bldP spid="18" grpId="0" animBg="1"/>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560D667B-195A-4245-94CE-0811BAE50DB7}" type="slidenum">
              <a:rPr lang="de-DE" smtClean="0">
                <a:solidFill>
                  <a:srgbClr val="000000"/>
                </a:solidFill>
              </a:rPr>
              <a:pPr>
                <a:defRPr/>
              </a:pPr>
              <a:t>33</a:t>
            </a:fld>
            <a:endParaRPr lang="de-DE">
              <a:solidFill>
                <a:srgbClr val="000000"/>
              </a:solidFill>
            </a:endParaRPr>
          </a:p>
        </p:txBody>
      </p:sp>
      <p:sp>
        <p:nvSpPr>
          <p:cNvPr id="6" name="Rectangle 9"/>
          <p:cNvSpPr txBox="1">
            <a:spLocks noChangeArrowheads="1"/>
          </p:cNvSpPr>
          <p:nvPr/>
        </p:nvSpPr>
        <p:spPr bwMode="auto">
          <a:xfrm>
            <a:off x="249018" y="767734"/>
            <a:ext cx="8823325" cy="554037"/>
          </a:xfrm>
          <a:prstGeom prst="rect">
            <a:avLst/>
          </a:prstGeom>
          <a:noFill/>
          <a:ln w="9525">
            <a:noFill/>
            <a:miter lim="800000"/>
            <a:headEnd/>
            <a:tailEnd/>
          </a:ln>
        </p:spPr>
        <p:txBody>
          <a:bodyPr tIns="144000"/>
          <a:lstStyle/>
          <a:p>
            <a:pPr eaLnBrk="0" fontAlgn="base" hangingPunct="0">
              <a:spcBef>
                <a:spcPct val="0"/>
              </a:spcBef>
              <a:spcAft>
                <a:spcPct val="0"/>
              </a:spcAft>
            </a:pPr>
            <a:r>
              <a:rPr lang="de-DE" sz="2400" b="1" dirty="0" smtClean="0">
                <a:solidFill>
                  <a:srgbClr val="FF0000"/>
                </a:solidFill>
                <a:latin typeface="Corbel" pitchFamily="34" charset="0"/>
                <a:ea typeface="MS PGothic"/>
                <a:cs typeface="MS PGothic"/>
              </a:rPr>
              <a:t>Beispiel Klausurformat Aufgabenart  3 (vgl. KLP S. 78)</a:t>
            </a:r>
            <a:endParaRPr lang="de-DE" sz="2400" b="1" dirty="0">
              <a:solidFill>
                <a:srgbClr val="FF0000"/>
              </a:solidFill>
              <a:latin typeface="Corbel" pitchFamily="34" charset="0"/>
              <a:ea typeface="MS PGothic"/>
              <a:cs typeface="MS PGothic"/>
            </a:endParaRPr>
          </a:p>
          <a:p>
            <a:pPr eaLnBrk="0" fontAlgn="base" hangingPunct="0">
              <a:spcBef>
                <a:spcPct val="0"/>
              </a:spcBef>
              <a:spcAft>
                <a:spcPct val="0"/>
              </a:spcAft>
            </a:pPr>
            <a:endParaRPr lang="de-DE" i="1" dirty="0">
              <a:solidFill>
                <a:srgbClr val="000000"/>
              </a:solidFill>
              <a:latin typeface="Arial-BoldMT"/>
              <a:ea typeface="MS PGothic"/>
              <a:cs typeface="MS PGothic"/>
            </a:endParaRPr>
          </a:p>
        </p:txBody>
      </p:sp>
      <p:sp>
        <p:nvSpPr>
          <p:cNvPr id="17" name="Textfeld 16"/>
          <p:cNvSpPr txBox="1"/>
          <p:nvPr/>
        </p:nvSpPr>
        <p:spPr>
          <a:xfrm>
            <a:off x="4565447" y="2618466"/>
            <a:ext cx="3782690" cy="1169551"/>
          </a:xfrm>
          <a:prstGeom prst="rect">
            <a:avLst/>
          </a:prstGeom>
          <a:solidFill>
            <a:schemeClr val="accent2">
              <a:lumMod val="60000"/>
              <a:lumOff val="40000"/>
            </a:schemeClr>
          </a:solidFill>
          <a:ln w="28575">
            <a:solidFill>
              <a:schemeClr val="tx1"/>
            </a:solidFill>
          </a:ln>
        </p:spPr>
        <p:txBody>
          <a:bodyPr wrap="square" rtlCol="0">
            <a:spAutoFit/>
          </a:bodyPr>
          <a:lstStyle/>
          <a:p>
            <a:r>
              <a:rPr lang="de-DE" sz="2000" b="1" dirty="0" smtClean="0"/>
              <a:t>Leseverstehen</a:t>
            </a:r>
          </a:p>
          <a:p>
            <a:pPr lvl="0"/>
            <a:r>
              <a:rPr lang="de-DE" dirty="0">
                <a:solidFill>
                  <a:srgbClr val="000000"/>
                </a:solidFill>
              </a:rPr>
              <a:t>Text = Grundlage für </a:t>
            </a:r>
            <a:endParaRPr lang="de-DE" dirty="0" smtClean="0">
              <a:solidFill>
                <a:srgbClr val="000000"/>
              </a:solidFill>
            </a:endParaRPr>
          </a:p>
          <a:p>
            <a:pPr marL="285750" lvl="0" indent="-285750">
              <a:buFont typeface="Arial" panose="020B0604020202020204" pitchFamily="34" charset="0"/>
              <a:buChar char="•"/>
            </a:pPr>
            <a:r>
              <a:rPr lang="de-DE" sz="1600" dirty="0" smtClean="0">
                <a:solidFill>
                  <a:srgbClr val="000000"/>
                </a:solidFill>
              </a:rPr>
              <a:t>Isoliertes Leseverstehen</a:t>
            </a:r>
          </a:p>
          <a:p>
            <a:pPr marL="285750" lvl="0" indent="-285750">
              <a:buFont typeface="Arial" panose="020B0604020202020204" pitchFamily="34" charset="0"/>
              <a:buChar char="•"/>
            </a:pPr>
            <a:r>
              <a:rPr lang="de-DE" sz="1600" dirty="0" smtClean="0">
                <a:solidFill>
                  <a:srgbClr val="000000"/>
                </a:solidFill>
              </a:rPr>
              <a:t>(ggf.) Schreibaufgabe</a:t>
            </a:r>
            <a:endParaRPr lang="de-DE" sz="1600" i="1" dirty="0">
              <a:solidFill>
                <a:srgbClr val="000000"/>
              </a:solidFill>
            </a:endParaRPr>
          </a:p>
        </p:txBody>
      </p:sp>
      <p:sp>
        <p:nvSpPr>
          <p:cNvPr id="19" name="Textfeld 18"/>
          <p:cNvSpPr txBox="1"/>
          <p:nvPr/>
        </p:nvSpPr>
        <p:spPr>
          <a:xfrm>
            <a:off x="276965" y="2779584"/>
            <a:ext cx="3214915" cy="2492990"/>
          </a:xfrm>
          <a:prstGeom prst="rect">
            <a:avLst/>
          </a:prstGeom>
          <a:solidFill>
            <a:schemeClr val="tx2">
              <a:lumMod val="60000"/>
              <a:lumOff val="40000"/>
            </a:schemeClr>
          </a:solidFill>
          <a:ln w="28575">
            <a:solidFill>
              <a:schemeClr val="tx1"/>
            </a:solidFill>
          </a:ln>
        </p:spPr>
        <p:txBody>
          <a:bodyPr wrap="square" rtlCol="0">
            <a:spAutoFit/>
          </a:bodyPr>
          <a:lstStyle/>
          <a:p>
            <a:pPr marL="90487" lvl="0">
              <a:spcAft>
                <a:spcPts val="600"/>
              </a:spcAft>
            </a:pPr>
            <a:endParaRPr lang="de-DE" sz="1600" b="1" dirty="0">
              <a:solidFill>
                <a:srgbClr val="000000"/>
              </a:solidFill>
            </a:endParaRPr>
          </a:p>
          <a:p>
            <a:pPr marL="90487">
              <a:spcAft>
                <a:spcPts val="600"/>
              </a:spcAft>
            </a:pPr>
            <a:r>
              <a:rPr lang="de-DE" sz="2400" b="1" dirty="0" smtClean="0">
                <a:solidFill>
                  <a:srgbClr val="000000"/>
                </a:solidFill>
              </a:rPr>
              <a:t>Schreiben</a:t>
            </a:r>
          </a:p>
          <a:p>
            <a:pPr marL="90487">
              <a:spcAft>
                <a:spcPts val="600"/>
              </a:spcAft>
            </a:pPr>
            <a:r>
              <a:rPr lang="de-DE" sz="2000" i="1" dirty="0" smtClean="0">
                <a:solidFill>
                  <a:srgbClr val="000000"/>
                </a:solidFill>
              </a:rPr>
              <a:t>(</a:t>
            </a:r>
            <a:r>
              <a:rPr lang="de-DE" sz="2000" i="1" dirty="0">
                <a:solidFill>
                  <a:srgbClr val="000000"/>
                </a:solidFill>
              </a:rPr>
              <a:t>Analyse/Kommentar</a:t>
            </a:r>
            <a:r>
              <a:rPr lang="de-DE" sz="2000" i="1" dirty="0" smtClean="0">
                <a:solidFill>
                  <a:srgbClr val="000000"/>
                </a:solidFill>
              </a:rPr>
              <a:t>/ produktionsorientierte </a:t>
            </a:r>
            <a:r>
              <a:rPr lang="de-DE" sz="2000" i="1" dirty="0">
                <a:solidFill>
                  <a:srgbClr val="000000"/>
                </a:solidFill>
              </a:rPr>
              <a:t>Aufgabe)</a:t>
            </a:r>
          </a:p>
          <a:p>
            <a:pPr marL="90487" lvl="0">
              <a:spcAft>
                <a:spcPts val="600"/>
              </a:spcAft>
            </a:pPr>
            <a:endParaRPr lang="de-DE" sz="2000" dirty="0">
              <a:solidFill>
                <a:srgbClr val="000000"/>
              </a:solidFill>
            </a:endParaRPr>
          </a:p>
          <a:p>
            <a:pPr marL="433387" lvl="0" indent="-342900">
              <a:spcAft>
                <a:spcPts val="600"/>
              </a:spcAft>
              <a:buAutoNum type="alphaUcParenR"/>
            </a:pPr>
            <a:endParaRPr lang="de-DE" sz="1600" b="1" dirty="0" smtClean="0">
              <a:solidFill>
                <a:srgbClr val="000000"/>
              </a:solidFill>
            </a:endParaRPr>
          </a:p>
        </p:txBody>
      </p:sp>
      <p:sp>
        <p:nvSpPr>
          <p:cNvPr id="24" name="Textfeld 23"/>
          <p:cNvSpPr txBox="1"/>
          <p:nvPr/>
        </p:nvSpPr>
        <p:spPr>
          <a:xfrm>
            <a:off x="4565447" y="4007413"/>
            <a:ext cx="3782690" cy="1323439"/>
          </a:xfrm>
          <a:prstGeom prst="rect">
            <a:avLst/>
          </a:prstGeom>
          <a:solidFill>
            <a:schemeClr val="accent2">
              <a:lumMod val="60000"/>
              <a:lumOff val="40000"/>
            </a:schemeClr>
          </a:solidFill>
          <a:ln w="28575">
            <a:solidFill>
              <a:schemeClr val="tx1"/>
            </a:solidFill>
          </a:ln>
        </p:spPr>
        <p:txBody>
          <a:bodyPr wrap="square" rtlCol="0">
            <a:spAutoFit/>
          </a:bodyPr>
          <a:lstStyle/>
          <a:p>
            <a:pPr marL="90487" lvl="0">
              <a:spcAft>
                <a:spcPts val="600"/>
              </a:spcAft>
            </a:pPr>
            <a:r>
              <a:rPr lang="de-DE" sz="2000" b="1" dirty="0" smtClean="0">
                <a:solidFill>
                  <a:srgbClr val="000000"/>
                </a:solidFill>
              </a:rPr>
              <a:t>Sprachmittlung</a:t>
            </a:r>
          </a:p>
          <a:p>
            <a:pPr marL="90487" lvl="0">
              <a:spcAft>
                <a:spcPts val="600"/>
              </a:spcAft>
            </a:pPr>
            <a:r>
              <a:rPr lang="de-DE" dirty="0" smtClean="0">
                <a:solidFill>
                  <a:srgbClr val="000000"/>
                </a:solidFill>
              </a:rPr>
              <a:t>Text = Grundlage für </a:t>
            </a:r>
          </a:p>
          <a:p>
            <a:pPr marL="285750" indent="-285750">
              <a:buFont typeface="Arial" panose="020B0604020202020204" pitchFamily="34" charset="0"/>
              <a:buChar char="•"/>
            </a:pPr>
            <a:r>
              <a:rPr lang="de-DE" sz="1600" dirty="0">
                <a:solidFill>
                  <a:srgbClr val="000000"/>
                </a:solidFill>
              </a:rPr>
              <a:t>Isolierte Sprachmittlungsaufgabe</a:t>
            </a:r>
          </a:p>
          <a:p>
            <a:pPr marL="285750" indent="-285750">
              <a:buFont typeface="Arial" panose="020B0604020202020204" pitchFamily="34" charset="0"/>
              <a:buChar char="•"/>
            </a:pPr>
            <a:r>
              <a:rPr lang="de-DE" sz="1600" dirty="0" smtClean="0">
                <a:solidFill>
                  <a:srgbClr val="000000"/>
                </a:solidFill>
              </a:rPr>
              <a:t>(ggf.) Schreibaufgabe</a:t>
            </a:r>
            <a:endParaRPr lang="de-DE" sz="1600" dirty="0">
              <a:solidFill>
                <a:srgbClr val="000000"/>
              </a:solidFill>
            </a:endParaRPr>
          </a:p>
        </p:txBody>
      </p:sp>
      <p:cxnSp>
        <p:nvCxnSpPr>
          <p:cNvPr id="8" name="Gerade Verbindung mit Pfeil 7"/>
          <p:cNvCxnSpPr/>
          <p:nvPr/>
        </p:nvCxnSpPr>
        <p:spPr>
          <a:xfrm flipH="1">
            <a:off x="3203849" y="3647767"/>
            <a:ext cx="1456832" cy="276905"/>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flipH="1" flipV="1">
            <a:off x="3203849" y="4078719"/>
            <a:ext cx="1456831" cy="1053720"/>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249018" y="1803120"/>
            <a:ext cx="3242862" cy="584775"/>
          </a:xfrm>
          <a:prstGeom prst="rect">
            <a:avLst/>
          </a:prstGeom>
          <a:noFill/>
          <a:ln w="28575">
            <a:solidFill>
              <a:schemeClr val="tx1"/>
            </a:solidFill>
          </a:ln>
        </p:spPr>
        <p:txBody>
          <a:bodyPr wrap="square" rtlCol="0">
            <a:spAutoFit/>
          </a:bodyPr>
          <a:lstStyle/>
          <a:p>
            <a:pPr algn="ctr"/>
            <a:r>
              <a:rPr lang="de-DE" sz="1600" i="1" dirty="0" smtClean="0"/>
              <a:t>Klausurteil A</a:t>
            </a:r>
          </a:p>
          <a:p>
            <a:pPr algn="ctr"/>
            <a:r>
              <a:rPr lang="de-DE" sz="1600" i="1" dirty="0" smtClean="0"/>
              <a:t>Schreiben</a:t>
            </a:r>
            <a:endParaRPr lang="de-DE" sz="1600" i="1" dirty="0"/>
          </a:p>
        </p:txBody>
      </p:sp>
      <p:sp>
        <p:nvSpPr>
          <p:cNvPr id="43" name="Textfeld 42"/>
          <p:cNvSpPr txBox="1"/>
          <p:nvPr/>
        </p:nvSpPr>
        <p:spPr>
          <a:xfrm>
            <a:off x="4565447" y="1800110"/>
            <a:ext cx="3750970" cy="584775"/>
          </a:xfrm>
          <a:prstGeom prst="rect">
            <a:avLst/>
          </a:prstGeom>
          <a:noFill/>
          <a:ln w="28575">
            <a:solidFill>
              <a:schemeClr val="tx1"/>
            </a:solidFill>
          </a:ln>
        </p:spPr>
        <p:txBody>
          <a:bodyPr wrap="square" rtlCol="0">
            <a:spAutoFit/>
          </a:bodyPr>
          <a:lstStyle/>
          <a:p>
            <a:pPr algn="ctr"/>
            <a:r>
              <a:rPr lang="de-DE" sz="1600" i="1" dirty="0" smtClean="0"/>
              <a:t>Klausurteil B</a:t>
            </a:r>
          </a:p>
          <a:p>
            <a:pPr algn="ctr"/>
            <a:r>
              <a:rPr lang="de-DE" sz="1600" i="1" dirty="0" smtClean="0"/>
              <a:t>Lesen isoliert + Sprachmittlung</a:t>
            </a:r>
            <a:endParaRPr lang="de-DE" sz="1600" i="1" dirty="0"/>
          </a:p>
        </p:txBody>
      </p:sp>
    </p:spTree>
    <p:extLst>
      <p:ext uri="{BB962C8B-B14F-4D97-AF65-F5344CB8AC3E}">
        <p14:creationId xmlns:p14="http://schemas.microsoft.com/office/powerpoint/2010/main" val="1495417592"/>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4" grpId="0" animBg="1"/>
      <p:bldP spid="42" grpId="0" animBg="1"/>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560D667B-195A-4245-94CE-0811BAE50DB7}" type="slidenum">
              <a:rPr lang="de-DE" smtClean="0">
                <a:solidFill>
                  <a:srgbClr val="000000"/>
                </a:solidFill>
              </a:rPr>
              <a:pPr>
                <a:defRPr/>
              </a:pPr>
              <a:t>34</a:t>
            </a:fld>
            <a:endParaRPr lang="de-DE">
              <a:solidFill>
                <a:srgbClr val="000000"/>
              </a:solidFill>
            </a:endParaRPr>
          </a:p>
        </p:txBody>
      </p:sp>
      <p:sp>
        <p:nvSpPr>
          <p:cNvPr id="6" name="Rectangle 9"/>
          <p:cNvSpPr txBox="1">
            <a:spLocks noChangeArrowheads="1"/>
          </p:cNvSpPr>
          <p:nvPr/>
        </p:nvSpPr>
        <p:spPr bwMode="auto">
          <a:xfrm>
            <a:off x="249018" y="767734"/>
            <a:ext cx="8823325" cy="554037"/>
          </a:xfrm>
          <a:prstGeom prst="rect">
            <a:avLst/>
          </a:prstGeom>
          <a:noFill/>
          <a:ln w="9525">
            <a:noFill/>
            <a:miter lim="800000"/>
            <a:headEnd/>
            <a:tailEnd/>
          </a:ln>
        </p:spPr>
        <p:txBody>
          <a:bodyPr tIns="144000"/>
          <a:lstStyle/>
          <a:p>
            <a:pPr eaLnBrk="0" fontAlgn="base" hangingPunct="0">
              <a:spcBef>
                <a:spcPct val="0"/>
              </a:spcBef>
              <a:spcAft>
                <a:spcPct val="0"/>
              </a:spcAft>
            </a:pPr>
            <a:r>
              <a:rPr lang="de-DE" sz="2400" b="1" dirty="0" smtClean="0">
                <a:solidFill>
                  <a:srgbClr val="FF0000"/>
                </a:solidFill>
                <a:latin typeface="Corbel" pitchFamily="34" charset="0"/>
                <a:ea typeface="MS PGothic"/>
                <a:cs typeface="MS PGothic"/>
              </a:rPr>
              <a:t>Beispiel Klausurformat Aufgabenart </a:t>
            </a:r>
            <a:r>
              <a:rPr lang="de-DE" sz="2400" b="1" dirty="0">
                <a:solidFill>
                  <a:srgbClr val="FF0000"/>
                </a:solidFill>
                <a:latin typeface="Corbel" pitchFamily="34" charset="0"/>
                <a:ea typeface="MS PGothic"/>
                <a:cs typeface="MS PGothic"/>
              </a:rPr>
              <a:t>1.1 (v</a:t>
            </a:r>
            <a:r>
              <a:rPr lang="de-DE" sz="2400" b="1" dirty="0" smtClean="0">
                <a:solidFill>
                  <a:srgbClr val="FF0000"/>
                </a:solidFill>
                <a:latin typeface="Corbel" pitchFamily="34" charset="0"/>
                <a:ea typeface="MS PGothic"/>
                <a:cs typeface="MS PGothic"/>
              </a:rPr>
              <a:t>gl. KLP S. 77) </a:t>
            </a:r>
            <a:endParaRPr lang="de-DE" sz="2400" b="1" dirty="0">
              <a:solidFill>
                <a:srgbClr val="FF0000"/>
              </a:solidFill>
              <a:latin typeface="Corbel" pitchFamily="34" charset="0"/>
              <a:ea typeface="MS PGothic"/>
              <a:cs typeface="MS PGothic"/>
            </a:endParaRPr>
          </a:p>
          <a:p>
            <a:pPr eaLnBrk="0" fontAlgn="base" hangingPunct="0">
              <a:spcBef>
                <a:spcPct val="0"/>
              </a:spcBef>
              <a:spcAft>
                <a:spcPct val="0"/>
              </a:spcAft>
            </a:pPr>
            <a:endParaRPr lang="de-DE" i="1" dirty="0">
              <a:solidFill>
                <a:srgbClr val="000000"/>
              </a:solidFill>
              <a:latin typeface="Arial-BoldMT"/>
              <a:ea typeface="MS PGothic"/>
              <a:cs typeface="MS PGothic"/>
            </a:endParaRPr>
          </a:p>
        </p:txBody>
      </p:sp>
      <p:sp>
        <p:nvSpPr>
          <p:cNvPr id="19" name="Textfeld 18"/>
          <p:cNvSpPr txBox="1"/>
          <p:nvPr/>
        </p:nvSpPr>
        <p:spPr>
          <a:xfrm>
            <a:off x="276965" y="2779584"/>
            <a:ext cx="3214915" cy="2862322"/>
          </a:xfrm>
          <a:prstGeom prst="rect">
            <a:avLst/>
          </a:prstGeom>
          <a:solidFill>
            <a:schemeClr val="tx2">
              <a:lumMod val="60000"/>
              <a:lumOff val="40000"/>
            </a:schemeClr>
          </a:solidFill>
          <a:ln w="28575">
            <a:solidFill>
              <a:schemeClr val="tx1"/>
            </a:solidFill>
          </a:ln>
        </p:spPr>
        <p:txBody>
          <a:bodyPr wrap="square" rtlCol="0">
            <a:spAutoFit/>
          </a:bodyPr>
          <a:lstStyle/>
          <a:p>
            <a:pPr marL="90487">
              <a:spcAft>
                <a:spcPts val="600"/>
              </a:spcAft>
            </a:pPr>
            <a:endParaRPr lang="de-DE" sz="1600" b="1" dirty="0">
              <a:solidFill>
                <a:srgbClr val="000000"/>
              </a:solidFill>
            </a:endParaRPr>
          </a:p>
          <a:p>
            <a:pPr marL="90487">
              <a:spcAft>
                <a:spcPts val="600"/>
              </a:spcAft>
            </a:pPr>
            <a:r>
              <a:rPr lang="de-DE" sz="2400" b="1" dirty="0" smtClean="0">
                <a:solidFill>
                  <a:srgbClr val="000000"/>
                </a:solidFill>
              </a:rPr>
              <a:t>Schreiben + </a:t>
            </a:r>
          </a:p>
          <a:p>
            <a:pPr marL="90487">
              <a:spcAft>
                <a:spcPts val="600"/>
              </a:spcAft>
            </a:pPr>
            <a:r>
              <a:rPr lang="de-DE" sz="2400" b="1" dirty="0" smtClean="0">
                <a:solidFill>
                  <a:srgbClr val="000000"/>
                </a:solidFill>
              </a:rPr>
              <a:t>Lesen integriert </a:t>
            </a:r>
          </a:p>
          <a:p>
            <a:pPr marL="90487">
              <a:spcAft>
                <a:spcPts val="600"/>
              </a:spcAft>
            </a:pPr>
            <a:r>
              <a:rPr lang="de-DE" sz="2000" i="1" dirty="0" smtClean="0">
                <a:solidFill>
                  <a:srgbClr val="000000"/>
                </a:solidFill>
              </a:rPr>
              <a:t>(</a:t>
            </a:r>
            <a:r>
              <a:rPr lang="de-DE" sz="2000" i="1" dirty="0" err="1">
                <a:solidFill>
                  <a:srgbClr val="000000"/>
                </a:solidFill>
              </a:rPr>
              <a:t>r</a:t>
            </a:r>
            <a:r>
              <a:rPr lang="de-DE" sz="2000" i="1" dirty="0" err="1" smtClean="0">
                <a:solidFill>
                  <a:srgbClr val="000000"/>
                </a:solidFill>
              </a:rPr>
              <a:t>esumen</a:t>
            </a:r>
            <a:r>
              <a:rPr lang="de-DE" sz="2000" i="1" dirty="0" smtClean="0">
                <a:solidFill>
                  <a:srgbClr val="000000"/>
                </a:solidFill>
              </a:rPr>
              <a:t> + Analyse/Kommentar/ produktionsorientierte </a:t>
            </a:r>
            <a:r>
              <a:rPr lang="de-DE" sz="2000" i="1" dirty="0">
                <a:solidFill>
                  <a:srgbClr val="000000"/>
                </a:solidFill>
              </a:rPr>
              <a:t>Aufgabe</a:t>
            </a:r>
            <a:r>
              <a:rPr lang="de-DE" sz="2000" i="1" dirty="0" smtClean="0">
                <a:solidFill>
                  <a:srgbClr val="000000"/>
                </a:solidFill>
              </a:rPr>
              <a:t>)</a:t>
            </a:r>
            <a:endParaRPr lang="de-DE" sz="2000" dirty="0">
              <a:solidFill>
                <a:srgbClr val="000000"/>
              </a:solidFill>
            </a:endParaRPr>
          </a:p>
          <a:p>
            <a:pPr marL="433387" indent="-342900">
              <a:spcAft>
                <a:spcPts val="600"/>
              </a:spcAft>
              <a:buFontTx/>
              <a:buAutoNum type="alphaUcParenR"/>
            </a:pPr>
            <a:endParaRPr lang="de-DE" sz="1600" b="1" dirty="0" smtClean="0">
              <a:solidFill>
                <a:srgbClr val="000000"/>
              </a:solidFill>
            </a:endParaRPr>
          </a:p>
        </p:txBody>
      </p:sp>
      <p:sp>
        <p:nvSpPr>
          <p:cNvPr id="24" name="Textfeld 23"/>
          <p:cNvSpPr txBox="1"/>
          <p:nvPr/>
        </p:nvSpPr>
        <p:spPr>
          <a:xfrm>
            <a:off x="4660680" y="3210200"/>
            <a:ext cx="3700778" cy="1400383"/>
          </a:xfrm>
          <a:prstGeom prst="rect">
            <a:avLst/>
          </a:prstGeom>
          <a:solidFill>
            <a:schemeClr val="accent2">
              <a:lumMod val="60000"/>
              <a:lumOff val="40000"/>
            </a:schemeClr>
          </a:solidFill>
          <a:ln w="28575">
            <a:solidFill>
              <a:schemeClr val="tx1"/>
            </a:solidFill>
          </a:ln>
        </p:spPr>
        <p:txBody>
          <a:bodyPr wrap="square" rtlCol="0">
            <a:spAutoFit/>
          </a:bodyPr>
          <a:lstStyle/>
          <a:p>
            <a:pPr marL="90487">
              <a:spcAft>
                <a:spcPts val="600"/>
              </a:spcAft>
            </a:pPr>
            <a:r>
              <a:rPr lang="de-DE" sz="2000" b="1" dirty="0" smtClean="0">
                <a:solidFill>
                  <a:srgbClr val="000000"/>
                </a:solidFill>
              </a:rPr>
              <a:t>Sprachmittlung</a:t>
            </a:r>
          </a:p>
          <a:p>
            <a:pPr marL="90487">
              <a:spcAft>
                <a:spcPts val="600"/>
              </a:spcAft>
            </a:pPr>
            <a:r>
              <a:rPr lang="de-DE" dirty="0" smtClean="0">
                <a:solidFill>
                  <a:srgbClr val="000000"/>
                </a:solidFill>
              </a:rPr>
              <a:t>Text = Grundlage für </a:t>
            </a:r>
          </a:p>
          <a:p>
            <a:pPr marL="376237" indent="-285750">
              <a:spcAft>
                <a:spcPts val="600"/>
              </a:spcAft>
              <a:buFont typeface="Arial" panose="020B0604020202020204" pitchFamily="34" charset="0"/>
              <a:buChar char="•"/>
            </a:pPr>
            <a:r>
              <a:rPr lang="de-DE" sz="1600" dirty="0" smtClean="0">
                <a:solidFill>
                  <a:srgbClr val="000000"/>
                </a:solidFill>
              </a:rPr>
              <a:t>Isolierte Sprachmittlungsaufgabe</a:t>
            </a:r>
          </a:p>
          <a:p>
            <a:pPr marL="376237" indent="-285750">
              <a:spcAft>
                <a:spcPts val="600"/>
              </a:spcAft>
              <a:buFont typeface="Arial" panose="020B0604020202020204" pitchFamily="34" charset="0"/>
              <a:buChar char="•"/>
            </a:pPr>
            <a:r>
              <a:rPr lang="de-DE" sz="1600" dirty="0" smtClean="0">
                <a:solidFill>
                  <a:srgbClr val="000000"/>
                </a:solidFill>
              </a:rPr>
              <a:t>(ggf.) Schreibaufgabe</a:t>
            </a:r>
            <a:endParaRPr lang="de-DE" sz="1600" i="1" dirty="0">
              <a:solidFill>
                <a:srgbClr val="000000"/>
              </a:solidFill>
            </a:endParaRPr>
          </a:p>
        </p:txBody>
      </p:sp>
      <p:cxnSp>
        <p:nvCxnSpPr>
          <p:cNvPr id="25" name="Gerade Verbindung mit Pfeil 24"/>
          <p:cNvCxnSpPr/>
          <p:nvPr/>
        </p:nvCxnSpPr>
        <p:spPr>
          <a:xfrm flipH="1" flipV="1">
            <a:off x="3203850" y="3995976"/>
            <a:ext cx="1604124" cy="428540"/>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249018" y="1772816"/>
            <a:ext cx="3242862" cy="830997"/>
          </a:xfrm>
          <a:prstGeom prst="rect">
            <a:avLst/>
          </a:prstGeom>
          <a:noFill/>
          <a:ln w="28575">
            <a:solidFill>
              <a:schemeClr val="tx1"/>
            </a:solidFill>
          </a:ln>
        </p:spPr>
        <p:txBody>
          <a:bodyPr wrap="square" rtlCol="0">
            <a:spAutoFit/>
          </a:bodyPr>
          <a:lstStyle/>
          <a:p>
            <a:pPr algn="ctr"/>
            <a:r>
              <a:rPr lang="de-DE" sz="1600" i="1" dirty="0" smtClean="0">
                <a:solidFill>
                  <a:srgbClr val="000000"/>
                </a:solidFill>
              </a:rPr>
              <a:t>Klausurteil A</a:t>
            </a:r>
          </a:p>
          <a:p>
            <a:pPr algn="ctr"/>
            <a:r>
              <a:rPr lang="de-DE" sz="1600" i="1" dirty="0" smtClean="0">
                <a:solidFill>
                  <a:srgbClr val="000000"/>
                </a:solidFill>
              </a:rPr>
              <a:t>Schreiben/Lesen integriert (gekürzte „alte“ Aufgabe)</a:t>
            </a:r>
            <a:endParaRPr lang="de-DE" sz="1600" i="1" dirty="0">
              <a:solidFill>
                <a:srgbClr val="000000"/>
              </a:solidFill>
            </a:endParaRPr>
          </a:p>
        </p:txBody>
      </p:sp>
      <p:sp>
        <p:nvSpPr>
          <p:cNvPr id="43" name="Textfeld 42"/>
          <p:cNvSpPr txBox="1"/>
          <p:nvPr/>
        </p:nvSpPr>
        <p:spPr>
          <a:xfrm>
            <a:off x="4660681" y="1800110"/>
            <a:ext cx="3655736" cy="584775"/>
          </a:xfrm>
          <a:prstGeom prst="rect">
            <a:avLst/>
          </a:prstGeom>
          <a:noFill/>
          <a:ln w="28575">
            <a:solidFill>
              <a:schemeClr val="tx1"/>
            </a:solidFill>
          </a:ln>
        </p:spPr>
        <p:txBody>
          <a:bodyPr wrap="square" rtlCol="0">
            <a:spAutoFit/>
          </a:bodyPr>
          <a:lstStyle/>
          <a:p>
            <a:pPr algn="ctr"/>
            <a:r>
              <a:rPr lang="de-DE" sz="1600" i="1" dirty="0" smtClean="0">
                <a:solidFill>
                  <a:srgbClr val="000000"/>
                </a:solidFill>
              </a:rPr>
              <a:t>Klausurteil B</a:t>
            </a:r>
          </a:p>
          <a:p>
            <a:pPr algn="ctr"/>
            <a:r>
              <a:rPr lang="de-DE" sz="1600" i="1" dirty="0" smtClean="0">
                <a:solidFill>
                  <a:srgbClr val="000000"/>
                </a:solidFill>
              </a:rPr>
              <a:t>Sprachmittlung</a:t>
            </a:r>
            <a:endParaRPr lang="de-DE" sz="1600" i="1" dirty="0">
              <a:solidFill>
                <a:srgbClr val="000000"/>
              </a:solidFill>
            </a:endParaRPr>
          </a:p>
        </p:txBody>
      </p:sp>
    </p:spTree>
    <p:extLst>
      <p:ext uri="{BB962C8B-B14F-4D97-AF65-F5344CB8AC3E}">
        <p14:creationId xmlns:p14="http://schemas.microsoft.com/office/powerpoint/2010/main" val="2374798185"/>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42" grpId="0" animBg="1"/>
      <p:bldP spid="4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liennummernplatzhalter 4"/>
          <p:cNvSpPr txBox="1">
            <a:spLocks noGrp="1"/>
          </p:cNvSpPr>
          <p:nvPr/>
        </p:nvSpPr>
        <p:spPr bwMode="auto">
          <a:xfrm>
            <a:off x="539750" y="6453188"/>
            <a:ext cx="288925" cy="341312"/>
          </a:xfrm>
          <a:prstGeom prst="rect">
            <a:avLst/>
          </a:prstGeom>
          <a:noFill/>
          <a:ln w="9525">
            <a:noFill/>
            <a:miter lim="800000"/>
            <a:headEnd/>
            <a:tailEnd/>
          </a:ln>
        </p:spPr>
        <p:txBody>
          <a:bodyPr lIns="0" tIns="0" rIns="0" bIns="0"/>
          <a:lstStyle/>
          <a:p>
            <a:fld id="{8A6BDB31-D079-4385-A673-8044A8122FCF}" type="slidenum">
              <a:rPr lang="de-DE" sz="800">
                <a:ea typeface="MS PGothic"/>
                <a:cs typeface="MS PGothic"/>
              </a:rPr>
              <a:pPr/>
              <a:t>35</a:t>
            </a:fld>
            <a:endParaRPr lang="de-DE" sz="800">
              <a:ea typeface="MS PGothic"/>
              <a:cs typeface="MS PGothic"/>
            </a:endParaRPr>
          </a:p>
        </p:txBody>
      </p:sp>
      <p:sp>
        <p:nvSpPr>
          <p:cNvPr id="60418" name="Rectangle 9"/>
          <p:cNvSpPr>
            <a:spLocks noGrp="1" noChangeArrowheads="1"/>
          </p:cNvSpPr>
          <p:nvPr>
            <p:ph type="title" idx="4294967295"/>
          </p:nvPr>
        </p:nvSpPr>
        <p:spPr>
          <a:xfrm>
            <a:off x="468313" y="854075"/>
            <a:ext cx="8064500" cy="5040313"/>
          </a:xfrm>
        </p:spPr>
        <p:txBody>
          <a:bodyPr tIns="144000"/>
          <a:lstStyle/>
          <a:p>
            <a:r>
              <a:rPr lang="de-DE" sz="2400" dirty="0" smtClean="0">
                <a:solidFill>
                  <a:schemeClr val="tx2"/>
                </a:solidFill>
                <a:ea typeface="MS PGothic"/>
                <a:cs typeface="MS PGothic"/>
              </a:rPr>
              <a:t/>
            </a:r>
            <a:br>
              <a:rPr lang="de-DE" sz="2400" dirty="0" smtClean="0">
                <a:solidFill>
                  <a:schemeClr val="tx2"/>
                </a:solidFill>
                <a:ea typeface="MS PGothic"/>
                <a:cs typeface="MS PGothic"/>
              </a:rPr>
            </a:br>
            <a:r>
              <a:rPr lang="de-DE" sz="1800" dirty="0" smtClean="0">
                <a:solidFill>
                  <a:srgbClr val="FF0000"/>
                </a:solidFill>
                <a:latin typeface="Corbel" pitchFamily="34" charset="0"/>
              </a:rPr>
              <a:t>Anforderungsbereich I</a:t>
            </a:r>
            <a:r>
              <a:rPr lang="de-DE" sz="1800" dirty="0" smtClean="0">
                <a:latin typeface="Corbel" pitchFamily="34" charset="0"/>
              </a:rPr>
              <a:t> </a:t>
            </a:r>
            <a:r>
              <a:rPr lang="de-DE" sz="1600" b="0" dirty="0" smtClean="0">
                <a:latin typeface="Corbel" pitchFamily="34" charset="0"/>
              </a:rPr>
              <a:t>umfasst das </a:t>
            </a:r>
            <a:r>
              <a:rPr lang="de-DE" dirty="0" smtClean="0">
                <a:latin typeface="Corbel" pitchFamily="34" charset="0"/>
              </a:rPr>
              <a:t>Wiedergeben</a:t>
            </a:r>
            <a:r>
              <a:rPr lang="de-DE" sz="1600" b="0" dirty="0" smtClean="0">
                <a:latin typeface="Corbel" pitchFamily="34" charset="0"/>
              </a:rPr>
              <a:t> von Sachverhalten und Kenntnissen im gelernten Zusammenhang, die </a:t>
            </a:r>
            <a:r>
              <a:rPr lang="de-DE" dirty="0" smtClean="0">
                <a:latin typeface="Corbel" pitchFamily="34" charset="0"/>
              </a:rPr>
              <a:t>Verständnissicherung</a:t>
            </a:r>
            <a:r>
              <a:rPr lang="de-DE" sz="1600" b="0" dirty="0" smtClean="0">
                <a:latin typeface="Corbel" pitchFamily="34" charset="0"/>
              </a:rPr>
              <a:t> sowie das </a:t>
            </a:r>
            <a:r>
              <a:rPr lang="de-DE" dirty="0" smtClean="0">
                <a:latin typeface="Corbel" pitchFamily="34" charset="0"/>
              </a:rPr>
              <a:t>Anwenden</a:t>
            </a:r>
            <a:r>
              <a:rPr lang="de-DE" sz="1600" b="0" dirty="0" smtClean="0">
                <a:latin typeface="Corbel" pitchFamily="34" charset="0"/>
              </a:rPr>
              <a:t> und </a:t>
            </a:r>
            <a:r>
              <a:rPr lang="de-DE" dirty="0" smtClean="0">
                <a:latin typeface="Corbel" pitchFamily="34" charset="0"/>
              </a:rPr>
              <a:t>Beschreiben</a:t>
            </a:r>
            <a:r>
              <a:rPr lang="de-DE" sz="1600" b="0" dirty="0" smtClean="0">
                <a:latin typeface="Corbel" pitchFamily="34" charset="0"/>
              </a:rPr>
              <a:t> geübter Arbeitstechniken und Verfahren.</a:t>
            </a:r>
            <a:br>
              <a:rPr lang="de-DE" sz="1600" b="0" dirty="0" smtClean="0">
                <a:latin typeface="Corbel" pitchFamily="34" charset="0"/>
              </a:rPr>
            </a:br>
            <a:r>
              <a:rPr lang="de-DE" sz="1800" dirty="0" smtClean="0">
                <a:latin typeface="Corbel" pitchFamily="34" charset="0"/>
              </a:rPr>
              <a:t/>
            </a:r>
            <a:br>
              <a:rPr lang="de-DE" sz="1800" dirty="0" smtClean="0">
                <a:latin typeface="Corbel" pitchFamily="34" charset="0"/>
              </a:rPr>
            </a:br>
            <a:r>
              <a:rPr lang="de-DE" sz="1800" dirty="0" smtClean="0">
                <a:solidFill>
                  <a:srgbClr val="FF0000"/>
                </a:solidFill>
                <a:latin typeface="Corbel" pitchFamily="34" charset="0"/>
              </a:rPr>
              <a:t>Anforderungsbereich II </a:t>
            </a:r>
            <a:r>
              <a:rPr lang="de-DE" sz="1600" b="0" dirty="0" smtClean="0">
                <a:latin typeface="Corbel" pitchFamily="34" charset="0"/>
              </a:rPr>
              <a:t>umfasst das selbständige </a:t>
            </a:r>
            <a:r>
              <a:rPr lang="de-DE" dirty="0" smtClean="0">
                <a:latin typeface="Corbel" pitchFamily="34" charset="0"/>
              </a:rPr>
              <a:t>Auswählen</a:t>
            </a:r>
            <a:r>
              <a:rPr lang="de-DE" sz="1600" b="0" dirty="0" smtClean="0">
                <a:latin typeface="Corbel" pitchFamily="34" charset="0"/>
              </a:rPr>
              <a:t>, </a:t>
            </a:r>
            <a:r>
              <a:rPr lang="de-DE" dirty="0" smtClean="0">
                <a:latin typeface="Corbel" pitchFamily="34" charset="0"/>
              </a:rPr>
              <a:t>Anordnen</a:t>
            </a:r>
            <a:r>
              <a:rPr lang="de-DE" sz="1600" b="0" dirty="0" smtClean="0">
                <a:latin typeface="Corbel" pitchFamily="34" charset="0"/>
              </a:rPr>
              <a:t>, </a:t>
            </a:r>
            <a:r>
              <a:rPr lang="de-DE" dirty="0" smtClean="0">
                <a:latin typeface="Corbel" pitchFamily="34" charset="0"/>
              </a:rPr>
              <a:t>Verarbeiten</a:t>
            </a:r>
            <a:r>
              <a:rPr lang="de-DE" sz="1600" b="0" dirty="0" smtClean="0">
                <a:latin typeface="Corbel" pitchFamily="34" charset="0"/>
              </a:rPr>
              <a:t>, </a:t>
            </a:r>
            <a:r>
              <a:rPr lang="de-DE" dirty="0" smtClean="0">
                <a:latin typeface="Corbel" pitchFamily="34" charset="0"/>
              </a:rPr>
              <a:t>Erklären</a:t>
            </a:r>
            <a:r>
              <a:rPr lang="de-DE" sz="1600" b="0" dirty="0" smtClean="0">
                <a:latin typeface="Corbel" pitchFamily="34" charset="0"/>
              </a:rPr>
              <a:t> und </a:t>
            </a:r>
            <a:r>
              <a:rPr lang="de-DE" dirty="0" smtClean="0">
                <a:latin typeface="Corbel" pitchFamily="34" charset="0"/>
              </a:rPr>
              <a:t>Darstellen</a:t>
            </a:r>
            <a:r>
              <a:rPr lang="de-DE" sz="1600" b="0" dirty="0" smtClean="0">
                <a:latin typeface="Corbel" pitchFamily="34" charset="0"/>
              </a:rPr>
              <a:t> bekannter Sachverhalte unter vorgegebenen Gesichtspunkten in einem durch Übung bekannten Zusammenhang und das </a:t>
            </a:r>
            <a:r>
              <a:rPr lang="de-DE" dirty="0" smtClean="0">
                <a:latin typeface="Corbel" pitchFamily="34" charset="0"/>
              </a:rPr>
              <a:t>selbständige</a:t>
            </a:r>
            <a:r>
              <a:rPr lang="de-DE" sz="1600" dirty="0" smtClean="0">
                <a:latin typeface="Corbel" pitchFamily="34" charset="0"/>
              </a:rPr>
              <a:t> </a:t>
            </a:r>
            <a:r>
              <a:rPr lang="de-DE" dirty="0" smtClean="0">
                <a:latin typeface="Corbel" pitchFamily="34" charset="0"/>
              </a:rPr>
              <a:t>Übertragen</a:t>
            </a:r>
            <a:r>
              <a:rPr lang="de-DE" sz="1600" dirty="0" smtClean="0">
                <a:latin typeface="Corbel" pitchFamily="34" charset="0"/>
              </a:rPr>
              <a:t> </a:t>
            </a:r>
            <a:r>
              <a:rPr lang="de-DE" sz="1600" b="0" dirty="0" smtClean="0">
                <a:latin typeface="Corbel" pitchFamily="34" charset="0"/>
              </a:rPr>
              <a:t>und </a:t>
            </a:r>
            <a:r>
              <a:rPr lang="de-DE" dirty="0" smtClean="0">
                <a:latin typeface="Corbel" pitchFamily="34" charset="0"/>
              </a:rPr>
              <a:t>Anwenden</a:t>
            </a:r>
            <a:r>
              <a:rPr lang="de-DE" sz="1600" b="0" dirty="0" smtClean="0">
                <a:latin typeface="Corbel" pitchFamily="34" charset="0"/>
              </a:rPr>
              <a:t> des Gelernten auf vergleichbare neue Zusammenhänge und Sachverhalte.</a:t>
            </a:r>
            <a:br>
              <a:rPr lang="de-DE" sz="1600" b="0" dirty="0" smtClean="0">
                <a:latin typeface="Corbel" pitchFamily="34" charset="0"/>
              </a:rPr>
            </a:br>
            <a:r>
              <a:rPr lang="de-DE" sz="1800" dirty="0" smtClean="0">
                <a:latin typeface="Corbel" pitchFamily="34" charset="0"/>
              </a:rPr>
              <a:t> </a:t>
            </a:r>
            <a:br>
              <a:rPr lang="de-DE" sz="1800" dirty="0" smtClean="0">
                <a:latin typeface="Corbel" pitchFamily="34" charset="0"/>
              </a:rPr>
            </a:br>
            <a:r>
              <a:rPr lang="de-DE" sz="1800" dirty="0" smtClean="0">
                <a:solidFill>
                  <a:srgbClr val="FF0000"/>
                </a:solidFill>
                <a:latin typeface="Corbel" pitchFamily="34" charset="0"/>
              </a:rPr>
              <a:t>Anforderungsbereich III </a:t>
            </a:r>
            <a:r>
              <a:rPr lang="de-DE" sz="1600" b="0" dirty="0" smtClean="0">
                <a:latin typeface="Corbel" pitchFamily="34" charset="0"/>
              </a:rPr>
              <a:t>umfasst das </a:t>
            </a:r>
            <a:r>
              <a:rPr lang="de-DE" dirty="0" smtClean="0">
                <a:latin typeface="Corbel" pitchFamily="34" charset="0"/>
              </a:rPr>
              <a:t>Verarbeiten</a:t>
            </a:r>
            <a:r>
              <a:rPr lang="de-DE" sz="1600" b="0" dirty="0" smtClean="0">
                <a:latin typeface="Corbel" pitchFamily="34" charset="0"/>
              </a:rPr>
              <a:t> komplexer Sachverhalte mit dem Ziel, zu selbständigen </a:t>
            </a:r>
            <a:r>
              <a:rPr lang="de-DE" dirty="0" smtClean="0">
                <a:latin typeface="Corbel" pitchFamily="34" charset="0"/>
              </a:rPr>
              <a:t>Lösungen</a:t>
            </a:r>
            <a:r>
              <a:rPr lang="de-DE" sz="1600" b="0" dirty="0" smtClean="0">
                <a:latin typeface="Corbel" pitchFamily="34" charset="0"/>
              </a:rPr>
              <a:t>, </a:t>
            </a:r>
            <a:r>
              <a:rPr lang="de-DE" dirty="0" smtClean="0">
                <a:latin typeface="Corbel" pitchFamily="34" charset="0"/>
              </a:rPr>
              <a:t>Gestaltungen</a:t>
            </a:r>
            <a:r>
              <a:rPr lang="de-DE" sz="1600" b="0" dirty="0" smtClean="0">
                <a:latin typeface="Corbel" pitchFamily="34" charset="0"/>
              </a:rPr>
              <a:t> oder </a:t>
            </a:r>
            <a:r>
              <a:rPr lang="de-DE" dirty="0" smtClean="0">
                <a:latin typeface="Corbel" pitchFamily="34" charset="0"/>
              </a:rPr>
              <a:t>Deutungen</a:t>
            </a:r>
            <a:r>
              <a:rPr lang="de-DE" sz="1600" b="0" dirty="0" smtClean="0">
                <a:latin typeface="Corbel" pitchFamily="34" charset="0"/>
              </a:rPr>
              <a:t>, </a:t>
            </a:r>
            <a:r>
              <a:rPr lang="de-DE" dirty="0" smtClean="0">
                <a:latin typeface="Corbel" pitchFamily="34" charset="0"/>
              </a:rPr>
              <a:t>Folgerungen</a:t>
            </a:r>
            <a:r>
              <a:rPr lang="de-DE" sz="1600" b="0" dirty="0" smtClean="0">
                <a:latin typeface="Corbel" pitchFamily="34" charset="0"/>
              </a:rPr>
              <a:t>, </a:t>
            </a:r>
            <a:r>
              <a:rPr lang="de-DE" dirty="0" smtClean="0">
                <a:latin typeface="Corbel" pitchFamily="34" charset="0"/>
              </a:rPr>
              <a:t>Verallgemeinerungen</a:t>
            </a:r>
            <a:r>
              <a:rPr lang="de-DE" sz="1600" b="0" dirty="0" smtClean="0">
                <a:latin typeface="Corbel" pitchFamily="34" charset="0"/>
              </a:rPr>
              <a:t>, </a:t>
            </a:r>
            <a:r>
              <a:rPr lang="de-DE" dirty="0" smtClean="0">
                <a:latin typeface="Corbel" pitchFamily="34" charset="0"/>
              </a:rPr>
              <a:t>Begründungen</a:t>
            </a:r>
            <a:r>
              <a:rPr lang="de-DE" sz="1600" b="0" dirty="0" smtClean="0">
                <a:latin typeface="Corbel" pitchFamily="34" charset="0"/>
              </a:rPr>
              <a:t> und </a:t>
            </a:r>
            <a:r>
              <a:rPr lang="de-DE" dirty="0" smtClean="0">
                <a:latin typeface="Corbel" pitchFamily="34" charset="0"/>
              </a:rPr>
              <a:t>Wertungen</a:t>
            </a:r>
            <a:r>
              <a:rPr lang="de-DE" sz="1600" b="0" dirty="0" smtClean="0">
                <a:latin typeface="Corbel" pitchFamily="34" charset="0"/>
              </a:rPr>
              <a:t> zu gelangen. Dabei wählen die Schülerinnen und Schüler selbständig geeignete Arbeitstechniken und Verfahren zur Bewältigung der Aufgabe, wenden sie auf eine neue Problemstellung an und </a:t>
            </a:r>
            <a:r>
              <a:rPr lang="de-DE" dirty="0" smtClean="0">
                <a:latin typeface="Corbel" pitchFamily="34" charset="0"/>
              </a:rPr>
              <a:t>reflektieren</a:t>
            </a:r>
            <a:r>
              <a:rPr lang="de-DE" sz="1600" b="0" dirty="0" smtClean="0">
                <a:latin typeface="Corbel" pitchFamily="34" charset="0"/>
              </a:rPr>
              <a:t> das eigene Vorgehen.</a:t>
            </a:r>
            <a:r>
              <a:rPr lang="de-DE" sz="1200" b="0" dirty="0" smtClean="0">
                <a:latin typeface="Corbel" pitchFamily="34" charset="0"/>
              </a:rPr>
              <a:t/>
            </a:r>
            <a:br>
              <a:rPr lang="de-DE" sz="1200" b="0" dirty="0" smtClean="0">
                <a:latin typeface="Corbel" pitchFamily="34" charset="0"/>
              </a:rPr>
            </a:br>
            <a:r>
              <a:rPr lang="de-DE" sz="2400" dirty="0" smtClean="0">
                <a:ea typeface="MS PGothic"/>
                <a:cs typeface="MS PGothic"/>
              </a:rPr>
              <a:t/>
            </a:r>
            <a:br>
              <a:rPr lang="de-DE" sz="2400" dirty="0" smtClean="0">
                <a:ea typeface="MS PGothic"/>
                <a:cs typeface="MS PGothic"/>
              </a:rPr>
            </a:br>
            <a:r>
              <a:rPr lang="de-DE" sz="1800" b="0" dirty="0" smtClean="0">
                <a:ea typeface="MS PGothic"/>
                <a:cs typeface="MS PGothic"/>
              </a:rPr>
              <a:t/>
            </a:r>
            <a:br>
              <a:rPr lang="de-DE" sz="1800" b="0" dirty="0" smtClean="0">
                <a:ea typeface="MS PGothic"/>
                <a:cs typeface="MS PGothic"/>
              </a:rPr>
            </a:br>
            <a:r>
              <a:rPr lang="de-DE" sz="1800" dirty="0" smtClean="0">
                <a:ea typeface="MS PGothic"/>
                <a:cs typeface="MS PGothic"/>
              </a:rPr>
              <a:t/>
            </a:r>
            <a:br>
              <a:rPr lang="de-DE" sz="1800" dirty="0" smtClean="0">
                <a:ea typeface="MS PGothic"/>
                <a:cs typeface="MS PGothic"/>
              </a:rPr>
            </a:br>
            <a:r>
              <a:rPr lang="de-DE" dirty="0" smtClean="0">
                <a:ea typeface="MS PGothic"/>
                <a:cs typeface="MS PGothic"/>
              </a:rPr>
              <a:t> </a:t>
            </a:r>
            <a:br>
              <a:rPr lang="de-DE" dirty="0" smtClean="0">
                <a:ea typeface="MS PGothic"/>
                <a:cs typeface="MS PGothic"/>
              </a:rPr>
            </a:br>
            <a:endParaRPr lang="de-DE" sz="1600" b="0" dirty="0" smtClean="0">
              <a:ea typeface="MS PGothic"/>
              <a:cs typeface="MS PGothic"/>
            </a:endParaRPr>
          </a:p>
        </p:txBody>
      </p:sp>
      <p:sp>
        <p:nvSpPr>
          <p:cNvPr id="6" name="Rectangle 9"/>
          <p:cNvSpPr txBox="1">
            <a:spLocks noChangeArrowheads="1"/>
          </p:cNvSpPr>
          <p:nvPr/>
        </p:nvSpPr>
        <p:spPr bwMode="auto">
          <a:xfrm>
            <a:off x="449263" y="731838"/>
            <a:ext cx="8064500" cy="552450"/>
          </a:xfrm>
          <a:prstGeom prst="rect">
            <a:avLst/>
          </a:prstGeom>
          <a:noFill/>
          <a:ln>
            <a:noFill/>
          </a:ln>
          <a:effectLst/>
          <a:extLst/>
        </p:spPr>
        <p:txBody>
          <a:bodyPr lIns="0" tIns="144000" rIns="0" bIns="0"/>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BoldMT" charset="0"/>
              </a:defRPr>
            </a:lvl2pPr>
            <a:lvl3pPr algn="l" rtl="0" eaLnBrk="0" fontAlgn="base" hangingPunct="0">
              <a:spcBef>
                <a:spcPct val="0"/>
              </a:spcBef>
              <a:spcAft>
                <a:spcPct val="0"/>
              </a:spcAft>
              <a:defRPr sz="2000" b="1">
                <a:solidFill>
                  <a:schemeClr val="tx1"/>
                </a:solidFill>
                <a:latin typeface="Arial-BoldMT" charset="0"/>
              </a:defRPr>
            </a:lvl3pPr>
            <a:lvl4pPr algn="l" rtl="0" eaLnBrk="0" fontAlgn="base" hangingPunct="0">
              <a:spcBef>
                <a:spcPct val="0"/>
              </a:spcBef>
              <a:spcAft>
                <a:spcPct val="0"/>
              </a:spcAft>
              <a:defRPr sz="2000" b="1">
                <a:solidFill>
                  <a:schemeClr val="tx1"/>
                </a:solidFill>
                <a:latin typeface="Arial-BoldMT" charset="0"/>
              </a:defRPr>
            </a:lvl4pPr>
            <a:lvl5pPr algn="l" rtl="0" eaLnBrk="0" fontAlgn="base" hangingPunct="0">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pPr>
              <a:defRPr/>
            </a:pPr>
            <a:r>
              <a:rPr lang="de-DE" sz="2800" kern="0" dirty="0" smtClean="0">
                <a:solidFill>
                  <a:srgbClr val="FF0000"/>
                </a:solidFill>
                <a:latin typeface="Corbel" pitchFamily="34" charset="0"/>
                <a:ea typeface="ＭＳ Ｐゴシック" pitchFamily="34" charset="-128"/>
              </a:rPr>
              <a:t>Die Anforderungsbereiche</a:t>
            </a:r>
            <a:r>
              <a:rPr lang="de-DE" sz="1600" b="0" kern="0" dirty="0" smtClean="0">
                <a:ea typeface="ＭＳ Ｐゴシック" pitchFamily="34" charset="-128"/>
              </a:rPr>
              <a:t/>
            </a:r>
            <a:br>
              <a:rPr lang="de-DE" sz="1600" b="0" kern="0" dirty="0" smtClean="0">
                <a:ea typeface="ＭＳ Ｐゴシック" pitchFamily="34" charset="-128"/>
              </a:rPr>
            </a:br>
            <a:endParaRPr lang="de-DE" sz="1600" kern="0" dirty="0" smtClean="0">
              <a:ea typeface="ＭＳ Ｐゴシック" pitchFamily="34" charset="-128"/>
            </a:endParaRPr>
          </a:p>
        </p:txBody>
      </p:sp>
    </p:spTree>
  </p:cSld>
  <p:clrMapOvr>
    <a:masterClrMapping/>
  </p:clrMapOvr>
  <p:transition spd="med" advClick="0" advTm="1000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Inhaltsplatzhalter 2"/>
          <p:cNvSpPr>
            <a:spLocks noGrp="1"/>
          </p:cNvSpPr>
          <p:nvPr>
            <p:ph idx="4294967295"/>
          </p:nvPr>
        </p:nvSpPr>
        <p:spPr>
          <a:xfrm>
            <a:off x="528638" y="1362075"/>
            <a:ext cx="7908925" cy="4525963"/>
          </a:xfrm>
        </p:spPr>
        <p:txBody>
          <a:bodyPr/>
          <a:lstStyle/>
          <a:p>
            <a:pPr marL="0" indent="0">
              <a:spcBef>
                <a:spcPts val="600"/>
              </a:spcBef>
              <a:spcAft>
                <a:spcPts val="600"/>
              </a:spcAft>
              <a:buFontTx/>
              <a:buNone/>
            </a:pPr>
            <a:r>
              <a:rPr lang="de-DE" sz="2000" b="1" smtClean="0"/>
              <a:t>Aufgabenstellung</a:t>
            </a:r>
          </a:p>
          <a:p>
            <a:pPr marL="0" indent="0">
              <a:spcBef>
                <a:spcPts val="300"/>
              </a:spcBef>
              <a:spcAft>
                <a:spcPts val="300"/>
              </a:spcAft>
              <a:buFontTx/>
              <a:buNone/>
            </a:pPr>
            <a:r>
              <a:rPr lang="de-DE" sz="1600" b="1" smtClean="0"/>
              <a:t>1. Describe la vida y las experiencias de Khalid en España.</a:t>
            </a:r>
            <a:r>
              <a:rPr lang="de-DE" sz="1600" smtClean="0"/>
              <a:t>       	</a:t>
            </a:r>
            <a:r>
              <a:rPr lang="de-DE" sz="1600" b="1" i="1" smtClean="0"/>
              <a:t>(comprensión)</a:t>
            </a:r>
            <a:endParaRPr lang="de-DE" sz="1600" b="1" smtClean="0">
              <a:sym typeface="Wingdings 3" pitchFamily="18" charset="2"/>
            </a:endParaRPr>
          </a:p>
          <a:p>
            <a:pPr marL="0" indent="0">
              <a:spcBef>
                <a:spcPts val="300"/>
              </a:spcBef>
              <a:buFontTx/>
              <a:buNone/>
            </a:pPr>
            <a:r>
              <a:rPr lang="de-DE" sz="1600" b="1" smtClean="0">
                <a:sym typeface="Wingdings 3" pitchFamily="18" charset="2"/>
              </a:rPr>
              <a:t> </a:t>
            </a:r>
            <a:endParaRPr lang="de-DE" sz="1600" b="1" smtClean="0"/>
          </a:p>
          <a:p>
            <a:pPr marL="0" indent="0">
              <a:buFontTx/>
              <a:buNone/>
            </a:pPr>
            <a:endParaRPr lang="de-DE" sz="1600" i="1" smtClean="0"/>
          </a:p>
          <a:p>
            <a:pPr marL="0" indent="0">
              <a:buFontTx/>
              <a:buNone/>
            </a:pPr>
            <a:endParaRPr lang="de-DE" sz="1600" i="1" smtClean="0"/>
          </a:p>
          <a:p>
            <a:pPr marL="0" indent="0">
              <a:buFontTx/>
              <a:buNone/>
            </a:pPr>
            <a:endParaRPr lang="de-DE" sz="1600" i="1" smtClean="0"/>
          </a:p>
          <a:p>
            <a:pPr marL="0" indent="0">
              <a:buFontTx/>
              <a:buNone/>
            </a:pPr>
            <a:endParaRPr lang="de-DE" sz="1600" i="1" smtClean="0"/>
          </a:p>
          <a:p>
            <a:pPr marL="0" indent="0">
              <a:buFontTx/>
              <a:buNone/>
            </a:pPr>
            <a:endParaRPr lang="de-DE" sz="1600" i="1" smtClean="0"/>
          </a:p>
          <a:p>
            <a:pPr marL="0" indent="0">
              <a:buFontTx/>
              <a:buNone/>
            </a:pPr>
            <a:endParaRPr lang="de-DE" sz="1600" i="1" smtClean="0"/>
          </a:p>
          <a:p>
            <a:pPr marL="0" indent="0">
              <a:buFontTx/>
              <a:buNone/>
            </a:pPr>
            <a:endParaRPr lang="de-DE" sz="1600" i="1" smtClean="0"/>
          </a:p>
          <a:p>
            <a:pPr marL="0" indent="0">
              <a:buFontTx/>
              <a:buNone/>
            </a:pPr>
            <a:endParaRPr lang="de-DE" sz="1600" i="1" smtClean="0"/>
          </a:p>
          <a:p>
            <a:pPr marL="0" indent="0">
              <a:buFontTx/>
              <a:buNone/>
            </a:pPr>
            <a:endParaRPr lang="de-DE" sz="1600" i="1" smtClean="0"/>
          </a:p>
          <a:p>
            <a:pPr marL="0" indent="0">
              <a:buFontTx/>
              <a:buNone/>
            </a:pPr>
            <a:endParaRPr lang="de-DE" sz="1600" i="1" smtClean="0"/>
          </a:p>
          <a:p>
            <a:pPr marL="0" indent="0">
              <a:spcBef>
                <a:spcPct val="0"/>
              </a:spcBef>
              <a:buFontTx/>
              <a:buNone/>
            </a:pPr>
            <a:endParaRPr lang="de-DE" sz="1600" i="1" smtClean="0"/>
          </a:p>
          <a:p>
            <a:pPr marL="0" indent="0">
              <a:spcBef>
                <a:spcPts val="600"/>
              </a:spcBef>
              <a:buFontTx/>
              <a:buNone/>
            </a:pPr>
            <a:r>
              <a:rPr lang="de-DE" sz="1600" b="1" smtClean="0"/>
              <a:t>[…]</a:t>
            </a:r>
          </a:p>
        </p:txBody>
      </p:sp>
      <p:sp>
        <p:nvSpPr>
          <p:cNvPr id="61442" name="Foliennummernplatzhalter 4"/>
          <p:cNvSpPr txBox="1">
            <a:spLocks noGrp="1"/>
          </p:cNvSpPr>
          <p:nvPr/>
        </p:nvSpPr>
        <p:spPr bwMode="auto">
          <a:xfrm>
            <a:off x="539750" y="6453188"/>
            <a:ext cx="288925" cy="341312"/>
          </a:xfrm>
          <a:prstGeom prst="rect">
            <a:avLst/>
          </a:prstGeom>
          <a:noFill/>
          <a:ln w="9525">
            <a:noFill/>
            <a:miter lim="800000"/>
            <a:headEnd/>
            <a:tailEnd/>
          </a:ln>
        </p:spPr>
        <p:txBody>
          <a:bodyPr lIns="0" tIns="0" rIns="0" bIns="0"/>
          <a:lstStyle/>
          <a:p>
            <a:fld id="{CDE2239A-A075-479A-AD61-7D3624845549}" type="slidenum">
              <a:rPr lang="de-DE" sz="800">
                <a:ea typeface="MS PGothic"/>
                <a:cs typeface="MS PGothic"/>
              </a:rPr>
              <a:pPr/>
              <a:t>36</a:t>
            </a:fld>
            <a:endParaRPr lang="de-DE" sz="800">
              <a:ea typeface="MS PGothic"/>
              <a:cs typeface="MS PGothic"/>
            </a:endParaRPr>
          </a:p>
        </p:txBody>
      </p:sp>
      <p:sp>
        <p:nvSpPr>
          <p:cNvPr id="6" name="Rectangle 9"/>
          <p:cNvSpPr txBox="1">
            <a:spLocks noChangeArrowheads="1"/>
          </p:cNvSpPr>
          <p:nvPr/>
        </p:nvSpPr>
        <p:spPr bwMode="auto">
          <a:xfrm>
            <a:off x="449263" y="731838"/>
            <a:ext cx="8064500" cy="552450"/>
          </a:xfrm>
          <a:prstGeom prst="rect">
            <a:avLst/>
          </a:prstGeom>
          <a:noFill/>
          <a:ln>
            <a:noFill/>
          </a:ln>
          <a:effectLst/>
          <a:extLst/>
        </p:spPr>
        <p:txBody>
          <a:bodyPr lIns="0" tIns="144000" rIns="0" bIns="0"/>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BoldMT" charset="0"/>
              </a:defRPr>
            </a:lvl2pPr>
            <a:lvl3pPr algn="l" rtl="0" eaLnBrk="0" fontAlgn="base" hangingPunct="0">
              <a:spcBef>
                <a:spcPct val="0"/>
              </a:spcBef>
              <a:spcAft>
                <a:spcPct val="0"/>
              </a:spcAft>
              <a:defRPr sz="2000" b="1">
                <a:solidFill>
                  <a:schemeClr val="tx1"/>
                </a:solidFill>
                <a:latin typeface="Arial-BoldMT" charset="0"/>
              </a:defRPr>
            </a:lvl3pPr>
            <a:lvl4pPr algn="l" rtl="0" eaLnBrk="0" fontAlgn="base" hangingPunct="0">
              <a:spcBef>
                <a:spcPct val="0"/>
              </a:spcBef>
              <a:spcAft>
                <a:spcPct val="0"/>
              </a:spcAft>
              <a:defRPr sz="2000" b="1">
                <a:solidFill>
                  <a:schemeClr val="tx1"/>
                </a:solidFill>
                <a:latin typeface="Arial-BoldMT" charset="0"/>
              </a:defRPr>
            </a:lvl4pPr>
            <a:lvl5pPr algn="l" rtl="0" eaLnBrk="0" fontAlgn="base" hangingPunct="0">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pPr>
              <a:defRPr/>
            </a:pPr>
            <a:r>
              <a:rPr lang="de-DE" sz="2800" kern="0" dirty="0" smtClean="0">
                <a:solidFill>
                  <a:srgbClr val="FF0000"/>
                </a:solidFill>
                <a:latin typeface="Corbel" pitchFamily="34" charset="0"/>
                <a:ea typeface="ＭＳ Ｐゴシック" pitchFamily="34" charset="-128"/>
              </a:rPr>
              <a:t>Beispiel für die AFB I+II   (vgl. Zentralabitur 2013)</a:t>
            </a:r>
            <a:endParaRPr lang="de-DE" sz="1600" kern="0" dirty="0" smtClean="0">
              <a:ea typeface="ＭＳ Ｐゴシック" pitchFamily="34" charset="-128"/>
            </a:endParaRPr>
          </a:p>
        </p:txBody>
      </p:sp>
      <p:pic>
        <p:nvPicPr>
          <p:cNvPr id="61445" name="Picture 3"/>
          <p:cNvPicPr>
            <a:picLocks noChangeAspect="1" noChangeArrowheads="1"/>
          </p:cNvPicPr>
          <p:nvPr/>
        </p:nvPicPr>
        <p:blipFill>
          <a:blip r:embed="rId2"/>
          <a:srcRect r="2357" b="4979"/>
          <a:stretch>
            <a:fillRect/>
          </a:stretch>
        </p:blipFill>
        <p:spPr bwMode="auto">
          <a:xfrm>
            <a:off x="1138238" y="2289175"/>
            <a:ext cx="7226300" cy="3473450"/>
          </a:xfrm>
          <a:prstGeom prst="rect">
            <a:avLst/>
          </a:prstGeom>
          <a:noFill/>
          <a:ln w="9525">
            <a:noFill/>
            <a:miter lim="800000"/>
            <a:headEnd/>
            <a:tailEnd/>
          </a:ln>
        </p:spPr>
      </p:pic>
      <p:sp>
        <p:nvSpPr>
          <p:cNvPr id="2" name="Geschweifte Klammer links 1"/>
          <p:cNvSpPr/>
          <p:nvPr/>
        </p:nvSpPr>
        <p:spPr>
          <a:xfrm>
            <a:off x="904875" y="2979738"/>
            <a:ext cx="280988" cy="264477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de-DE"/>
          </a:p>
        </p:txBody>
      </p:sp>
      <p:sp>
        <p:nvSpPr>
          <p:cNvPr id="61447" name="Textfeld 4"/>
          <p:cNvSpPr txBox="1">
            <a:spLocks noChangeArrowheads="1"/>
          </p:cNvSpPr>
          <p:nvPr/>
        </p:nvSpPr>
        <p:spPr bwMode="auto">
          <a:xfrm>
            <a:off x="219075" y="3979863"/>
            <a:ext cx="850900" cy="646112"/>
          </a:xfrm>
          <a:prstGeom prst="rect">
            <a:avLst/>
          </a:prstGeom>
          <a:noFill/>
          <a:ln w="9525">
            <a:noFill/>
            <a:miter lim="800000"/>
            <a:headEnd/>
            <a:tailEnd/>
          </a:ln>
        </p:spPr>
        <p:txBody>
          <a:bodyPr>
            <a:spAutoFit/>
          </a:bodyPr>
          <a:lstStyle/>
          <a:p>
            <a:pPr eaLnBrk="0" hangingPunct="0"/>
            <a:r>
              <a:rPr lang="de-DE" b="1">
                <a:solidFill>
                  <a:srgbClr val="FF0000"/>
                </a:solidFill>
              </a:rPr>
              <a:t>AFB </a:t>
            </a:r>
          </a:p>
          <a:p>
            <a:pPr eaLnBrk="0" hangingPunct="0"/>
            <a:r>
              <a:rPr lang="de-DE" b="1">
                <a:solidFill>
                  <a:srgbClr val="FF0000"/>
                </a:solidFill>
              </a:rPr>
              <a:t>I + II</a:t>
            </a:r>
          </a:p>
        </p:txBody>
      </p:sp>
    </p:spTree>
  </p:cSld>
  <p:clrMapOvr>
    <a:masterClrMapping/>
  </p:clrMapOvr>
  <p:transition spd="med" advClick="0" advTm="1000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Inhaltsplatzhalter 2"/>
          <p:cNvSpPr>
            <a:spLocks noGrp="1"/>
          </p:cNvSpPr>
          <p:nvPr>
            <p:ph idx="4294967295"/>
          </p:nvPr>
        </p:nvSpPr>
        <p:spPr>
          <a:xfrm>
            <a:off x="528638" y="1362075"/>
            <a:ext cx="7645400" cy="4525963"/>
          </a:xfrm>
        </p:spPr>
        <p:txBody>
          <a:bodyPr/>
          <a:lstStyle/>
          <a:p>
            <a:pPr marL="0" indent="0">
              <a:spcBef>
                <a:spcPts val="600"/>
              </a:spcBef>
              <a:spcAft>
                <a:spcPts val="600"/>
              </a:spcAft>
              <a:buFontTx/>
              <a:buNone/>
              <a:defRPr/>
            </a:pPr>
            <a:r>
              <a:rPr lang="de-DE" sz="2000" b="1" dirty="0" smtClean="0"/>
              <a:t>Aufgabenstellung im Zentralabitur 2013 </a:t>
            </a:r>
          </a:p>
          <a:p>
            <a:pPr marL="0" indent="0">
              <a:spcBef>
                <a:spcPts val="300"/>
              </a:spcBef>
              <a:spcAft>
                <a:spcPts val="300"/>
              </a:spcAft>
              <a:buFontTx/>
              <a:buNone/>
              <a:defRPr/>
            </a:pPr>
            <a:r>
              <a:rPr lang="de-DE" sz="1600" dirty="0" smtClean="0"/>
              <a:t>	</a:t>
            </a:r>
          </a:p>
          <a:p>
            <a:pPr marL="0" indent="0">
              <a:spcBef>
                <a:spcPts val="300"/>
              </a:spcBef>
              <a:spcAft>
                <a:spcPts val="300"/>
              </a:spcAft>
              <a:buFontTx/>
              <a:buNone/>
              <a:defRPr/>
            </a:pPr>
            <a:endParaRPr lang="de-DE" sz="1600" i="1" dirty="0"/>
          </a:p>
          <a:p>
            <a:pPr marL="0" indent="0">
              <a:spcBef>
                <a:spcPts val="300"/>
              </a:spcBef>
              <a:spcAft>
                <a:spcPts val="300"/>
              </a:spcAft>
              <a:buFontTx/>
              <a:buNone/>
              <a:defRPr/>
            </a:pPr>
            <a:endParaRPr lang="de-DE" sz="1600" i="1" dirty="0" smtClean="0"/>
          </a:p>
          <a:p>
            <a:pPr>
              <a:spcBef>
                <a:spcPts val="300"/>
              </a:spcBef>
              <a:spcAft>
                <a:spcPts val="300"/>
              </a:spcAft>
              <a:buFont typeface="+mj-lt"/>
              <a:buAutoNum type="arabicPeriod" startAt="2"/>
              <a:defRPr/>
            </a:pPr>
            <a:endParaRPr lang="de-DE" sz="1600" i="1" dirty="0">
              <a:sym typeface="Wingdings 3" pitchFamily="18" charset="2"/>
            </a:endParaRPr>
          </a:p>
          <a:p>
            <a:pPr marL="0" indent="0">
              <a:buFontTx/>
              <a:buNone/>
              <a:defRPr/>
            </a:pPr>
            <a:endParaRPr lang="de-DE" sz="1600" b="1" dirty="0" smtClean="0">
              <a:sym typeface="Wingdings 3" pitchFamily="18" charset="2"/>
            </a:endParaRPr>
          </a:p>
          <a:p>
            <a:pPr marL="0" indent="0">
              <a:buFontTx/>
              <a:buNone/>
              <a:defRPr/>
            </a:pPr>
            <a:endParaRPr lang="de-DE" sz="1600" b="1" dirty="0" smtClean="0">
              <a:sym typeface="Wingdings 3" pitchFamily="18" charset="2"/>
            </a:endParaRPr>
          </a:p>
          <a:p>
            <a:pPr marL="0" indent="0">
              <a:buFontTx/>
              <a:buNone/>
              <a:defRPr/>
            </a:pPr>
            <a:r>
              <a:rPr lang="de-DE" sz="1600" b="1" dirty="0" smtClean="0">
                <a:sym typeface="Wingdings 3" pitchFamily="18" charset="2"/>
              </a:rPr>
              <a:t>Mögliche Alternative: </a:t>
            </a:r>
          </a:p>
          <a:p>
            <a:pPr marL="0" indent="0">
              <a:buFontTx/>
              <a:buNone/>
              <a:defRPr/>
            </a:pPr>
            <a:r>
              <a:rPr lang="de-DE" sz="1600" b="1" dirty="0" smtClean="0">
                <a:sym typeface="Wingdings 3" pitchFamily="18" charset="2"/>
              </a:rPr>
              <a:t>gekoppelte </a:t>
            </a:r>
            <a:r>
              <a:rPr lang="de-DE" sz="1600" b="1" i="1" dirty="0" err="1" smtClean="0">
                <a:sym typeface="Wingdings 3" pitchFamily="18" charset="2"/>
              </a:rPr>
              <a:t>actividad</a:t>
            </a:r>
            <a:r>
              <a:rPr lang="de-DE" sz="1600" b="1" dirty="0" smtClean="0">
                <a:sym typeface="Wingdings 3" pitchFamily="18" charset="2"/>
              </a:rPr>
              <a:t>, die </a:t>
            </a:r>
            <a:r>
              <a:rPr lang="de-DE" sz="1600" b="1" dirty="0" smtClean="0">
                <a:solidFill>
                  <a:srgbClr val="FF0000"/>
                </a:solidFill>
              </a:rPr>
              <a:t>AFB II </a:t>
            </a:r>
            <a:r>
              <a:rPr lang="de-DE" sz="1600" b="1" dirty="0">
                <a:solidFill>
                  <a:srgbClr val="FF0000"/>
                </a:solidFill>
              </a:rPr>
              <a:t>+ </a:t>
            </a:r>
            <a:r>
              <a:rPr lang="de-DE" sz="1600" b="1" dirty="0" smtClean="0">
                <a:solidFill>
                  <a:srgbClr val="FF0000"/>
                </a:solidFill>
              </a:rPr>
              <a:t>III </a:t>
            </a:r>
            <a:r>
              <a:rPr lang="de-DE" sz="1600" b="1" dirty="0" smtClean="0"/>
              <a:t>abdeckt:</a:t>
            </a:r>
            <a:endParaRPr lang="de-DE" sz="1600" dirty="0">
              <a:solidFill>
                <a:srgbClr val="FF0000"/>
              </a:solidFill>
            </a:endParaRPr>
          </a:p>
          <a:p>
            <a:pPr>
              <a:spcBef>
                <a:spcPts val="600"/>
              </a:spcBef>
              <a:spcAft>
                <a:spcPts val="300"/>
              </a:spcAft>
              <a:buFont typeface="+mj-lt"/>
              <a:buAutoNum type="arabicPeriod" startAt="2"/>
              <a:defRPr/>
            </a:pPr>
            <a:r>
              <a:rPr lang="de-DE" sz="1600" dirty="0" err="1" smtClean="0"/>
              <a:t>Redacta</a:t>
            </a:r>
            <a:r>
              <a:rPr lang="de-DE" sz="1600" dirty="0" smtClean="0"/>
              <a:t> </a:t>
            </a:r>
            <a:r>
              <a:rPr lang="de-DE" sz="1600" dirty="0" err="1" smtClean="0"/>
              <a:t>una</a:t>
            </a:r>
            <a:r>
              <a:rPr lang="de-DE" sz="1600" dirty="0" smtClean="0"/>
              <a:t> </a:t>
            </a:r>
            <a:r>
              <a:rPr lang="de-DE" sz="1600" dirty="0" err="1"/>
              <a:t>carta</a:t>
            </a:r>
            <a:r>
              <a:rPr lang="de-DE" sz="1600" dirty="0"/>
              <a:t> al </a:t>
            </a:r>
            <a:r>
              <a:rPr lang="de-DE" sz="1600" dirty="0" err="1"/>
              <a:t>director</a:t>
            </a:r>
            <a:r>
              <a:rPr lang="de-DE" sz="1600" dirty="0"/>
              <a:t> en la </a:t>
            </a:r>
            <a:r>
              <a:rPr lang="de-DE" sz="1600" dirty="0" err="1" smtClean="0"/>
              <a:t>que</a:t>
            </a:r>
            <a:r>
              <a:rPr lang="de-DE" sz="1600" dirty="0" smtClean="0"/>
              <a:t> </a:t>
            </a:r>
            <a:r>
              <a:rPr lang="de-DE" sz="1600" dirty="0" err="1" smtClean="0"/>
              <a:t>comentas</a:t>
            </a:r>
            <a:r>
              <a:rPr lang="de-DE" sz="1600" dirty="0" smtClean="0"/>
              <a:t> la </a:t>
            </a:r>
            <a:r>
              <a:rPr lang="de-DE" sz="1600" dirty="0" err="1" smtClean="0"/>
              <a:t>integración</a:t>
            </a:r>
            <a:r>
              <a:rPr lang="de-DE" sz="1600" dirty="0" smtClean="0"/>
              <a:t> de Khalid y la </a:t>
            </a:r>
            <a:r>
              <a:rPr lang="de-DE" sz="1600" dirty="0" err="1" smtClean="0"/>
              <a:t>comparas</a:t>
            </a:r>
            <a:r>
              <a:rPr lang="de-DE" sz="1600" dirty="0" smtClean="0"/>
              <a:t> </a:t>
            </a:r>
            <a:r>
              <a:rPr lang="de-DE" sz="1600" dirty="0" err="1" smtClean="0"/>
              <a:t>con</a:t>
            </a:r>
            <a:r>
              <a:rPr lang="de-DE" sz="1600" dirty="0" smtClean="0"/>
              <a:t> </a:t>
            </a:r>
            <a:r>
              <a:rPr lang="de-DE" sz="1600" dirty="0" err="1" smtClean="0"/>
              <a:t>otros</a:t>
            </a:r>
            <a:r>
              <a:rPr lang="de-DE" sz="1600" dirty="0" smtClean="0"/>
              <a:t> </a:t>
            </a:r>
            <a:r>
              <a:rPr lang="de-DE" sz="1600" dirty="0" err="1" smtClean="0"/>
              <a:t>ejemplos</a:t>
            </a:r>
            <a:r>
              <a:rPr lang="de-DE" sz="1600" dirty="0" smtClean="0"/>
              <a:t> </a:t>
            </a:r>
            <a:r>
              <a:rPr lang="de-DE" sz="1600" dirty="0"/>
              <a:t>de </a:t>
            </a:r>
            <a:r>
              <a:rPr lang="de-DE" sz="1600" dirty="0" err="1" smtClean="0"/>
              <a:t>inmigrantes</a:t>
            </a:r>
            <a:r>
              <a:rPr lang="de-DE" sz="1600" dirty="0" smtClean="0"/>
              <a:t> </a:t>
            </a:r>
            <a:r>
              <a:rPr lang="de-DE" sz="1600" dirty="0" err="1"/>
              <a:t>que</a:t>
            </a:r>
            <a:r>
              <a:rPr lang="de-DE" sz="1600" dirty="0"/>
              <a:t> </a:t>
            </a:r>
            <a:r>
              <a:rPr lang="de-DE" sz="1600" dirty="0" err="1"/>
              <a:t>llegan</a:t>
            </a:r>
            <a:r>
              <a:rPr lang="de-DE" sz="1600" dirty="0"/>
              <a:t> a </a:t>
            </a:r>
            <a:r>
              <a:rPr lang="de-DE" sz="1600" dirty="0" err="1"/>
              <a:t>España</a:t>
            </a:r>
            <a:r>
              <a:rPr lang="de-DE" sz="1600" dirty="0"/>
              <a:t> y/o EE.UU. </a:t>
            </a:r>
            <a:r>
              <a:rPr lang="de-DE" sz="1600" dirty="0" err="1" smtClean="0"/>
              <a:t>con</a:t>
            </a:r>
            <a:r>
              <a:rPr lang="de-DE" sz="1600" dirty="0" smtClean="0"/>
              <a:t> </a:t>
            </a:r>
            <a:r>
              <a:rPr lang="de-DE" sz="1600" dirty="0" err="1"/>
              <a:t>el</a:t>
            </a:r>
            <a:r>
              <a:rPr lang="de-DE" sz="1600" dirty="0"/>
              <a:t> </a:t>
            </a:r>
            <a:r>
              <a:rPr lang="de-DE" sz="1600" dirty="0" err="1"/>
              <a:t>sueño</a:t>
            </a:r>
            <a:r>
              <a:rPr lang="de-DE" sz="1600" dirty="0"/>
              <a:t> de </a:t>
            </a:r>
            <a:r>
              <a:rPr lang="de-DE" sz="1600" dirty="0" err="1"/>
              <a:t>una</a:t>
            </a:r>
            <a:r>
              <a:rPr lang="de-DE" sz="1600" dirty="0"/>
              <a:t> </a:t>
            </a:r>
            <a:r>
              <a:rPr lang="de-DE" sz="1600" dirty="0" err="1"/>
              <a:t>vida</a:t>
            </a:r>
            <a:r>
              <a:rPr lang="de-DE" sz="1600" dirty="0"/>
              <a:t> </a:t>
            </a:r>
            <a:r>
              <a:rPr lang="de-DE" sz="1600" dirty="0" err="1" smtClean="0"/>
              <a:t>mejor</a:t>
            </a:r>
            <a:r>
              <a:rPr lang="de-DE" sz="1600" dirty="0" smtClean="0"/>
              <a:t>.</a:t>
            </a:r>
          </a:p>
          <a:p>
            <a:pPr>
              <a:spcBef>
                <a:spcPts val="600"/>
              </a:spcBef>
              <a:buFont typeface="Wingdings 3" panose="05040102010807070707" pitchFamily="18" charset="2"/>
              <a:buChar char="]"/>
              <a:defRPr/>
            </a:pPr>
            <a:r>
              <a:rPr lang="de-DE" sz="1600" dirty="0" smtClean="0">
                <a:sym typeface="Wingdings 3" pitchFamily="18" charset="2"/>
              </a:rPr>
              <a:t>keine explizite Analyse erforderlich</a:t>
            </a:r>
          </a:p>
          <a:p>
            <a:pPr>
              <a:spcBef>
                <a:spcPts val="300"/>
              </a:spcBef>
              <a:buFont typeface="Wingdings 3" panose="05040102010807070707" pitchFamily="18" charset="2"/>
              <a:buChar char="]"/>
              <a:defRPr/>
            </a:pPr>
            <a:r>
              <a:rPr lang="de-DE" sz="1600" dirty="0" smtClean="0">
                <a:sym typeface="Wingdings 3" pitchFamily="18" charset="2"/>
              </a:rPr>
              <a:t>Elemente der inhaltlichen und formalen Analyse sind implizit im Leserbrief enthalten. </a:t>
            </a:r>
          </a:p>
          <a:p>
            <a:pPr marL="0" indent="0">
              <a:spcBef>
                <a:spcPts val="300"/>
              </a:spcBef>
              <a:buFontTx/>
              <a:buNone/>
              <a:defRPr/>
            </a:pPr>
            <a:endParaRPr lang="de-DE" sz="1600" dirty="0">
              <a:sym typeface="Wingdings 3" pitchFamily="18" charset="2"/>
            </a:endParaRPr>
          </a:p>
          <a:p>
            <a:pPr marL="0" indent="0">
              <a:spcBef>
                <a:spcPts val="300"/>
              </a:spcBef>
              <a:buFontTx/>
              <a:buNone/>
              <a:defRPr/>
            </a:pPr>
            <a:endParaRPr lang="de-DE" sz="1600" b="1" dirty="0" smtClean="0"/>
          </a:p>
          <a:p>
            <a:pPr marL="0" indent="0">
              <a:buFontTx/>
              <a:buNone/>
              <a:defRPr/>
            </a:pPr>
            <a:endParaRPr lang="de-DE" sz="1600" i="1" dirty="0" smtClean="0"/>
          </a:p>
          <a:p>
            <a:pPr marL="0" indent="0">
              <a:buFontTx/>
              <a:buNone/>
              <a:defRPr/>
            </a:pPr>
            <a:endParaRPr lang="de-DE" sz="1600" i="1" dirty="0" smtClean="0"/>
          </a:p>
          <a:p>
            <a:pPr marL="0" indent="0">
              <a:buFontTx/>
              <a:buNone/>
              <a:defRPr/>
            </a:pPr>
            <a:endParaRPr lang="de-DE" sz="1600" i="1" dirty="0" smtClean="0"/>
          </a:p>
          <a:p>
            <a:pPr marL="0" indent="0">
              <a:buFontTx/>
              <a:buNone/>
              <a:defRPr/>
            </a:pPr>
            <a:endParaRPr lang="de-DE" sz="1600" i="1" dirty="0" smtClean="0"/>
          </a:p>
          <a:p>
            <a:pPr marL="0" indent="0">
              <a:buFontTx/>
              <a:buNone/>
              <a:defRPr/>
            </a:pPr>
            <a:endParaRPr lang="de-DE" sz="1600" i="1" dirty="0" smtClean="0"/>
          </a:p>
          <a:p>
            <a:pPr marL="0" indent="0">
              <a:buFontTx/>
              <a:buNone/>
              <a:defRPr/>
            </a:pPr>
            <a:endParaRPr lang="de-DE" sz="1600" i="1" dirty="0" smtClean="0"/>
          </a:p>
          <a:p>
            <a:pPr marL="0" indent="0">
              <a:buFontTx/>
              <a:buNone/>
              <a:defRPr/>
            </a:pPr>
            <a:endParaRPr lang="de-DE" sz="1600" i="1" dirty="0" smtClean="0"/>
          </a:p>
          <a:p>
            <a:pPr marL="0" indent="0">
              <a:buFontTx/>
              <a:buNone/>
              <a:defRPr/>
            </a:pPr>
            <a:endParaRPr lang="de-DE" sz="1600" i="1" dirty="0" smtClean="0"/>
          </a:p>
          <a:p>
            <a:pPr marL="0" indent="0">
              <a:buFontTx/>
              <a:buNone/>
              <a:defRPr/>
            </a:pPr>
            <a:endParaRPr lang="de-DE" sz="1600" i="1" dirty="0" smtClean="0"/>
          </a:p>
          <a:p>
            <a:pPr marL="0" indent="0">
              <a:buFontTx/>
              <a:buNone/>
              <a:defRPr/>
            </a:pPr>
            <a:endParaRPr lang="de-DE" sz="1600" i="1" dirty="0" smtClean="0"/>
          </a:p>
          <a:p>
            <a:pPr marL="0" indent="0">
              <a:spcBef>
                <a:spcPct val="0"/>
              </a:spcBef>
              <a:buFontTx/>
              <a:buNone/>
              <a:defRPr/>
            </a:pPr>
            <a:endParaRPr lang="de-DE" sz="1600" i="1" dirty="0" smtClean="0"/>
          </a:p>
          <a:p>
            <a:pPr marL="0" indent="0">
              <a:spcBef>
                <a:spcPts val="600"/>
              </a:spcBef>
              <a:buFontTx/>
              <a:buNone/>
              <a:defRPr/>
            </a:pPr>
            <a:r>
              <a:rPr lang="de-DE" sz="1600" b="1" dirty="0" smtClean="0"/>
              <a:t>[…]</a:t>
            </a:r>
          </a:p>
        </p:txBody>
      </p:sp>
      <p:sp>
        <p:nvSpPr>
          <p:cNvPr id="62466" name="Foliennummernplatzhalter 4"/>
          <p:cNvSpPr txBox="1">
            <a:spLocks noGrp="1"/>
          </p:cNvSpPr>
          <p:nvPr/>
        </p:nvSpPr>
        <p:spPr bwMode="auto">
          <a:xfrm>
            <a:off x="539750" y="6453188"/>
            <a:ext cx="288925" cy="341312"/>
          </a:xfrm>
          <a:prstGeom prst="rect">
            <a:avLst/>
          </a:prstGeom>
          <a:noFill/>
          <a:ln w="9525">
            <a:noFill/>
            <a:miter lim="800000"/>
            <a:headEnd/>
            <a:tailEnd/>
          </a:ln>
        </p:spPr>
        <p:txBody>
          <a:bodyPr lIns="0" tIns="0" rIns="0" bIns="0"/>
          <a:lstStyle/>
          <a:p>
            <a:fld id="{97F200E9-F0E1-4432-9086-77E88F7C18C7}" type="slidenum">
              <a:rPr lang="de-DE" sz="800">
                <a:ea typeface="MS PGothic"/>
                <a:cs typeface="MS PGothic"/>
              </a:rPr>
              <a:pPr/>
              <a:t>37</a:t>
            </a:fld>
            <a:endParaRPr lang="de-DE" sz="800">
              <a:ea typeface="MS PGothic"/>
              <a:cs typeface="MS PGothic"/>
            </a:endParaRPr>
          </a:p>
        </p:txBody>
      </p:sp>
      <p:sp>
        <p:nvSpPr>
          <p:cNvPr id="6" name="Rectangle 9"/>
          <p:cNvSpPr txBox="1">
            <a:spLocks noChangeArrowheads="1"/>
          </p:cNvSpPr>
          <p:nvPr/>
        </p:nvSpPr>
        <p:spPr bwMode="auto">
          <a:xfrm>
            <a:off x="449263" y="731838"/>
            <a:ext cx="8064500" cy="552450"/>
          </a:xfrm>
          <a:prstGeom prst="rect">
            <a:avLst/>
          </a:prstGeom>
          <a:noFill/>
          <a:ln>
            <a:noFill/>
          </a:ln>
          <a:effectLst/>
          <a:extLst/>
        </p:spPr>
        <p:txBody>
          <a:bodyPr lIns="0" tIns="144000" rIns="0" bIns="0"/>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BoldMT" charset="0"/>
              </a:defRPr>
            </a:lvl2pPr>
            <a:lvl3pPr algn="l" rtl="0" eaLnBrk="0" fontAlgn="base" hangingPunct="0">
              <a:spcBef>
                <a:spcPct val="0"/>
              </a:spcBef>
              <a:spcAft>
                <a:spcPct val="0"/>
              </a:spcAft>
              <a:defRPr sz="2000" b="1">
                <a:solidFill>
                  <a:schemeClr val="tx1"/>
                </a:solidFill>
                <a:latin typeface="Arial-BoldMT" charset="0"/>
              </a:defRPr>
            </a:lvl3pPr>
            <a:lvl4pPr algn="l" rtl="0" eaLnBrk="0" fontAlgn="base" hangingPunct="0">
              <a:spcBef>
                <a:spcPct val="0"/>
              </a:spcBef>
              <a:spcAft>
                <a:spcPct val="0"/>
              </a:spcAft>
              <a:defRPr sz="2000" b="1">
                <a:solidFill>
                  <a:schemeClr val="tx1"/>
                </a:solidFill>
                <a:latin typeface="Arial-BoldMT" charset="0"/>
              </a:defRPr>
            </a:lvl4pPr>
            <a:lvl5pPr algn="l" rtl="0" eaLnBrk="0" fontAlgn="base" hangingPunct="0">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pPr>
              <a:defRPr/>
            </a:pPr>
            <a:r>
              <a:rPr lang="de-DE" sz="2800" kern="0" dirty="0" smtClean="0">
                <a:solidFill>
                  <a:srgbClr val="FF0000"/>
                </a:solidFill>
                <a:latin typeface="Corbel" pitchFamily="34" charset="0"/>
                <a:ea typeface="ＭＳ Ｐゴシック" pitchFamily="34" charset="-128"/>
              </a:rPr>
              <a:t>Beispiel für die AFB II+III</a:t>
            </a:r>
            <a:endParaRPr lang="de-DE" sz="1600" kern="0" dirty="0" smtClean="0">
              <a:ea typeface="ＭＳ Ｐゴシック" pitchFamily="34" charset="-128"/>
            </a:endParaRPr>
          </a:p>
        </p:txBody>
      </p:sp>
      <p:pic>
        <p:nvPicPr>
          <p:cNvPr id="62469" name="Grafik 6"/>
          <p:cNvPicPr>
            <a:picLocks noChangeAspect="1"/>
          </p:cNvPicPr>
          <p:nvPr/>
        </p:nvPicPr>
        <p:blipFill>
          <a:blip r:embed="rId2"/>
          <a:srcRect l="15196" t="49022" r="13782" b="25372"/>
          <a:stretch>
            <a:fillRect/>
          </a:stretch>
        </p:blipFill>
        <p:spPr bwMode="auto">
          <a:xfrm>
            <a:off x="528638" y="1936750"/>
            <a:ext cx="6083300" cy="1390650"/>
          </a:xfrm>
          <a:prstGeom prst="rect">
            <a:avLst/>
          </a:prstGeom>
          <a:noFill/>
          <a:ln w="9525">
            <a:noFill/>
            <a:miter lim="800000"/>
            <a:headEnd/>
            <a:tailEnd/>
          </a:ln>
        </p:spPr>
      </p:pic>
      <p:sp>
        <p:nvSpPr>
          <p:cNvPr id="8" name="Textfeld 4"/>
          <p:cNvSpPr txBox="1">
            <a:spLocks noChangeArrowheads="1"/>
          </p:cNvSpPr>
          <p:nvPr/>
        </p:nvSpPr>
        <p:spPr bwMode="auto">
          <a:xfrm>
            <a:off x="6867525" y="1936750"/>
            <a:ext cx="1425575" cy="369888"/>
          </a:xfrm>
          <a:prstGeom prst="rect">
            <a:avLst/>
          </a:prstGeom>
          <a:noFill/>
          <a:ln w="9525">
            <a:noFill/>
            <a:miter lim="800000"/>
            <a:headEnd/>
            <a:tailEnd/>
          </a:ln>
        </p:spPr>
        <p:txBody>
          <a:bodyPr>
            <a:spAutoFit/>
          </a:bodyPr>
          <a:lstStyle/>
          <a:p>
            <a:pPr eaLnBrk="0" hangingPunct="0"/>
            <a:r>
              <a:rPr lang="de-DE" b="1">
                <a:solidFill>
                  <a:srgbClr val="FF0000"/>
                </a:solidFill>
              </a:rPr>
              <a:t>AFB </a:t>
            </a:r>
            <a:r>
              <a:rPr lang="de-DE" sz="1400" b="1">
                <a:solidFill>
                  <a:srgbClr val="FF0000"/>
                </a:solidFill>
              </a:rPr>
              <a:t>(I +) </a:t>
            </a:r>
            <a:r>
              <a:rPr lang="de-DE" b="1">
                <a:solidFill>
                  <a:srgbClr val="FF0000"/>
                </a:solidFill>
              </a:rPr>
              <a:t>II</a:t>
            </a:r>
          </a:p>
        </p:txBody>
      </p:sp>
      <p:sp>
        <p:nvSpPr>
          <p:cNvPr id="10" name="Textfeld 4"/>
          <p:cNvSpPr txBox="1">
            <a:spLocks noChangeArrowheads="1"/>
          </p:cNvSpPr>
          <p:nvPr/>
        </p:nvSpPr>
        <p:spPr bwMode="auto">
          <a:xfrm>
            <a:off x="6875463" y="2705100"/>
            <a:ext cx="1573212" cy="369888"/>
          </a:xfrm>
          <a:prstGeom prst="rect">
            <a:avLst/>
          </a:prstGeom>
          <a:noFill/>
          <a:ln w="9525">
            <a:noFill/>
            <a:miter lim="800000"/>
            <a:headEnd/>
            <a:tailEnd/>
          </a:ln>
        </p:spPr>
        <p:txBody>
          <a:bodyPr>
            <a:spAutoFit/>
          </a:bodyPr>
          <a:lstStyle/>
          <a:p>
            <a:pPr eaLnBrk="0" hangingPunct="0"/>
            <a:r>
              <a:rPr lang="de-DE" b="1">
                <a:solidFill>
                  <a:srgbClr val="FF0000"/>
                </a:solidFill>
              </a:rPr>
              <a:t>AFB </a:t>
            </a:r>
            <a:r>
              <a:rPr lang="de-DE" sz="1400" b="1">
                <a:solidFill>
                  <a:srgbClr val="FF0000"/>
                </a:solidFill>
              </a:rPr>
              <a:t>(II +) </a:t>
            </a:r>
            <a:r>
              <a:rPr lang="de-DE" b="1">
                <a:solidFill>
                  <a:srgbClr val="FF0000"/>
                </a:solidFill>
              </a:rPr>
              <a:t>III</a:t>
            </a:r>
          </a:p>
        </p:txBody>
      </p:sp>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777">
                                            <p:txEl>
                                              <p:pRg st="7" end="7"/>
                                            </p:txEl>
                                          </p:spTgt>
                                        </p:tgtEl>
                                        <p:attrNameLst>
                                          <p:attrName>style.visibility</p:attrName>
                                        </p:attrNameLst>
                                      </p:cBhvr>
                                      <p:to>
                                        <p:strVal val="visible"/>
                                      </p:to>
                                    </p:set>
                                    <p:animEffect transition="in" filter="fade">
                                      <p:cBhvr>
                                        <p:cTn id="17" dur="500"/>
                                        <p:tgtEl>
                                          <p:spTgt spid="75777">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5777">
                                            <p:txEl>
                                              <p:pRg st="8" end="8"/>
                                            </p:txEl>
                                          </p:spTgt>
                                        </p:tgtEl>
                                        <p:attrNameLst>
                                          <p:attrName>style.visibility</p:attrName>
                                        </p:attrNameLst>
                                      </p:cBhvr>
                                      <p:to>
                                        <p:strVal val="visible"/>
                                      </p:to>
                                    </p:set>
                                    <p:animEffect transition="in" filter="fade">
                                      <p:cBhvr>
                                        <p:cTn id="20" dur="500"/>
                                        <p:tgtEl>
                                          <p:spTgt spid="75777">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5777">
                                            <p:txEl>
                                              <p:pRg st="9" end="9"/>
                                            </p:txEl>
                                          </p:spTgt>
                                        </p:tgtEl>
                                        <p:attrNameLst>
                                          <p:attrName>style.visibility</p:attrName>
                                        </p:attrNameLst>
                                      </p:cBhvr>
                                      <p:to>
                                        <p:strVal val="visible"/>
                                      </p:to>
                                    </p:set>
                                    <p:animEffect transition="in" filter="fade">
                                      <p:cBhvr>
                                        <p:cTn id="25" dur="500"/>
                                        <p:tgtEl>
                                          <p:spTgt spid="75777">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5777">
                                            <p:txEl>
                                              <p:pRg st="10" end="10"/>
                                            </p:txEl>
                                          </p:spTgt>
                                        </p:tgtEl>
                                        <p:attrNameLst>
                                          <p:attrName>style.visibility</p:attrName>
                                        </p:attrNameLst>
                                      </p:cBhvr>
                                      <p:to>
                                        <p:strVal val="visible"/>
                                      </p:to>
                                    </p:set>
                                    <p:animEffect transition="in" filter="fade">
                                      <p:cBhvr>
                                        <p:cTn id="30" dur="500"/>
                                        <p:tgtEl>
                                          <p:spTgt spid="75777">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5777">
                                            <p:txEl>
                                              <p:pRg st="11" end="11"/>
                                            </p:txEl>
                                          </p:spTgt>
                                        </p:tgtEl>
                                        <p:attrNameLst>
                                          <p:attrName>style.visibility</p:attrName>
                                        </p:attrNameLst>
                                      </p:cBhvr>
                                      <p:to>
                                        <p:strVal val="visible"/>
                                      </p:to>
                                    </p:set>
                                    <p:animEffect transition="in" filter="fade">
                                      <p:cBhvr>
                                        <p:cTn id="33" dur="500"/>
                                        <p:tgtEl>
                                          <p:spTgt spid="7577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liennummernplatzhalter 3"/>
          <p:cNvSpPr>
            <a:spLocks noGrp="1"/>
          </p:cNvSpPr>
          <p:nvPr>
            <p:ph type="sldNum" sz="quarter" idx="10"/>
          </p:nvPr>
        </p:nvSpPr>
        <p:spPr>
          <a:noFill/>
          <a:ln>
            <a:miter lim="800000"/>
            <a:headEnd/>
            <a:tailEnd/>
          </a:ln>
        </p:spPr>
        <p:txBody>
          <a:bodyPr/>
          <a:lstStyle/>
          <a:p>
            <a:fld id="{D2292F85-FF02-41D1-A275-67FE46A5BE94}" type="slidenum">
              <a:rPr lang="de-DE" smtClean="0">
                <a:latin typeface="Arial" charset="0"/>
              </a:rPr>
              <a:pPr/>
              <a:t>38</a:t>
            </a:fld>
            <a:endParaRPr lang="de-DE" smtClean="0">
              <a:latin typeface="Arial" charset="0"/>
            </a:endParaRPr>
          </a:p>
        </p:txBody>
      </p:sp>
      <p:graphicFrame>
        <p:nvGraphicFramePr>
          <p:cNvPr id="63533" name="Group 45"/>
          <p:cNvGraphicFramePr>
            <a:graphicFrameLocks noGrp="1"/>
          </p:cNvGraphicFramePr>
          <p:nvPr>
            <p:ph/>
          </p:nvPr>
        </p:nvGraphicFramePr>
        <p:xfrm>
          <a:off x="0" y="1789113"/>
          <a:ext cx="9144000" cy="4417695"/>
        </p:xfrm>
        <a:graphic>
          <a:graphicData uri="http://schemas.openxmlformats.org/drawingml/2006/table">
            <a:tbl>
              <a:tblPr/>
              <a:tblGrid>
                <a:gridCol w="585788"/>
                <a:gridCol w="2846387"/>
                <a:gridCol w="1841500"/>
                <a:gridCol w="3870325"/>
              </a:tblGrid>
              <a:tr h="37147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rPr>
                        <a:t>Übersicht über Aufgabenstellungen in Klausuren der Q-Phase</a:t>
                      </a:r>
                      <a:endParaRPr kumimoji="0" lang="de-DE" sz="1800" b="1"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FC1"/>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809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hMerge="1">
                  <a:txBody>
                    <a:bodyPr/>
                    <a:lstStyle/>
                    <a:p>
                      <a:endParaRPr lang="de-DE"/>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bg1"/>
                          </a:solidFill>
                          <a:effectLst/>
                          <a:latin typeface="Arial" charset="0"/>
                        </a:rPr>
                        <a:t>Funktionale kommunikative Kompetenz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bg1"/>
                          </a:solidFill>
                          <a:effectLst/>
                          <a:latin typeface="Arial" charset="0"/>
                        </a:rPr>
                        <a:t>-&gt; Berücksichtigung aller Teilkompetenzen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hMerge="1">
                  <a:txBody>
                    <a:bodyPr/>
                    <a:lstStyle/>
                    <a:p>
                      <a:endParaRPr lang="de-DE"/>
                    </a:p>
                  </a:txBody>
                  <a:tcPr/>
                </a:tc>
              </a:tr>
              <a:tr h="344488">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rgbClr val="000000"/>
                          </a:solidFill>
                          <a:effectLst/>
                          <a:latin typeface="Arial" charset="0"/>
                        </a:rPr>
                        <a:t>Q1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Klausur 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Schreiben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Lesen und Hör-/Hörsehverstehen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71475">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Klausur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Schreiben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Lesen und Sprachmittlung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49238">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Klausur 3: „altes Format“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Schreiben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Lesen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71475">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Klausur 4: „mdl. Prüfung“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Sprechen </a:t>
                      </a:r>
                      <a:r>
                        <a:rPr kumimoji="0" lang="de-DE" sz="1200" b="0" i="0" u="none" strike="noStrike" cap="none" normalizeH="0" baseline="0" smtClean="0">
                          <a:ln>
                            <a:noFill/>
                          </a:ln>
                          <a:solidFill>
                            <a:srgbClr val="000000"/>
                          </a:solidFill>
                          <a:effectLst/>
                          <a:latin typeface="Arial" charset="0"/>
                        </a:rPr>
                        <a:t>(An Gesprächen teilnehmen/Zusammenhängendes Sprechen)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de-DE"/>
                    </a:p>
                  </a:txBody>
                  <a:tcPr/>
                </a:tc>
              </a:tr>
              <a:tr h="37147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rgbClr val="000000"/>
                          </a:solidFill>
                          <a:effectLst/>
                          <a:latin typeface="Arial" charset="0"/>
                        </a:rPr>
                        <a:t>Q2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Klausur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Schreiben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Lesen und Hör-/Hörsehverstehen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71475">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Klausur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Schreiben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Lesen und Sprachmittlung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71475">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Klausur 7: „Vorabiturklausur“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9FB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Schreiben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Lesen und Sprachmittlung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oder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Hör-/Hörsehverstehen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Arial" charset="0"/>
                        </a:rPr>
                        <a:t>(nach Abiturvorgaben)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63534" name="Rectangle 46"/>
          <p:cNvSpPr>
            <a:spLocks noChangeArrowheads="1"/>
          </p:cNvSpPr>
          <p:nvPr/>
        </p:nvSpPr>
        <p:spPr bwMode="auto">
          <a:xfrm>
            <a:off x="3370263" y="1241425"/>
            <a:ext cx="2073275" cy="519113"/>
          </a:xfrm>
          <a:prstGeom prst="rect">
            <a:avLst/>
          </a:prstGeom>
          <a:noFill/>
          <a:ln w="9525">
            <a:noFill/>
            <a:miter lim="800000"/>
            <a:headEnd/>
            <a:tailEnd/>
          </a:ln>
          <a:effectLst/>
        </p:spPr>
        <p:txBody>
          <a:bodyPr>
            <a:spAutoFit/>
          </a:bodyPr>
          <a:lstStyle/>
          <a:p>
            <a:pPr algn="ctr"/>
            <a:r>
              <a:rPr lang="de-DE" sz="2800" b="1">
                <a:solidFill>
                  <a:schemeClr val="tx2"/>
                </a:solidFill>
              </a:rPr>
              <a:t>Beispiel !!!</a:t>
            </a:r>
          </a:p>
        </p:txBody>
      </p:sp>
    </p:spTree>
  </p:cSld>
  <p:clrMapOvr>
    <a:masterClrMapping/>
  </p:clrMapOvr>
  <p:transition advClick="0" advTm="1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liennummernplatzhalter 4"/>
          <p:cNvSpPr>
            <a:spLocks noGrp="1"/>
          </p:cNvSpPr>
          <p:nvPr>
            <p:ph type="sldNum" sz="quarter" idx="10"/>
          </p:nvPr>
        </p:nvSpPr>
        <p:spPr>
          <a:noFill/>
          <a:ln>
            <a:miter lim="800000"/>
            <a:headEnd/>
            <a:tailEnd/>
          </a:ln>
        </p:spPr>
        <p:txBody>
          <a:bodyPr/>
          <a:lstStyle/>
          <a:p>
            <a:fld id="{E39699C7-AB93-4F6A-8179-E61A7D6A4CB7}" type="slidenum">
              <a:rPr lang="de-DE" smtClean="0">
                <a:latin typeface="Arial" charset="0"/>
                <a:ea typeface="MS PGothic"/>
                <a:cs typeface="MS PGothic"/>
              </a:rPr>
              <a:pPr/>
              <a:t>39</a:t>
            </a:fld>
            <a:endParaRPr lang="de-DE" smtClean="0">
              <a:latin typeface="Arial" charset="0"/>
              <a:ea typeface="MS PGothic"/>
              <a:cs typeface="MS PGothic"/>
            </a:endParaRPr>
          </a:p>
        </p:txBody>
      </p:sp>
      <p:sp>
        <p:nvSpPr>
          <p:cNvPr id="65538" name="Rectangle 9"/>
          <p:cNvSpPr>
            <a:spLocks noGrp="1" noChangeArrowheads="1"/>
          </p:cNvSpPr>
          <p:nvPr>
            <p:ph type="title"/>
          </p:nvPr>
        </p:nvSpPr>
        <p:spPr>
          <a:xfrm>
            <a:off x="468313" y="1196975"/>
            <a:ext cx="8064500" cy="5040313"/>
          </a:xfrm>
        </p:spPr>
        <p:txBody>
          <a:bodyPr tIns="144000"/>
          <a:lstStyle/>
          <a:p>
            <a:pPr algn="ctr" eaLnBrk="1" hangingPunct="1"/>
            <a:r>
              <a:rPr lang="de-DE" sz="2400" smtClean="0">
                <a:solidFill>
                  <a:schemeClr val="tx2"/>
                </a:solidFill>
                <a:ea typeface="MS PGothic"/>
                <a:cs typeface="MS PGothic"/>
              </a:rPr>
              <a:t/>
            </a:r>
            <a:br>
              <a:rPr lang="de-DE" sz="2400" smtClean="0">
                <a:solidFill>
                  <a:schemeClr val="tx2"/>
                </a:solidFill>
                <a:ea typeface="MS PGothic"/>
                <a:cs typeface="MS PGothic"/>
              </a:rPr>
            </a:br>
            <a:r>
              <a:rPr lang="de-DE" sz="2400" smtClean="0">
                <a:solidFill>
                  <a:schemeClr val="tx2"/>
                </a:solidFill>
                <a:ea typeface="MS PGothic"/>
                <a:cs typeface="MS PGothic"/>
              </a:rPr>
              <a:t/>
            </a:r>
            <a:br>
              <a:rPr lang="de-DE" sz="2400" smtClean="0">
                <a:solidFill>
                  <a:schemeClr val="tx2"/>
                </a:solidFill>
                <a:ea typeface="MS PGothic"/>
                <a:cs typeface="MS PGothic"/>
              </a:rPr>
            </a:br>
            <a:r>
              <a:rPr lang="de-DE" sz="2400" smtClean="0">
                <a:solidFill>
                  <a:schemeClr val="tx2"/>
                </a:solidFill>
                <a:ea typeface="MS PGothic"/>
                <a:cs typeface="MS PGothic"/>
              </a:rPr>
              <a:t/>
            </a:r>
            <a:br>
              <a:rPr lang="de-DE" sz="2400" smtClean="0">
                <a:solidFill>
                  <a:schemeClr val="tx2"/>
                </a:solidFill>
                <a:ea typeface="MS PGothic"/>
                <a:cs typeface="MS PGothic"/>
              </a:rPr>
            </a:br>
            <a:r>
              <a:rPr lang="de-DE" sz="2400" smtClean="0">
                <a:solidFill>
                  <a:schemeClr val="tx2"/>
                </a:solidFill>
                <a:ea typeface="MS PGothic"/>
                <a:cs typeface="MS PGothic"/>
              </a:rPr>
              <a:t/>
            </a:r>
            <a:br>
              <a:rPr lang="de-DE" sz="2400" smtClean="0">
                <a:solidFill>
                  <a:schemeClr val="tx2"/>
                </a:solidFill>
                <a:ea typeface="MS PGothic"/>
                <a:cs typeface="MS PGothic"/>
              </a:rPr>
            </a:br>
            <a:r>
              <a:rPr lang="de-DE" sz="2800" smtClean="0">
                <a:solidFill>
                  <a:srgbClr val="0033CC"/>
                </a:solidFill>
                <a:ea typeface="MS PGothic"/>
                <a:cs typeface="MS PGothic"/>
              </a:rPr>
              <a:t>4. Abiturprüfung</a:t>
            </a:r>
            <a:r>
              <a:rPr lang="de-DE" sz="2400" smtClean="0">
                <a:ea typeface="MS PGothic"/>
                <a:cs typeface="MS PGothic"/>
              </a:rPr>
              <a:t/>
            </a:r>
            <a:br>
              <a:rPr lang="de-DE" sz="2400" smtClean="0">
                <a:ea typeface="MS PGothic"/>
                <a:cs typeface="MS PGothic"/>
              </a:rPr>
            </a:br>
            <a:r>
              <a:rPr lang="de-DE" sz="1800" b="0" smtClean="0">
                <a:ea typeface="MS PGothic"/>
                <a:cs typeface="MS PGothic"/>
              </a:rPr>
              <a:t/>
            </a:r>
            <a:br>
              <a:rPr lang="de-DE" sz="1800" b="0" smtClean="0">
                <a:ea typeface="MS PGothic"/>
                <a:cs typeface="MS PGothic"/>
              </a:rPr>
            </a:br>
            <a:r>
              <a:rPr lang="de-DE" sz="1800" smtClean="0">
                <a:ea typeface="MS PGothic"/>
                <a:cs typeface="MS PGothic"/>
              </a:rPr>
              <a:t/>
            </a:r>
            <a:br>
              <a:rPr lang="de-DE" sz="1800" smtClean="0">
                <a:ea typeface="MS PGothic"/>
                <a:cs typeface="MS PGothic"/>
              </a:rPr>
            </a:br>
            <a:r>
              <a:rPr lang="de-DE" smtClean="0">
                <a:ea typeface="MS PGothic"/>
                <a:cs typeface="MS PGothic"/>
              </a:rPr>
              <a:t> </a:t>
            </a:r>
            <a:br>
              <a:rPr lang="de-DE" smtClean="0">
                <a:ea typeface="MS PGothic"/>
                <a:cs typeface="MS PGothic"/>
              </a:rPr>
            </a:br>
            <a:endParaRPr lang="de-DE" sz="1600" b="0" smtClean="0">
              <a:ea typeface="MS PGothic"/>
              <a:cs typeface="MS PGothic"/>
            </a:endParaRPr>
          </a:p>
        </p:txBody>
      </p:sp>
    </p:spTree>
  </p:cSld>
  <p:clrMapOvr>
    <a:masterClrMapping/>
  </p:clrMapOvr>
  <p:transition spd="med" advClick="0" advTm="1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liennummernplatzhalter 2"/>
          <p:cNvSpPr txBox="1">
            <a:spLocks noGrp="1"/>
          </p:cNvSpPr>
          <p:nvPr/>
        </p:nvSpPr>
        <p:spPr bwMode="auto">
          <a:xfrm>
            <a:off x="539750" y="6453188"/>
            <a:ext cx="288925" cy="341312"/>
          </a:xfrm>
          <a:prstGeom prst="rect">
            <a:avLst/>
          </a:prstGeom>
          <a:noFill/>
          <a:ln w="9525">
            <a:noFill/>
            <a:miter lim="800000"/>
            <a:headEnd/>
            <a:tailEnd/>
          </a:ln>
        </p:spPr>
        <p:txBody>
          <a:bodyPr lIns="0" tIns="0" rIns="0" bIns="0"/>
          <a:lstStyle/>
          <a:p>
            <a:fld id="{D3193681-2974-461D-90AB-E71B74F70D4E}" type="slidenum">
              <a:rPr lang="de-DE" sz="800"/>
              <a:pPr/>
              <a:t>4</a:t>
            </a:fld>
            <a:endParaRPr lang="de-DE" sz="800"/>
          </a:p>
        </p:txBody>
      </p:sp>
      <p:sp>
        <p:nvSpPr>
          <p:cNvPr id="22530"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BD23F75-209C-4470-B06D-373555DD9807}" type="slidenum">
              <a:rPr lang="de-DE" sz="1400">
                <a:ea typeface="ヒラギノ角ゴ Pro W3"/>
                <a:cs typeface="Arial" charset="0"/>
              </a:rPr>
              <a:pPr algn="r"/>
              <a:t>4</a:t>
            </a:fld>
            <a:endParaRPr lang="de-DE" sz="1400">
              <a:ea typeface="ヒラギノ角ゴ Pro W3"/>
              <a:cs typeface="Arial" charset="0"/>
            </a:endParaRPr>
          </a:p>
        </p:txBody>
      </p:sp>
      <p:sp>
        <p:nvSpPr>
          <p:cNvPr id="23556" name="Rectangle 5"/>
          <p:cNvSpPr>
            <a:spLocks noChangeArrowheads="1"/>
          </p:cNvSpPr>
          <p:nvPr/>
        </p:nvSpPr>
        <p:spPr bwMode="auto">
          <a:xfrm>
            <a:off x="539750" y="1490663"/>
            <a:ext cx="8147050" cy="4586287"/>
          </a:xfrm>
          <a:prstGeom prst="rect">
            <a:avLst/>
          </a:prstGeom>
          <a:noFill/>
          <a:ln>
            <a:noFill/>
          </a:ln>
          <a:extLst/>
        </p:spPr>
        <p:txBody>
          <a:bodyPr>
            <a:spAutoFit/>
          </a:bodyPr>
          <a:lstStyle/>
          <a:p>
            <a:pPr marL="82550" defTabSz="203200">
              <a:defRPr/>
            </a:pPr>
            <a:endParaRPr lang="de-DE" sz="2000" dirty="0">
              <a:latin typeface="Corbel" pitchFamily="34" charset="0"/>
              <a:ea typeface="ヒラギノ角ゴ Pro W3" pitchFamily="-112" charset="-128"/>
              <a:cs typeface="Arial" pitchFamily="34" charset="0"/>
            </a:endParaRPr>
          </a:p>
          <a:p>
            <a:pPr marL="82550" defTabSz="203200">
              <a:defRPr/>
            </a:pPr>
            <a:r>
              <a:rPr lang="de-DE" sz="2800" b="1" dirty="0">
                <a:solidFill>
                  <a:srgbClr val="FF0000"/>
                </a:solidFill>
                <a:latin typeface="Corbel" pitchFamily="34" charset="0"/>
                <a:ea typeface="ヒラギノ角ゴ Pro W3" pitchFamily="-112" charset="-128"/>
                <a:cs typeface="Arial" pitchFamily="34" charset="0"/>
              </a:rPr>
              <a:t>Kompetenzen</a:t>
            </a:r>
          </a:p>
          <a:p>
            <a:pPr marL="425450" indent="-342900" defTabSz="203200">
              <a:buFont typeface="Arial" pitchFamily="34" charset="0"/>
              <a:buChar char="•"/>
              <a:defRPr/>
            </a:pPr>
            <a:r>
              <a:rPr lang="de-DE" sz="2800" dirty="0">
                <a:latin typeface="Corbel" pitchFamily="34" charset="0"/>
                <a:ea typeface="ヒラギノ角ゴ Pro W3" pitchFamily="-112" charset="-128"/>
                <a:cs typeface="Arial" pitchFamily="34" charset="0"/>
              </a:rPr>
              <a:t>benennen individuelle fachspezifische Fähigkeiten und Fertigkeiten einer Person (keine reinen Unterrichtsinhalte)</a:t>
            </a:r>
          </a:p>
          <a:p>
            <a:pPr marL="425450" indent="-342900" defTabSz="203200">
              <a:buFont typeface="Arial" pitchFamily="34" charset="0"/>
              <a:buChar char="•"/>
              <a:defRPr/>
            </a:pPr>
            <a:r>
              <a:rPr lang="de-DE" sz="2800" dirty="0">
                <a:latin typeface="Corbel" pitchFamily="34" charset="0"/>
                <a:ea typeface="ヒラギノ角ゴ Pro W3" pitchFamily="-112" charset="-128"/>
                <a:cs typeface="Arial" pitchFamily="34" charset="0"/>
              </a:rPr>
              <a:t>werden in einem längeren Entwicklungsprozess erworben (sind nicht identisch mit Stundenzielen)</a:t>
            </a:r>
          </a:p>
          <a:p>
            <a:pPr marL="425450" indent="-342900" defTabSz="203200">
              <a:buFont typeface="Arial" pitchFamily="34" charset="0"/>
              <a:buChar char="•"/>
              <a:defRPr/>
            </a:pPr>
            <a:r>
              <a:rPr lang="de-DE" sz="2800" dirty="0">
                <a:latin typeface="Corbel" pitchFamily="34" charset="0"/>
                <a:ea typeface="ヒラギノ角ゴ Pro W3" pitchFamily="-112" charset="-128"/>
                <a:cs typeface="Arial" pitchFamily="34" charset="0"/>
              </a:rPr>
              <a:t>sind Grundlage für das selbstständige Lösen von Problemen und für das Hervorbringen von Neuem</a:t>
            </a:r>
          </a:p>
          <a:p>
            <a:pPr marL="425450" indent="-342900" defTabSz="203200">
              <a:buFont typeface="Arial" pitchFamily="34" charset="0"/>
              <a:buChar char="•"/>
              <a:defRPr/>
            </a:pPr>
            <a:r>
              <a:rPr lang="de-DE" sz="2800" dirty="0">
                <a:latin typeface="Corbel" pitchFamily="34" charset="0"/>
                <a:ea typeface="ヒラギノ角ゴ Pro W3" pitchFamily="-112" charset="-128"/>
                <a:cs typeface="Arial" pitchFamily="34" charset="0"/>
              </a:rPr>
              <a:t>sind stärkenorientiert (nicht defizitorientiert)</a:t>
            </a:r>
          </a:p>
          <a:p>
            <a:pPr marL="425450" indent="-342900" defTabSz="203200">
              <a:buFont typeface="Arial" pitchFamily="34" charset="0"/>
              <a:buChar char="•"/>
              <a:defRPr/>
            </a:pPr>
            <a:endParaRPr lang="de-DE" sz="2000" dirty="0">
              <a:latin typeface="Corbel" pitchFamily="34" charset="0"/>
              <a:ea typeface="ヒラギノ角ゴ Pro W3" pitchFamily="-112" charset="-128"/>
              <a:cs typeface="Arial" pitchFamily="34" charset="0"/>
            </a:endParaRPr>
          </a:p>
        </p:txBody>
      </p:sp>
      <p:sp>
        <p:nvSpPr>
          <p:cNvPr id="22532" name="Textfeld 15"/>
          <p:cNvSpPr txBox="1">
            <a:spLocks noChangeArrowheads="1"/>
          </p:cNvSpPr>
          <p:nvPr/>
        </p:nvSpPr>
        <p:spPr bwMode="auto">
          <a:xfrm>
            <a:off x="539750" y="838200"/>
            <a:ext cx="8175625" cy="461963"/>
          </a:xfrm>
          <a:prstGeom prst="rect">
            <a:avLst/>
          </a:prstGeom>
          <a:noFill/>
          <a:ln w="9525">
            <a:noFill/>
            <a:miter lim="800000"/>
            <a:headEnd/>
            <a:tailEnd/>
          </a:ln>
        </p:spPr>
        <p:txBody>
          <a:bodyPr>
            <a:spAutoFit/>
          </a:bodyPr>
          <a:lstStyle/>
          <a:p>
            <a:pPr>
              <a:spcBef>
                <a:spcPct val="50000"/>
              </a:spcBef>
            </a:pPr>
            <a:r>
              <a:rPr lang="de-DE" sz="2400" b="1">
                <a:solidFill>
                  <a:srgbClr val="FF0000"/>
                </a:solidFill>
                <a:latin typeface="Corbel" pitchFamily="34" charset="0"/>
                <a:ea typeface="ヒラギノ角ゴ Pro W3"/>
                <a:cs typeface="ヒラギノ角ゴ Pro W3"/>
              </a:rPr>
              <a:t>Kompetenzorientierung</a:t>
            </a:r>
          </a:p>
        </p:txBody>
      </p:sp>
      <p:sp>
        <p:nvSpPr>
          <p:cNvPr id="22533" name="Foliennummernplatzhalter 1"/>
          <p:cNvSpPr>
            <a:spLocks noGrp="1"/>
          </p:cNvSpPr>
          <p:nvPr>
            <p:ph type="sldNum" sz="quarter" idx="10"/>
          </p:nvPr>
        </p:nvSpPr>
        <p:spPr>
          <a:noFill/>
          <a:ln>
            <a:miter lim="800000"/>
            <a:headEnd/>
            <a:tailEnd/>
          </a:ln>
        </p:spPr>
        <p:txBody>
          <a:bodyPr/>
          <a:lstStyle/>
          <a:p>
            <a:fld id="{127DD6C5-1E96-4760-8519-BFD862705C6C}" type="slidenum">
              <a:rPr lang="de-DE" smtClean="0">
                <a:latin typeface="Arial" charset="0"/>
              </a:rPr>
              <a:pPr/>
              <a:t>4</a:t>
            </a:fld>
            <a:endParaRPr lang="de-DE" smtClean="0">
              <a:latin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animEffect transition="in" filter="fade">
                                      <p:cBhvr>
                                        <p:cTn id="7" dur="500"/>
                                        <p:tgtEl>
                                          <p:spTgt spid="23556">
                                            <p:txEl>
                                              <p:pRg st="1" end="1"/>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3556">
                                            <p:txEl>
                                              <p:pRg st="2" end="2"/>
                                            </p:txEl>
                                          </p:spTgt>
                                        </p:tgtEl>
                                        <p:attrNameLst>
                                          <p:attrName>style.visibility</p:attrName>
                                        </p:attrNameLst>
                                      </p:cBhvr>
                                      <p:to>
                                        <p:strVal val="visible"/>
                                      </p:to>
                                    </p:set>
                                    <p:animEffect transition="in" filter="fade">
                                      <p:cBhvr>
                                        <p:cTn id="11" dur="500"/>
                                        <p:tgtEl>
                                          <p:spTgt spid="23556">
                                            <p:txEl>
                                              <p:pRg st="2" end="2"/>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animEffect transition="in" filter="fade">
                                      <p:cBhvr>
                                        <p:cTn id="15" dur="500"/>
                                        <p:tgtEl>
                                          <p:spTgt spid="23556">
                                            <p:txEl>
                                              <p:pRg st="3" end="3"/>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556">
                                            <p:txEl>
                                              <p:pRg st="4" end="4"/>
                                            </p:txEl>
                                          </p:spTgt>
                                        </p:tgtEl>
                                        <p:attrNameLst>
                                          <p:attrName>style.visibility</p:attrName>
                                        </p:attrNameLst>
                                      </p:cBhvr>
                                      <p:to>
                                        <p:strVal val="visible"/>
                                      </p:to>
                                    </p:set>
                                    <p:animEffect transition="in" filter="fade">
                                      <p:cBhvr>
                                        <p:cTn id="19" dur="500"/>
                                        <p:tgtEl>
                                          <p:spTgt spid="23556">
                                            <p:txEl>
                                              <p:pRg st="4" end="4"/>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556">
                                            <p:txEl>
                                              <p:pRg st="5" end="5"/>
                                            </p:txEl>
                                          </p:spTgt>
                                        </p:tgtEl>
                                        <p:attrNameLst>
                                          <p:attrName>style.visibility</p:attrName>
                                        </p:attrNameLst>
                                      </p:cBhvr>
                                      <p:to>
                                        <p:strVal val="visible"/>
                                      </p:to>
                                    </p:set>
                                    <p:animEffect transition="in" filter="fade">
                                      <p:cBhvr>
                                        <p:cTn id="23" dur="500"/>
                                        <p:tgtEl>
                                          <p:spTgt spid="235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liennummernplatzhalter 4"/>
          <p:cNvSpPr>
            <a:spLocks noGrp="1"/>
          </p:cNvSpPr>
          <p:nvPr>
            <p:ph type="sldNum" sz="quarter" idx="10"/>
          </p:nvPr>
        </p:nvSpPr>
        <p:spPr>
          <a:noFill/>
          <a:ln>
            <a:miter lim="800000"/>
            <a:headEnd/>
            <a:tailEnd/>
          </a:ln>
        </p:spPr>
        <p:txBody>
          <a:bodyPr/>
          <a:lstStyle/>
          <a:p>
            <a:fld id="{E43E809B-BF08-414E-8B79-59DD3ACAA5F7}" type="slidenum">
              <a:rPr lang="de-DE" smtClean="0">
                <a:latin typeface="Arial" charset="0"/>
                <a:ea typeface="MS PGothic"/>
                <a:cs typeface="MS PGothic"/>
              </a:rPr>
              <a:pPr/>
              <a:t>40</a:t>
            </a:fld>
            <a:endParaRPr lang="de-DE" smtClean="0">
              <a:latin typeface="Arial" charset="0"/>
              <a:ea typeface="MS PGothic"/>
              <a:cs typeface="MS PGothic"/>
            </a:endParaRPr>
          </a:p>
        </p:txBody>
      </p:sp>
      <p:sp>
        <p:nvSpPr>
          <p:cNvPr id="66562" name="Rectangle 9"/>
          <p:cNvSpPr>
            <a:spLocks noGrp="1" noChangeArrowheads="1"/>
          </p:cNvSpPr>
          <p:nvPr>
            <p:ph type="title"/>
          </p:nvPr>
        </p:nvSpPr>
        <p:spPr>
          <a:xfrm>
            <a:off x="403225" y="1501775"/>
            <a:ext cx="8064500" cy="3843338"/>
          </a:xfrm>
        </p:spPr>
        <p:txBody>
          <a:bodyPr tIns="144000"/>
          <a:lstStyle/>
          <a:p>
            <a:r>
              <a:rPr lang="de-DE" sz="1800" smtClean="0">
                <a:solidFill>
                  <a:schemeClr val="tx2"/>
                </a:solidFill>
                <a:latin typeface="Corbel" pitchFamily="34" charset="0"/>
                <a:ea typeface="MS PGothic"/>
                <a:cs typeface="MS PGothic"/>
              </a:rPr>
              <a:t/>
            </a:r>
            <a:br>
              <a:rPr lang="de-DE" sz="1800" smtClean="0">
                <a:solidFill>
                  <a:schemeClr val="tx2"/>
                </a:solidFill>
                <a:latin typeface="Corbel" pitchFamily="34" charset="0"/>
                <a:ea typeface="MS PGothic"/>
                <a:cs typeface="MS PGothic"/>
              </a:rPr>
            </a:br>
            <a:r>
              <a:rPr lang="de-DE" sz="2400" b="0" smtClean="0">
                <a:latin typeface="Corbel" pitchFamily="34" charset="0"/>
                <a:ea typeface="MS PGothic"/>
                <a:cs typeface="MS PGothic"/>
              </a:rPr>
              <a:t>Kompetenzüberprüfung im </a:t>
            </a:r>
            <a:r>
              <a:rPr lang="de-DE" sz="2400" smtClean="0">
                <a:latin typeface="Corbel" pitchFamily="34" charset="0"/>
                <a:ea typeface="MS PGothic"/>
                <a:cs typeface="MS PGothic"/>
              </a:rPr>
              <a:t>Schreiben</a:t>
            </a:r>
            <a:r>
              <a:rPr lang="de-DE" sz="2400" b="0" smtClean="0">
                <a:latin typeface="Corbel" pitchFamily="34" charset="0"/>
                <a:ea typeface="MS PGothic"/>
                <a:cs typeface="MS PGothic"/>
              </a:rPr>
              <a:t> und </a:t>
            </a:r>
            <a:r>
              <a:rPr lang="de-DE" sz="2400" smtClean="0">
                <a:latin typeface="Corbel" pitchFamily="34" charset="0"/>
                <a:ea typeface="MS PGothic"/>
                <a:cs typeface="MS PGothic"/>
              </a:rPr>
              <a:t>Leseverstehen</a:t>
            </a:r>
            <a:r>
              <a:rPr lang="de-DE" sz="2400" b="0" smtClean="0">
                <a:latin typeface="Corbel" pitchFamily="34" charset="0"/>
                <a:ea typeface="MS PGothic"/>
                <a:cs typeface="MS PGothic"/>
              </a:rPr>
              <a:t> sind Bestandteil </a:t>
            </a:r>
            <a:r>
              <a:rPr lang="de-DE" sz="2400" smtClean="0">
                <a:latin typeface="Corbel" pitchFamily="34" charset="0"/>
                <a:ea typeface="MS PGothic"/>
                <a:cs typeface="MS PGothic"/>
              </a:rPr>
              <a:t>jeder</a:t>
            </a:r>
            <a:r>
              <a:rPr lang="de-DE" sz="2400" b="0" smtClean="0">
                <a:latin typeface="Corbel" pitchFamily="34" charset="0"/>
                <a:ea typeface="MS PGothic"/>
                <a:cs typeface="MS PGothic"/>
              </a:rPr>
              <a:t> schriftlichen Abiturprüfung.</a:t>
            </a:r>
            <a:br>
              <a:rPr lang="de-DE" sz="2400" b="0" smtClean="0">
                <a:latin typeface="Corbel" pitchFamily="34" charset="0"/>
                <a:ea typeface="MS PGothic"/>
                <a:cs typeface="MS PGothic"/>
              </a:rPr>
            </a:br>
            <a:r>
              <a:rPr lang="de-DE" sz="2400" b="0" smtClean="0">
                <a:latin typeface="Corbel" pitchFamily="34" charset="0"/>
                <a:ea typeface="MS PGothic"/>
                <a:cs typeface="MS PGothic"/>
              </a:rPr>
              <a:t/>
            </a:r>
            <a:br>
              <a:rPr lang="de-DE" sz="2400" b="0" smtClean="0">
                <a:latin typeface="Corbel" pitchFamily="34" charset="0"/>
                <a:ea typeface="MS PGothic"/>
                <a:cs typeface="MS PGothic"/>
              </a:rPr>
            </a:br>
            <a:r>
              <a:rPr lang="de-DE" sz="2400" b="0" smtClean="0">
                <a:latin typeface="Corbel" pitchFamily="34" charset="0"/>
                <a:ea typeface="MS PGothic"/>
                <a:cs typeface="MS PGothic"/>
              </a:rPr>
              <a:t>Darüber hinaus werden Kompetenzen </a:t>
            </a:r>
            <a:r>
              <a:rPr lang="de-DE" sz="2400" smtClean="0">
                <a:latin typeface="Corbel" pitchFamily="34" charset="0"/>
                <a:ea typeface="MS PGothic"/>
                <a:cs typeface="MS PGothic"/>
              </a:rPr>
              <a:t>entweder</a:t>
            </a:r>
            <a:r>
              <a:rPr lang="de-DE" sz="2400" b="0" smtClean="0">
                <a:latin typeface="Corbel" pitchFamily="34" charset="0"/>
                <a:ea typeface="MS PGothic"/>
                <a:cs typeface="MS PGothic"/>
              </a:rPr>
              <a:t> im </a:t>
            </a:r>
            <a:r>
              <a:rPr lang="de-DE" sz="2400" smtClean="0">
                <a:latin typeface="Corbel" pitchFamily="34" charset="0"/>
                <a:ea typeface="MS PGothic"/>
                <a:cs typeface="MS PGothic"/>
              </a:rPr>
              <a:t>Hörverstehen/Hör-Sehverstehen</a:t>
            </a:r>
            <a:r>
              <a:rPr lang="de-DE" sz="2400" b="0" smtClean="0">
                <a:latin typeface="Corbel" pitchFamily="34" charset="0"/>
                <a:ea typeface="MS PGothic"/>
                <a:cs typeface="MS PGothic"/>
              </a:rPr>
              <a:t> </a:t>
            </a:r>
            <a:r>
              <a:rPr lang="de-DE" sz="2400" smtClean="0">
                <a:latin typeface="Corbel" pitchFamily="34" charset="0"/>
                <a:ea typeface="MS PGothic"/>
                <a:cs typeface="MS PGothic"/>
              </a:rPr>
              <a:t>oder</a:t>
            </a:r>
            <a:r>
              <a:rPr lang="de-DE" sz="2400" b="0" smtClean="0">
                <a:latin typeface="Corbel" pitchFamily="34" charset="0"/>
                <a:ea typeface="MS PGothic"/>
                <a:cs typeface="MS PGothic"/>
              </a:rPr>
              <a:t> in der </a:t>
            </a:r>
            <a:r>
              <a:rPr lang="de-DE" sz="2400" smtClean="0">
                <a:latin typeface="Corbel" pitchFamily="34" charset="0"/>
                <a:ea typeface="MS PGothic"/>
                <a:cs typeface="MS PGothic"/>
              </a:rPr>
              <a:t>Sprachmittlung oder </a:t>
            </a:r>
            <a:r>
              <a:rPr lang="de-DE" sz="2400" b="0" smtClean="0">
                <a:latin typeface="Corbel" pitchFamily="34" charset="0"/>
                <a:ea typeface="MS PGothic"/>
                <a:cs typeface="MS PGothic"/>
              </a:rPr>
              <a:t>im</a:t>
            </a:r>
            <a:r>
              <a:rPr lang="de-DE" sz="2400" smtClean="0">
                <a:latin typeface="Corbel" pitchFamily="34" charset="0"/>
                <a:ea typeface="MS PGothic"/>
                <a:cs typeface="MS PGothic"/>
              </a:rPr>
              <a:t> Sprechen</a:t>
            </a:r>
            <a:r>
              <a:rPr lang="de-DE" sz="2400" b="0" smtClean="0">
                <a:latin typeface="Corbel" pitchFamily="34" charset="0"/>
                <a:ea typeface="MS PGothic"/>
                <a:cs typeface="MS PGothic"/>
              </a:rPr>
              <a:t> überprüft.</a:t>
            </a:r>
            <a:br>
              <a:rPr lang="de-DE" sz="2400" b="0" smtClean="0">
                <a:latin typeface="Corbel" pitchFamily="34" charset="0"/>
                <a:ea typeface="MS PGothic"/>
                <a:cs typeface="MS PGothic"/>
              </a:rPr>
            </a:br>
            <a:r>
              <a:rPr lang="de-DE" sz="2400" b="0" smtClean="0">
                <a:latin typeface="Corbel" pitchFamily="34" charset="0"/>
                <a:ea typeface="MS PGothic"/>
                <a:cs typeface="MS PGothic"/>
              </a:rPr>
              <a:t/>
            </a:r>
            <a:br>
              <a:rPr lang="de-DE" sz="2400" b="0" smtClean="0">
                <a:latin typeface="Corbel" pitchFamily="34" charset="0"/>
                <a:ea typeface="MS PGothic"/>
                <a:cs typeface="MS PGothic"/>
              </a:rPr>
            </a:br>
            <a:r>
              <a:rPr lang="de-DE" sz="2400" b="0" smtClean="0">
                <a:latin typeface="Corbel" pitchFamily="34" charset="0"/>
                <a:ea typeface="MS PGothic"/>
                <a:cs typeface="MS PGothic"/>
              </a:rPr>
              <a:t/>
            </a:r>
            <a:br>
              <a:rPr lang="de-DE" sz="2400" b="0" smtClean="0">
                <a:latin typeface="Corbel" pitchFamily="34" charset="0"/>
                <a:ea typeface="MS PGothic"/>
                <a:cs typeface="MS PGothic"/>
              </a:rPr>
            </a:br>
            <a:r>
              <a:rPr lang="de-DE" sz="2400" b="0" smtClean="0">
                <a:latin typeface="Corbel" pitchFamily="34" charset="0"/>
                <a:ea typeface="MS PGothic"/>
                <a:cs typeface="MS PGothic"/>
              </a:rPr>
              <a:t>Durch die </a:t>
            </a:r>
            <a:r>
              <a:rPr lang="de-DE" sz="2400" smtClean="0">
                <a:latin typeface="Corbel" pitchFamily="34" charset="0"/>
                <a:ea typeface="MS PGothic"/>
                <a:cs typeface="MS PGothic"/>
              </a:rPr>
              <a:t>Abiturvorgaben</a:t>
            </a:r>
            <a:r>
              <a:rPr lang="de-DE" sz="2400" b="0" smtClean="0">
                <a:latin typeface="Corbel" pitchFamily="34" charset="0"/>
                <a:ea typeface="MS PGothic"/>
                <a:cs typeface="MS PGothic"/>
              </a:rPr>
              <a:t> wird jeweils festgelegt, welche Teilkompetenzen Gegenstand der schriftlichen Abiturprüfung sind.</a:t>
            </a:r>
            <a:r>
              <a:rPr lang="de-DE" sz="2400" b="0" smtClean="0">
                <a:ea typeface="MS PGothic"/>
                <a:cs typeface="MS PGothic"/>
              </a:rPr>
              <a:t/>
            </a:r>
            <a:br>
              <a:rPr lang="de-DE" sz="2400" b="0" smtClean="0">
                <a:ea typeface="MS PGothic"/>
                <a:cs typeface="MS PGothic"/>
              </a:rPr>
            </a:br>
            <a:r>
              <a:rPr lang="de-DE" sz="1800" smtClean="0">
                <a:ea typeface="MS PGothic"/>
                <a:cs typeface="MS PGothic"/>
              </a:rPr>
              <a:t/>
            </a:r>
            <a:br>
              <a:rPr lang="de-DE" sz="1800" smtClean="0">
                <a:ea typeface="MS PGothic"/>
                <a:cs typeface="MS PGothic"/>
              </a:rPr>
            </a:br>
            <a:endParaRPr lang="de-DE" sz="1800" b="0" i="1" smtClean="0">
              <a:ea typeface="MS PGothic"/>
              <a:cs typeface="MS PGothic"/>
            </a:endParaRPr>
          </a:p>
        </p:txBody>
      </p:sp>
      <p:sp>
        <p:nvSpPr>
          <p:cNvPr id="6" name="Rectangle 9"/>
          <p:cNvSpPr txBox="1">
            <a:spLocks noChangeArrowheads="1"/>
          </p:cNvSpPr>
          <p:nvPr/>
        </p:nvSpPr>
        <p:spPr bwMode="auto">
          <a:xfrm>
            <a:off x="449263" y="731838"/>
            <a:ext cx="8064500" cy="552450"/>
          </a:xfrm>
          <a:prstGeom prst="rect">
            <a:avLst/>
          </a:prstGeom>
          <a:noFill/>
          <a:ln>
            <a:noFill/>
          </a:ln>
          <a:effectLst/>
          <a:extLst/>
        </p:spPr>
        <p:txBody>
          <a:bodyPr lIns="0" tIns="144000" rIns="0" bIns="0"/>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BoldMT" charset="0"/>
              </a:defRPr>
            </a:lvl2pPr>
            <a:lvl3pPr algn="l" rtl="0" eaLnBrk="0" fontAlgn="base" hangingPunct="0">
              <a:spcBef>
                <a:spcPct val="0"/>
              </a:spcBef>
              <a:spcAft>
                <a:spcPct val="0"/>
              </a:spcAft>
              <a:defRPr sz="2000" b="1">
                <a:solidFill>
                  <a:schemeClr val="tx1"/>
                </a:solidFill>
                <a:latin typeface="Arial-BoldMT" charset="0"/>
              </a:defRPr>
            </a:lvl3pPr>
            <a:lvl4pPr algn="l" rtl="0" eaLnBrk="0" fontAlgn="base" hangingPunct="0">
              <a:spcBef>
                <a:spcPct val="0"/>
              </a:spcBef>
              <a:spcAft>
                <a:spcPct val="0"/>
              </a:spcAft>
              <a:defRPr sz="2000" b="1">
                <a:solidFill>
                  <a:schemeClr val="tx1"/>
                </a:solidFill>
                <a:latin typeface="Arial-BoldMT" charset="0"/>
              </a:defRPr>
            </a:lvl4pPr>
            <a:lvl5pPr algn="l" rtl="0" eaLnBrk="0" fontAlgn="base" hangingPunct="0">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pPr>
              <a:defRPr/>
            </a:pPr>
            <a:r>
              <a:rPr lang="de-DE" sz="2800" dirty="0">
                <a:solidFill>
                  <a:srgbClr val="FF0000"/>
                </a:solidFill>
                <a:latin typeface="Corbel" pitchFamily="34" charset="0"/>
                <a:ea typeface="ＭＳ Ｐゴシック"/>
                <a:cs typeface="ＭＳ Ｐゴシック"/>
              </a:rPr>
              <a:t>Aufgabentypen bzw. -kombinationen </a:t>
            </a:r>
            <a:endParaRPr lang="de-DE" sz="2800" kern="0" dirty="0" smtClean="0">
              <a:solidFill>
                <a:srgbClr val="FF0000"/>
              </a:solidFill>
              <a:ea typeface="ＭＳ Ｐゴシック"/>
              <a:cs typeface="ＭＳ Ｐゴシック"/>
            </a:endParaRPr>
          </a:p>
        </p:txBody>
      </p:sp>
    </p:spTree>
  </p:cSld>
  <p:clrMapOvr>
    <a:masterClrMapping/>
  </p:clrMapOvr>
  <p:transition spd="med" advClick="0" advTm="1000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Foliennummernplatzhalter 4"/>
          <p:cNvSpPr>
            <a:spLocks noGrp="1"/>
          </p:cNvSpPr>
          <p:nvPr>
            <p:ph type="sldNum" sz="quarter" idx="10"/>
          </p:nvPr>
        </p:nvSpPr>
        <p:spPr>
          <a:noFill/>
          <a:ln>
            <a:miter lim="800000"/>
            <a:headEnd/>
            <a:tailEnd/>
          </a:ln>
        </p:spPr>
        <p:txBody>
          <a:bodyPr/>
          <a:lstStyle/>
          <a:p>
            <a:fld id="{15D144BE-EFA0-4B17-B92E-B989D62598E0}" type="slidenum">
              <a:rPr lang="de-DE" smtClean="0">
                <a:latin typeface="Arial" charset="0"/>
                <a:ea typeface="MS PGothic"/>
                <a:cs typeface="MS PGothic"/>
              </a:rPr>
              <a:pPr/>
              <a:t>41</a:t>
            </a:fld>
            <a:endParaRPr lang="de-DE" smtClean="0">
              <a:latin typeface="Arial" charset="0"/>
              <a:ea typeface="MS PGothic"/>
              <a:cs typeface="MS PGothic"/>
            </a:endParaRPr>
          </a:p>
        </p:txBody>
      </p:sp>
      <p:sp>
        <p:nvSpPr>
          <p:cNvPr id="67590" name="Rectangle 9"/>
          <p:cNvSpPr>
            <a:spLocks noGrp="1" noChangeArrowheads="1"/>
          </p:cNvSpPr>
          <p:nvPr>
            <p:ph type="title"/>
          </p:nvPr>
        </p:nvSpPr>
        <p:spPr>
          <a:xfrm>
            <a:off x="349250" y="747713"/>
            <a:ext cx="8064500" cy="554037"/>
          </a:xfrm>
        </p:spPr>
        <p:txBody>
          <a:bodyPr tIns="144000"/>
          <a:lstStyle/>
          <a:p>
            <a:r>
              <a:rPr lang="de-DE" sz="2800" dirty="0" smtClean="0">
                <a:solidFill>
                  <a:srgbClr val="FF0000"/>
                </a:solidFill>
                <a:latin typeface="Corbel" pitchFamily="34" charset="0"/>
                <a:ea typeface="MS PGothic"/>
                <a:cs typeface="MS PGothic"/>
              </a:rPr>
              <a:t>Aufgabenarten</a:t>
            </a:r>
            <a:r>
              <a:rPr lang="de-DE" sz="1800" dirty="0" smtClean="0">
                <a:solidFill>
                  <a:schemeClr val="tx2"/>
                </a:solidFill>
                <a:ea typeface="MS PGothic"/>
                <a:cs typeface="MS PGothic"/>
              </a:rPr>
              <a:t/>
            </a:r>
            <a:br>
              <a:rPr lang="de-DE" sz="1800" dirty="0" smtClean="0">
                <a:solidFill>
                  <a:schemeClr val="tx2"/>
                </a:solidFill>
                <a:ea typeface="MS PGothic"/>
                <a:cs typeface="MS PGothic"/>
              </a:rPr>
            </a:br>
            <a:r>
              <a:rPr lang="de-DE" sz="1800" dirty="0" smtClean="0">
                <a:solidFill>
                  <a:schemeClr val="tx2"/>
                </a:solidFill>
                <a:ea typeface="MS PGothic"/>
                <a:cs typeface="MS PGothic"/>
              </a:rPr>
              <a:t/>
            </a:r>
            <a:br>
              <a:rPr lang="de-DE" sz="1800" dirty="0" smtClean="0">
                <a:solidFill>
                  <a:schemeClr val="tx2"/>
                </a:solidFill>
                <a:ea typeface="MS PGothic"/>
                <a:cs typeface="MS PGothic"/>
              </a:rPr>
            </a:br>
            <a:r>
              <a:rPr lang="de-DE" sz="1800" dirty="0" smtClean="0">
                <a:ea typeface="MS PGothic"/>
                <a:cs typeface="MS PGothic"/>
              </a:rPr>
              <a:t/>
            </a:r>
            <a:br>
              <a:rPr lang="de-DE" sz="1800" dirty="0" smtClean="0">
                <a:ea typeface="MS PGothic"/>
                <a:cs typeface="MS PGothic"/>
              </a:rPr>
            </a:br>
            <a:endParaRPr lang="de-DE" sz="1800" b="0" i="1" dirty="0" smtClean="0">
              <a:ea typeface="MS PGothic"/>
              <a:cs typeface="MS PGothic"/>
            </a:endParaRPr>
          </a:p>
        </p:txBody>
      </p:sp>
      <p:graphicFrame>
        <p:nvGraphicFramePr>
          <p:cNvPr id="67588" name="Diagramm 8"/>
          <p:cNvGraphicFramePr>
            <a:graphicFrameLocks/>
          </p:cNvGraphicFramePr>
          <p:nvPr>
            <p:extLst/>
          </p:nvPr>
        </p:nvGraphicFramePr>
        <p:xfrm>
          <a:off x="-192088" y="2253850"/>
          <a:ext cx="9480551" cy="4394200"/>
        </p:xfrm>
        <a:graphic>
          <a:graphicData uri="http://schemas.openxmlformats.org/presentationml/2006/ole">
            <mc:AlternateContent xmlns:mc="http://schemas.openxmlformats.org/markup-compatibility/2006">
              <mc:Choice xmlns:v="urn:schemas-microsoft-com:vml" Requires="v">
                <p:oleObj spid="_x0000_s1043" name="Arbeitsblatt" r:id="rId4" imgW="9486900" imgH="4394200" progId="Excel.Sheet.8">
                  <p:embed/>
                </p:oleObj>
              </mc:Choice>
              <mc:Fallback>
                <p:oleObj name="Arbeitsblatt" r:id="rId4" imgW="9486900" imgH="4394200" progId="Excel.Sheet.8">
                  <p:embed/>
                  <p:pic>
                    <p:nvPicPr>
                      <p:cNvPr id="0" name=""/>
                      <p:cNvPicPr>
                        <a:picLocks noChangeArrowheads="1"/>
                      </p:cNvPicPr>
                      <p:nvPr/>
                    </p:nvPicPr>
                    <p:blipFill>
                      <a:blip r:embed="rId5"/>
                      <a:srcRect/>
                      <a:stretch>
                        <a:fillRect/>
                      </a:stretch>
                    </p:blipFill>
                    <p:spPr bwMode="auto">
                      <a:xfrm>
                        <a:off x="-192088" y="2253850"/>
                        <a:ext cx="9480551" cy="439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2" name="Textfeld 10"/>
          <p:cNvSpPr txBox="1">
            <a:spLocks noChangeArrowheads="1"/>
          </p:cNvSpPr>
          <p:nvPr/>
        </p:nvSpPr>
        <p:spPr bwMode="auto">
          <a:xfrm>
            <a:off x="3086100" y="4373563"/>
            <a:ext cx="1584325" cy="831850"/>
          </a:xfrm>
          <a:prstGeom prst="rect">
            <a:avLst/>
          </a:prstGeom>
          <a:noFill/>
          <a:ln w="9525">
            <a:noFill/>
            <a:miter lim="800000"/>
            <a:headEnd/>
            <a:tailEnd/>
          </a:ln>
        </p:spPr>
        <p:txBody>
          <a:bodyPr>
            <a:spAutoFit/>
          </a:bodyPr>
          <a:lstStyle/>
          <a:p>
            <a:pPr algn="ctr"/>
            <a:r>
              <a:rPr lang="de-DE" sz="1600" dirty="0"/>
              <a:t>Schreiben </a:t>
            </a:r>
          </a:p>
          <a:p>
            <a:pPr algn="ctr"/>
            <a:r>
              <a:rPr lang="de-DE" sz="1600" dirty="0"/>
              <a:t>und </a:t>
            </a:r>
          </a:p>
          <a:p>
            <a:pPr algn="ctr"/>
            <a:r>
              <a:rPr lang="de-DE" sz="1600" dirty="0"/>
              <a:t>Leseverstehen</a:t>
            </a:r>
          </a:p>
        </p:txBody>
      </p:sp>
      <p:sp>
        <p:nvSpPr>
          <p:cNvPr id="67593" name="Textfeld 17"/>
          <p:cNvSpPr txBox="1">
            <a:spLocks noChangeArrowheads="1"/>
          </p:cNvSpPr>
          <p:nvPr/>
        </p:nvSpPr>
        <p:spPr bwMode="auto">
          <a:xfrm>
            <a:off x="4570413" y="3094038"/>
            <a:ext cx="2557462" cy="1322387"/>
          </a:xfrm>
          <a:prstGeom prst="rect">
            <a:avLst/>
          </a:prstGeom>
          <a:noFill/>
          <a:ln w="9525">
            <a:noFill/>
            <a:miter lim="800000"/>
            <a:headEnd/>
            <a:tailEnd/>
          </a:ln>
        </p:spPr>
        <p:txBody>
          <a:bodyPr>
            <a:spAutoFit/>
          </a:bodyPr>
          <a:lstStyle/>
          <a:p>
            <a:r>
              <a:rPr lang="de-DE" sz="1600" dirty="0"/>
              <a:t>Sprachmittlung</a:t>
            </a:r>
          </a:p>
          <a:p>
            <a:r>
              <a:rPr lang="de-DE" sz="1600" dirty="0"/>
              <a:t>oder</a:t>
            </a:r>
          </a:p>
          <a:p>
            <a:r>
              <a:rPr lang="de-DE" sz="1600" dirty="0"/>
              <a:t>Hör-/Hörsehverstehen</a:t>
            </a:r>
          </a:p>
          <a:p>
            <a:r>
              <a:rPr lang="de-DE" sz="1600" dirty="0"/>
              <a:t>oder</a:t>
            </a:r>
          </a:p>
          <a:p>
            <a:r>
              <a:rPr lang="de-DE" sz="1600" dirty="0"/>
              <a:t>Sprechen</a:t>
            </a:r>
          </a:p>
        </p:txBody>
      </p:sp>
      <p:sp>
        <p:nvSpPr>
          <p:cNvPr id="67594" name="Textfeld 12"/>
          <p:cNvSpPr txBox="1">
            <a:spLocks noChangeArrowheads="1"/>
          </p:cNvSpPr>
          <p:nvPr/>
        </p:nvSpPr>
        <p:spPr bwMode="auto">
          <a:xfrm>
            <a:off x="1636713" y="3094038"/>
            <a:ext cx="1549400" cy="338137"/>
          </a:xfrm>
          <a:prstGeom prst="rect">
            <a:avLst/>
          </a:prstGeom>
          <a:noFill/>
          <a:ln w="9525">
            <a:noFill/>
            <a:miter lim="800000"/>
            <a:headEnd/>
            <a:tailEnd/>
          </a:ln>
        </p:spPr>
        <p:txBody>
          <a:bodyPr>
            <a:spAutoFit/>
          </a:bodyPr>
          <a:lstStyle/>
          <a:p>
            <a:r>
              <a:rPr lang="de-DE" sz="1600" dirty="0"/>
              <a:t>ca. 70-80 %</a:t>
            </a:r>
          </a:p>
        </p:txBody>
      </p:sp>
      <p:sp>
        <p:nvSpPr>
          <p:cNvPr id="67595" name="Textfeld 19"/>
          <p:cNvSpPr txBox="1">
            <a:spLocks noChangeArrowheads="1"/>
          </p:cNvSpPr>
          <p:nvPr/>
        </p:nvSpPr>
        <p:spPr bwMode="auto">
          <a:xfrm>
            <a:off x="6783388" y="3094038"/>
            <a:ext cx="1547812" cy="338137"/>
          </a:xfrm>
          <a:prstGeom prst="rect">
            <a:avLst/>
          </a:prstGeom>
          <a:noFill/>
          <a:ln w="9525">
            <a:noFill/>
            <a:miter lim="800000"/>
            <a:headEnd/>
            <a:tailEnd/>
          </a:ln>
        </p:spPr>
        <p:txBody>
          <a:bodyPr>
            <a:spAutoFit/>
          </a:bodyPr>
          <a:lstStyle/>
          <a:p>
            <a:r>
              <a:rPr lang="de-DE" sz="1600"/>
              <a:t>ca. 30-20 %</a:t>
            </a:r>
          </a:p>
        </p:txBody>
      </p:sp>
      <p:sp>
        <p:nvSpPr>
          <p:cNvPr id="67596" name="Textfeld 4"/>
          <p:cNvSpPr txBox="1">
            <a:spLocks noChangeArrowheads="1"/>
          </p:cNvSpPr>
          <p:nvPr/>
        </p:nvSpPr>
        <p:spPr bwMode="auto">
          <a:xfrm>
            <a:off x="390525" y="1550988"/>
            <a:ext cx="8361363" cy="1160462"/>
          </a:xfrm>
          <a:prstGeom prst="rect">
            <a:avLst/>
          </a:prstGeom>
          <a:noFill/>
          <a:ln w="9525">
            <a:noFill/>
            <a:miter lim="800000"/>
            <a:headEnd/>
            <a:tailEnd/>
          </a:ln>
        </p:spPr>
        <p:txBody>
          <a:bodyPr>
            <a:spAutoFit/>
          </a:bodyPr>
          <a:lstStyle/>
          <a:p>
            <a:pPr marL="342900" indent="-342900">
              <a:spcAft>
                <a:spcPts val="2400"/>
              </a:spcAft>
              <a:buFont typeface="Arial-BoldMT"/>
              <a:buAutoNum type="arabicPeriod"/>
            </a:pPr>
            <a:r>
              <a:rPr lang="de-DE" sz="1600" b="1" dirty="0">
                <a:latin typeface="Corbel" pitchFamily="34" charset="0"/>
              </a:rPr>
              <a:t>Schreiben</a:t>
            </a:r>
            <a:r>
              <a:rPr lang="de-DE" sz="1600" dirty="0">
                <a:latin typeface="Corbel" pitchFamily="34" charset="0"/>
              </a:rPr>
              <a:t> mit </a:t>
            </a:r>
            <a:r>
              <a:rPr lang="de-DE" sz="1600" b="1" dirty="0">
                <a:latin typeface="Corbel" pitchFamily="34" charset="0"/>
              </a:rPr>
              <a:t>einer weiteren </a:t>
            </a:r>
            <a:r>
              <a:rPr lang="de-DE" sz="1600" u="sng" dirty="0">
                <a:latin typeface="Corbel" pitchFamily="34" charset="0"/>
              </a:rPr>
              <a:t>integrierten</a:t>
            </a:r>
            <a:r>
              <a:rPr lang="de-DE" sz="1600" b="1" dirty="0">
                <a:latin typeface="Corbel" pitchFamily="34" charset="0"/>
              </a:rPr>
              <a:t> Teilkompetenz + </a:t>
            </a:r>
            <a:r>
              <a:rPr lang="de-DE" sz="1600" dirty="0">
                <a:latin typeface="Corbel" pitchFamily="34" charset="0"/>
              </a:rPr>
              <a:t>isolierte Überprüfung einer </a:t>
            </a:r>
            <a:r>
              <a:rPr lang="de-DE" sz="1600" b="1" dirty="0">
                <a:latin typeface="Corbel" pitchFamily="34" charset="0"/>
              </a:rPr>
              <a:t>dritten </a:t>
            </a:r>
            <a:r>
              <a:rPr lang="de-DE" sz="1600" b="1" dirty="0" smtClean="0">
                <a:latin typeface="Corbel" pitchFamily="34" charset="0"/>
              </a:rPr>
              <a:t>Teilkompetenz</a:t>
            </a:r>
            <a:r>
              <a:rPr lang="de-DE" sz="1600" dirty="0" smtClean="0">
                <a:latin typeface="Corbel" pitchFamily="34" charset="0"/>
              </a:rPr>
              <a:t> </a:t>
            </a:r>
            <a:r>
              <a:rPr lang="de-DE" sz="1600" dirty="0">
                <a:latin typeface="Corbel" pitchFamily="34" charset="0"/>
              </a:rPr>
              <a:t>(Aufgabentyp 1, zweiteilig):</a:t>
            </a:r>
            <a:endParaRPr lang="de-DE" sz="1600" b="1" dirty="0">
              <a:latin typeface="Corbel" pitchFamily="34" charset="0"/>
            </a:endParaRPr>
          </a:p>
          <a:p>
            <a:pPr marL="342900" indent="-342900">
              <a:spcAft>
                <a:spcPts val="2400"/>
              </a:spcAft>
            </a:pPr>
            <a:endParaRPr lang="de-DE" b="1" dirty="0">
              <a:solidFill>
                <a:srgbClr val="FF9900"/>
              </a:solidFill>
              <a:latin typeface="Corbel" pitchFamily="34" charset="0"/>
            </a:endParaRPr>
          </a:p>
        </p:txBody>
      </p:sp>
      <p:sp>
        <p:nvSpPr>
          <p:cNvPr id="10" name="Textfeld 9"/>
          <p:cNvSpPr txBox="1"/>
          <p:nvPr/>
        </p:nvSpPr>
        <p:spPr>
          <a:xfrm>
            <a:off x="3234267" y="2370667"/>
            <a:ext cx="3335866" cy="369332"/>
          </a:xfrm>
          <a:prstGeom prst="rect">
            <a:avLst/>
          </a:prstGeom>
          <a:noFill/>
        </p:spPr>
        <p:txBody>
          <a:bodyPr wrap="square" rtlCol="0">
            <a:spAutoFit/>
          </a:bodyPr>
          <a:lstStyle/>
          <a:p>
            <a:r>
              <a:rPr lang="de-DE" b="1" dirty="0" smtClean="0"/>
              <a:t>Aufgabenart 1.1 (KLP S. 77)</a:t>
            </a:r>
            <a:endParaRPr lang="de-DE" b="1" dirty="0"/>
          </a:p>
        </p:txBody>
      </p:sp>
    </p:spTree>
    <p:extLst>
      <p:ext uri="{BB962C8B-B14F-4D97-AF65-F5344CB8AC3E}">
        <p14:creationId xmlns:p14="http://schemas.microsoft.com/office/powerpoint/2010/main" val="1254058311"/>
      </p:ext>
    </p:extLst>
  </p:cSld>
  <p:clrMapOvr>
    <a:masterClrMapping/>
  </p:clrMapOvr>
  <p:transition spd="med" advClick="0" advTm="1000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Foliennummernplatzhalter 4"/>
          <p:cNvSpPr>
            <a:spLocks noGrp="1"/>
          </p:cNvSpPr>
          <p:nvPr>
            <p:ph type="sldNum" sz="quarter" idx="10"/>
          </p:nvPr>
        </p:nvSpPr>
        <p:spPr>
          <a:noFill/>
          <a:ln>
            <a:miter lim="800000"/>
            <a:headEnd/>
            <a:tailEnd/>
          </a:ln>
        </p:spPr>
        <p:txBody>
          <a:bodyPr/>
          <a:lstStyle/>
          <a:p>
            <a:fld id="{FA475055-7E40-483C-B02B-9915F227FE7B}" type="slidenum">
              <a:rPr lang="de-DE" smtClean="0">
                <a:latin typeface="Arial" charset="0"/>
                <a:ea typeface="MS PGothic"/>
                <a:cs typeface="MS PGothic"/>
              </a:rPr>
              <a:pPr/>
              <a:t>42</a:t>
            </a:fld>
            <a:endParaRPr lang="de-DE" smtClean="0">
              <a:latin typeface="Arial" charset="0"/>
              <a:ea typeface="MS PGothic"/>
              <a:cs typeface="MS PGothic"/>
            </a:endParaRPr>
          </a:p>
        </p:txBody>
      </p:sp>
      <p:sp>
        <p:nvSpPr>
          <p:cNvPr id="68614" name="Rectangle 9"/>
          <p:cNvSpPr>
            <a:spLocks noGrp="1" noChangeArrowheads="1"/>
          </p:cNvSpPr>
          <p:nvPr>
            <p:ph type="title"/>
          </p:nvPr>
        </p:nvSpPr>
        <p:spPr>
          <a:xfrm>
            <a:off x="349250" y="714375"/>
            <a:ext cx="8064500" cy="554038"/>
          </a:xfrm>
        </p:spPr>
        <p:txBody>
          <a:bodyPr tIns="144000"/>
          <a:lstStyle/>
          <a:p>
            <a:r>
              <a:rPr lang="de-DE" sz="2800" dirty="0" smtClean="0">
                <a:solidFill>
                  <a:srgbClr val="FF0000"/>
                </a:solidFill>
                <a:latin typeface="Corbel" pitchFamily="34" charset="0"/>
                <a:ea typeface="MS PGothic"/>
                <a:cs typeface="MS PGothic"/>
              </a:rPr>
              <a:t>Aufgabenarten</a:t>
            </a:r>
            <a:r>
              <a:rPr lang="de-DE" sz="1800" dirty="0" smtClean="0">
                <a:solidFill>
                  <a:schemeClr val="tx2"/>
                </a:solidFill>
                <a:ea typeface="MS PGothic"/>
                <a:cs typeface="MS PGothic"/>
              </a:rPr>
              <a:t/>
            </a:r>
            <a:br>
              <a:rPr lang="de-DE" sz="1800" dirty="0" smtClean="0">
                <a:solidFill>
                  <a:schemeClr val="tx2"/>
                </a:solidFill>
                <a:ea typeface="MS PGothic"/>
                <a:cs typeface="MS PGothic"/>
              </a:rPr>
            </a:br>
            <a:r>
              <a:rPr lang="de-DE" sz="1800" dirty="0" smtClean="0">
                <a:ea typeface="MS PGothic"/>
                <a:cs typeface="MS PGothic"/>
              </a:rPr>
              <a:t/>
            </a:r>
            <a:br>
              <a:rPr lang="de-DE" sz="1800" dirty="0" smtClean="0">
                <a:ea typeface="MS PGothic"/>
                <a:cs typeface="MS PGothic"/>
              </a:rPr>
            </a:br>
            <a:endParaRPr lang="de-DE" sz="1800" b="0" i="1" dirty="0" smtClean="0">
              <a:ea typeface="MS PGothic"/>
              <a:cs typeface="MS PGothic"/>
            </a:endParaRPr>
          </a:p>
        </p:txBody>
      </p:sp>
      <p:graphicFrame>
        <p:nvGraphicFramePr>
          <p:cNvPr id="68612" name="Diagramm 12"/>
          <p:cNvGraphicFramePr>
            <a:graphicFrameLocks/>
          </p:cNvGraphicFramePr>
          <p:nvPr>
            <p:extLst/>
          </p:nvPr>
        </p:nvGraphicFramePr>
        <p:xfrm>
          <a:off x="46038" y="2246313"/>
          <a:ext cx="9050337" cy="4397375"/>
        </p:xfrm>
        <a:graphic>
          <a:graphicData uri="http://schemas.openxmlformats.org/presentationml/2006/ole">
            <mc:AlternateContent xmlns:mc="http://schemas.openxmlformats.org/markup-compatibility/2006">
              <mc:Choice xmlns:v="urn:schemas-microsoft-com:vml" Requires="v">
                <p:oleObj spid="_x0000_s71699" name="Arbeitsblatt" r:id="rId4" imgW="9055100" imgH="4394200" progId="Excel.Sheet.8">
                  <p:embed/>
                </p:oleObj>
              </mc:Choice>
              <mc:Fallback>
                <p:oleObj name="Arbeitsblatt" r:id="rId4" imgW="9055100" imgH="4394200" progId="Excel.Sheet.8">
                  <p:embed/>
                  <p:pic>
                    <p:nvPicPr>
                      <p:cNvPr id="0" name=""/>
                      <p:cNvPicPr>
                        <a:picLocks noChangeArrowheads="1"/>
                      </p:cNvPicPr>
                      <p:nvPr/>
                    </p:nvPicPr>
                    <p:blipFill>
                      <a:blip r:embed="rId5"/>
                      <a:srcRect/>
                      <a:stretch>
                        <a:fillRect/>
                      </a:stretch>
                    </p:blipFill>
                    <p:spPr bwMode="auto">
                      <a:xfrm>
                        <a:off x="46038" y="2246313"/>
                        <a:ext cx="9050337" cy="439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6" name="Textfeld 13"/>
          <p:cNvSpPr txBox="1">
            <a:spLocks noChangeArrowheads="1"/>
          </p:cNvSpPr>
          <p:nvPr/>
        </p:nvSpPr>
        <p:spPr bwMode="auto">
          <a:xfrm>
            <a:off x="1631950" y="3074988"/>
            <a:ext cx="1547813" cy="338137"/>
          </a:xfrm>
          <a:prstGeom prst="rect">
            <a:avLst/>
          </a:prstGeom>
          <a:noFill/>
          <a:ln w="9525">
            <a:noFill/>
            <a:miter lim="800000"/>
            <a:headEnd/>
            <a:tailEnd/>
          </a:ln>
        </p:spPr>
        <p:txBody>
          <a:bodyPr>
            <a:spAutoFit/>
          </a:bodyPr>
          <a:lstStyle/>
          <a:p>
            <a:r>
              <a:rPr lang="de-DE" sz="1600"/>
              <a:t>ca. 70-80 %</a:t>
            </a:r>
          </a:p>
        </p:txBody>
      </p:sp>
      <p:sp>
        <p:nvSpPr>
          <p:cNvPr id="68617" name="Textfeld 15"/>
          <p:cNvSpPr txBox="1">
            <a:spLocks noChangeArrowheads="1"/>
          </p:cNvSpPr>
          <p:nvPr/>
        </p:nvSpPr>
        <p:spPr bwMode="auto">
          <a:xfrm>
            <a:off x="4570413" y="3751263"/>
            <a:ext cx="1593850" cy="338137"/>
          </a:xfrm>
          <a:prstGeom prst="rect">
            <a:avLst/>
          </a:prstGeom>
          <a:noFill/>
          <a:ln w="9525">
            <a:noFill/>
            <a:miter lim="800000"/>
            <a:headEnd/>
            <a:tailEnd/>
          </a:ln>
        </p:spPr>
        <p:txBody>
          <a:bodyPr>
            <a:spAutoFit/>
          </a:bodyPr>
          <a:lstStyle/>
          <a:p>
            <a:pPr algn="ctr"/>
            <a:r>
              <a:rPr lang="de-DE" sz="1600" dirty="0"/>
              <a:t>Leseverstehen</a:t>
            </a:r>
          </a:p>
        </p:txBody>
      </p:sp>
      <p:sp>
        <p:nvSpPr>
          <p:cNvPr id="68618" name="Textfeld 17"/>
          <p:cNvSpPr txBox="1">
            <a:spLocks noChangeArrowheads="1"/>
          </p:cNvSpPr>
          <p:nvPr/>
        </p:nvSpPr>
        <p:spPr bwMode="auto">
          <a:xfrm>
            <a:off x="2889250" y="4197350"/>
            <a:ext cx="2238375" cy="831850"/>
          </a:xfrm>
          <a:prstGeom prst="rect">
            <a:avLst/>
          </a:prstGeom>
          <a:noFill/>
          <a:ln w="9525">
            <a:noFill/>
            <a:miter lim="800000"/>
            <a:headEnd/>
            <a:tailEnd/>
          </a:ln>
        </p:spPr>
        <p:txBody>
          <a:bodyPr>
            <a:spAutoFit/>
          </a:bodyPr>
          <a:lstStyle/>
          <a:p>
            <a:pPr algn="ctr"/>
            <a:r>
              <a:rPr lang="de-DE" sz="1600" dirty="0"/>
              <a:t>Schreiben </a:t>
            </a:r>
          </a:p>
          <a:p>
            <a:pPr algn="ctr"/>
            <a:r>
              <a:rPr lang="de-DE" sz="1600" dirty="0"/>
              <a:t>und </a:t>
            </a:r>
          </a:p>
          <a:p>
            <a:pPr algn="ctr"/>
            <a:r>
              <a:rPr lang="de-DE" sz="1600" dirty="0"/>
              <a:t>Hör-/Hörsehverstehen</a:t>
            </a:r>
          </a:p>
        </p:txBody>
      </p:sp>
      <p:sp>
        <p:nvSpPr>
          <p:cNvPr id="68619" name="Textfeld 4"/>
          <p:cNvSpPr txBox="1">
            <a:spLocks noChangeArrowheads="1"/>
          </p:cNvSpPr>
          <p:nvPr/>
        </p:nvSpPr>
        <p:spPr bwMode="auto">
          <a:xfrm>
            <a:off x="390525" y="1550988"/>
            <a:ext cx="8361363" cy="581025"/>
          </a:xfrm>
          <a:prstGeom prst="rect">
            <a:avLst/>
          </a:prstGeom>
          <a:noFill/>
          <a:ln w="9525">
            <a:noFill/>
            <a:miter lim="800000"/>
            <a:headEnd/>
            <a:tailEnd/>
          </a:ln>
        </p:spPr>
        <p:txBody>
          <a:bodyPr>
            <a:spAutoFit/>
          </a:bodyPr>
          <a:lstStyle/>
          <a:p>
            <a:pPr marL="342900" indent="-342900">
              <a:spcAft>
                <a:spcPts val="2400"/>
              </a:spcAft>
              <a:buFont typeface="Arial-BoldMT"/>
              <a:buAutoNum type="arabicPeriod"/>
            </a:pPr>
            <a:r>
              <a:rPr lang="de-DE" sz="1600" b="1" dirty="0">
                <a:latin typeface="Corbel" pitchFamily="34" charset="0"/>
              </a:rPr>
              <a:t>Schreiben</a:t>
            </a:r>
            <a:r>
              <a:rPr lang="de-DE" sz="1600" dirty="0">
                <a:latin typeface="Corbel" pitchFamily="34" charset="0"/>
              </a:rPr>
              <a:t> mit </a:t>
            </a:r>
            <a:r>
              <a:rPr lang="de-DE" sz="1600" b="1" dirty="0">
                <a:latin typeface="Corbel" pitchFamily="34" charset="0"/>
              </a:rPr>
              <a:t>einer weiteren </a:t>
            </a:r>
            <a:r>
              <a:rPr lang="de-DE" sz="1600" u="sng" dirty="0">
                <a:latin typeface="Corbel" pitchFamily="34" charset="0"/>
              </a:rPr>
              <a:t>integrierten</a:t>
            </a:r>
            <a:r>
              <a:rPr lang="de-DE" sz="1600" b="1" dirty="0">
                <a:latin typeface="Corbel" pitchFamily="34" charset="0"/>
              </a:rPr>
              <a:t> Teilkompetenz</a:t>
            </a:r>
            <a:r>
              <a:rPr lang="de-DE" sz="1600" dirty="0">
                <a:latin typeface="Corbel" pitchFamily="34" charset="0"/>
              </a:rPr>
              <a:t> </a:t>
            </a:r>
            <a:r>
              <a:rPr lang="de-DE" sz="1600" b="1" dirty="0">
                <a:latin typeface="Corbel" pitchFamily="34" charset="0"/>
              </a:rPr>
              <a:t>+ </a:t>
            </a:r>
            <a:r>
              <a:rPr lang="de-DE" sz="1600" dirty="0">
                <a:latin typeface="Corbel" pitchFamily="34" charset="0"/>
              </a:rPr>
              <a:t>isolierte Überprüfung einer </a:t>
            </a:r>
            <a:r>
              <a:rPr lang="de-DE" sz="1600" b="1" dirty="0">
                <a:latin typeface="Corbel" pitchFamily="34" charset="0"/>
              </a:rPr>
              <a:t>dritten Teilkompetenz</a:t>
            </a:r>
            <a:r>
              <a:rPr lang="de-DE" sz="1600" dirty="0">
                <a:latin typeface="Corbel" pitchFamily="34" charset="0"/>
              </a:rPr>
              <a:t> (Aufgabentyp 1, zweiteilig):</a:t>
            </a:r>
          </a:p>
        </p:txBody>
      </p:sp>
      <p:sp>
        <p:nvSpPr>
          <p:cNvPr id="9" name="Textfeld 8"/>
          <p:cNvSpPr txBox="1"/>
          <p:nvPr/>
        </p:nvSpPr>
        <p:spPr>
          <a:xfrm>
            <a:off x="3234267" y="2370667"/>
            <a:ext cx="3335866" cy="369332"/>
          </a:xfrm>
          <a:prstGeom prst="rect">
            <a:avLst/>
          </a:prstGeom>
          <a:noFill/>
        </p:spPr>
        <p:txBody>
          <a:bodyPr wrap="square" rtlCol="0">
            <a:spAutoFit/>
          </a:bodyPr>
          <a:lstStyle/>
          <a:p>
            <a:r>
              <a:rPr lang="de-DE" b="1" dirty="0" smtClean="0"/>
              <a:t>Aufgabenart 1.2 (KLP S. 77)</a:t>
            </a:r>
            <a:endParaRPr lang="de-DE" b="1" dirty="0"/>
          </a:p>
        </p:txBody>
      </p:sp>
    </p:spTree>
    <p:extLst>
      <p:ext uri="{BB962C8B-B14F-4D97-AF65-F5344CB8AC3E}">
        <p14:creationId xmlns:p14="http://schemas.microsoft.com/office/powerpoint/2010/main" val="2329301977"/>
      </p:ext>
    </p:extLst>
  </p:cSld>
  <p:clrMapOvr>
    <a:masterClrMapping/>
  </p:clrMapOvr>
  <p:transition spd="med" advClick="0" advTm="1000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Foliennummernplatzhalter 4"/>
          <p:cNvSpPr>
            <a:spLocks noGrp="1"/>
          </p:cNvSpPr>
          <p:nvPr>
            <p:ph type="sldNum" sz="quarter" idx="10"/>
          </p:nvPr>
        </p:nvSpPr>
        <p:spPr>
          <a:noFill/>
          <a:ln>
            <a:miter lim="800000"/>
            <a:headEnd/>
            <a:tailEnd/>
          </a:ln>
        </p:spPr>
        <p:txBody>
          <a:bodyPr/>
          <a:lstStyle/>
          <a:p>
            <a:fld id="{520321C6-6DD7-4AD2-9DD7-DC108B1B5C3E}" type="slidenum">
              <a:rPr lang="de-DE" smtClean="0">
                <a:latin typeface="Arial" charset="0"/>
                <a:ea typeface="MS PGothic"/>
                <a:cs typeface="MS PGothic"/>
              </a:rPr>
              <a:pPr/>
              <a:t>43</a:t>
            </a:fld>
            <a:endParaRPr lang="de-DE" smtClean="0">
              <a:latin typeface="Arial" charset="0"/>
              <a:ea typeface="MS PGothic"/>
              <a:cs typeface="MS PGothic"/>
            </a:endParaRPr>
          </a:p>
        </p:txBody>
      </p:sp>
      <p:sp>
        <p:nvSpPr>
          <p:cNvPr id="69639" name="Rectangle 9"/>
          <p:cNvSpPr>
            <a:spLocks noGrp="1" noChangeArrowheads="1"/>
          </p:cNvSpPr>
          <p:nvPr>
            <p:ph type="title"/>
          </p:nvPr>
        </p:nvSpPr>
        <p:spPr>
          <a:xfrm>
            <a:off x="349250" y="714375"/>
            <a:ext cx="8064500" cy="554038"/>
          </a:xfrm>
        </p:spPr>
        <p:txBody>
          <a:bodyPr tIns="144000"/>
          <a:lstStyle/>
          <a:p>
            <a:r>
              <a:rPr lang="de-DE" sz="2800" dirty="0" smtClean="0">
                <a:solidFill>
                  <a:srgbClr val="FF0000"/>
                </a:solidFill>
                <a:latin typeface="Corbel" pitchFamily="34" charset="0"/>
                <a:ea typeface="MS PGothic"/>
                <a:cs typeface="MS PGothic"/>
              </a:rPr>
              <a:t>Aufgabenarten</a:t>
            </a:r>
            <a:r>
              <a:rPr lang="de-DE" sz="1800" dirty="0" smtClean="0">
                <a:solidFill>
                  <a:schemeClr val="tx2"/>
                </a:solidFill>
                <a:ea typeface="MS PGothic"/>
                <a:cs typeface="MS PGothic"/>
              </a:rPr>
              <a:t/>
            </a:r>
            <a:br>
              <a:rPr lang="de-DE" sz="1800" dirty="0" smtClean="0">
                <a:solidFill>
                  <a:schemeClr val="tx2"/>
                </a:solidFill>
                <a:ea typeface="MS PGothic"/>
                <a:cs typeface="MS PGothic"/>
              </a:rPr>
            </a:br>
            <a:r>
              <a:rPr lang="de-DE" sz="1800" dirty="0" smtClean="0">
                <a:ea typeface="MS PGothic"/>
                <a:cs typeface="MS PGothic"/>
              </a:rPr>
              <a:t/>
            </a:r>
            <a:br>
              <a:rPr lang="de-DE" sz="1800" dirty="0" smtClean="0">
                <a:ea typeface="MS PGothic"/>
                <a:cs typeface="MS PGothic"/>
              </a:rPr>
            </a:br>
            <a:endParaRPr lang="de-DE" sz="1800" b="0" i="1" dirty="0" smtClean="0">
              <a:ea typeface="MS PGothic"/>
              <a:cs typeface="MS PGothic"/>
            </a:endParaRPr>
          </a:p>
        </p:txBody>
      </p:sp>
      <p:graphicFrame>
        <p:nvGraphicFramePr>
          <p:cNvPr id="69636" name="Diagramm 6"/>
          <p:cNvGraphicFramePr>
            <a:graphicFrameLocks/>
          </p:cNvGraphicFramePr>
          <p:nvPr>
            <p:extLst/>
          </p:nvPr>
        </p:nvGraphicFramePr>
        <p:xfrm>
          <a:off x="393700" y="2252663"/>
          <a:ext cx="8474075" cy="4395787"/>
        </p:xfrm>
        <a:graphic>
          <a:graphicData uri="http://schemas.openxmlformats.org/presentationml/2006/ole">
            <mc:AlternateContent xmlns:mc="http://schemas.openxmlformats.org/markup-compatibility/2006">
              <mc:Choice xmlns:v="urn:schemas-microsoft-com:vml" Requires="v">
                <p:oleObj spid="_x0000_s72723" name="Arbeitsblatt" r:id="rId4" imgW="8470900" imgH="4394200" progId="Excel.Sheet.8">
                  <p:embed/>
                </p:oleObj>
              </mc:Choice>
              <mc:Fallback>
                <p:oleObj name="Arbeitsblatt" r:id="rId4" imgW="8470900" imgH="4394200" progId="Excel.Sheet.8">
                  <p:embed/>
                  <p:pic>
                    <p:nvPicPr>
                      <p:cNvPr id="0" name=""/>
                      <p:cNvPicPr>
                        <a:picLocks noChangeArrowheads="1"/>
                      </p:cNvPicPr>
                      <p:nvPr/>
                    </p:nvPicPr>
                    <p:blipFill>
                      <a:blip r:embed="rId5"/>
                      <a:srcRect/>
                      <a:stretch>
                        <a:fillRect/>
                      </a:stretch>
                    </p:blipFill>
                    <p:spPr bwMode="auto">
                      <a:xfrm>
                        <a:off x="393700" y="2252663"/>
                        <a:ext cx="8474075" cy="4395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feld 1"/>
          <p:cNvSpPr txBox="1"/>
          <p:nvPr/>
        </p:nvSpPr>
        <p:spPr>
          <a:xfrm>
            <a:off x="3109913" y="3978275"/>
            <a:ext cx="3100387" cy="785813"/>
          </a:xfrm>
          <a:prstGeom prst="rect">
            <a:avLst/>
          </a:prstGeom>
          <a:noFill/>
        </p:spPr>
        <p:txBody>
          <a:bodyPr>
            <a:spAutoFit/>
          </a:bodyPr>
          <a:lstStyle/>
          <a:p>
            <a:pPr algn="ctr" fontAlgn="auto">
              <a:lnSpc>
                <a:spcPct val="115000"/>
              </a:lnSpc>
              <a:spcBef>
                <a:spcPts val="0"/>
              </a:spcBef>
              <a:spcAft>
                <a:spcPts val="1000"/>
              </a:spcAft>
              <a:defRPr/>
            </a:pPr>
            <a:r>
              <a:rPr lang="de-DE" sz="1600" b="1" kern="0" dirty="0">
                <a:ea typeface="Century Gothic"/>
                <a:cs typeface="Arial" panose="020B0604020202020204" pitchFamily="34" charset="0"/>
              </a:rPr>
              <a:t>Schreiben – Leseverstehen – </a:t>
            </a:r>
          </a:p>
          <a:p>
            <a:pPr algn="ctr" fontAlgn="auto">
              <a:lnSpc>
                <a:spcPct val="115000"/>
              </a:lnSpc>
              <a:spcBef>
                <a:spcPts val="0"/>
              </a:spcBef>
              <a:spcAft>
                <a:spcPts val="1000"/>
              </a:spcAft>
              <a:defRPr/>
            </a:pPr>
            <a:r>
              <a:rPr lang="de-DE" sz="1600" b="1" kern="0" dirty="0">
                <a:ea typeface="Century Gothic"/>
                <a:cs typeface="Arial" panose="020B0604020202020204" pitchFamily="34" charset="0"/>
              </a:rPr>
              <a:t>Hör-/Hörsehverstehen</a:t>
            </a:r>
            <a:endParaRPr lang="de-DE" sz="1600" kern="0" dirty="0">
              <a:ea typeface="Century Gothic"/>
              <a:cs typeface="Arial" panose="020B0604020202020204" pitchFamily="34" charset="0"/>
            </a:endParaRPr>
          </a:p>
        </p:txBody>
      </p:sp>
      <p:sp>
        <p:nvSpPr>
          <p:cNvPr id="69641" name="Textfeld 4"/>
          <p:cNvSpPr txBox="1">
            <a:spLocks noChangeArrowheads="1"/>
          </p:cNvSpPr>
          <p:nvPr/>
        </p:nvSpPr>
        <p:spPr bwMode="auto">
          <a:xfrm>
            <a:off x="527050" y="1522413"/>
            <a:ext cx="8474075" cy="581025"/>
          </a:xfrm>
          <a:prstGeom prst="rect">
            <a:avLst/>
          </a:prstGeom>
          <a:noFill/>
          <a:ln w="9525">
            <a:noFill/>
            <a:miter lim="800000"/>
            <a:headEnd/>
            <a:tailEnd/>
          </a:ln>
        </p:spPr>
        <p:txBody>
          <a:bodyPr>
            <a:spAutoFit/>
          </a:bodyPr>
          <a:lstStyle/>
          <a:p>
            <a:r>
              <a:rPr lang="de-DE" sz="1600" b="1" dirty="0">
                <a:latin typeface="Corbel" pitchFamily="34" charset="0"/>
              </a:rPr>
              <a:t>2. Schreiben</a:t>
            </a:r>
            <a:r>
              <a:rPr lang="de-DE" sz="1600" dirty="0">
                <a:latin typeface="Corbel" pitchFamily="34" charset="0"/>
              </a:rPr>
              <a:t> mit </a:t>
            </a:r>
            <a:r>
              <a:rPr lang="de-DE" sz="1600" b="1" dirty="0">
                <a:latin typeface="Corbel" pitchFamily="34" charset="0"/>
              </a:rPr>
              <a:t>zwei weiteren </a:t>
            </a:r>
            <a:r>
              <a:rPr lang="de-DE" sz="1600" u="sng" dirty="0">
                <a:latin typeface="Corbel" pitchFamily="34" charset="0"/>
              </a:rPr>
              <a:t>integrierten</a:t>
            </a:r>
            <a:r>
              <a:rPr lang="de-DE" sz="1600" b="1" dirty="0">
                <a:latin typeface="Corbel" pitchFamily="34" charset="0"/>
              </a:rPr>
              <a:t> Teilkompetenzen</a:t>
            </a:r>
            <a:r>
              <a:rPr lang="de-DE" sz="1600" dirty="0">
                <a:latin typeface="Corbel" pitchFamily="34" charset="0"/>
              </a:rPr>
              <a:t> (Aufgabentyp 2, einteilig)</a:t>
            </a:r>
            <a:endParaRPr lang="de-DE" b="1" dirty="0">
              <a:latin typeface="Corbel" pitchFamily="34" charset="0"/>
            </a:endParaRPr>
          </a:p>
          <a:p>
            <a:endParaRPr lang="de-DE" sz="1600" dirty="0">
              <a:latin typeface="Corbel" pitchFamily="34" charset="0"/>
            </a:endParaRPr>
          </a:p>
        </p:txBody>
      </p:sp>
      <p:sp>
        <p:nvSpPr>
          <p:cNvPr id="3" name="Textfeld 2"/>
          <p:cNvSpPr txBox="1"/>
          <p:nvPr/>
        </p:nvSpPr>
        <p:spPr>
          <a:xfrm>
            <a:off x="3234267" y="2370667"/>
            <a:ext cx="3335866" cy="369332"/>
          </a:xfrm>
          <a:prstGeom prst="rect">
            <a:avLst/>
          </a:prstGeom>
          <a:noFill/>
        </p:spPr>
        <p:txBody>
          <a:bodyPr wrap="square" rtlCol="0">
            <a:spAutoFit/>
          </a:bodyPr>
          <a:lstStyle/>
          <a:p>
            <a:r>
              <a:rPr lang="de-DE" b="1" dirty="0" smtClean="0"/>
              <a:t>Aufgabenart 2 (KLP S. 78)</a:t>
            </a:r>
            <a:endParaRPr lang="de-DE" b="1" dirty="0"/>
          </a:p>
        </p:txBody>
      </p:sp>
    </p:spTree>
    <p:extLst>
      <p:ext uri="{BB962C8B-B14F-4D97-AF65-F5344CB8AC3E}">
        <p14:creationId xmlns:p14="http://schemas.microsoft.com/office/powerpoint/2010/main" val="3986998607"/>
      </p:ext>
    </p:extLst>
  </p:cSld>
  <p:clrMapOvr>
    <a:masterClrMapping/>
  </p:clrMapOvr>
  <p:transition spd="med" advClick="0" advTm="1000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3" name="Foliennummernplatzhalter 4"/>
          <p:cNvSpPr>
            <a:spLocks noGrp="1"/>
          </p:cNvSpPr>
          <p:nvPr>
            <p:ph type="sldNum" sz="quarter" idx="10"/>
          </p:nvPr>
        </p:nvSpPr>
        <p:spPr>
          <a:noFill/>
          <a:ln>
            <a:miter lim="800000"/>
            <a:headEnd/>
            <a:tailEnd/>
          </a:ln>
        </p:spPr>
        <p:txBody>
          <a:bodyPr/>
          <a:lstStyle/>
          <a:p>
            <a:fld id="{D3BFB5CB-CFF6-4028-AE3C-BC767895E88C}" type="slidenum">
              <a:rPr lang="de-DE" smtClean="0">
                <a:latin typeface="Arial" charset="0"/>
                <a:ea typeface="MS PGothic"/>
                <a:cs typeface="MS PGothic"/>
              </a:rPr>
              <a:pPr/>
              <a:t>44</a:t>
            </a:fld>
            <a:endParaRPr lang="de-DE" smtClean="0">
              <a:latin typeface="Arial" charset="0"/>
              <a:ea typeface="MS PGothic"/>
              <a:cs typeface="MS PGothic"/>
            </a:endParaRPr>
          </a:p>
        </p:txBody>
      </p:sp>
      <p:sp>
        <p:nvSpPr>
          <p:cNvPr id="70665" name="Textfeld 4"/>
          <p:cNvSpPr txBox="1">
            <a:spLocks noChangeArrowheads="1"/>
          </p:cNvSpPr>
          <p:nvPr/>
        </p:nvSpPr>
        <p:spPr bwMode="auto">
          <a:xfrm>
            <a:off x="527050" y="1484313"/>
            <a:ext cx="8361363" cy="584200"/>
          </a:xfrm>
          <a:prstGeom prst="rect">
            <a:avLst/>
          </a:prstGeom>
          <a:noFill/>
          <a:ln w="9525">
            <a:noFill/>
            <a:miter lim="800000"/>
            <a:headEnd/>
            <a:tailEnd/>
          </a:ln>
        </p:spPr>
        <p:txBody>
          <a:bodyPr>
            <a:spAutoFit/>
          </a:bodyPr>
          <a:lstStyle/>
          <a:p>
            <a:r>
              <a:rPr lang="de-DE" sz="1600" b="1" dirty="0">
                <a:latin typeface="Corbel" pitchFamily="34" charset="0"/>
              </a:rPr>
              <a:t>3. Schreiben</a:t>
            </a:r>
            <a:r>
              <a:rPr lang="de-DE" sz="1600" dirty="0">
                <a:latin typeface="Corbel" pitchFamily="34" charset="0"/>
              </a:rPr>
              <a:t> </a:t>
            </a:r>
            <a:r>
              <a:rPr lang="de-DE" sz="1600" b="1" dirty="0">
                <a:latin typeface="Corbel" pitchFamily="34" charset="0"/>
              </a:rPr>
              <a:t>+ zwei weitere Teilkompetenzen</a:t>
            </a:r>
            <a:r>
              <a:rPr lang="de-DE" sz="1600" dirty="0">
                <a:latin typeface="Corbel" pitchFamily="34" charset="0"/>
              </a:rPr>
              <a:t>, die jeweils </a:t>
            </a:r>
            <a:r>
              <a:rPr lang="de-DE" sz="1600" u="sng" dirty="0">
                <a:latin typeface="Corbel" pitchFamily="34" charset="0"/>
              </a:rPr>
              <a:t>isoliert</a:t>
            </a:r>
            <a:r>
              <a:rPr lang="de-DE" sz="1600" dirty="0">
                <a:latin typeface="Corbel" pitchFamily="34" charset="0"/>
              </a:rPr>
              <a:t> überprüft werden </a:t>
            </a:r>
          </a:p>
          <a:p>
            <a:r>
              <a:rPr lang="de-DE" sz="1600" dirty="0">
                <a:latin typeface="Corbel" pitchFamily="34" charset="0"/>
              </a:rPr>
              <a:t>    (Aufgabentyp 3, zweiteilig) </a:t>
            </a:r>
            <a:r>
              <a:rPr lang="de-DE" sz="1600" b="1" dirty="0">
                <a:latin typeface="Corbel" pitchFamily="34" charset="0"/>
              </a:rPr>
              <a:t> </a:t>
            </a:r>
          </a:p>
        </p:txBody>
      </p:sp>
      <p:sp>
        <p:nvSpPr>
          <p:cNvPr id="70666" name="Textfeld 8"/>
          <p:cNvSpPr txBox="1">
            <a:spLocks noChangeArrowheads="1"/>
          </p:cNvSpPr>
          <p:nvPr/>
        </p:nvSpPr>
        <p:spPr bwMode="auto">
          <a:xfrm>
            <a:off x="4283075" y="3941763"/>
            <a:ext cx="619125" cy="368300"/>
          </a:xfrm>
          <a:prstGeom prst="rect">
            <a:avLst/>
          </a:prstGeom>
          <a:noFill/>
          <a:ln w="9525">
            <a:noFill/>
            <a:miter lim="800000"/>
            <a:headEnd/>
            <a:tailEnd/>
          </a:ln>
        </p:spPr>
        <p:txBody>
          <a:bodyPr>
            <a:spAutoFit/>
          </a:bodyPr>
          <a:lstStyle/>
          <a:p>
            <a:pPr algn="ctr"/>
            <a:r>
              <a:rPr lang="de-DE"/>
              <a:t>+</a:t>
            </a:r>
          </a:p>
        </p:txBody>
      </p:sp>
      <p:sp>
        <p:nvSpPr>
          <p:cNvPr id="70667" name="Rectangle 9"/>
          <p:cNvSpPr>
            <a:spLocks noGrp="1" noChangeArrowheads="1"/>
          </p:cNvSpPr>
          <p:nvPr>
            <p:ph type="title"/>
          </p:nvPr>
        </p:nvSpPr>
        <p:spPr>
          <a:xfrm>
            <a:off x="349250" y="714375"/>
            <a:ext cx="8064500" cy="554038"/>
          </a:xfrm>
        </p:spPr>
        <p:txBody>
          <a:bodyPr tIns="144000"/>
          <a:lstStyle/>
          <a:p>
            <a:r>
              <a:rPr lang="de-DE" sz="2800" dirty="0" smtClean="0">
                <a:solidFill>
                  <a:srgbClr val="FF0000"/>
                </a:solidFill>
                <a:latin typeface="Corbel" pitchFamily="34" charset="0"/>
                <a:ea typeface="MS PGothic"/>
                <a:cs typeface="MS PGothic"/>
              </a:rPr>
              <a:t>Aufgabenarten</a:t>
            </a:r>
            <a:r>
              <a:rPr lang="de-DE" sz="1800" dirty="0" smtClean="0">
                <a:solidFill>
                  <a:schemeClr val="tx2"/>
                </a:solidFill>
                <a:ea typeface="MS PGothic"/>
                <a:cs typeface="MS PGothic"/>
              </a:rPr>
              <a:t/>
            </a:r>
            <a:br>
              <a:rPr lang="de-DE" sz="1800" dirty="0" smtClean="0">
                <a:solidFill>
                  <a:schemeClr val="tx2"/>
                </a:solidFill>
                <a:ea typeface="MS PGothic"/>
                <a:cs typeface="MS PGothic"/>
              </a:rPr>
            </a:br>
            <a:r>
              <a:rPr lang="de-DE" sz="1800" dirty="0" smtClean="0">
                <a:ea typeface="MS PGothic"/>
                <a:cs typeface="MS PGothic"/>
              </a:rPr>
              <a:t/>
            </a:r>
            <a:br>
              <a:rPr lang="de-DE" sz="1800" dirty="0" smtClean="0">
                <a:ea typeface="MS PGothic"/>
                <a:cs typeface="MS PGothic"/>
              </a:rPr>
            </a:br>
            <a:endParaRPr lang="de-DE" sz="1800" b="0" i="1" dirty="0" smtClean="0">
              <a:ea typeface="MS PGothic"/>
              <a:cs typeface="MS PGothic"/>
            </a:endParaRPr>
          </a:p>
        </p:txBody>
      </p:sp>
      <p:graphicFrame>
        <p:nvGraphicFramePr>
          <p:cNvPr id="70662" name="Diagramm 8"/>
          <p:cNvGraphicFramePr>
            <a:graphicFrameLocks/>
          </p:cNvGraphicFramePr>
          <p:nvPr>
            <p:extLst/>
          </p:nvPr>
        </p:nvGraphicFramePr>
        <p:xfrm>
          <a:off x="927100" y="2212975"/>
          <a:ext cx="7367588" cy="4395788"/>
        </p:xfrm>
        <a:graphic>
          <a:graphicData uri="http://schemas.openxmlformats.org/presentationml/2006/ole">
            <mc:AlternateContent xmlns:mc="http://schemas.openxmlformats.org/markup-compatibility/2006">
              <mc:Choice xmlns:v="urn:schemas-microsoft-com:vml" Requires="v">
                <p:oleObj spid="_x0000_s73747" name="Arbeitsblatt" r:id="rId4" imgW="7366000" imgH="4394200" progId="Excel.Sheet.8">
                  <p:embed/>
                </p:oleObj>
              </mc:Choice>
              <mc:Fallback>
                <p:oleObj name="Arbeitsblatt" r:id="rId4" imgW="7366000" imgH="4394200" progId="Excel.Sheet.8">
                  <p:embed/>
                  <p:pic>
                    <p:nvPicPr>
                      <p:cNvPr id="0" name=""/>
                      <p:cNvPicPr>
                        <a:picLocks noChangeArrowheads="1"/>
                      </p:cNvPicPr>
                      <p:nvPr/>
                    </p:nvPicPr>
                    <p:blipFill>
                      <a:blip r:embed="rId5"/>
                      <a:srcRect/>
                      <a:stretch>
                        <a:fillRect/>
                      </a:stretch>
                    </p:blipFill>
                    <p:spPr bwMode="auto">
                      <a:xfrm>
                        <a:off x="927100" y="2212975"/>
                        <a:ext cx="7367588" cy="439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668" name="Textfeld 10"/>
          <p:cNvSpPr txBox="1">
            <a:spLocks noChangeArrowheads="1"/>
          </p:cNvSpPr>
          <p:nvPr/>
        </p:nvSpPr>
        <p:spPr bwMode="auto">
          <a:xfrm>
            <a:off x="3273425" y="4140200"/>
            <a:ext cx="1204913" cy="339725"/>
          </a:xfrm>
          <a:prstGeom prst="rect">
            <a:avLst/>
          </a:prstGeom>
          <a:noFill/>
          <a:ln w="9525">
            <a:noFill/>
            <a:miter lim="800000"/>
            <a:headEnd/>
            <a:tailEnd/>
          </a:ln>
        </p:spPr>
        <p:txBody>
          <a:bodyPr>
            <a:spAutoFit/>
          </a:bodyPr>
          <a:lstStyle/>
          <a:p>
            <a:pPr algn="ctr"/>
            <a:r>
              <a:rPr lang="de-DE" sz="1600"/>
              <a:t>Schreiben </a:t>
            </a:r>
          </a:p>
        </p:txBody>
      </p:sp>
      <p:sp>
        <p:nvSpPr>
          <p:cNvPr id="70669" name="Textfeld 11"/>
          <p:cNvSpPr txBox="1">
            <a:spLocks noChangeArrowheads="1"/>
          </p:cNvSpPr>
          <p:nvPr/>
        </p:nvSpPr>
        <p:spPr bwMode="auto">
          <a:xfrm>
            <a:off x="1631950" y="3074988"/>
            <a:ext cx="1547813" cy="338137"/>
          </a:xfrm>
          <a:prstGeom prst="rect">
            <a:avLst/>
          </a:prstGeom>
          <a:noFill/>
          <a:ln w="9525">
            <a:noFill/>
            <a:miter lim="800000"/>
            <a:headEnd/>
            <a:tailEnd/>
          </a:ln>
        </p:spPr>
        <p:txBody>
          <a:bodyPr>
            <a:spAutoFit/>
          </a:bodyPr>
          <a:lstStyle/>
          <a:p>
            <a:r>
              <a:rPr lang="de-DE" sz="1600"/>
              <a:t>ca. 50 %</a:t>
            </a:r>
          </a:p>
        </p:txBody>
      </p:sp>
      <p:sp>
        <p:nvSpPr>
          <p:cNvPr id="70670" name="Textfeld 19"/>
          <p:cNvSpPr txBox="1">
            <a:spLocks noChangeArrowheads="1"/>
          </p:cNvSpPr>
          <p:nvPr/>
        </p:nvSpPr>
        <p:spPr bwMode="auto">
          <a:xfrm>
            <a:off x="6405563" y="3074988"/>
            <a:ext cx="1549400" cy="338137"/>
          </a:xfrm>
          <a:prstGeom prst="rect">
            <a:avLst/>
          </a:prstGeom>
          <a:noFill/>
          <a:ln w="9525">
            <a:noFill/>
            <a:miter lim="800000"/>
            <a:headEnd/>
            <a:tailEnd/>
          </a:ln>
        </p:spPr>
        <p:txBody>
          <a:bodyPr>
            <a:spAutoFit/>
          </a:bodyPr>
          <a:lstStyle/>
          <a:p>
            <a:r>
              <a:rPr lang="de-DE" sz="1600"/>
              <a:t>ca. 30-20 %</a:t>
            </a:r>
          </a:p>
        </p:txBody>
      </p:sp>
      <p:sp>
        <p:nvSpPr>
          <p:cNvPr id="70671" name="Textfeld 19"/>
          <p:cNvSpPr txBox="1">
            <a:spLocks noChangeArrowheads="1"/>
          </p:cNvSpPr>
          <p:nvPr/>
        </p:nvSpPr>
        <p:spPr bwMode="auto">
          <a:xfrm>
            <a:off x="6405563" y="4310063"/>
            <a:ext cx="1549400" cy="338137"/>
          </a:xfrm>
          <a:prstGeom prst="rect">
            <a:avLst/>
          </a:prstGeom>
          <a:noFill/>
          <a:ln w="9525">
            <a:noFill/>
            <a:miter lim="800000"/>
            <a:headEnd/>
            <a:tailEnd/>
          </a:ln>
        </p:spPr>
        <p:txBody>
          <a:bodyPr>
            <a:spAutoFit/>
          </a:bodyPr>
          <a:lstStyle/>
          <a:p>
            <a:r>
              <a:rPr lang="de-DE" sz="1600"/>
              <a:t>ca. 30-20 %</a:t>
            </a:r>
          </a:p>
        </p:txBody>
      </p:sp>
      <p:sp>
        <p:nvSpPr>
          <p:cNvPr id="11" name="Textfeld 10"/>
          <p:cNvSpPr txBox="1"/>
          <p:nvPr/>
        </p:nvSpPr>
        <p:spPr>
          <a:xfrm>
            <a:off x="3234267" y="2370667"/>
            <a:ext cx="3335866" cy="369332"/>
          </a:xfrm>
          <a:prstGeom prst="rect">
            <a:avLst/>
          </a:prstGeom>
          <a:noFill/>
        </p:spPr>
        <p:txBody>
          <a:bodyPr wrap="square" rtlCol="0">
            <a:spAutoFit/>
          </a:bodyPr>
          <a:lstStyle/>
          <a:p>
            <a:r>
              <a:rPr lang="de-DE" b="1" dirty="0" smtClean="0"/>
              <a:t>Aufgabenart 3 (KLP S. 78)</a:t>
            </a:r>
            <a:endParaRPr lang="de-DE" b="1" dirty="0"/>
          </a:p>
        </p:txBody>
      </p:sp>
    </p:spTree>
    <p:extLst>
      <p:ext uri="{BB962C8B-B14F-4D97-AF65-F5344CB8AC3E}">
        <p14:creationId xmlns:p14="http://schemas.microsoft.com/office/powerpoint/2010/main" val="23188376"/>
      </p:ext>
    </p:extLst>
  </p:cSld>
  <p:clrMapOvr>
    <a:masterClrMapping/>
  </p:clrMapOvr>
  <p:transition spd="med" advClick="0" advTm="1000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Foliennummernplatzhalter 4"/>
          <p:cNvSpPr txBox="1">
            <a:spLocks noGrp="1"/>
          </p:cNvSpPr>
          <p:nvPr/>
        </p:nvSpPr>
        <p:spPr bwMode="auto">
          <a:xfrm>
            <a:off x="539750" y="6453188"/>
            <a:ext cx="288925" cy="341312"/>
          </a:xfrm>
          <a:prstGeom prst="rect">
            <a:avLst/>
          </a:prstGeom>
          <a:noFill/>
          <a:ln w="9525">
            <a:noFill/>
            <a:miter lim="800000"/>
            <a:headEnd/>
            <a:tailEnd/>
          </a:ln>
        </p:spPr>
        <p:txBody>
          <a:bodyPr lIns="0" tIns="0" rIns="0" bIns="0"/>
          <a:lstStyle/>
          <a:p>
            <a:fld id="{AA7B0043-5860-431A-85A9-5A73AB53432E}" type="slidenum">
              <a:rPr lang="de-DE" sz="800"/>
              <a:pPr/>
              <a:t>45</a:t>
            </a:fld>
            <a:endParaRPr lang="de-DE" sz="800"/>
          </a:p>
        </p:txBody>
      </p:sp>
      <p:sp>
        <p:nvSpPr>
          <p:cNvPr id="73730" name="Rectangle 2"/>
          <p:cNvSpPr>
            <a:spLocks noGrp="1" noChangeArrowheads="1"/>
          </p:cNvSpPr>
          <p:nvPr>
            <p:ph type="title" idx="4294967295"/>
          </p:nvPr>
        </p:nvSpPr>
        <p:spPr>
          <a:xfrm>
            <a:off x="317500" y="3208338"/>
            <a:ext cx="8566150" cy="1092200"/>
          </a:xfrm>
        </p:spPr>
        <p:txBody>
          <a:bodyPr/>
          <a:lstStyle/>
          <a:p>
            <a:pPr algn="ctr" defTabSz="358775" eaLnBrk="1" hangingPunct="1"/>
            <a:r>
              <a:rPr lang="de-DE" sz="2800" smtClean="0">
                <a:solidFill>
                  <a:srgbClr val="0033CC"/>
                </a:solidFill>
                <a:cs typeface="Times New Roman" pitchFamily="18" charset="0"/>
              </a:rPr>
              <a:t>5. Schulinterne Lehrpläne und Unterstützungsangebote</a:t>
            </a:r>
          </a:p>
        </p:txBody>
      </p:sp>
      <p:sp>
        <p:nvSpPr>
          <p:cNvPr id="73731" name="Foliennummernplatzhalter 1"/>
          <p:cNvSpPr>
            <a:spLocks noGrp="1"/>
          </p:cNvSpPr>
          <p:nvPr>
            <p:ph type="sldNum" sz="quarter" idx="10"/>
          </p:nvPr>
        </p:nvSpPr>
        <p:spPr>
          <a:noFill/>
          <a:ln>
            <a:miter lim="800000"/>
            <a:headEnd/>
            <a:tailEnd/>
          </a:ln>
        </p:spPr>
        <p:txBody>
          <a:bodyPr/>
          <a:lstStyle/>
          <a:p>
            <a:fld id="{14B00866-FA34-41ED-A02D-CE7DDC0374CE}" type="slidenum">
              <a:rPr lang="de-DE" smtClean="0">
                <a:latin typeface="Arial" charset="0"/>
              </a:rPr>
              <a:pPr/>
              <a:t>45</a:t>
            </a:fld>
            <a:endParaRPr lang="de-DE" smtClean="0">
              <a:latin typeface="Arial" charset="0"/>
            </a:endParaRPr>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Foliennummernplatzhalter 4"/>
          <p:cNvSpPr txBox="1">
            <a:spLocks noGrp="1"/>
          </p:cNvSpPr>
          <p:nvPr/>
        </p:nvSpPr>
        <p:spPr bwMode="auto">
          <a:xfrm>
            <a:off x="539750" y="6453188"/>
            <a:ext cx="288925" cy="341312"/>
          </a:xfrm>
          <a:prstGeom prst="rect">
            <a:avLst/>
          </a:prstGeom>
          <a:noFill/>
          <a:ln w="9525">
            <a:noFill/>
            <a:miter lim="800000"/>
            <a:headEnd/>
            <a:tailEnd/>
          </a:ln>
        </p:spPr>
        <p:txBody>
          <a:bodyPr lIns="0" tIns="0" rIns="0" bIns="0"/>
          <a:lstStyle/>
          <a:p>
            <a:fld id="{FC42E8A3-0599-464E-874C-1B394A1DE0E2}" type="slidenum">
              <a:rPr lang="de-DE" sz="800"/>
              <a:pPr/>
              <a:t>46</a:t>
            </a:fld>
            <a:endParaRPr lang="de-DE" sz="800"/>
          </a:p>
        </p:txBody>
      </p:sp>
      <p:sp>
        <p:nvSpPr>
          <p:cNvPr id="75778" name="Rectangle 2"/>
          <p:cNvSpPr>
            <a:spLocks noGrp="1" noChangeArrowheads="1"/>
          </p:cNvSpPr>
          <p:nvPr>
            <p:ph type="title" idx="4294967295"/>
          </p:nvPr>
        </p:nvSpPr>
        <p:spPr>
          <a:xfrm>
            <a:off x="373063" y="946150"/>
            <a:ext cx="8064500" cy="490538"/>
          </a:xfrm>
        </p:spPr>
        <p:txBody>
          <a:bodyPr/>
          <a:lstStyle/>
          <a:p>
            <a:pPr eaLnBrk="1" hangingPunct="1">
              <a:spcBef>
                <a:spcPct val="50000"/>
              </a:spcBef>
            </a:pPr>
            <a:r>
              <a:rPr lang="de-DE" sz="2400" smtClean="0">
                <a:solidFill>
                  <a:srgbClr val="FF0000"/>
                </a:solidFill>
                <a:latin typeface="Corbel" pitchFamily="34" charset="0"/>
                <a:ea typeface="ヒラギノ角ゴ Pro W3"/>
                <a:cs typeface="ヒラギノ角ゴ Pro W3"/>
              </a:rPr>
              <a:t>Struktur eines schulinternen Lehrplans – Beispiel</a:t>
            </a:r>
          </a:p>
        </p:txBody>
      </p:sp>
      <p:graphicFrame>
        <p:nvGraphicFramePr>
          <p:cNvPr id="780341" name="Group 53"/>
          <p:cNvGraphicFramePr>
            <a:graphicFrameLocks noGrp="1"/>
          </p:cNvGraphicFramePr>
          <p:nvPr/>
        </p:nvGraphicFramePr>
        <p:xfrm>
          <a:off x="520700" y="1639888"/>
          <a:ext cx="8064500" cy="3956051"/>
        </p:xfrm>
        <a:graphic>
          <a:graphicData uri="http://schemas.openxmlformats.org/drawingml/2006/table">
            <a:tbl>
              <a:tblPr/>
              <a:tblGrid>
                <a:gridCol w="863600"/>
                <a:gridCol w="7200900"/>
              </a:tblGrid>
              <a:tr h="3587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smtClean="0">
                          <a:ln>
                            <a:noFill/>
                          </a:ln>
                          <a:solidFill>
                            <a:schemeClr val="tx1"/>
                          </a:solidFill>
                          <a:effectLst/>
                          <a:latin typeface="Corbel" pitchFamily="34" charset="0"/>
                        </a:rPr>
                        <a:t>Kapitel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Corbel" pitchFamily="34" charset="0"/>
                        </a:rPr>
                        <a:t>Gliederungspunkt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587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Corbel" pitchFamily="34" charset="0"/>
                        </a:rPr>
                        <a:t>1</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Corbel" pitchFamily="34" charset="0"/>
                        </a:rPr>
                        <a:t>Die Fachgruppe X in der Y-Schule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Corbel" pitchFamily="34" charset="0"/>
                        </a:rPr>
                        <a:t>2</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0000"/>
                          </a:solidFill>
                          <a:effectLst/>
                          <a:latin typeface="Corbel" pitchFamily="34" charset="0"/>
                          <a:ea typeface="ヒラギノ角ゴ Pro W3" pitchFamily="-112" charset="-128"/>
                        </a:rPr>
                        <a:t>Entscheidungen zum Unterricht</a:t>
                      </a:r>
                      <a:r>
                        <a:rPr kumimoji="0" lang="de-DE" sz="1400" b="1" i="0" u="none" strike="noStrike" cap="none" normalizeH="0" baseline="0" smtClean="0">
                          <a:ln>
                            <a:noFill/>
                          </a:ln>
                          <a:solidFill>
                            <a:srgbClr val="000000"/>
                          </a:solidFill>
                          <a:effectLst/>
                          <a:latin typeface="Corbel" pitchFamily="34"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Corbel" pitchFamily="34" charset="0"/>
                        </a:rPr>
                        <a:t>2.1</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Corbel" pitchFamily="34" charset="0"/>
                          <a:ea typeface="ヒラギノ角ゴ Pro W3" pitchFamily="-112" charset="-128"/>
                        </a:rPr>
                        <a:t>Unterrichtsvorhaben</a:t>
                      </a:r>
                      <a:r>
                        <a:rPr kumimoji="0" lang="de-DE" sz="1400" b="0" i="0" u="none" strike="noStrike" cap="none" normalizeH="0" baseline="0" dirty="0" smtClean="0">
                          <a:ln>
                            <a:noFill/>
                          </a:ln>
                          <a:solidFill>
                            <a:srgbClr val="000000"/>
                          </a:solidFill>
                          <a:effectLst/>
                          <a:latin typeface="Corbel" pitchFamily="34"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1" u="none" strike="noStrike" cap="none" normalizeH="0" baseline="0" smtClean="0">
                          <a:ln>
                            <a:noFill/>
                          </a:ln>
                          <a:solidFill>
                            <a:schemeClr val="tx1"/>
                          </a:solidFill>
                          <a:effectLst/>
                          <a:latin typeface="Corbel" pitchFamily="34" charset="0"/>
                        </a:rPr>
                        <a:t>2.1.1</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smtClean="0">
                          <a:ln>
                            <a:noFill/>
                          </a:ln>
                          <a:solidFill>
                            <a:srgbClr val="000000"/>
                          </a:solidFill>
                          <a:effectLst/>
                          <a:latin typeface="Corbel" pitchFamily="34" charset="0"/>
                          <a:ea typeface="ヒラギノ角ゴ Pro W3" pitchFamily="-112" charset="-128"/>
                        </a:rPr>
                        <a:t>Übersichtsraster Unterrichtsvorhaben</a:t>
                      </a:r>
                      <a:r>
                        <a:rPr kumimoji="0" lang="de-DE" sz="1400" b="0" i="1" u="none" strike="noStrike" cap="none" normalizeH="0" baseline="0" dirty="0" smtClean="0">
                          <a:ln>
                            <a:noFill/>
                          </a:ln>
                          <a:solidFill>
                            <a:srgbClr val="000000"/>
                          </a:solidFill>
                          <a:effectLst/>
                          <a:latin typeface="Corbel" pitchFamily="34"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1" u="none" strike="noStrike" cap="none" normalizeH="0" baseline="0" smtClean="0">
                          <a:ln>
                            <a:noFill/>
                          </a:ln>
                          <a:solidFill>
                            <a:schemeClr val="tx1"/>
                          </a:solidFill>
                          <a:effectLst/>
                          <a:latin typeface="Corbel" pitchFamily="34" charset="0"/>
                        </a:rPr>
                        <a:t>2.1.2</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smtClean="0">
                          <a:ln>
                            <a:noFill/>
                          </a:ln>
                          <a:solidFill>
                            <a:srgbClr val="000000"/>
                          </a:solidFill>
                          <a:effectLst/>
                          <a:latin typeface="Corbel" pitchFamily="34" charset="0"/>
                          <a:ea typeface="ヒラギノ角ゴ Pro W3" pitchFamily="-112" charset="-128"/>
                        </a:rPr>
                        <a:t>Konkretisierte Unterrichtsvorhaben</a:t>
                      </a:r>
                      <a:r>
                        <a:rPr kumimoji="0" lang="de-DE" sz="1400" b="0" i="1" u="none" strike="noStrike" cap="none" normalizeH="0" baseline="0" dirty="0" smtClean="0">
                          <a:ln>
                            <a:noFill/>
                          </a:ln>
                          <a:solidFill>
                            <a:srgbClr val="000000"/>
                          </a:solidFill>
                          <a:effectLst/>
                          <a:latin typeface="Corbel" pitchFamily="34"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Corbel" pitchFamily="34" charset="0"/>
                        </a:rPr>
                        <a:t>2.2</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Corbel" pitchFamily="34" charset="0"/>
                        </a:rPr>
                        <a:t>Grundsätze der fachmethodische und fachdidaktischen Arbeit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Corbel" pitchFamily="34" charset="0"/>
                        </a:rPr>
                        <a:t>2.3</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Corbel" pitchFamily="34" charset="0"/>
                        </a:rPr>
                        <a:t>Grundsätze der Leistungsbewertung und Leistungsrückmeldung</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Corbel" pitchFamily="34" charset="0"/>
                        </a:rPr>
                        <a:t>2.4</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Corbel" pitchFamily="34" charset="0"/>
                        </a:rPr>
                        <a:t>Lehr- und Lernmittel</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Corbel" pitchFamily="34" charset="0"/>
                        </a:rPr>
                        <a:t>3</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0000"/>
                          </a:solidFill>
                          <a:effectLst/>
                          <a:latin typeface="Corbel" pitchFamily="34" charset="0"/>
                          <a:ea typeface="ヒラギノ角ゴ Pro W3" pitchFamily="-112" charset="-128"/>
                        </a:rPr>
                        <a:t>Entscheidungen zu fach- und unterrichtsübergreifenden Fragen</a:t>
                      </a:r>
                      <a:r>
                        <a:rPr kumimoji="0" lang="de-DE" sz="1400" b="1" i="0" u="none" strike="noStrike" cap="none" normalizeH="0" baseline="0" smtClean="0">
                          <a:ln>
                            <a:noFill/>
                          </a:ln>
                          <a:solidFill>
                            <a:srgbClr val="000000"/>
                          </a:solidFill>
                          <a:effectLst/>
                          <a:latin typeface="Corbel" pitchFamily="34"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0000"/>
                          </a:solidFill>
                          <a:effectLst/>
                          <a:latin typeface="Corbel" pitchFamily="34" charset="0"/>
                          <a:ea typeface="ヒラギノ角ゴ Pro W3" pitchFamily="-112" charset="-128"/>
                        </a:rPr>
                        <a:t>4</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orbel" pitchFamily="34" charset="0"/>
                          <a:ea typeface="ヒラギノ角ゴ Pro W3" pitchFamily="-112" charset="-128"/>
                        </a:rPr>
                        <a:t>Qualitätssicherung und Evaluation</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817" name="Foliennummernplatzhalter 1"/>
          <p:cNvSpPr>
            <a:spLocks noGrp="1"/>
          </p:cNvSpPr>
          <p:nvPr>
            <p:ph type="sldNum" sz="quarter" idx="10"/>
          </p:nvPr>
        </p:nvSpPr>
        <p:spPr>
          <a:noFill/>
          <a:ln>
            <a:miter lim="800000"/>
            <a:headEnd/>
            <a:tailEnd/>
          </a:ln>
        </p:spPr>
        <p:txBody>
          <a:bodyPr/>
          <a:lstStyle/>
          <a:p>
            <a:fld id="{AE5A3350-2A7E-492D-904A-3D175F23D9E8}" type="slidenum">
              <a:rPr lang="de-DE" smtClean="0">
                <a:latin typeface="Arial" charset="0"/>
              </a:rPr>
              <a:pPr/>
              <a:t>46</a:t>
            </a:fld>
            <a:endParaRPr lang="de-DE" smtClean="0">
              <a:latin typeface="Arial" charset="0"/>
            </a:endParaRP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Foliennummernplatzhalter 2"/>
          <p:cNvSpPr txBox="1">
            <a:spLocks noGrp="1"/>
          </p:cNvSpPr>
          <p:nvPr/>
        </p:nvSpPr>
        <p:spPr bwMode="auto">
          <a:xfrm>
            <a:off x="539750" y="6453188"/>
            <a:ext cx="288925" cy="341312"/>
          </a:xfrm>
          <a:prstGeom prst="rect">
            <a:avLst/>
          </a:prstGeom>
          <a:noFill/>
          <a:ln w="9525">
            <a:noFill/>
            <a:miter lim="800000"/>
            <a:headEnd/>
            <a:tailEnd/>
          </a:ln>
        </p:spPr>
        <p:txBody>
          <a:bodyPr lIns="0" tIns="0" rIns="0" bIns="0"/>
          <a:lstStyle/>
          <a:p>
            <a:fld id="{5C41583A-14D7-4607-A56B-F3ADAB0FB6C9}" type="slidenum">
              <a:rPr lang="de-DE" sz="800"/>
              <a:pPr/>
              <a:t>47</a:t>
            </a:fld>
            <a:endParaRPr lang="de-DE" sz="800"/>
          </a:p>
        </p:txBody>
      </p:sp>
      <p:sp>
        <p:nvSpPr>
          <p:cNvPr id="77826" name="Foliennummernplatzhalter 3"/>
          <p:cNvSpPr txBox="1">
            <a:spLocks noGrp="1"/>
          </p:cNvSpPr>
          <p:nvPr/>
        </p:nvSpPr>
        <p:spPr bwMode="auto">
          <a:xfrm>
            <a:off x="539750" y="6453188"/>
            <a:ext cx="288925" cy="341312"/>
          </a:xfrm>
          <a:prstGeom prst="rect">
            <a:avLst/>
          </a:prstGeom>
          <a:noFill/>
          <a:ln w="9525">
            <a:noFill/>
            <a:miter lim="800000"/>
            <a:headEnd/>
            <a:tailEnd/>
          </a:ln>
        </p:spPr>
        <p:txBody>
          <a:bodyPr lIns="0" tIns="0" rIns="0" bIns="0"/>
          <a:lstStyle/>
          <a:p>
            <a:fld id="{294AE3E9-95BF-4286-801A-1F40EC4FF022}" type="slidenum">
              <a:rPr lang="de-DE" sz="800"/>
              <a:pPr/>
              <a:t>47</a:t>
            </a:fld>
            <a:endParaRPr lang="de-DE" sz="800"/>
          </a:p>
        </p:txBody>
      </p:sp>
      <p:sp>
        <p:nvSpPr>
          <p:cNvPr id="77827" name="Text Box 4"/>
          <p:cNvSpPr txBox="1">
            <a:spLocks noChangeArrowheads="1"/>
          </p:cNvSpPr>
          <p:nvPr/>
        </p:nvSpPr>
        <p:spPr bwMode="auto">
          <a:xfrm>
            <a:off x="539750" y="836613"/>
            <a:ext cx="7667625" cy="461962"/>
          </a:xfrm>
          <a:prstGeom prst="rect">
            <a:avLst/>
          </a:prstGeom>
          <a:noFill/>
          <a:ln w="9525">
            <a:noFill/>
            <a:miter lim="800000"/>
            <a:headEnd/>
            <a:tailEnd/>
          </a:ln>
        </p:spPr>
        <p:txBody>
          <a:bodyPr>
            <a:spAutoFit/>
          </a:bodyPr>
          <a:lstStyle/>
          <a:p>
            <a:pPr marL="180975" indent="-180975">
              <a:spcBef>
                <a:spcPct val="50000"/>
              </a:spcBef>
            </a:pPr>
            <a:r>
              <a:rPr lang="de-DE" sz="2400" b="1">
                <a:solidFill>
                  <a:srgbClr val="FF0000"/>
                </a:solidFill>
                <a:latin typeface="Corbel" pitchFamily="34" charset="0"/>
                <a:ea typeface="ヒラギノ角ゴ Pro W3"/>
                <a:cs typeface="ヒラギノ角ゴ Pro W3"/>
              </a:rPr>
              <a:t>Übersichtsraster Unterrichtsvorhaben (Auszug)</a:t>
            </a:r>
          </a:p>
        </p:txBody>
      </p:sp>
      <p:sp>
        <p:nvSpPr>
          <p:cNvPr id="77828" name="Foliennummernplatzhalter 1"/>
          <p:cNvSpPr>
            <a:spLocks noGrp="1"/>
          </p:cNvSpPr>
          <p:nvPr>
            <p:ph type="sldNum" sz="quarter" idx="10"/>
          </p:nvPr>
        </p:nvSpPr>
        <p:spPr>
          <a:noFill/>
          <a:ln>
            <a:miter lim="800000"/>
            <a:headEnd/>
            <a:tailEnd/>
          </a:ln>
        </p:spPr>
        <p:txBody>
          <a:bodyPr/>
          <a:lstStyle/>
          <a:p>
            <a:fld id="{7BA2CFE2-42AC-4577-84C2-4727DFBB42F1}" type="slidenum">
              <a:rPr lang="de-DE" smtClean="0">
                <a:latin typeface="Arial" charset="0"/>
              </a:rPr>
              <a:pPr/>
              <a:t>47</a:t>
            </a:fld>
            <a:endParaRPr lang="de-DE" smtClean="0">
              <a:latin typeface="Arial" charset="0"/>
            </a:endParaRPr>
          </a:p>
        </p:txBody>
      </p:sp>
      <p:pic>
        <p:nvPicPr>
          <p:cNvPr id="77830" name="Grafik 1"/>
          <p:cNvPicPr>
            <a:picLocks noChangeAspect="1"/>
          </p:cNvPicPr>
          <p:nvPr/>
        </p:nvPicPr>
        <p:blipFill>
          <a:blip r:embed="rId2"/>
          <a:srcRect l="30421" t="24706" r="29819" b="13766"/>
          <a:stretch>
            <a:fillRect/>
          </a:stretch>
        </p:blipFill>
        <p:spPr bwMode="auto">
          <a:xfrm>
            <a:off x="1671638" y="1423988"/>
            <a:ext cx="5403850" cy="47053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el 1"/>
          <p:cNvSpPr>
            <a:spLocks noGrp="1"/>
          </p:cNvSpPr>
          <p:nvPr>
            <p:ph type="title"/>
          </p:nvPr>
        </p:nvSpPr>
        <p:spPr>
          <a:xfrm>
            <a:off x="401638" y="865188"/>
            <a:ext cx="8064500" cy="506412"/>
          </a:xfrm>
        </p:spPr>
        <p:txBody>
          <a:bodyPr/>
          <a:lstStyle/>
          <a:p>
            <a:r>
              <a:rPr lang="de-DE" smtClean="0">
                <a:solidFill>
                  <a:srgbClr val="FF0000"/>
                </a:solidFill>
                <a:latin typeface="Corbel" pitchFamily="34" charset="0"/>
              </a:rPr>
              <a:t>Beispiel für ein konkretisiertes Unterrichtsvorhaben</a:t>
            </a:r>
          </a:p>
        </p:txBody>
      </p:sp>
      <p:sp>
        <p:nvSpPr>
          <p:cNvPr id="78850" name="Foliennummernplatzhalter 3"/>
          <p:cNvSpPr>
            <a:spLocks noGrp="1"/>
          </p:cNvSpPr>
          <p:nvPr>
            <p:ph type="sldNum" sz="quarter" idx="10"/>
          </p:nvPr>
        </p:nvSpPr>
        <p:spPr>
          <a:noFill/>
          <a:ln>
            <a:miter lim="800000"/>
            <a:headEnd/>
            <a:tailEnd/>
          </a:ln>
        </p:spPr>
        <p:txBody>
          <a:bodyPr/>
          <a:lstStyle/>
          <a:p>
            <a:fld id="{1E38E4CF-0672-4BC7-A851-A4D98DFBEB96}" type="slidenum">
              <a:rPr lang="de-DE" smtClean="0">
                <a:latin typeface="Arial" charset="0"/>
              </a:rPr>
              <a:pPr/>
              <a:t>48</a:t>
            </a:fld>
            <a:endParaRPr lang="de-DE" smtClean="0">
              <a:latin typeface="Arial" charset="0"/>
            </a:endParaRPr>
          </a:p>
        </p:txBody>
      </p:sp>
      <p:pic>
        <p:nvPicPr>
          <p:cNvPr id="78851" name="Grafik 1"/>
          <p:cNvPicPr>
            <a:picLocks noChangeAspect="1"/>
          </p:cNvPicPr>
          <p:nvPr/>
        </p:nvPicPr>
        <p:blipFill>
          <a:blip r:embed="rId2"/>
          <a:srcRect l="16724" t="15532" r="13799" b="14969"/>
          <a:stretch>
            <a:fillRect/>
          </a:stretch>
        </p:blipFill>
        <p:spPr bwMode="auto">
          <a:xfrm>
            <a:off x="346075" y="1343025"/>
            <a:ext cx="7899400" cy="2787650"/>
          </a:xfrm>
          <a:prstGeom prst="rect">
            <a:avLst/>
          </a:prstGeom>
          <a:noFill/>
          <a:ln w="9525">
            <a:noFill/>
            <a:miter lim="800000"/>
            <a:headEnd/>
            <a:tailEnd/>
          </a:ln>
        </p:spPr>
      </p:pic>
      <p:pic>
        <p:nvPicPr>
          <p:cNvPr id="78852" name="Grafik 1"/>
          <p:cNvPicPr>
            <a:picLocks noChangeAspect="1"/>
          </p:cNvPicPr>
          <p:nvPr/>
        </p:nvPicPr>
        <p:blipFill>
          <a:blip r:embed="rId3"/>
          <a:srcRect l="16782" t="30450" r="13774" b="16052"/>
          <a:stretch>
            <a:fillRect/>
          </a:stretch>
        </p:blipFill>
        <p:spPr bwMode="auto">
          <a:xfrm>
            <a:off x="334963" y="4124325"/>
            <a:ext cx="7897812" cy="2166938"/>
          </a:xfrm>
          <a:prstGeom prst="rect">
            <a:avLst/>
          </a:prstGeom>
          <a:noFill/>
          <a:ln w="9525">
            <a:noFill/>
            <a:miter lim="800000"/>
            <a:headEnd/>
            <a:tailEnd/>
          </a:ln>
        </p:spPr>
      </p:pic>
    </p:spTree>
  </p:cSld>
  <p:clrMapOvr>
    <a:masterClrMapping/>
  </p:clrMapOvr>
  <p:transition spd="med" advClick="0" advTm="1000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3"/>
          <p:cNvSpPr>
            <a:spLocks noGrp="1" noChangeArrowheads="1"/>
          </p:cNvSpPr>
          <p:nvPr>
            <p:ph type="body" idx="4294967295"/>
          </p:nvPr>
        </p:nvSpPr>
        <p:spPr>
          <a:xfrm>
            <a:off x="187325" y="1373188"/>
            <a:ext cx="8064500" cy="2779712"/>
          </a:xfrm>
        </p:spPr>
        <p:txBody>
          <a:bodyPr/>
          <a:lstStyle/>
          <a:p>
            <a:pPr marL="0" indent="0">
              <a:lnSpc>
                <a:spcPct val="80000"/>
              </a:lnSpc>
              <a:buFontTx/>
              <a:buNone/>
            </a:pPr>
            <a:r>
              <a:rPr lang="de-DE" sz="3200" b="1" smtClean="0"/>
              <a:t>Weitere Unterstützungsangebote vgl. Lehrplannavigator S II:</a:t>
            </a:r>
          </a:p>
          <a:p>
            <a:pPr marL="0" indent="0">
              <a:lnSpc>
                <a:spcPct val="80000"/>
              </a:lnSpc>
              <a:buFontTx/>
              <a:buNone/>
            </a:pPr>
            <a:r>
              <a:rPr lang="de-DE" sz="3200" smtClean="0">
                <a:hlinkClick r:id="rId2"/>
              </a:rPr>
              <a:t>www.standardsicherung.msw.nrw.de</a:t>
            </a:r>
            <a:r>
              <a:rPr lang="de-DE" sz="3200" smtClean="0"/>
              <a:t/>
            </a:r>
            <a:br>
              <a:rPr lang="de-DE" sz="3200" smtClean="0"/>
            </a:br>
            <a:endParaRPr lang="de-DE" sz="3200" smtClean="0"/>
          </a:p>
          <a:p>
            <a:pPr marL="0" indent="0">
              <a:lnSpc>
                <a:spcPct val="80000"/>
              </a:lnSpc>
              <a:buFontTx/>
              <a:buNone/>
            </a:pPr>
            <a:endParaRPr lang="de-DE" sz="3200" smtClean="0"/>
          </a:p>
          <a:p>
            <a:pPr marL="0" indent="0">
              <a:lnSpc>
                <a:spcPct val="80000"/>
              </a:lnSpc>
            </a:pPr>
            <a:r>
              <a:rPr lang="de-DE" sz="3200" b="1" smtClean="0"/>
              <a:t> Aufgabenbeispiele (Klausuren)</a:t>
            </a:r>
          </a:p>
          <a:p>
            <a:pPr marL="0" indent="0">
              <a:lnSpc>
                <a:spcPct val="80000"/>
              </a:lnSpc>
            </a:pPr>
            <a:r>
              <a:rPr lang="de-DE" sz="3200" b="1" smtClean="0"/>
              <a:t> Komplexe Lernaufgabe</a:t>
            </a:r>
          </a:p>
          <a:p>
            <a:pPr marL="0" indent="0">
              <a:lnSpc>
                <a:spcPct val="80000"/>
              </a:lnSpc>
            </a:pPr>
            <a:r>
              <a:rPr lang="de-DE" sz="3200" b="1" smtClean="0"/>
              <a:t> Glossar zum KLP</a:t>
            </a:r>
          </a:p>
          <a:p>
            <a:pPr marL="0" indent="0">
              <a:lnSpc>
                <a:spcPct val="80000"/>
              </a:lnSpc>
            </a:pPr>
            <a:r>
              <a:rPr lang="de-DE" sz="3200" b="1" smtClean="0"/>
              <a:t> Hinweise zu den Korrekturzeichen</a:t>
            </a:r>
          </a:p>
          <a:p>
            <a:pPr marL="0" indent="0">
              <a:lnSpc>
                <a:spcPct val="80000"/>
              </a:lnSpc>
            </a:pPr>
            <a:r>
              <a:rPr lang="de-DE" sz="3200" b="1" smtClean="0"/>
              <a:t> Hinweise zu den Operatoren</a:t>
            </a:r>
          </a:p>
        </p:txBody>
      </p:sp>
    </p:spTree>
  </p:cSld>
  <p:clrMapOvr>
    <a:masterClrMapping/>
  </p:clrMapOvr>
  <p:transition advClick="0"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0"/>
          <p:cNvSpPr txBox="1">
            <a:spLocks noGrp="1" noChangeArrowheads="1"/>
          </p:cNvSpPr>
          <p:nvPr/>
        </p:nvSpPr>
        <p:spPr bwMode="auto">
          <a:xfrm>
            <a:off x="539750" y="6453188"/>
            <a:ext cx="288925" cy="341312"/>
          </a:xfrm>
          <a:prstGeom prst="rect">
            <a:avLst/>
          </a:prstGeom>
          <a:noFill/>
          <a:ln w="9525">
            <a:noFill/>
            <a:miter lim="800000"/>
            <a:headEnd/>
            <a:tailEnd/>
          </a:ln>
        </p:spPr>
        <p:txBody>
          <a:bodyPr lIns="0" tIns="0" rIns="0" bIns="0"/>
          <a:lstStyle/>
          <a:p>
            <a:fld id="{DDDB6154-B314-4396-BBE9-49ADF771763A}" type="slidenum">
              <a:rPr lang="de-DE" sz="800">
                <a:ea typeface="ヒラギノ角ゴ Pro W3"/>
                <a:cs typeface="ヒラギノ角ゴ Pro W3"/>
              </a:rPr>
              <a:pPr/>
              <a:t>5</a:t>
            </a:fld>
            <a:endParaRPr lang="de-DE" sz="800">
              <a:ea typeface="ヒラギノ角ゴ Pro W3"/>
              <a:cs typeface="ヒラギノ角ゴ Pro W3"/>
            </a:endParaRPr>
          </a:p>
        </p:txBody>
      </p:sp>
      <p:sp>
        <p:nvSpPr>
          <p:cNvPr id="24579" name="Rectangle 4"/>
          <p:cNvSpPr>
            <a:spLocks noChangeArrowheads="1"/>
          </p:cNvSpPr>
          <p:nvPr/>
        </p:nvSpPr>
        <p:spPr bwMode="auto">
          <a:xfrm>
            <a:off x="250825" y="850900"/>
            <a:ext cx="8642350" cy="5511800"/>
          </a:xfrm>
          <a:prstGeom prst="rect">
            <a:avLst/>
          </a:prstGeom>
          <a:noFill/>
          <a:ln>
            <a:noFill/>
          </a:ln>
          <a:extLst/>
        </p:spPr>
        <p:txBody>
          <a:bodyPr lIns="0" tIns="0" rIns="0" bIns="0"/>
          <a:lstStyle/>
          <a:p>
            <a:pPr marL="400050" indent="-400050">
              <a:spcBef>
                <a:spcPct val="45000"/>
              </a:spcBef>
              <a:defRPr/>
            </a:pPr>
            <a:endParaRPr lang="de-DE" sz="2400" b="1" u="sng" dirty="0">
              <a:solidFill>
                <a:srgbClr val="000099"/>
              </a:solidFill>
              <a:latin typeface="Arial" panose="020B0604020202020204" pitchFamily="34" charset="0"/>
              <a:ea typeface="ヒラギノ角ゴ Pro W3" pitchFamily="-112" charset="-128"/>
            </a:endParaRPr>
          </a:p>
          <a:p>
            <a:pPr marL="400050" indent="-400050">
              <a:spcBef>
                <a:spcPct val="35000"/>
              </a:spcBef>
              <a:defRPr/>
            </a:pPr>
            <a:r>
              <a:rPr lang="de-DE" sz="2000" b="1" dirty="0">
                <a:solidFill>
                  <a:srgbClr val="002060"/>
                </a:solidFill>
                <a:latin typeface="+mn-lt"/>
                <a:ea typeface="ヒラギノ角ゴ Pro W3" pitchFamily="-112" charset="-128"/>
              </a:rPr>
              <a:t>	</a:t>
            </a:r>
            <a:endParaRPr lang="de-DE" sz="2000" dirty="0">
              <a:solidFill>
                <a:srgbClr val="002060"/>
              </a:solidFill>
              <a:latin typeface="+mn-lt"/>
              <a:ea typeface="ヒラギノ角ゴ Pro W3" pitchFamily="-112" charset="-128"/>
            </a:endParaRPr>
          </a:p>
          <a:p>
            <a:pPr marL="742950" lvl="1" indent="-163513">
              <a:spcBef>
                <a:spcPct val="35000"/>
              </a:spcBef>
              <a:buFontTx/>
              <a:buChar char="•"/>
              <a:defRPr/>
            </a:pPr>
            <a:r>
              <a:rPr lang="de-DE" sz="2000" b="1" i="1" dirty="0">
                <a:latin typeface="Corbel" pitchFamily="34" charset="0"/>
                <a:ea typeface="ヒラギノ角ゴ Pro W3" pitchFamily="-112" charset="-128"/>
              </a:rPr>
              <a:t>standardorientiert</a:t>
            </a:r>
            <a:r>
              <a:rPr lang="de-DE" sz="2000" i="1" dirty="0">
                <a:latin typeface="Corbel" pitchFamily="34" charset="0"/>
                <a:ea typeface="ヒラギノ角ゴ Pro W3" pitchFamily="-112" charset="-128"/>
              </a:rPr>
              <a:t>:</a:t>
            </a:r>
            <a:r>
              <a:rPr lang="de-DE" sz="2000" dirty="0">
                <a:latin typeface="Corbel" pitchFamily="34" charset="0"/>
                <a:ea typeface="ヒラギノ角ゴ Pro W3" pitchFamily="-112" charset="-128"/>
              </a:rPr>
              <a:t> Kernlehrpläne greifen die Bildungsstandards vollständig auf bzw. definieren Standards (zu erreichende Ziele).</a:t>
            </a:r>
          </a:p>
          <a:p>
            <a:pPr marL="742950" lvl="1" indent="-163513">
              <a:spcBef>
                <a:spcPct val="35000"/>
              </a:spcBef>
              <a:buFontTx/>
              <a:buChar char="•"/>
              <a:defRPr/>
            </a:pPr>
            <a:r>
              <a:rPr lang="de-DE" sz="2000" b="1" i="1" dirty="0">
                <a:latin typeface="Corbel" pitchFamily="34" charset="0"/>
                <a:ea typeface="ヒラギノ角ゴ Pro W3" pitchFamily="-112" charset="-128"/>
              </a:rPr>
              <a:t>kompetenzorientiert:</a:t>
            </a:r>
            <a:r>
              <a:rPr lang="de-DE" sz="2000" dirty="0">
                <a:latin typeface="Corbel" pitchFamily="34" charset="0"/>
                <a:ea typeface="ヒラギノ角ゴ Pro W3" pitchFamily="-112" charset="-128"/>
              </a:rPr>
              <a:t> Kernlehrpläne bestehen aus fachbezogenen Kompetenzerwartungen.</a:t>
            </a:r>
          </a:p>
          <a:p>
            <a:pPr marL="742950" lvl="1" indent="-163513">
              <a:spcBef>
                <a:spcPct val="35000"/>
              </a:spcBef>
              <a:buFontTx/>
              <a:buChar char="•"/>
              <a:defRPr/>
            </a:pPr>
            <a:r>
              <a:rPr lang="de-DE" sz="2000" b="1" i="1" dirty="0" err="1">
                <a:latin typeface="Corbel" pitchFamily="34" charset="0"/>
                <a:ea typeface="ヒラギノ角ゴ Pro W3" pitchFamily="-112" charset="-128"/>
              </a:rPr>
              <a:t>outputorientiert</a:t>
            </a:r>
            <a:r>
              <a:rPr lang="de-DE" sz="2000" b="1" i="1" dirty="0">
                <a:latin typeface="Corbel" pitchFamily="34" charset="0"/>
                <a:ea typeface="ヒラギノ角ゴ Pro W3" pitchFamily="-112" charset="-128"/>
              </a:rPr>
              <a:t>:</a:t>
            </a:r>
            <a:r>
              <a:rPr lang="de-DE" sz="2000" dirty="0">
                <a:latin typeface="Corbel" pitchFamily="34" charset="0"/>
                <a:ea typeface="ヒラギノ角ゴ Pro W3" pitchFamily="-112" charset="-128"/>
              </a:rPr>
              <a:t> Kernlehrpläne beschreiben die erwarteten Lernergebnisse.</a:t>
            </a:r>
          </a:p>
          <a:p>
            <a:pPr marL="742950" lvl="1" indent="-163513">
              <a:spcBef>
                <a:spcPct val="35000"/>
              </a:spcBef>
              <a:buFontTx/>
              <a:buChar char="•"/>
              <a:defRPr/>
            </a:pPr>
            <a:r>
              <a:rPr lang="de-DE" sz="2000" b="1" i="1" dirty="0">
                <a:latin typeface="Corbel" pitchFamily="34" charset="0"/>
                <a:ea typeface="ヒラギノ角ゴ Pro W3" pitchFamily="-112" charset="-128"/>
              </a:rPr>
              <a:t>verbindlich:</a:t>
            </a:r>
            <a:r>
              <a:rPr lang="de-DE" sz="2000" dirty="0">
                <a:latin typeface="Corbel" pitchFamily="34" charset="0"/>
                <a:ea typeface="ヒラギノ角ゴ Pro W3" pitchFamily="-112" charset="-128"/>
              </a:rPr>
              <a:t> Kernlehrpläne beschreiben eine landesweit verbindliche </a:t>
            </a:r>
            <a:r>
              <a:rPr lang="de-DE" sz="2000" dirty="0" err="1">
                <a:latin typeface="Corbel" pitchFamily="34" charset="0"/>
                <a:ea typeface="ヒラギノ角ゴ Pro W3" pitchFamily="-112" charset="-128"/>
              </a:rPr>
              <a:t>Obligatorik</a:t>
            </a:r>
            <a:r>
              <a:rPr lang="de-DE" sz="2000" dirty="0">
                <a:latin typeface="Corbel" pitchFamily="34" charset="0"/>
                <a:ea typeface="ヒラギノ角ゴ Pro W3" pitchFamily="-112" charset="-128"/>
              </a:rPr>
              <a:t>; sie formulieren klare Ergebniserwartungen und keine Wahlmöglichkeiten.</a:t>
            </a:r>
          </a:p>
          <a:p>
            <a:pPr marL="742950" lvl="1" indent="-163513">
              <a:spcBef>
                <a:spcPct val="35000"/>
              </a:spcBef>
              <a:buFontTx/>
              <a:buChar char="•"/>
              <a:defRPr/>
            </a:pPr>
            <a:r>
              <a:rPr lang="de-DE" sz="2000" b="1" i="1" dirty="0" err="1">
                <a:latin typeface="Corbel" pitchFamily="34" charset="0"/>
                <a:ea typeface="ヒラギノ角ゴ Pro W3" pitchFamily="-112" charset="-128"/>
              </a:rPr>
              <a:t>entdidaktisiert</a:t>
            </a:r>
            <a:r>
              <a:rPr lang="de-DE" sz="2000" b="1" i="1" dirty="0">
                <a:latin typeface="Corbel" pitchFamily="34" charset="0"/>
                <a:ea typeface="ヒラギノ角ゴ Pro W3" pitchFamily="-112" charset="-128"/>
              </a:rPr>
              <a:t>: </a:t>
            </a:r>
            <a:r>
              <a:rPr lang="de-DE" sz="2000" dirty="0">
                <a:latin typeface="Corbel" pitchFamily="34" charset="0"/>
                <a:ea typeface="ヒラギノ角ゴ Pro W3" pitchFamily="-112" charset="-128"/>
              </a:rPr>
              <a:t>Kernlehrpläne beschränken sich auf die Formulierung der zu erreichenden Ergebnisse und treffen keine Aussagen zu Wegen und Verfahren der Zielerreichung. Didaktische Entscheidungen werden in den Schulen – u.a. bei der Erstellung des schulinternen Lehrplans – getroffen.</a:t>
            </a:r>
            <a:endParaRPr lang="de-DE" sz="2000" dirty="0">
              <a:latin typeface="Corbel" pitchFamily="34" charset="0"/>
              <a:ea typeface="ヒラギノ角ゴ Pro W3" pitchFamily="-112" charset="-128"/>
            </a:endParaRPr>
          </a:p>
        </p:txBody>
      </p:sp>
      <p:sp>
        <p:nvSpPr>
          <p:cNvPr id="2" name="Textfeld 5"/>
          <p:cNvSpPr txBox="1">
            <a:spLocks noChangeArrowheads="1"/>
          </p:cNvSpPr>
          <p:nvPr/>
        </p:nvSpPr>
        <p:spPr bwMode="auto">
          <a:xfrm>
            <a:off x="539750" y="847725"/>
            <a:ext cx="8213725" cy="461963"/>
          </a:xfrm>
          <a:prstGeom prst="rect">
            <a:avLst/>
          </a:prstGeom>
          <a:noFill/>
          <a:ln w="9525">
            <a:noFill/>
            <a:miter lim="800000"/>
            <a:headEnd/>
            <a:tailEnd/>
          </a:ln>
        </p:spPr>
        <p:txBody>
          <a:bodyPr>
            <a:spAutoFit/>
          </a:bodyPr>
          <a:lstStyle/>
          <a:p>
            <a:pPr>
              <a:spcBef>
                <a:spcPct val="50000"/>
              </a:spcBef>
            </a:pPr>
            <a:r>
              <a:rPr lang="de-DE" sz="2400" b="1">
                <a:solidFill>
                  <a:srgbClr val="FF0000"/>
                </a:solidFill>
                <a:latin typeface="Corbel" pitchFamily="34" charset="0"/>
                <a:ea typeface="ヒラギノ角ゴ Pro W3"/>
                <a:cs typeface="ヒラギノ角ゴ Pro W3"/>
              </a:rPr>
              <a:t>Merkmale kompetenzorientierter Kernlehrpläne</a:t>
            </a:r>
          </a:p>
        </p:txBody>
      </p:sp>
      <p:sp>
        <p:nvSpPr>
          <p:cNvPr id="24580" name="Foliennummernplatzhalter 1"/>
          <p:cNvSpPr>
            <a:spLocks noGrp="1"/>
          </p:cNvSpPr>
          <p:nvPr>
            <p:ph type="sldNum" sz="quarter" idx="10"/>
          </p:nvPr>
        </p:nvSpPr>
        <p:spPr>
          <a:noFill/>
          <a:ln>
            <a:miter lim="800000"/>
            <a:headEnd/>
            <a:tailEnd/>
          </a:ln>
        </p:spPr>
        <p:txBody>
          <a:bodyPr/>
          <a:lstStyle/>
          <a:p>
            <a:fld id="{6080DEE4-2F18-4141-84FD-C4B05A1BDA9B}" type="slidenum">
              <a:rPr lang="de-DE" smtClean="0">
                <a:latin typeface="Arial" charset="0"/>
              </a:rPr>
              <a:pPr/>
              <a:t>5</a:t>
            </a:fld>
            <a:endParaRPr lang="de-DE" smtClean="0">
              <a:latin typeface="Arial" charset="0"/>
            </a:endParaRPr>
          </a:p>
        </p:txBody>
      </p:sp>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fade">
                                      <p:cBhvr>
                                        <p:cTn id="7" dur="500"/>
                                        <p:tgtEl>
                                          <p:spTgt spid="24579">
                                            <p:txEl>
                                              <p:pRg st="2" end="2"/>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animEffect transition="in" filter="fade">
                                      <p:cBhvr>
                                        <p:cTn id="11" dur="500"/>
                                        <p:tgtEl>
                                          <p:spTgt spid="24579">
                                            <p:txEl>
                                              <p:pRg st="3" end="3"/>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animEffect transition="in" filter="fade">
                                      <p:cBhvr>
                                        <p:cTn id="15" dur="500"/>
                                        <p:tgtEl>
                                          <p:spTgt spid="24579">
                                            <p:txEl>
                                              <p:pRg st="4" end="4"/>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579">
                                            <p:txEl>
                                              <p:pRg st="5" end="5"/>
                                            </p:txEl>
                                          </p:spTgt>
                                        </p:tgtEl>
                                        <p:attrNameLst>
                                          <p:attrName>style.visibility</p:attrName>
                                        </p:attrNameLst>
                                      </p:cBhvr>
                                      <p:to>
                                        <p:strVal val="visible"/>
                                      </p:to>
                                    </p:set>
                                    <p:animEffect transition="in" filter="fade">
                                      <p:cBhvr>
                                        <p:cTn id="19"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68263" y="3724932"/>
            <a:ext cx="8990012" cy="2374028"/>
          </a:xfrm>
          <a:prstGeom prst="rect">
            <a:avLst/>
          </a:prstGeom>
          <a:noFill/>
          <a:ln w="9525">
            <a:noFill/>
            <a:miter lim="800000"/>
            <a:headEnd/>
            <a:tailEnd/>
          </a:ln>
        </p:spPr>
        <p:txBody>
          <a:bodyPr lIns="0" tIns="0" rIns="0" bIns="0"/>
          <a:lstStyle/>
          <a:p>
            <a:pPr algn="ctr"/>
            <a:endParaRPr lang="de-DE" sz="1100" b="1" dirty="0">
              <a:solidFill>
                <a:srgbClr val="000000"/>
              </a:solidFill>
            </a:endParaRPr>
          </a:p>
          <a:p>
            <a:pPr algn="ctr">
              <a:defRPr/>
            </a:pPr>
            <a:r>
              <a:rPr lang="de-DE" sz="4000" b="1" i="1" dirty="0" smtClean="0">
                <a:solidFill>
                  <a:srgbClr val="FF0000"/>
                </a:solidFill>
              </a:rPr>
              <a:t>Herzlichen Dank</a:t>
            </a:r>
            <a:endParaRPr lang="de-DE" sz="4000" b="1" i="1" dirty="0">
              <a:solidFill>
                <a:srgbClr val="FF0000"/>
              </a:solidFill>
            </a:endParaRPr>
          </a:p>
          <a:p>
            <a:pPr algn="ctr"/>
            <a:r>
              <a:rPr lang="de-DE" sz="4000" b="1" i="1" dirty="0" smtClean="0">
                <a:solidFill>
                  <a:srgbClr val="FF0000"/>
                </a:solidFill>
              </a:rPr>
              <a:t>für</a:t>
            </a:r>
            <a:endParaRPr lang="de-DE" sz="4000" b="1" i="1" dirty="0">
              <a:solidFill>
                <a:srgbClr val="FF0000"/>
              </a:solidFill>
            </a:endParaRPr>
          </a:p>
          <a:p>
            <a:pPr algn="ctr"/>
            <a:r>
              <a:rPr lang="de-DE" sz="4000" b="1" i="1" dirty="0">
                <a:solidFill>
                  <a:srgbClr val="FF0000"/>
                </a:solidFill>
              </a:rPr>
              <a:t>Ihre Aufmerksamkeit</a:t>
            </a:r>
          </a:p>
          <a:p>
            <a:pPr algn="ctr"/>
            <a:endParaRPr lang="de-DE" sz="3200" b="1" dirty="0"/>
          </a:p>
          <a:p>
            <a:pPr algn="ctr"/>
            <a:endParaRPr lang="de-DE" sz="2000" b="1" dirty="0">
              <a:solidFill>
                <a:srgbClr val="000000"/>
              </a:solidFill>
            </a:endParaRPr>
          </a:p>
          <a:p>
            <a:pPr algn="ctr"/>
            <a:endParaRPr lang="de-DE" sz="2000" b="1" dirty="0">
              <a:solidFill>
                <a:srgbClr val="000000"/>
              </a:solidFill>
            </a:endParaRPr>
          </a:p>
          <a:p>
            <a:pPr algn="ctr"/>
            <a:r>
              <a:rPr lang="de-DE" sz="2000" b="1" dirty="0">
                <a:solidFill>
                  <a:srgbClr val="000000"/>
                </a:solidFill>
              </a:rPr>
              <a:t/>
            </a:r>
            <a:br>
              <a:rPr lang="de-DE" sz="2000" b="1" dirty="0">
                <a:solidFill>
                  <a:srgbClr val="000000"/>
                </a:solidFill>
              </a:rPr>
            </a:br>
            <a:r>
              <a:rPr lang="de-DE" sz="2000" b="1" dirty="0">
                <a:solidFill>
                  <a:srgbClr val="000000"/>
                </a:solidFill>
              </a:rPr>
              <a:t/>
            </a:r>
            <a:br>
              <a:rPr lang="de-DE" sz="2000" b="1" dirty="0">
                <a:solidFill>
                  <a:srgbClr val="000000"/>
                </a:solidFill>
              </a:rPr>
            </a:br>
            <a:endParaRPr lang="de-DE" sz="2000" b="1" dirty="0">
              <a:solidFill>
                <a:srgbClr val="000000"/>
              </a:solidFill>
              <a:latin typeface="Arial-BoldMT"/>
            </a:endParaRPr>
          </a:p>
          <a:p>
            <a:pPr algn="ctr"/>
            <a:endParaRPr lang="de-DE" sz="2000" b="1" dirty="0">
              <a:solidFill>
                <a:srgbClr val="000000"/>
              </a:solidFill>
              <a:latin typeface="Arial-BoldMT"/>
            </a:endParaRPr>
          </a:p>
        </p:txBody>
      </p:sp>
      <p:sp>
        <p:nvSpPr>
          <p:cNvPr id="84997" name="Foliennummernplatzhalter 2"/>
          <p:cNvSpPr>
            <a:spLocks noGrp="1"/>
          </p:cNvSpPr>
          <p:nvPr>
            <p:ph type="sldNum" sz="quarter" idx="10"/>
          </p:nvPr>
        </p:nvSpPr>
        <p:spPr>
          <a:noFill/>
          <a:ln>
            <a:miter lim="800000"/>
            <a:headEnd/>
            <a:tailEnd/>
          </a:ln>
        </p:spPr>
        <p:txBody>
          <a:bodyPr/>
          <a:lstStyle/>
          <a:p>
            <a:fld id="{954689FD-E472-4558-9FE7-BC18FA21E448}" type="slidenum">
              <a:rPr lang="de-DE" smtClean="0">
                <a:latin typeface="Arial" charset="0"/>
              </a:rPr>
              <a:pPr/>
              <a:t>50</a:t>
            </a:fld>
            <a:endParaRPr lang="de-DE" smtClean="0">
              <a:latin typeface="Arial" charset="0"/>
            </a:endParaRPr>
          </a:p>
        </p:txBody>
      </p:sp>
      <p:sp>
        <p:nvSpPr>
          <p:cNvPr id="7" name="Rectangle 3"/>
          <p:cNvSpPr>
            <a:spLocks noChangeArrowheads="1"/>
          </p:cNvSpPr>
          <p:nvPr/>
        </p:nvSpPr>
        <p:spPr bwMode="auto">
          <a:xfrm>
            <a:off x="68263" y="1512688"/>
            <a:ext cx="8990012" cy="1834194"/>
          </a:xfrm>
          <a:prstGeom prst="rect">
            <a:avLst/>
          </a:prstGeom>
          <a:noFill/>
          <a:ln w="9525">
            <a:noFill/>
            <a:miter lim="800000"/>
            <a:headEnd/>
            <a:tailEnd/>
          </a:ln>
        </p:spPr>
        <p:txBody>
          <a:bodyPr lIns="0" tIns="0" rIns="0" bIns="0"/>
          <a:lstStyle/>
          <a:p>
            <a:pPr algn="ctr"/>
            <a:endParaRPr lang="de-DE" sz="1100" b="1" dirty="0">
              <a:solidFill>
                <a:srgbClr val="000000"/>
              </a:solidFill>
            </a:endParaRPr>
          </a:p>
          <a:p>
            <a:pPr algn="ctr">
              <a:defRPr/>
            </a:pPr>
            <a:r>
              <a:rPr lang="de-DE" sz="4000" b="1" dirty="0" err="1" smtClean="0">
                <a:solidFill>
                  <a:srgbClr val="002060"/>
                </a:solidFill>
              </a:rPr>
              <a:t>Caminante</a:t>
            </a:r>
            <a:r>
              <a:rPr lang="de-DE" sz="4000" b="1" dirty="0" smtClean="0">
                <a:solidFill>
                  <a:srgbClr val="002060"/>
                </a:solidFill>
              </a:rPr>
              <a:t>, </a:t>
            </a:r>
            <a:r>
              <a:rPr lang="de-DE" sz="4000" b="1" dirty="0" err="1" smtClean="0">
                <a:solidFill>
                  <a:srgbClr val="002060"/>
                </a:solidFill>
              </a:rPr>
              <a:t>no</a:t>
            </a:r>
            <a:r>
              <a:rPr lang="de-DE" sz="4000" b="1" dirty="0" smtClean="0">
                <a:solidFill>
                  <a:srgbClr val="002060"/>
                </a:solidFill>
              </a:rPr>
              <a:t> </a:t>
            </a:r>
            <a:r>
              <a:rPr lang="de-DE" sz="4000" b="1" dirty="0" err="1" smtClean="0">
                <a:solidFill>
                  <a:srgbClr val="002060"/>
                </a:solidFill>
              </a:rPr>
              <a:t>hay</a:t>
            </a:r>
            <a:r>
              <a:rPr lang="de-DE" sz="4000" b="1" dirty="0" smtClean="0">
                <a:solidFill>
                  <a:srgbClr val="002060"/>
                </a:solidFill>
              </a:rPr>
              <a:t> </a:t>
            </a:r>
            <a:r>
              <a:rPr lang="de-DE" sz="4000" b="1" dirty="0" err="1" smtClean="0">
                <a:solidFill>
                  <a:srgbClr val="002060"/>
                </a:solidFill>
              </a:rPr>
              <a:t>camino</a:t>
            </a:r>
            <a:r>
              <a:rPr lang="de-DE" sz="4000" b="1" dirty="0" smtClean="0">
                <a:solidFill>
                  <a:srgbClr val="002060"/>
                </a:solidFill>
              </a:rPr>
              <a:t>.</a:t>
            </a:r>
          </a:p>
          <a:p>
            <a:pPr algn="ctr">
              <a:defRPr/>
            </a:pPr>
            <a:r>
              <a:rPr lang="de-DE" sz="4000" b="1" dirty="0">
                <a:solidFill>
                  <a:srgbClr val="002060"/>
                </a:solidFill>
              </a:rPr>
              <a:t>s</a:t>
            </a:r>
            <a:r>
              <a:rPr lang="de-DE" sz="4000" b="1" dirty="0" smtClean="0">
                <a:solidFill>
                  <a:srgbClr val="002060"/>
                </a:solidFill>
              </a:rPr>
              <a:t>e </a:t>
            </a:r>
            <a:r>
              <a:rPr lang="de-DE" sz="4000" b="1" dirty="0" err="1" smtClean="0">
                <a:solidFill>
                  <a:srgbClr val="002060"/>
                </a:solidFill>
              </a:rPr>
              <a:t>hace</a:t>
            </a:r>
            <a:r>
              <a:rPr lang="de-DE" sz="4000" b="1" dirty="0" smtClean="0">
                <a:solidFill>
                  <a:srgbClr val="002060"/>
                </a:solidFill>
              </a:rPr>
              <a:t> </a:t>
            </a:r>
            <a:r>
              <a:rPr lang="de-DE" sz="4000" b="1" dirty="0" err="1" smtClean="0">
                <a:solidFill>
                  <a:srgbClr val="002060"/>
                </a:solidFill>
              </a:rPr>
              <a:t>camino</a:t>
            </a:r>
            <a:r>
              <a:rPr lang="de-DE" sz="4000" b="1" dirty="0" smtClean="0">
                <a:solidFill>
                  <a:srgbClr val="002060"/>
                </a:solidFill>
              </a:rPr>
              <a:t> al </a:t>
            </a:r>
            <a:r>
              <a:rPr lang="de-DE" sz="4000" b="1" dirty="0" err="1" smtClean="0">
                <a:solidFill>
                  <a:srgbClr val="002060"/>
                </a:solidFill>
              </a:rPr>
              <a:t>andar</a:t>
            </a:r>
            <a:r>
              <a:rPr lang="de-DE" sz="4000" b="1" dirty="0" smtClean="0">
                <a:solidFill>
                  <a:srgbClr val="002060"/>
                </a:solidFill>
              </a:rPr>
              <a:t>.</a:t>
            </a:r>
          </a:p>
          <a:p>
            <a:pPr algn="ctr">
              <a:defRPr/>
            </a:pPr>
            <a:r>
              <a:rPr lang="de-DE" sz="2400" b="1" dirty="0" smtClean="0">
                <a:solidFill>
                  <a:srgbClr val="002060"/>
                </a:solidFill>
              </a:rPr>
              <a:t>                                                        (A. Machado)</a:t>
            </a:r>
            <a:endParaRPr lang="de-DE" sz="2400" b="1" dirty="0">
              <a:solidFill>
                <a:srgbClr val="002060"/>
              </a:solidFill>
            </a:endParaRPr>
          </a:p>
          <a:p>
            <a:pPr algn="ctr"/>
            <a:endParaRPr lang="de-DE" sz="3200" b="1" dirty="0"/>
          </a:p>
          <a:p>
            <a:pPr algn="ctr"/>
            <a:endParaRPr lang="de-DE" sz="2000" b="1" dirty="0">
              <a:solidFill>
                <a:srgbClr val="000000"/>
              </a:solidFill>
            </a:endParaRPr>
          </a:p>
          <a:p>
            <a:pPr algn="ctr"/>
            <a:endParaRPr lang="de-DE" sz="2000" b="1" dirty="0">
              <a:solidFill>
                <a:srgbClr val="000000"/>
              </a:solidFill>
            </a:endParaRPr>
          </a:p>
          <a:p>
            <a:pPr algn="ctr"/>
            <a:r>
              <a:rPr lang="de-DE" sz="2000" b="1" dirty="0">
                <a:solidFill>
                  <a:srgbClr val="000000"/>
                </a:solidFill>
              </a:rPr>
              <a:t/>
            </a:r>
            <a:br>
              <a:rPr lang="de-DE" sz="2000" b="1" dirty="0">
                <a:solidFill>
                  <a:srgbClr val="000000"/>
                </a:solidFill>
              </a:rPr>
            </a:br>
            <a:r>
              <a:rPr lang="de-DE" sz="2000" b="1" dirty="0">
                <a:solidFill>
                  <a:srgbClr val="000000"/>
                </a:solidFill>
              </a:rPr>
              <a:t/>
            </a:r>
            <a:br>
              <a:rPr lang="de-DE" sz="2000" b="1" dirty="0">
                <a:solidFill>
                  <a:srgbClr val="000000"/>
                </a:solidFill>
              </a:rPr>
            </a:br>
            <a:endParaRPr lang="de-DE" sz="2000" b="1" dirty="0">
              <a:solidFill>
                <a:srgbClr val="000000"/>
              </a:solidFill>
              <a:latin typeface="Arial-BoldMT"/>
            </a:endParaRPr>
          </a:p>
          <a:p>
            <a:pPr algn="ctr"/>
            <a:endParaRPr lang="de-DE" b="1" dirty="0">
              <a:solidFill>
                <a:srgbClr val="000000"/>
              </a:solidFill>
              <a:latin typeface="Arial-BoldMT"/>
            </a:endParaRPr>
          </a:p>
        </p:txBody>
      </p:sp>
    </p:spTree>
  </p:cSld>
  <p:clrMapOvr>
    <a:masterClrMapping/>
  </p:clrMapOvr>
  <p:transition spd="med" advClick="0" advTm="10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a:hlinkClick r:id="rId3" action="ppaction://hlinksldjump"/>
          </p:cNvPr>
          <p:cNvPicPr>
            <a:picLocks noGrp="1"/>
          </p:cNvPicPr>
          <p:nvPr>
            <p:ph sz="quarter" idx="4"/>
          </p:nvPr>
        </p:nvPicPr>
        <p:blipFill>
          <a:blip r:embed="rId4"/>
          <a:srcRect l="7513" t="23102" r="53781" b="9753"/>
          <a:stretch>
            <a:fillRect/>
          </a:stretch>
        </p:blipFill>
        <p:spPr>
          <a:xfrm>
            <a:off x="5672138" y="2120900"/>
            <a:ext cx="2339975" cy="3573463"/>
          </a:xfrm>
        </p:spPr>
      </p:pic>
      <p:sp>
        <p:nvSpPr>
          <p:cNvPr id="26626" name="Titel 1"/>
          <p:cNvSpPr>
            <a:spLocks noGrp="1"/>
          </p:cNvSpPr>
          <p:nvPr>
            <p:ph type="title"/>
          </p:nvPr>
        </p:nvSpPr>
        <p:spPr>
          <a:xfrm>
            <a:off x="457200" y="815975"/>
            <a:ext cx="8229600" cy="468313"/>
          </a:xfrm>
        </p:spPr>
        <p:txBody>
          <a:bodyPr/>
          <a:lstStyle/>
          <a:p>
            <a:r>
              <a:rPr lang="de-DE" sz="2800" smtClean="0">
                <a:solidFill>
                  <a:srgbClr val="FF0000"/>
                </a:solidFill>
                <a:latin typeface="Corbel" pitchFamily="34" charset="0"/>
              </a:rPr>
              <a:t>Bezugsrahmen der KLP Fremdsprachen</a:t>
            </a:r>
          </a:p>
        </p:txBody>
      </p:sp>
      <p:pic>
        <p:nvPicPr>
          <p:cNvPr id="26627" name="Inhaltsplatzhalter 8"/>
          <p:cNvPicPr>
            <a:picLocks noGrp="1" noChangeAspect="1"/>
          </p:cNvPicPr>
          <p:nvPr>
            <p:ph sz="half" idx="2"/>
          </p:nvPr>
        </p:nvPicPr>
        <p:blipFill>
          <a:blip r:embed="rId5"/>
          <a:srcRect/>
          <a:stretch>
            <a:fillRect/>
          </a:stretch>
        </p:blipFill>
        <p:spPr>
          <a:xfrm>
            <a:off x="5997575" y="2271713"/>
            <a:ext cx="1876425" cy="654050"/>
          </a:xfrm>
        </p:spPr>
      </p:pic>
      <p:sp>
        <p:nvSpPr>
          <p:cNvPr id="26628" name="Foliennummernplatzhalter 6"/>
          <p:cNvSpPr>
            <a:spLocks noGrp="1"/>
          </p:cNvSpPr>
          <p:nvPr>
            <p:ph type="sldNum" sz="quarter" idx="10"/>
          </p:nvPr>
        </p:nvSpPr>
        <p:spPr>
          <a:noFill/>
          <a:ln>
            <a:miter lim="800000"/>
            <a:headEnd/>
            <a:tailEnd/>
          </a:ln>
        </p:spPr>
        <p:txBody>
          <a:bodyPr/>
          <a:lstStyle/>
          <a:p>
            <a:fld id="{45DD51D9-1539-4F91-BE61-6E6EABA00B25}" type="slidenum">
              <a:rPr lang="de-DE" smtClean="0">
                <a:latin typeface="Arial" charset="0"/>
              </a:rPr>
              <a:pPr/>
              <a:t>6</a:t>
            </a:fld>
            <a:endParaRPr lang="de-DE" smtClean="0">
              <a:latin typeface="Arial" charset="0"/>
            </a:endParaRPr>
          </a:p>
        </p:txBody>
      </p:sp>
      <p:pic>
        <p:nvPicPr>
          <p:cNvPr id="26629" name="Picture 4" descr="Gemeinsamer europäischer Referenzrahmen für Sprachen: lernen, lehren, beurteilen -Buch">
            <a:hlinkClick r:id="rId3" action="ppaction://hlinksldjump"/>
          </p:cNvPr>
          <p:cNvPicPr>
            <a:picLocks noChangeAspect="1" noChangeArrowheads="1"/>
          </p:cNvPicPr>
          <p:nvPr/>
        </p:nvPicPr>
        <p:blipFill>
          <a:blip r:embed="rId6"/>
          <a:srcRect/>
          <a:stretch>
            <a:fillRect/>
          </a:stretch>
        </p:blipFill>
        <p:spPr bwMode="auto">
          <a:xfrm>
            <a:off x="1036638" y="2120900"/>
            <a:ext cx="2257425" cy="3371850"/>
          </a:xfrm>
          <a:prstGeom prst="rect">
            <a:avLst/>
          </a:prstGeom>
          <a:noFill/>
          <a:ln w="9525">
            <a:noFill/>
            <a:miter lim="800000"/>
            <a:headEnd/>
            <a:tailEnd/>
          </a:ln>
        </p:spPr>
      </p:pic>
    </p:spTree>
  </p:cSld>
  <p:clrMapOvr>
    <a:masterClrMapping/>
  </p:clrMapOvr>
  <p:transition spd="med" advClick="0" advTm="10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liennummernplatzhalter 4"/>
          <p:cNvSpPr>
            <a:spLocks noGrp="1"/>
          </p:cNvSpPr>
          <p:nvPr>
            <p:ph type="sldNum" sz="quarter" idx="10"/>
          </p:nvPr>
        </p:nvSpPr>
        <p:spPr>
          <a:noFill/>
          <a:ln>
            <a:miter lim="800000"/>
            <a:headEnd/>
            <a:tailEnd/>
          </a:ln>
        </p:spPr>
        <p:txBody>
          <a:bodyPr/>
          <a:lstStyle/>
          <a:p>
            <a:fld id="{5182779B-82EC-4033-91A7-6AFF67131030}" type="slidenum">
              <a:rPr lang="de-DE" smtClean="0">
                <a:latin typeface="Arial" charset="0"/>
                <a:ea typeface="MS PGothic"/>
                <a:cs typeface="MS PGothic"/>
              </a:rPr>
              <a:pPr/>
              <a:t>7</a:t>
            </a:fld>
            <a:endParaRPr lang="de-DE" smtClean="0">
              <a:latin typeface="Arial" charset="0"/>
              <a:ea typeface="MS PGothic"/>
              <a:cs typeface="MS PGothic"/>
            </a:endParaRPr>
          </a:p>
        </p:txBody>
      </p:sp>
      <p:sp>
        <p:nvSpPr>
          <p:cNvPr id="28674" name="Rectangle 9"/>
          <p:cNvSpPr>
            <a:spLocks noGrp="1" noChangeArrowheads="1"/>
          </p:cNvSpPr>
          <p:nvPr>
            <p:ph type="title"/>
          </p:nvPr>
        </p:nvSpPr>
        <p:spPr>
          <a:xfrm>
            <a:off x="468313" y="1196975"/>
            <a:ext cx="8064500" cy="5040313"/>
          </a:xfrm>
        </p:spPr>
        <p:txBody>
          <a:bodyPr tIns="144000"/>
          <a:lstStyle/>
          <a:p>
            <a:pPr algn="ctr" eaLnBrk="1" hangingPunct="1"/>
            <a:r>
              <a:rPr lang="de-DE" sz="2400" smtClean="0">
                <a:solidFill>
                  <a:schemeClr val="tx2"/>
                </a:solidFill>
              </a:rPr>
              <a:t/>
            </a:r>
            <a:br>
              <a:rPr lang="de-DE" sz="2400" smtClean="0">
                <a:solidFill>
                  <a:schemeClr val="tx2"/>
                </a:solidFill>
              </a:rPr>
            </a:br>
            <a:r>
              <a:rPr lang="de-DE" sz="2400" smtClean="0">
                <a:solidFill>
                  <a:schemeClr val="tx2"/>
                </a:solidFill>
              </a:rPr>
              <a:t/>
            </a:r>
            <a:br>
              <a:rPr lang="de-DE" sz="2400" smtClean="0">
                <a:solidFill>
                  <a:schemeClr val="tx2"/>
                </a:solidFill>
              </a:rPr>
            </a:br>
            <a:r>
              <a:rPr lang="de-DE" sz="2400" smtClean="0">
                <a:solidFill>
                  <a:schemeClr val="tx2"/>
                </a:solidFill>
              </a:rPr>
              <a:t/>
            </a:r>
            <a:br>
              <a:rPr lang="de-DE" sz="2400" smtClean="0">
                <a:solidFill>
                  <a:schemeClr val="tx2"/>
                </a:solidFill>
              </a:rPr>
            </a:br>
            <a:r>
              <a:rPr lang="de-DE" sz="2400" smtClean="0">
                <a:solidFill>
                  <a:schemeClr val="tx2"/>
                </a:solidFill>
              </a:rPr>
              <a:t/>
            </a:r>
            <a:br>
              <a:rPr lang="de-DE" sz="2400" smtClean="0">
                <a:solidFill>
                  <a:schemeClr val="tx2"/>
                </a:solidFill>
              </a:rPr>
            </a:br>
            <a:r>
              <a:rPr lang="de-DE" sz="2800" smtClean="0">
                <a:solidFill>
                  <a:srgbClr val="0033CC"/>
                </a:solidFill>
                <a:latin typeface="Arial" charset="0"/>
              </a:rPr>
              <a:t>2. </a:t>
            </a:r>
            <a:r>
              <a:rPr lang="de-DE" sz="2800" smtClean="0">
                <a:solidFill>
                  <a:srgbClr val="0033CC"/>
                </a:solidFill>
                <a:latin typeface="Arial" charset="0"/>
                <a:cs typeface="Times New Roman" pitchFamily="18" charset="0"/>
              </a:rPr>
              <a:t>Der Kernlehrplan Spanisch:</a:t>
            </a:r>
            <a:br>
              <a:rPr lang="de-DE" sz="2800" smtClean="0">
                <a:solidFill>
                  <a:srgbClr val="0033CC"/>
                </a:solidFill>
                <a:latin typeface="Arial" charset="0"/>
                <a:cs typeface="Times New Roman" pitchFamily="18" charset="0"/>
              </a:rPr>
            </a:br>
            <a:r>
              <a:rPr lang="de-DE" sz="2400" smtClean="0">
                <a:solidFill>
                  <a:srgbClr val="0033CC"/>
                </a:solidFill>
                <a:latin typeface="Arial" charset="0"/>
              </a:rPr>
              <a:t>Kompetenzbereiche und Kompetenzerwartungen</a:t>
            </a:r>
            <a:r>
              <a:rPr lang="de-DE" sz="2400" b="0" smtClean="0">
                <a:solidFill>
                  <a:srgbClr val="C00000"/>
                </a:solidFill>
                <a:latin typeface="Garamond" pitchFamily="18" charset="0"/>
              </a:rPr>
              <a:t> </a:t>
            </a:r>
            <a:r>
              <a:rPr lang="de-DE" sz="2400" smtClean="0"/>
              <a:t/>
            </a:r>
            <a:br>
              <a:rPr lang="de-DE" sz="2400" smtClean="0"/>
            </a:br>
            <a:endParaRPr lang="de-DE" sz="2400" smtClean="0"/>
          </a:p>
        </p:txBody>
      </p:sp>
    </p:spTree>
  </p:cSld>
  <p:clrMapOvr>
    <a:masterClrMapping/>
  </p:clrMapOvr>
  <p:transition spd="med" advClick="0" advTm="10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
          <p:cNvSpPr>
            <a:spLocks noGrp="1"/>
          </p:cNvSpPr>
          <p:nvPr>
            <p:ph type="title"/>
          </p:nvPr>
        </p:nvSpPr>
        <p:spPr>
          <a:xfrm>
            <a:off x="457200" y="895350"/>
            <a:ext cx="8229600" cy="398463"/>
          </a:xfrm>
        </p:spPr>
        <p:txBody>
          <a:bodyPr/>
          <a:lstStyle/>
          <a:p>
            <a:r>
              <a:rPr lang="de-DE" sz="2800" smtClean="0">
                <a:solidFill>
                  <a:srgbClr val="FF0000"/>
                </a:solidFill>
                <a:latin typeface="Corbel" pitchFamily="34" charset="0"/>
              </a:rPr>
              <a:t>Die wichtigsten Kontinuitäten und Neuerungen</a:t>
            </a:r>
          </a:p>
        </p:txBody>
      </p:sp>
      <p:graphicFrame>
        <p:nvGraphicFramePr>
          <p:cNvPr id="14" name="Inhaltsplatzhalter 13"/>
          <p:cNvGraphicFramePr>
            <a:graphicFrameLocks noGrp="1"/>
          </p:cNvGraphicFramePr>
          <p:nvPr>
            <p:ph sz="half" idx="2"/>
          </p:nvPr>
        </p:nvGraphicFramePr>
        <p:xfrm>
          <a:off x="4433456" y="1366838"/>
          <a:ext cx="4340658" cy="4793817"/>
        </p:xfrm>
        <a:graphic>
          <a:graphicData uri="http://schemas.openxmlformats.org/drawingml/2006/table">
            <a:tbl>
              <a:tblPr firstRow="1" bandRow="1">
                <a:tableStyleId>{5C22544A-7EE6-4342-B048-85BDC9FD1C3A}</a:tableStyleId>
              </a:tblPr>
              <a:tblGrid>
                <a:gridCol w="683489"/>
                <a:gridCol w="3048000"/>
                <a:gridCol w="609169"/>
              </a:tblGrid>
              <a:tr h="1122926">
                <a:tc rowSpan="3">
                  <a:txBody>
                    <a:bodyPr/>
                    <a:lstStyle/>
                    <a:p>
                      <a:pPr algn="ctr"/>
                      <a:endParaRPr lang="de-DE" sz="800" dirty="0" smtClean="0">
                        <a:solidFill>
                          <a:schemeClr val="tx1"/>
                        </a:solidFill>
                      </a:endParaRPr>
                    </a:p>
                    <a:p>
                      <a:pPr algn="ctr"/>
                      <a:r>
                        <a:rPr lang="de-DE" sz="1400" dirty="0" smtClean="0">
                          <a:solidFill>
                            <a:schemeClr val="tx1"/>
                          </a:solidFill>
                        </a:rPr>
                        <a:t>Sprachlernkompetenz</a:t>
                      </a:r>
                      <a:endParaRPr lang="de-DE" sz="1400" dirty="0">
                        <a:solidFill>
                          <a:schemeClr val="tx1"/>
                        </a:solidFill>
                      </a:endParaRPr>
                    </a:p>
                  </a:txBody>
                  <a:tcPr vert="vert">
                    <a:lnL w="285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de-DE" sz="1400" dirty="0" smtClean="0">
                          <a:solidFill>
                            <a:schemeClr val="tx1"/>
                          </a:solidFill>
                        </a:rPr>
                        <a:t>Interkulturelle</a:t>
                      </a:r>
                      <a:r>
                        <a:rPr lang="de-DE" sz="1400" baseline="0" dirty="0" smtClean="0">
                          <a:solidFill>
                            <a:schemeClr val="tx1"/>
                          </a:solidFill>
                        </a:rPr>
                        <a:t> kommunikative Kompetenz</a:t>
                      </a:r>
                    </a:p>
                    <a:p>
                      <a:pPr algn="ctr"/>
                      <a:endParaRPr lang="de-DE" sz="1400" baseline="0" dirty="0" smtClean="0">
                        <a:solidFill>
                          <a:schemeClr val="tx1"/>
                        </a:solidFill>
                      </a:endParaRPr>
                    </a:p>
                    <a:p>
                      <a:pPr algn="ctr"/>
                      <a:r>
                        <a:rPr lang="de-DE" sz="1200" b="0" baseline="0" dirty="0" smtClean="0">
                          <a:solidFill>
                            <a:schemeClr val="tx1"/>
                          </a:solidFill>
                        </a:rPr>
                        <a:t>Verstehen	Handeln</a:t>
                      </a:r>
                    </a:p>
                    <a:p>
                      <a:pPr algn="ctr"/>
                      <a:r>
                        <a:rPr lang="de-DE" sz="1200" b="0" baseline="0" dirty="0" smtClean="0">
                          <a:solidFill>
                            <a:schemeClr val="tx1"/>
                          </a:solidFill>
                        </a:rPr>
                        <a:t>Wissen	Einstellungen    Bewusstheit</a:t>
                      </a:r>
                      <a:endParaRPr lang="de-DE" sz="1400" b="0" dirty="0">
                        <a:solidFill>
                          <a:schemeClr val="tx1"/>
                        </a:solidFill>
                      </a:endParaRP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ash"/>
                      <a:round/>
                      <a:headEnd type="none" w="med" len="med"/>
                      <a:tailEnd type="none" w="med" len="med"/>
                    </a:lnB>
                    <a:solidFill>
                      <a:schemeClr val="bg1"/>
                    </a:solidFill>
                  </a:tcPr>
                </a:tc>
                <a:tc rowSpan="3">
                  <a:txBody>
                    <a:bodyPr/>
                    <a:lstStyle/>
                    <a:p>
                      <a:pPr algn="ctr"/>
                      <a:endParaRPr lang="de-DE" sz="800" dirty="0" smtClean="0">
                        <a:solidFill>
                          <a:schemeClr val="tx1"/>
                        </a:solidFill>
                      </a:endParaRPr>
                    </a:p>
                    <a:p>
                      <a:pPr algn="ctr"/>
                      <a:r>
                        <a:rPr lang="de-DE" sz="1400" dirty="0" smtClean="0">
                          <a:solidFill>
                            <a:schemeClr val="tx1"/>
                          </a:solidFill>
                        </a:rPr>
                        <a:t>Sprachbewusstheit</a:t>
                      </a:r>
                      <a:endParaRPr lang="de-DE" sz="1400" dirty="0">
                        <a:solidFill>
                          <a:schemeClr val="tx1"/>
                        </a:solidFill>
                      </a:endParaRPr>
                    </a:p>
                  </a:txBody>
                  <a:tcPr vert="vert">
                    <a:lnL w="31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2302964">
                <a:tc vMerge="1">
                  <a:txBody>
                    <a:bodyPr/>
                    <a:lstStyle/>
                    <a:p>
                      <a:endParaRPr lang="de-DE" dirty="0"/>
                    </a:p>
                  </a:txBody>
                  <a:tcPr/>
                </a:tc>
                <a:tc>
                  <a:txBody>
                    <a:bodyPr/>
                    <a:lstStyle/>
                    <a:p>
                      <a:pPr marL="0" algn="ctr" defTabSz="914400" rtl="0" eaLnBrk="1" latinLnBrk="0" hangingPunct="1"/>
                      <a:r>
                        <a:rPr lang="de-DE" sz="1400" b="1" kern="1200" dirty="0" smtClean="0">
                          <a:solidFill>
                            <a:schemeClr val="tx1"/>
                          </a:solidFill>
                          <a:latin typeface="+mn-lt"/>
                          <a:ea typeface="+mn-ea"/>
                          <a:cs typeface="+mn-cs"/>
                        </a:rPr>
                        <a:t>Funktionale kommunikative Kompetenz</a:t>
                      </a:r>
                    </a:p>
                    <a:p>
                      <a:pPr marL="0" algn="ctr" defTabSz="914400" rtl="0" eaLnBrk="1" latinLnBrk="0" hangingPunct="1"/>
                      <a:endParaRPr lang="de-DE" sz="1400" b="1" kern="1200" dirty="0" smtClean="0">
                        <a:solidFill>
                          <a:schemeClr val="tx1"/>
                        </a:solidFill>
                        <a:latin typeface="+mn-lt"/>
                        <a:ea typeface="+mn-ea"/>
                        <a:cs typeface="+mn-cs"/>
                      </a:endParaRPr>
                    </a:p>
                    <a:p>
                      <a:pPr marL="0" algn="ctr" defTabSz="914400" rtl="0" eaLnBrk="1" latinLnBrk="0" hangingPunct="1"/>
                      <a:r>
                        <a:rPr lang="de-DE" sz="1200" b="0" kern="1200" dirty="0" smtClean="0">
                          <a:solidFill>
                            <a:schemeClr val="tx1"/>
                          </a:solidFill>
                          <a:latin typeface="+mn-lt"/>
                          <a:ea typeface="+mn-ea"/>
                          <a:cs typeface="+mn-cs"/>
                        </a:rPr>
                        <a:t>Hör-/Hörsehverstehen</a:t>
                      </a:r>
                    </a:p>
                    <a:p>
                      <a:pPr marL="0" algn="ctr" defTabSz="914400" rtl="0" eaLnBrk="1" latinLnBrk="0" hangingPunct="1"/>
                      <a:r>
                        <a:rPr lang="de-DE" sz="1200" b="0" kern="1200" dirty="0" smtClean="0">
                          <a:solidFill>
                            <a:schemeClr val="tx1"/>
                          </a:solidFill>
                          <a:latin typeface="+mn-lt"/>
                          <a:ea typeface="+mn-ea"/>
                          <a:cs typeface="+mn-cs"/>
                        </a:rPr>
                        <a:t>Leseverstehen</a:t>
                      </a:r>
                    </a:p>
                    <a:p>
                      <a:pPr marL="0" algn="ctr" defTabSz="914400" rtl="0" eaLnBrk="1" latinLnBrk="0" hangingPunct="1"/>
                      <a:r>
                        <a:rPr lang="de-DE" sz="1200" b="0" kern="1200" dirty="0" smtClean="0">
                          <a:solidFill>
                            <a:schemeClr val="tx1"/>
                          </a:solidFill>
                          <a:latin typeface="+mn-lt"/>
                          <a:ea typeface="+mn-ea"/>
                          <a:cs typeface="+mn-cs"/>
                        </a:rPr>
                        <a:t>Schreiben</a:t>
                      </a:r>
                    </a:p>
                    <a:p>
                      <a:pPr marL="0" algn="ctr" defTabSz="914400" rtl="0" eaLnBrk="1" latinLnBrk="0" hangingPunct="1"/>
                      <a:r>
                        <a:rPr lang="de-DE" sz="1200" b="0" kern="1200" dirty="0" smtClean="0">
                          <a:solidFill>
                            <a:schemeClr val="tx1"/>
                          </a:solidFill>
                          <a:latin typeface="+mn-lt"/>
                          <a:ea typeface="+mn-ea"/>
                          <a:cs typeface="+mn-cs"/>
                        </a:rPr>
                        <a:t>Sprechen</a:t>
                      </a:r>
                    </a:p>
                    <a:p>
                      <a:pPr marL="0" algn="ctr" defTabSz="914400" rtl="0" eaLnBrk="1" latinLnBrk="0" hangingPunct="1"/>
                      <a:r>
                        <a:rPr lang="de-DE" sz="1200" b="0" kern="1200" dirty="0" smtClean="0">
                          <a:solidFill>
                            <a:schemeClr val="tx1"/>
                          </a:solidFill>
                          <a:latin typeface="+mn-lt"/>
                          <a:ea typeface="+mn-ea"/>
                          <a:cs typeface="+mn-cs"/>
                        </a:rPr>
                        <a:t>Sprachmittlung</a:t>
                      </a:r>
                    </a:p>
                    <a:p>
                      <a:pPr marL="0" algn="ctr" defTabSz="914400" rtl="0" eaLnBrk="1" latinLnBrk="0" hangingPunct="1"/>
                      <a:endParaRPr lang="de-DE" sz="1200" b="0" kern="1200" dirty="0" smtClean="0">
                        <a:solidFill>
                          <a:schemeClr val="tx1"/>
                        </a:solidFill>
                        <a:latin typeface="+mn-lt"/>
                        <a:ea typeface="+mn-ea"/>
                        <a:cs typeface="+mn-cs"/>
                      </a:endParaRPr>
                    </a:p>
                    <a:p>
                      <a:pPr marL="0" algn="ctr" defTabSz="914400" rtl="0" eaLnBrk="1" latinLnBrk="0" hangingPunct="1"/>
                      <a:r>
                        <a:rPr lang="de-DE" sz="1200" b="0" kern="1200" dirty="0" smtClean="0">
                          <a:solidFill>
                            <a:schemeClr val="tx1"/>
                          </a:solidFill>
                          <a:latin typeface="+mn-lt"/>
                          <a:ea typeface="+mn-ea"/>
                          <a:cs typeface="+mn-cs"/>
                        </a:rPr>
                        <a:t>Verfügen über sprachliche Mittel und kommunikative Strategien</a:t>
                      </a:r>
                      <a:endParaRPr lang="de-DE" sz="1200" b="0" kern="1200" dirty="0">
                        <a:solidFill>
                          <a:schemeClr val="tx1"/>
                        </a:solidFill>
                        <a:latin typeface="+mn-lt"/>
                        <a:ea typeface="+mn-ea"/>
                        <a:cs typeface="+mn-cs"/>
                      </a:endParaRP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solidFill>
                      <a:schemeClr val="bg1"/>
                    </a:solidFill>
                  </a:tcPr>
                </a:tc>
                <a:tc vMerge="1">
                  <a:txBody>
                    <a:bodyPr/>
                    <a:lstStyle/>
                    <a:p>
                      <a:endParaRPr lang="de-DE" dirty="0"/>
                    </a:p>
                  </a:txBody>
                  <a:tcPr/>
                </a:tc>
              </a:tr>
              <a:tr h="1367927">
                <a:tc vMerge="1">
                  <a:txBody>
                    <a:bodyPr/>
                    <a:lstStyle/>
                    <a:p>
                      <a:endParaRPr lang="de-DE" dirty="0"/>
                    </a:p>
                  </a:txBody>
                  <a:tcPr/>
                </a:tc>
                <a:tc>
                  <a:txBody>
                    <a:bodyPr/>
                    <a:lstStyle/>
                    <a:p>
                      <a:pPr marL="0" algn="ctr" defTabSz="914400" rtl="0" eaLnBrk="1" latinLnBrk="0" hangingPunct="1"/>
                      <a:r>
                        <a:rPr lang="de-DE" sz="1400" b="1" kern="1200" dirty="0" smtClean="0">
                          <a:solidFill>
                            <a:schemeClr val="tx1"/>
                          </a:solidFill>
                          <a:latin typeface="+mn-lt"/>
                          <a:ea typeface="+mn-ea"/>
                          <a:cs typeface="+mn-cs"/>
                        </a:rPr>
                        <a:t>Text- und Medienkompetenz</a:t>
                      </a:r>
                    </a:p>
                    <a:p>
                      <a:pPr marL="0" algn="ctr" defTabSz="914400" rtl="0" eaLnBrk="1" latinLnBrk="0" hangingPunct="1"/>
                      <a:endParaRPr lang="de-DE" sz="1400" b="1" kern="1200" dirty="0" smtClean="0">
                        <a:solidFill>
                          <a:schemeClr val="tx1"/>
                        </a:solidFill>
                        <a:latin typeface="+mn-lt"/>
                        <a:ea typeface="+mn-ea"/>
                        <a:cs typeface="+mn-cs"/>
                      </a:endParaRPr>
                    </a:p>
                    <a:p>
                      <a:pPr marL="0" algn="ctr" defTabSz="914400" rtl="0" eaLnBrk="1" latinLnBrk="0" hangingPunct="1"/>
                      <a:r>
                        <a:rPr lang="de-DE" sz="1200" b="0" kern="1200" dirty="0" smtClean="0">
                          <a:solidFill>
                            <a:schemeClr val="tx1"/>
                          </a:solidFill>
                          <a:latin typeface="+mn-lt"/>
                          <a:ea typeface="+mn-ea"/>
                          <a:cs typeface="+mn-cs"/>
                        </a:rPr>
                        <a:t>mündlich	schriftlich	medial</a:t>
                      </a:r>
                      <a:endParaRPr lang="de-DE" sz="1200" b="0" kern="1200" dirty="0">
                        <a:solidFill>
                          <a:schemeClr val="tx1"/>
                        </a:solidFill>
                        <a:latin typeface="+mn-lt"/>
                        <a:ea typeface="+mn-ea"/>
                        <a:cs typeface="+mn-cs"/>
                      </a:endParaRP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de-DE" dirty="0"/>
                    </a:p>
                  </a:txBody>
                  <a:tcPr/>
                </a:tc>
              </a:tr>
            </a:tbl>
          </a:graphicData>
        </a:graphic>
      </p:graphicFrame>
      <p:sp>
        <p:nvSpPr>
          <p:cNvPr id="29699" name="Foliennummernplatzhalter 6"/>
          <p:cNvSpPr>
            <a:spLocks noGrp="1"/>
          </p:cNvSpPr>
          <p:nvPr>
            <p:ph type="sldNum" sz="quarter" idx="10"/>
          </p:nvPr>
        </p:nvSpPr>
        <p:spPr>
          <a:noFill/>
          <a:ln>
            <a:miter lim="800000"/>
            <a:headEnd/>
            <a:tailEnd/>
          </a:ln>
        </p:spPr>
        <p:txBody>
          <a:bodyPr/>
          <a:lstStyle/>
          <a:p>
            <a:fld id="{AB32C98D-9868-4C05-AF2F-FADE0C36D62A}" type="slidenum">
              <a:rPr lang="de-DE" smtClean="0">
                <a:latin typeface="Arial" charset="0"/>
              </a:rPr>
              <a:pPr/>
              <a:t>8</a:t>
            </a:fld>
            <a:endParaRPr lang="de-DE" smtClean="0">
              <a:latin typeface="Arial" charset="0"/>
            </a:endParaRPr>
          </a:p>
        </p:txBody>
      </p:sp>
      <p:pic>
        <p:nvPicPr>
          <p:cNvPr id="29700" name="Picture 2"/>
          <p:cNvPicPr>
            <a:picLocks noGrp="1" noChangeAspect="1" noChangeArrowheads="1"/>
          </p:cNvPicPr>
          <p:nvPr>
            <p:ph sz="quarter" idx="4"/>
          </p:nvPr>
        </p:nvPicPr>
        <p:blipFill>
          <a:blip r:embed="rId3"/>
          <a:srcRect/>
          <a:stretch>
            <a:fillRect/>
          </a:stretch>
        </p:blipFill>
        <p:spPr>
          <a:xfrm>
            <a:off x="361658" y="1403643"/>
            <a:ext cx="3924300" cy="4832350"/>
          </a:xfrm>
        </p:spPr>
      </p:pic>
      <p:sp>
        <p:nvSpPr>
          <p:cNvPr id="29701" name="Textplatzhalter 2"/>
          <p:cNvSpPr>
            <a:spLocks noGrp="1"/>
          </p:cNvSpPr>
          <p:nvPr>
            <p:ph type="body" idx="1"/>
          </p:nvPr>
        </p:nvSpPr>
        <p:spPr>
          <a:xfrm>
            <a:off x="365125" y="1403350"/>
            <a:ext cx="1250950" cy="304800"/>
          </a:xfrm>
        </p:spPr>
        <p:txBody>
          <a:bodyPr/>
          <a:lstStyle/>
          <a:p>
            <a:r>
              <a:rPr lang="de-DE" sz="2000" smtClean="0"/>
              <a:t>KLP Sek I</a:t>
            </a:r>
          </a:p>
        </p:txBody>
      </p:sp>
      <p:cxnSp>
        <p:nvCxnSpPr>
          <p:cNvPr id="16" name="Gewinkelte Verbindung 15"/>
          <p:cNvCxnSpPr/>
          <p:nvPr/>
        </p:nvCxnSpPr>
        <p:spPr>
          <a:xfrm>
            <a:off x="2954338" y="2005013"/>
            <a:ext cx="2790825" cy="1616075"/>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Gewinkelte Verbindung 17"/>
          <p:cNvCxnSpPr/>
          <p:nvPr/>
        </p:nvCxnSpPr>
        <p:spPr>
          <a:xfrm>
            <a:off x="3473450" y="3930650"/>
            <a:ext cx="1782763" cy="539750"/>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Gewinkelte Verbindung 19"/>
          <p:cNvCxnSpPr/>
          <p:nvPr/>
        </p:nvCxnSpPr>
        <p:spPr>
          <a:xfrm flipV="1">
            <a:off x="1644650" y="1543050"/>
            <a:ext cx="3611563" cy="1531938"/>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Gewinkelte Verbindung 21"/>
          <p:cNvCxnSpPr/>
          <p:nvPr/>
        </p:nvCxnSpPr>
        <p:spPr>
          <a:xfrm flipV="1">
            <a:off x="2854325" y="4044950"/>
            <a:ext cx="1809750" cy="887413"/>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Gewinkelte Verbindung 30"/>
          <p:cNvCxnSpPr/>
          <p:nvPr/>
        </p:nvCxnSpPr>
        <p:spPr>
          <a:xfrm flipV="1">
            <a:off x="2854325" y="5227638"/>
            <a:ext cx="2530475" cy="407987"/>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flipV="1">
            <a:off x="4027488" y="3171825"/>
            <a:ext cx="4191000" cy="95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Rechteck 33"/>
          <p:cNvSpPr/>
          <p:nvPr/>
        </p:nvSpPr>
        <p:spPr>
          <a:xfrm>
            <a:off x="5384800" y="4202113"/>
            <a:ext cx="2562225" cy="5111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nodeType="clickEffect">
                                  <p:stCondLst>
                                    <p:cond delay="0"/>
                                  </p:stCondLst>
                                  <p:childTnLst>
                                    <p:set>
                                      <p:cBhvr>
                                        <p:cTn id="15" dur="1" fill="hold">
                                          <p:stCondLst>
                                            <p:cond delay="0"/>
                                          </p:stCondLst>
                                        </p:cTn>
                                        <p:tgtEl>
                                          <p:spTgt spid="16"/>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3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3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nodeType="clickEffect">
                                  <p:stCondLst>
                                    <p:cond delay="0"/>
                                  </p:stCondLst>
                                  <p:childTnLst>
                                    <p:set>
                                      <p:cBhvr>
                                        <p:cTn id="40" dur="1" fill="hold">
                                          <p:stCondLst>
                                            <p:cond delay="0"/>
                                          </p:stCondLst>
                                        </p:cTn>
                                        <p:tgtEl>
                                          <p:spTgt spid="20"/>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nodeType="clickEffect">
                                  <p:stCondLst>
                                    <p:cond delay="0"/>
                                  </p:stCondLst>
                                  <p:childTnLst>
                                    <p:set>
                                      <p:cBhvr>
                                        <p:cTn id="54" dur="1" fill="hold">
                                          <p:stCondLst>
                                            <p:cond delay="0"/>
                                          </p:stCondLst>
                                        </p:cTn>
                                        <p:tgtEl>
                                          <p:spTgt spid="22"/>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9"/>
          <p:cNvSpPr>
            <a:spLocks noGrp="1"/>
          </p:cNvSpPr>
          <p:nvPr>
            <p:ph type="title"/>
          </p:nvPr>
        </p:nvSpPr>
        <p:spPr>
          <a:xfrm>
            <a:off x="465138" y="479425"/>
            <a:ext cx="8229600" cy="1143000"/>
          </a:xfrm>
        </p:spPr>
        <p:txBody>
          <a:bodyPr/>
          <a:lstStyle/>
          <a:p>
            <a:r>
              <a:rPr lang="de-DE" sz="2800" dirty="0" smtClean="0">
                <a:solidFill>
                  <a:srgbClr val="FF0000"/>
                </a:solidFill>
                <a:latin typeface="Corbel" pitchFamily="34" charset="0"/>
              </a:rPr>
              <a:t/>
            </a:r>
            <a:br>
              <a:rPr lang="de-DE" sz="2800" dirty="0" smtClean="0">
                <a:solidFill>
                  <a:srgbClr val="FF0000"/>
                </a:solidFill>
                <a:latin typeface="Corbel" pitchFamily="34" charset="0"/>
              </a:rPr>
            </a:br>
            <a:r>
              <a:rPr lang="de-DE" sz="2800" dirty="0" smtClean="0">
                <a:solidFill>
                  <a:srgbClr val="FF0000"/>
                </a:solidFill>
                <a:latin typeface="Corbel" pitchFamily="34" charset="0"/>
              </a:rPr>
              <a:t>Die wichtigsten Kontinuitäten und Neuerungen</a:t>
            </a:r>
            <a:endParaRPr lang="de-DE" sz="2800" dirty="0" smtClean="0"/>
          </a:p>
        </p:txBody>
      </p:sp>
      <p:sp>
        <p:nvSpPr>
          <p:cNvPr id="31746" name="Textplatzhalter 10"/>
          <p:cNvSpPr>
            <a:spLocks noGrp="1"/>
          </p:cNvSpPr>
          <p:nvPr>
            <p:ph type="body" idx="1"/>
          </p:nvPr>
        </p:nvSpPr>
        <p:spPr/>
        <p:txBody>
          <a:bodyPr/>
          <a:lstStyle/>
          <a:p>
            <a:r>
              <a:rPr lang="de-DE" smtClean="0"/>
              <a:t>Lehrplan 1999</a:t>
            </a:r>
          </a:p>
          <a:p>
            <a:endParaRPr lang="de-DE" sz="1600" smtClean="0"/>
          </a:p>
        </p:txBody>
      </p:sp>
      <p:sp>
        <p:nvSpPr>
          <p:cNvPr id="31747" name="Inhaltsplatzhalter 11"/>
          <p:cNvSpPr>
            <a:spLocks noGrp="1"/>
          </p:cNvSpPr>
          <p:nvPr>
            <p:ph sz="half" idx="2"/>
          </p:nvPr>
        </p:nvSpPr>
        <p:spPr/>
        <p:txBody>
          <a:bodyPr/>
          <a:lstStyle/>
          <a:p>
            <a:endParaRPr lang="de-DE" smtClean="0"/>
          </a:p>
        </p:txBody>
      </p:sp>
      <p:sp>
        <p:nvSpPr>
          <p:cNvPr id="31748" name="Textplatzhalter 12"/>
          <p:cNvSpPr>
            <a:spLocks noGrp="1"/>
          </p:cNvSpPr>
          <p:nvPr>
            <p:ph type="body" sz="quarter" idx="3"/>
          </p:nvPr>
        </p:nvSpPr>
        <p:spPr/>
        <p:txBody>
          <a:bodyPr/>
          <a:lstStyle/>
          <a:p>
            <a:endParaRPr lang="de-DE" smtClean="0"/>
          </a:p>
        </p:txBody>
      </p:sp>
      <p:sp>
        <p:nvSpPr>
          <p:cNvPr id="31749" name="Inhaltsplatzhalter 13"/>
          <p:cNvSpPr>
            <a:spLocks noGrp="1"/>
          </p:cNvSpPr>
          <p:nvPr>
            <p:ph sz="quarter" idx="4"/>
          </p:nvPr>
        </p:nvSpPr>
        <p:spPr/>
        <p:txBody>
          <a:bodyPr/>
          <a:lstStyle/>
          <a:p>
            <a:endParaRPr lang="de-DE" smtClean="0"/>
          </a:p>
        </p:txBody>
      </p:sp>
      <p:sp>
        <p:nvSpPr>
          <p:cNvPr id="31750" name="Foliennummernplatzhalter 6"/>
          <p:cNvSpPr>
            <a:spLocks noGrp="1"/>
          </p:cNvSpPr>
          <p:nvPr>
            <p:ph type="sldNum" sz="quarter" idx="10"/>
          </p:nvPr>
        </p:nvSpPr>
        <p:spPr>
          <a:noFill/>
          <a:ln>
            <a:miter lim="800000"/>
            <a:headEnd/>
            <a:tailEnd/>
          </a:ln>
        </p:spPr>
        <p:txBody>
          <a:bodyPr/>
          <a:lstStyle/>
          <a:p>
            <a:fld id="{05FB6286-56B2-475E-A056-20D6CCD152A1}" type="slidenum">
              <a:rPr lang="de-DE" smtClean="0">
                <a:latin typeface="Arial" charset="0"/>
              </a:rPr>
              <a:pPr/>
              <a:t>9</a:t>
            </a:fld>
            <a:endParaRPr lang="de-DE" smtClean="0">
              <a:latin typeface="Arial" charset="0"/>
            </a:endParaRPr>
          </a:p>
        </p:txBody>
      </p:sp>
      <p:pic>
        <p:nvPicPr>
          <p:cNvPr id="31751" name="Grafik 8"/>
          <p:cNvPicPr>
            <a:picLocks noChangeAspect="1"/>
          </p:cNvPicPr>
          <p:nvPr/>
        </p:nvPicPr>
        <p:blipFill>
          <a:blip r:embed="rId3"/>
          <a:srcRect l="31277" t="12180" r="19104" b="13892"/>
          <a:stretch>
            <a:fillRect/>
          </a:stretch>
        </p:blipFill>
        <p:spPr bwMode="auto">
          <a:xfrm>
            <a:off x="457200" y="2174875"/>
            <a:ext cx="4056063" cy="3398838"/>
          </a:xfrm>
          <a:prstGeom prst="rect">
            <a:avLst/>
          </a:prstGeom>
          <a:noFill/>
          <a:ln w="9525">
            <a:noFill/>
            <a:miter lim="800000"/>
            <a:headEnd/>
            <a:tailEnd/>
          </a:ln>
        </p:spPr>
      </p:pic>
      <p:pic>
        <p:nvPicPr>
          <p:cNvPr id="31752" name="Grafik 16"/>
          <p:cNvPicPr>
            <a:picLocks noChangeAspect="1"/>
          </p:cNvPicPr>
          <p:nvPr/>
        </p:nvPicPr>
        <p:blipFill>
          <a:blip r:embed="rId4"/>
          <a:srcRect l="48787" t="19675" r="15538" b="9911"/>
          <a:stretch>
            <a:fillRect/>
          </a:stretch>
        </p:blipFill>
        <p:spPr bwMode="auto">
          <a:xfrm>
            <a:off x="4645025" y="1309688"/>
            <a:ext cx="4471988" cy="4964112"/>
          </a:xfrm>
          <a:prstGeom prst="rect">
            <a:avLst/>
          </a:prstGeom>
          <a:noFill/>
          <a:ln w="9525">
            <a:noFill/>
            <a:miter lim="800000"/>
            <a:headEnd/>
            <a:tailEnd/>
          </a:ln>
        </p:spPr>
      </p:pic>
      <p:cxnSp>
        <p:nvCxnSpPr>
          <p:cNvPr id="3" name="Gewinkelte Verbindung 2"/>
          <p:cNvCxnSpPr/>
          <p:nvPr/>
        </p:nvCxnSpPr>
        <p:spPr>
          <a:xfrm>
            <a:off x="4067175" y="3830638"/>
            <a:ext cx="1533525" cy="1200150"/>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a:xfrm>
            <a:off x="4202113" y="4887913"/>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uppierung 1"/>
          <p:cNvGrpSpPr/>
          <p:nvPr/>
        </p:nvGrpSpPr>
        <p:grpSpPr>
          <a:xfrm>
            <a:off x="3095625" y="1622425"/>
            <a:ext cx="2505075" cy="3389313"/>
            <a:chOff x="3095625" y="1622425"/>
            <a:chExt cx="2505075" cy="3389313"/>
          </a:xfrm>
        </p:grpSpPr>
        <p:cxnSp>
          <p:nvCxnSpPr>
            <p:cNvPr id="22" name="Gerader Verbinder 21"/>
            <p:cNvCxnSpPr/>
            <p:nvPr/>
          </p:nvCxnSpPr>
          <p:spPr>
            <a:xfrm>
              <a:off x="3095625" y="5011738"/>
              <a:ext cx="10985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p:nvCxnSpPr>
          <p:spPr>
            <a:xfrm flipV="1">
              <a:off x="4194175" y="1622425"/>
              <a:ext cx="0" cy="3389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4194175" y="1622425"/>
              <a:ext cx="140652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2529" name="Gerade Verbindung mit Pfeil 22528"/>
          <p:cNvCxnSpPr/>
          <p:nvPr/>
        </p:nvCxnSpPr>
        <p:spPr>
          <a:xfrm>
            <a:off x="2892425" y="2657475"/>
            <a:ext cx="270827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542" name="Gerade Verbindung mit Pfeil 22541"/>
          <p:cNvCxnSpPr/>
          <p:nvPr/>
        </p:nvCxnSpPr>
        <p:spPr>
          <a:xfrm>
            <a:off x="2892425" y="3200400"/>
            <a:ext cx="200501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p:nvCxnSpPr>
        <p:spPr>
          <a:xfrm flipV="1">
            <a:off x="2892425" y="2992438"/>
            <a:ext cx="5794375" cy="206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flipV="1">
            <a:off x="1322388" y="3360738"/>
            <a:ext cx="3575050"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a:off x="1317625" y="3575050"/>
            <a:ext cx="7359650" cy="127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279686"/>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252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254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47"/>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RW_PowerPoint">
  <a:themeElements>
    <a:clrScheme name="NRW_PowerPoint 13">
      <a:dk1>
        <a:srgbClr val="000000"/>
      </a:dk1>
      <a:lt1>
        <a:srgbClr val="FFFFFF"/>
      </a:lt1>
      <a:dk2>
        <a:srgbClr val="E2001A"/>
      </a:dk2>
      <a:lt2>
        <a:srgbClr val="009036"/>
      </a:lt2>
      <a:accent1>
        <a:srgbClr val="ACACAC"/>
      </a:accent1>
      <a:accent2>
        <a:srgbClr val="F29400"/>
      </a:accent2>
      <a:accent3>
        <a:srgbClr val="FFFFFF"/>
      </a:accent3>
      <a:accent4>
        <a:srgbClr val="000000"/>
      </a:accent4>
      <a:accent5>
        <a:srgbClr val="D2D2D2"/>
      </a:accent5>
      <a:accent6>
        <a:srgbClr val="DB8600"/>
      </a:accent6>
      <a:hlink>
        <a:srgbClr val="B1C800"/>
      </a:hlink>
      <a:folHlink>
        <a:srgbClr val="E75112"/>
      </a:folHlink>
    </a:clrScheme>
    <a:fontScheme name="NRW_PowerPoint">
      <a:majorFont>
        <a:latin typeface="Arial-BoldMT"/>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RW_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RW_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RW_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RW_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RW_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RW_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RW_PowerPo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RW_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RW_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RW_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RW_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RW_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RW_PowerPoint 13">
        <a:dk1>
          <a:srgbClr val="000000"/>
        </a:dk1>
        <a:lt1>
          <a:srgbClr val="FFFFFF"/>
        </a:lt1>
        <a:dk2>
          <a:srgbClr val="E2001A"/>
        </a:dk2>
        <a:lt2>
          <a:srgbClr val="009036"/>
        </a:lt2>
        <a:accent1>
          <a:srgbClr val="ACACAC"/>
        </a:accent1>
        <a:accent2>
          <a:srgbClr val="F29400"/>
        </a:accent2>
        <a:accent3>
          <a:srgbClr val="FFFFFF"/>
        </a:accent3>
        <a:accent4>
          <a:srgbClr val="000000"/>
        </a:accent4>
        <a:accent5>
          <a:srgbClr val="D2D2D2"/>
        </a:accent5>
        <a:accent6>
          <a:srgbClr val="DB8600"/>
        </a:accent6>
        <a:hlink>
          <a:srgbClr val="B1C800"/>
        </a:hlink>
        <a:folHlink>
          <a:srgbClr val="E751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NRW_PowerPoint</Template>
  <TotalTime>0</TotalTime>
  <Words>1632</Words>
  <Application>Microsoft Office PowerPoint</Application>
  <PresentationFormat>Bildschirmpräsentation (4:3)</PresentationFormat>
  <Paragraphs>560</Paragraphs>
  <Slides>50</Slides>
  <Notes>15</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50</vt:i4>
      </vt:variant>
    </vt:vector>
  </HeadingPairs>
  <TitlesOfParts>
    <vt:vector size="53" baseType="lpstr">
      <vt:lpstr>NRW_PowerPoint</vt:lpstr>
      <vt:lpstr>Dokument</vt:lpstr>
      <vt:lpstr>Arbeitsblatt</vt:lpstr>
      <vt:lpstr>PowerPoint-Präsentation</vt:lpstr>
      <vt:lpstr>PowerPoint-Präsentation</vt:lpstr>
      <vt:lpstr>PowerPoint-Präsentation</vt:lpstr>
      <vt:lpstr>PowerPoint-Präsentation</vt:lpstr>
      <vt:lpstr>PowerPoint-Präsentation</vt:lpstr>
      <vt:lpstr>Bezugsrahmen der KLP Fremdsprachen</vt:lpstr>
      <vt:lpstr>    2. Der Kernlehrplan Spanisch: Kompetenzbereiche und Kompetenzerwartungen  </vt:lpstr>
      <vt:lpstr>Die wichtigsten Kontinuitäten und Neuerungen</vt:lpstr>
      <vt:lpstr> Die wichtigsten Kontinuitäten und Neuerungen</vt:lpstr>
      <vt:lpstr>PowerPoint-Präsentation</vt:lpstr>
      <vt:lpstr>PowerPoint-Präsentation</vt:lpstr>
      <vt:lpstr>Kumulative Kompetenzentwicklung am Beispiel Leseverstehen</vt:lpstr>
      <vt:lpstr>PowerPoint-Präsentation</vt:lpstr>
      <vt:lpstr>PowerPoint-Präsentation</vt:lpstr>
      <vt:lpstr>PowerPoint-Präsentation</vt:lpstr>
      <vt:lpstr>Die interkulturelle kommunikative Kompetenz</vt:lpstr>
      <vt:lpstr>PowerPoint-Präsentation</vt:lpstr>
      <vt:lpstr>PowerPoint-Präsentation</vt:lpstr>
      <vt:lpstr>Die Text- und Medienkompetenz</vt:lpstr>
      <vt:lpstr>PowerPoint-Präsentation</vt:lpstr>
      <vt:lpstr>PowerPoint-Präsentation</vt:lpstr>
      <vt:lpstr>Sprachbewusstheit und Sprachlernkompetenz</vt:lpstr>
      <vt:lpstr>PowerPoint-Präsentation</vt:lpstr>
      <vt:lpstr>PowerPoint-Präsentation</vt:lpstr>
      <vt:lpstr>PowerPoint-Präsentation</vt:lpstr>
      <vt:lpstr>    3. Lernerfolgsüberprüfung und Leistungsbewertung     </vt:lpstr>
      <vt:lpstr>Grundsätze  </vt:lpstr>
      <vt:lpstr>Regelungen      </vt:lpstr>
      <vt:lpstr>Ausnahmen:  1) Einführungsphase neu einsetzend      </vt:lpstr>
      <vt:lpstr>Ausnahmen:  2)  Spanisch fortgeführt: 1 x EF und 1 x Q-Phase       Spanisch neueinsetzend: 1 x Q-Phase      </vt:lpstr>
      <vt:lpstr>PowerPoint-Präsentation</vt:lpstr>
      <vt:lpstr>PowerPoint-Präsentation</vt:lpstr>
      <vt:lpstr>PowerPoint-Präsentation</vt:lpstr>
      <vt:lpstr>PowerPoint-Präsentation</vt:lpstr>
      <vt:lpstr> Anforderungsbereich I umfasst das Wiedergeben von Sachverhalten und Kenntnissen im gelernten Zusammenhang, die Verständnissicherung sowie das Anwenden und Beschreiben geübter Arbeitstechniken und Verfahren.  Anforderungsbereich II umfasst das selbständige Auswählen, Anordnen, Verarbeiten, Erklären und Darstellen bekannter Sachverhalte unter vorgegebenen Gesichtspunkten in einem durch Übung bekannten Zusammenhang und das selbständige Übertragen und Anwenden des Gelernten auf vergleichbare neue Zusammenhänge und Sachverhalte.   Anforderungsbereich III umfasst das Verarbeiten komplexer Sachverhalte mit dem Ziel, zu selbständigen Lösungen, Gestaltungen oder Deutungen, Folgerungen, Verallgemeinerungen, Begründungen und Wertungen zu gelangen. Dabei wählen die Schülerinnen und Schüler selbständig geeignete Arbeitstechniken und Verfahren zur Bewältigung der Aufgabe, wenden sie auf eine neue Problemstellung an und reflektieren das eigene Vorgehen.      </vt:lpstr>
      <vt:lpstr>PowerPoint-Präsentation</vt:lpstr>
      <vt:lpstr>PowerPoint-Präsentation</vt:lpstr>
      <vt:lpstr>PowerPoint-Präsentation</vt:lpstr>
      <vt:lpstr>    4. Abiturprüfung     </vt:lpstr>
      <vt:lpstr> Kompetenzüberprüfung im Schreiben und Leseverstehen sind Bestandteil jeder schriftlichen Abiturprüfung.  Darüber hinaus werden Kompetenzen entweder im Hörverstehen/Hör-Sehverstehen oder in der Sprachmittlung oder im Sprechen überprüft.   Durch die Abiturvorgaben wird jeweils festgelegt, welche Teilkompetenzen Gegenstand der schriftlichen Abiturprüfung sind.  </vt:lpstr>
      <vt:lpstr>Aufgabenarten   </vt:lpstr>
      <vt:lpstr>Aufgabenarten  </vt:lpstr>
      <vt:lpstr>Aufgabenarten  </vt:lpstr>
      <vt:lpstr>Aufgabenarten  </vt:lpstr>
      <vt:lpstr>5. Schulinterne Lehrpläne und Unterstützungsangebote</vt:lpstr>
      <vt:lpstr>Struktur eines schulinternen Lehrplans – Beispiel</vt:lpstr>
      <vt:lpstr>PowerPoint-Präsentation</vt:lpstr>
      <vt:lpstr>Beispiel für ein konkretisiertes Unterrichtsvorhaben</vt:lpstr>
      <vt:lpstr>PowerPoint-Präsentation</vt:lpstr>
      <vt:lpstr>PowerPoint-Präsentation</vt:lpstr>
    </vt:vector>
  </TitlesOfParts>
  <Company>MSW NRW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Musiol</dc:creator>
  <cp:lastModifiedBy>Prasse, Arne</cp:lastModifiedBy>
  <cp:revision>778</cp:revision>
  <cp:lastPrinted>2013-11-11T16:58:36Z</cp:lastPrinted>
  <dcterms:created xsi:type="dcterms:W3CDTF">2007-06-15T06:56:38Z</dcterms:created>
  <dcterms:modified xsi:type="dcterms:W3CDTF">2014-02-19T12:34:08Z</dcterms:modified>
</cp:coreProperties>
</file>