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handoutMasterIdLst>
    <p:handoutMasterId r:id="rId62"/>
  </p:handoutMasterIdLst>
  <p:sldIdLst>
    <p:sldId id="503" r:id="rId2"/>
    <p:sldId id="861" r:id="rId3"/>
    <p:sldId id="862" r:id="rId4"/>
    <p:sldId id="809" r:id="rId5"/>
    <p:sldId id="863" r:id="rId6"/>
    <p:sldId id="764" r:id="rId7"/>
    <p:sldId id="765" r:id="rId8"/>
    <p:sldId id="810" r:id="rId9"/>
    <p:sldId id="811" r:id="rId10"/>
    <p:sldId id="818" r:id="rId11"/>
    <p:sldId id="819" r:id="rId12"/>
    <p:sldId id="820" r:id="rId13"/>
    <p:sldId id="821" r:id="rId14"/>
    <p:sldId id="822" r:id="rId15"/>
    <p:sldId id="823" r:id="rId16"/>
    <p:sldId id="824" r:id="rId17"/>
    <p:sldId id="825" r:id="rId18"/>
    <p:sldId id="826" r:id="rId19"/>
    <p:sldId id="827" r:id="rId20"/>
    <p:sldId id="828" r:id="rId21"/>
    <p:sldId id="829" r:id="rId22"/>
    <p:sldId id="830" r:id="rId23"/>
    <p:sldId id="831" r:id="rId24"/>
    <p:sldId id="832" r:id="rId25"/>
    <p:sldId id="833" r:id="rId26"/>
    <p:sldId id="834" r:id="rId27"/>
    <p:sldId id="835" r:id="rId28"/>
    <p:sldId id="836" r:id="rId29"/>
    <p:sldId id="837" r:id="rId30"/>
    <p:sldId id="838" r:id="rId31"/>
    <p:sldId id="839" r:id="rId32"/>
    <p:sldId id="796" r:id="rId33"/>
    <p:sldId id="812" r:id="rId34"/>
    <p:sldId id="813" r:id="rId35"/>
    <p:sldId id="815" r:id="rId36"/>
    <p:sldId id="816" r:id="rId37"/>
    <p:sldId id="817" r:id="rId38"/>
    <p:sldId id="840" r:id="rId39"/>
    <p:sldId id="842" r:id="rId40"/>
    <p:sldId id="843" r:id="rId41"/>
    <p:sldId id="844" r:id="rId42"/>
    <p:sldId id="845" r:id="rId43"/>
    <p:sldId id="846" r:id="rId44"/>
    <p:sldId id="847" r:id="rId45"/>
    <p:sldId id="848" r:id="rId46"/>
    <p:sldId id="849" r:id="rId47"/>
    <p:sldId id="850" r:id="rId48"/>
    <p:sldId id="851" r:id="rId49"/>
    <p:sldId id="852" r:id="rId50"/>
    <p:sldId id="853" r:id="rId51"/>
    <p:sldId id="854" r:id="rId52"/>
    <p:sldId id="855" r:id="rId53"/>
    <p:sldId id="856" r:id="rId54"/>
    <p:sldId id="857" r:id="rId55"/>
    <p:sldId id="858" r:id="rId56"/>
    <p:sldId id="859" r:id="rId57"/>
    <p:sldId id="860" r:id="rId58"/>
    <p:sldId id="814" r:id="rId59"/>
    <p:sldId id="807" r:id="rId60"/>
  </p:sldIdLst>
  <p:sldSz cx="9144000" cy="6858000" type="screen4x3"/>
  <p:notesSz cx="6797675" cy="9926638"/>
  <p:defaultTextStyle>
    <a:defPPr>
      <a:defRPr lang="de-DE"/>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66CC"/>
    <a:srgbClr val="3399FF"/>
    <a:srgbClr val="66FFFF"/>
    <a:srgbClr val="D5EDFF"/>
    <a:srgbClr val="FF3300"/>
    <a:srgbClr val="FF6600"/>
    <a:srgbClr val="3366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4" autoAdjust="0"/>
    <p:restoredTop sz="95991" autoAdjust="0"/>
  </p:normalViewPr>
  <p:slideViewPr>
    <p:cSldViewPr snapToGrid="0">
      <p:cViewPr>
        <p:scale>
          <a:sx n="100" d="100"/>
          <a:sy n="100" d="100"/>
        </p:scale>
        <p:origin x="-931" y="-5"/>
      </p:cViewPr>
      <p:guideLst>
        <p:guide orient="horz" pos="255"/>
        <p:guide orient="horz" pos="4065"/>
        <p:guide orient="horz" pos="799"/>
        <p:guide orient="horz" pos="2251"/>
        <p:guide orient="horz" pos="2160"/>
        <p:guide pos="340"/>
        <p:guide pos="5420"/>
      </p:guideLst>
    </p:cSldViewPr>
  </p:slideViewPr>
  <p:notesTextViewPr>
    <p:cViewPr>
      <p:scale>
        <a:sx n="100" d="100"/>
        <a:sy n="100" d="100"/>
      </p:scale>
      <p:origin x="0" y="0"/>
    </p:cViewPr>
  </p:notesTextViewPr>
  <p:sorterViewPr>
    <p:cViewPr>
      <p:scale>
        <a:sx n="100" d="100"/>
        <a:sy n="100" d="100"/>
      </p:scale>
      <p:origin x="0" y="2526"/>
    </p:cViewPr>
  </p:sorterViewPr>
  <p:notesViewPr>
    <p:cSldViewPr snapToGrid="0">
      <p:cViewPr varScale="1">
        <p:scale>
          <a:sx n="80" d="100"/>
          <a:sy n="80" d="100"/>
        </p:scale>
        <p:origin x="-2076" y="-84"/>
      </p:cViewPr>
      <p:guideLst>
        <p:guide orient="horz" pos="3126"/>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9F609C-F3C7-4D0C-B7FD-B667CEB9A7BB}"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de-DE"/>
        </a:p>
      </dgm:t>
    </dgm:pt>
    <dgm:pt modelId="{6CBFBD93-B866-4CB7-8958-BA473423062C}">
      <dgm:prSet custT="1"/>
      <dgm:spPr/>
      <dgm:t>
        <a:bodyPr/>
        <a:lstStyle/>
        <a:p>
          <a:r>
            <a:rPr lang="de-DE" sz="1600" b="1" dirty="0" smtClean="0"/>
            <a:t>Inhaltsfeld 1: Der Mensch in christlicher Perspektive</a:t>
          </a:r>
        </a:p>
        <a:p>
          <a:r>
            <a:rPr lang="de-DE" sz="1600" i="1" u="sng" dirty="0" smtClean="0"/>
            <a:t>Inhaltliche Schwerpunkte:</a:t>
          </a:r>
          <a:endParaRPr lang="de-DE" sz="1600" dirty="0" smtClean="0"/>
        </a:p>
        <a:p>
          <a:r>
            <a:rPr lang="de-DE" sz="1600" dirty="0" smtClean="0"/>
            <a:t>Religiosität in der </a:t>
          </a:r>
          <a:r>
            <a:rPr lang="de-DE" sz="1600" dirty="0" err="1" smtClean="0"/>
            <a:t>pluralen</a:t>
          </a:r>
          <a:r>
            <a:rPr lang="de-DE" sz="1600" dirty="0" smtClean="0"/>
            <a:t> Gesellschaft</a:t>
          </a:r>
        </a:p>
        <a:p>
          <a:r>
            <a:rPr lang="de-DE" sz="1600" dirty="0" smtClean="0"/>
            <a:t>Der Mensch als Geschöpf und Ebenbild Gottes</a:t>
          </a:r>
          <a:endParaRPr lang="de-DE" sz="1500" dirty="0"/>
        </a:p>
      </dgm:t>
    </dgm:pt>
    <dgm:pt modelId="{4B2B096E-6470-4973-8AED-B8FEAA67DAAA}" type="parTrans" cxnId="{1B20F484-B5A8-43AC-BF09-A61CD27E4C16}">
      <dgm:prSet/>
      <dgm:spPr/>
      <dgm:t>
        <a:bodyPr/>
        <a:lstStyle/>
        <a:p>
          <a:endParaRPr lang="de-DE"/>
        </a:p>
      </dgm:t>
    </dgm:pt>
    <dgm:pt modelId="{5AAC6E55-1A7F-44CF-B731-9BFF5E70A1F1}" type="sibTrans" cxnId="{1B20F484-B5A8-43AC-BF09-A61CD27E4C16}">
      <dgm:prSet/>
      <dgm:spPr/>
      <dgm:t>
        <a:bodyPr/>
        <a:lstStyle/>
        <a:p>
          <a:endParaRPr lang="de-DE"/>
        </a:p>
      </dgm:t>
    </dgm:pt>
    <dgm:pt modelId="{84C96ECC-1684-45B6-9C13-3A9C719FC0D5}">
      <dgm:prSet custT="1"/>
      <dgm:spPr/>
      <dgm:t>
        <a:bodyPr/>
        <a:lstStyle/>
        <a:p>
          <a:r>
            <a:rPr lang="de-DE" sz="1600" b="1" dirty="0" smtClean="0"/>
            <a:t>Inhaltsfeld 2: Christliche Antworten auf die Gottesfrage</a:t>
          </a:r>
        </a:p>
        <a:p>
          <a:r>
            <a:rPr lang="de-DE" sz="1600" i="1" u="sng" dirty="0" smtClean="0"/>
            <a:t>Inhaltlicher Schwerpunkt:</a:t>
          </a:r>
          <a:endParaRPr lang="de-DE" sz="1600" dirty="0" smtClean="0"/>
        </a:p>
        <a:p>
          <a:r>
            <a:rPr lang="de-DE" sz="1600" dirty="0" smtClean="0"/>
            <a:t>Das Verhältnis von Vernunft und Glaube</a:t>
          </a:r>
          <a:endParaRPr lang="de-DE" sz="1500" dirty="0"/>
        </a:p>
      </dgm:t>
    </dgm:pt>
    <dgm:pt modelId="{888C4A03-B27E-497A-80A7-36B31496DA86}" type="parTrans" cxnId="{B6B79F14-719F-477C-A270-4E2969066385}">
      <dgm:prSet/>
      <dgm:spPr/>
      <dgm:t>
        <a:bodyPr/>
        <a:lstStyle/>
        <a:p>
          <a:endParaRPr lang="de-DE"/>
        </a:p>
      </dgm:t>
    </dgm:pt>
    <dgm:pt modelId="{1A70889C-8912-4EA3-BC9C-71F25D77E0F5}" type="sibTrans" cxnId="{B6B79F14-719F-477C-A270-4E2969066385}">
      <dgm:prSet/>
      <dgm:spPr/>
      <dgm:t>
        <a:bodyPr/>
        <a:lstStyle/>
        <a:p>
          <a:endParaRPr lang="de-DE"/>
        </a:p>
      </dgm:t>
    </dgm:pt>
    <dgm:pt modelId="{323345BB-0451-4C67-973E-F26FB76FA3EC}">
      <dgm:prSet custT="1"/>
      <dgm:spPr/>
      <dgm:t>
        <a:bodyPr/>
        <a:lstStyle/>
        <a:p>
          <a:r>
            <a:rPr lang="de-DE" sz="1600" b="1" dirty="0" smtClean="0"/>
            <a:t>Inhaltsfeld 5: Verantwortliches Handeln aus christlicher Motivation</a:t>
          </a:r>
        </a:p>
        <a:p>
          <a:r>
            <a:rPr lang="de-DE" sz="1600" i="1" u="sng" dirty="0" smtClean="0"/>
            <a:t>Inhaltlicher Schwerpunkt:</a:t>
          </a:r>
          <a:endParaRPr lang="de-DE" sz="1600" dirty="0" smtClean="0"/>
        </a:p>
        <a:p>
          <a:r>
            <a:rPr lang="de-DE" sz="1600" dirty="0" smtClean="0"/>
            <a:t>Charakteristika christlicher Ethik </a:t>
          </a:r>
          <a:endParaRPr lang="de-DE" sz="1500" dirty="0"/>
        </a:p>
      </dgm:t>
    </dgm:pt>
    <dgm:pt modelId="{ABAE4AF0-BDB4-4454-9485-3E768E07663D}" type="parTrans" cxnId="{6807CEF5-B9E1-4637-8738-F59B6DDCE6A0}">
      <dgm:prSet/>
      <dgm:spPr/>
      <dgm:t>
        <a:bodyPr/>
        <a:lstStyle/>
        <a:p>
          <a:endParaRPr lang="de-DE"/>
        </a:p>
      </dgm:t>
    </dgm:pt>
    <dgm:pt modelId="{316DBC70-34C0-49E4-9788-0E11F45EC63D}" type="sibTrans" cxnId="{6807CEF5-B9E1-4637-8738-F59B6DDCE6A0}">
      <dgm:prSet/>
      <dgm:spPr/>
      <dgm:t>
        <a:bodyPr/>
        <a:lstStyle/>
        <a:p>
          <a:endParaRPr lang="de-DE"/>
        </a:p>
      </dgm:t>
    </dgm:pt>
    <dgm:pt modelId="{BD400EEA-7DE7-4954-9918-4883964F4318}" type="pres">
      <dgm:prSet presAssocID="{AE9F609C-F3C7-4D0C-B7FD-B667CEB9A7BB}" presName="linear" presStyleCnt="0">
        <dgm:presLayoutVars>
          <dgm:animLvl val="lvl"/>
          <dgm:resizeHandles val="exact"/>
        </dgm:presLayoutVars>
      </dgm:prSet>
      <dgm:spPr/>
      <dgm:t>
        <a:bodyPr/>
        <a:lstStyle/>
        <a:p>
          <a:endParaRPr lang="de-DE"/>
        </a:p>
      </dgm:t>
    </dgm:pt>
    <dgm:pt modelId="{0D8CEE6C-97CF-4FA0-A4BF-ABC5086B4982}" type="pres">
      <dgm:prSet presAssocID="{6CBFBD93-B866-4CB7-8958-BA473423062C}" presName="parentText" presStyleLbl="node1" presStyleIdx="0" presStyleCnt="3">
        <dgm:presLayoutVars>
          <dgm:chMax val="0"/>
          <dgm:bulletEnabled val="1"/>
        </dgm:presLayoutVars>
      </dgm:prSet>
      <dgm:spPr/>
      <dgm:t>
        <a:bodyPr/>
        <a:lstStyle/>
        <a:p>
          <a:endParaRPr lang="de-DE"/>
        </a:p>
      </dgm:t>
    </dgm:pt>
    <dgm:pt modelId="{13051CFB-DE56-4F82-A614-C290A17D0F5F}" type="pres">
      <dgm:prSet presAssocID="{5AAC6E55-1A7F-44CF-B731-9BFF5E70A1F1}" presName="spacer" presStyleCnt="0"/>
      <dgm:spPr/>
    </dgm:pt>
    <dgm:pt modelId="{F180BBFB-F52B-473E-B2BB-A7635502F9C2}" type="pres">
      <dgm:prSet presAssocID="{84C96ECC-1684-45B6-9C13-3A9C719FC0D5}" presName="parentText" presStyleLbl="node1" presStyleIdx="1" presStyleCnt="3">
        <dgm:presLayoutVars>
          <dgm:chMax val="0"/>
          <dgm:bulletEnabled val="1"/>
        </dgm:presLayoutVars>
      </dgm:prSet>
      <dgm:spPr/>
      <dgm:t>
        <a:bodyPr/>
        <a:lstStyle/>
        <a:p>
          <a:endParaRPr lang="de-DE"/>
        </a:p>
      </dgm:t>
    </dgm:pt>
    <dgm:pt modelId="{A8EB4EDB-3FCA-4944-909A-C670E6955F7F}" type="pres">
      <dgm:prSet presAssocID="{1A70889C-8912-4EA3-BC9C-71F25D77E0F5}" presName="spacer" presStyleCnt="0"/>
      <dgm:spPr/>
    </dgm:pt>
    <dgm:pt modelId="{CF46C18A-F24D-4599-B9D6-7D3934B4B64C}" type="pres">
      <dgm:prSet presAssocID="{323345BB-0451-4C67-973E-F26FB76FA3EC}" presName="parentText" presStyleLbl="node1" presStyleIdx="2" presStyleCnt="3" custLinFactNeighborX="231" custLinFactNeighborY="-5197">
        <dgm:presLayoutVars>
          <dgm:chMax val="0"/>
          <dgm:bulletEnabled val="1"/>
        </dgm:presLayoutVars>
      </dgm:prSet>
      <dgm:spPr/>
      <dgm:t>
        <a:bodyPr/>
        <a:lstStyle/>
        <a:p>
          <a:endParaRPr lang="de-DE"/>
        </a:p>
      </dgm:t>
    </dgm:pt>
  </dgm:ptLst>
  <dgm:cxnLst>
    <dgm:cxn modelId="{2B4CD4DD-F36E-4408-B092-DAAD0AC17A3A}" type="presOf" srcId="{84C96ECC-1684-45B6-9C13-3A9C719FC0D5}" destId="{F180BBFB-F52B-473E-B2BB-A7635502F9C2}" srcOrd="0" destOrd="0" presId="urn:microsoft.com/office/officeart/2005/8/layout/vList2"/>
    <dgm:cxn modelId="{0B9491F1-C30F-4AB1-B9FD-9A6D7BB6D3BD}" type="presOf" srcId="{323345BB-0451-4C67-973E-F26FB76FA3EC}" destId="{CF46C18A-F24D-4599-B9D6-7D3934B4B64C}" srcOrd="0" destOrd="0" presId="urn:microsoft.com/office/officeart/2005/8/layout/vList2"/>
    <dgm:cxn modelId="{B6B79F14-719F-477C-A270-4E2969066385}" srcId="{AE9F609C-F3C7-4D0C-B7FD-B667CEB9A7BB}" destId="{84C96ECC-1684-45B6-9C13-3A9C719FC0D5}" srcOrd="1" destOrd="0" parTransId="{888C4A03-B27E-497A-80A7-36B31496DA86}" sibTransId="{1A70889C-8912-4EA3-BC9C-71F25D77E0F5}"/>
    <dgm:cxn modelId="{8C8E3532-D097-4B93-8881-4CA1266A4C81}" type="presOf" srcId="{AE9F609C-F3C7-4D0C-B7FD-B667CEB9A7BB}" destId="{BD400EEA-7DE7-4954-9918-4883964F4318}" srcOrd="0" destOrd="0" presId="urn:microsoft.com/office/officeart/2005/8/layout/vList2"/>
    <dgm:cxn modelId="{1B20F484-B5A8-43AC-BF09-A61CD27E4C16}" srcId="{AE9F609C-F3C7-4D0C-B7FD-B667CEB9A7BB}" destId="{6CBFBD93-B866-4CB7-8958-BA473423062C}" srcOrd="0" destOrd="0" parTransId="{4B2B096E-6470-4973-8AED-B8FEAA67DAAA}" sibTransId="{5AAC6E55-1A7F-44CF-B731-9BFF5E70A1F1}"/>
    <dgm:cxn modelId="{6807CEF5-B9E1-4637-8738-F59B6DDCE6A0}" srcId="{AE9F609C-F3C7-4D0C-B7FD-B667CEB9A7BB}" destId="{323345BB-0451-4C67-973E-F26FB76FA3EC}" srcOrd="2" destOrd="0" parTransId="{ABAE4AF0-BDB4-4454-9485-3E768E07663D}" sibTransId="{316DBC70-34C0-49E4-9788-0E11F45EC63D}"/>
    <dgm:cxn modelId="{F71AF9C8-6292-4716-A232-F859485C2813}" type="presOf" srcId="{6CBFBD93-B866-4CB7-8958-BA473423062C}" destId="{0D8CEE6C-97CF-4FA0-A4BF-ABC5086B4982}" srcOrd="0" destOrd="0" presId="urn:microsoft.com/office/officeart/2005/8/layout/vList2"/>
    <dgm:cxn modelId="{03E483D7-F40F-4C7E-BAC4-D93086464FA9}" type="presParOf" srcId="{BD400EEA-7DE7-4954-9918-4883964F4318}" destId="{0D8CEE6C-97CF-4FA0-A4BF-ABC5086B4982}" srcOrd="0" destOrd="0" presId="urn:microsoft.com/office/officeart/2005/8/layout/vList2"/>
    <dgm:cxn modelId="{E53059E6-2A16-4885-A455-327BF3BD7310}" type="presParOf" srcId="{BD400EEA-7DE7-4954-9918-4883964F4318}" destId="{13051CFB-DE56-4F82-A614-C290A17D0F5F}" srcOrd="1" destOrd="0" presId="urn:microsoft.com/office/officeart/2005/8/layout/vList2"/>
    <dgm:cxn modelId="{123D68A9-FD2D-4B08-9CB6-B4085F41FA4F}" type="presParOf" srcId="{BD400EEA-7DE7-4954-9918-4883964F4318}" destId="{F180BBFB-F52B-473E-B2BB-A7635502F9C2}" srcOrd="2" destOrd="0" presId="urn:microsoft.com/office/officeart/2005/8/layout/vList2"/>
    <dgm:cxn modelId="{774596CF-E09B-4C9A-A087-8FCD9DBBD964}" type="presParOf" srcId="{BD400EEA-7DE7-4954-9918-4883964F4318}" destId="{A8EB4EDB-3FCA-4944-909A-C670E6955F7F}" srcOrd="3" destOrd="0" presId="urn:microsoft.com/office/officeart/2005/8/layout/vList2"/>
    <dgm:cxn modelId="{8935AE06-D675-4216-8DCD-81D509F2E492}" type="presParOf" srcId="{BD400EEA-7DE7-4954-9918-4883964F4318}" destId="{CF46C18A-F24D-4599-B9D6-7D3934B4B64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2946576"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63" tIns="45382" rIns="90763" bIns="45382" numCol="1" anchor="t" anchorCtr="0" compatLnSpc="1">
            <a:prstTxWarp prst="textNoShape">
              <a:avLst/>
            </a:prstTxWarp>
          </a:bodyPr>
          <a:lstStyle>
            <a:lvl1pPr defTabSz="908050">
              <a:defRPr sz="1200">
                <a:latin typeface="Arial" pitchFamily="34" charset="0"/>
                <a:ea typeface="+mn-ea"/>
              </a:defRPr>
            </a:lvl1pPr>
          </a:lstStyle>
          <a:p>
            <a:pPr>
              <a:defRPr/>
            </a:pPr>
            <a:endParaRPr lang="de-DE"/>
          </a:p>
        </p:txBody>
      </p:sp>
      <p:sp>
        <p:nvSpPr>
          <p:cNvPr id="95235" name="Rectangle 3"/>
          <p:cNvSpPr>
            <a:spLocks noGrp="1" noChangeArrowheads="1"/>
          </p:cNvSpPr>
          <p:nvPr>
            <p:ph type="dt" sz="quarter" idx="1"/>
          </p:nvPr>
        </p:nvSpPr>
        <p:spPr bwMode="auto">
          <a:xfrm>
            <a:off x="3849482" y="0"/>
            <a:ext cx="2946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63" tIns="45382" rIns="90763" bIns="45382" numCol="1" anchor="t" anchorCtr="0" compatLnSpc="1">
            <a:prstTxWarp prst="textNoShape">
              <a:avLst/>
            </a:prstTxWarp>
          </a:bodyPr>
          <a:lstStyle>
            <a:lvl1pPr algn="r" defTabSz="908050">
              <a:defRPr sz="1200">
                <a:latin typeface="Arial" pitchFamily="34" charset="0"/>
                <a:ea typeface="+mn-ea"/>
              </a:defRPr>
            </a:lvl1pPr>
          </a:lstStyle>
          <a:p>
            <a:pPr>
              <a:defRPr/>
            </a:pPr>
            <a:endParaRPr lang="de-DE"/>
          </a:p>
        </p:txBody>
      </p:sp>
      <p:sp>
        <p:nvSpPr>
          <p:cNvPr id="95236" name="Rectangle 4"/>
          <p:cNvSpPr>
            <a:spLocks noGrp="1" noChangeArrowheads="1"/>
          </p:cNvSpPr>
          <p:nvPr>
            <p:ph type="ftr" sz="quarter" idx="2"/>
          </p:nvPr>
        </p:nvSpPr>
        <p:spPr bwMode="auto">
          <a:xfrm>
            <a:off x="0" y="9428164"/>
            <a:ext cx="2946576"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63" tIns="45382" rIns="90763" bIns="45382" numCol="1" anchor="b" anchorCtr="0" compatLnSpc="1">
            <a:prstTxWarp prst="textNoShape">
              <a:avLst/>
            </a:prstTxWarp>
          </a:bodyPr>
          <a:lstStyle>
            <a:lvl1pPr defTabSz="908050">
              <a:defRPr sz="1200">
                <a:latin typeface="Arial" pitchFamily="34" charset="0"/>
                <a:ea typeface="+mn-ea"/>
              </a:defRPr>
            </a:lvl1pPr>
          </a:lstStyle>
          <a:p>
            <a:pPr>
              <a:defRPr/>
            </a:pPr>
            <a:endParaRPr lang="de-DE"/>
          </a:p>
        </p:txBody>
      </p:sp>
      <p:sp>
        <p:nvSpPr>
          <p:cNvPr id="95237" name="Rectangle 5"/>
          <p:cNvSpPr>
            <a:spLocks noGrp="1" noChangeArrowheads="1"/>
          </p:cNvSpPr>
          <p:nvPr>
            <p:ph type="sldNum" sz="quarter" idx="3"/>
          </p:nvPr>
        </p:nvSpPr>
        <p:spPr bwMode="auto">
          <a:xfrm>
            <a:off x="3849482" y="9428164"/>
            <a:ext cx="294657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63" tIns="45382" rIns="90763" bIns="45382" numCol="1" anchor="b" anchorCtr="0" compatLnSpc="1">
            <a:prstTxWarp prst="textNoShape">
              <a:avLst/>
            </a:prstTxWarp>
          </a:bodyPr>
          <a:lstStyle>
            <a:lvl1pPr algn="r" defTabSz="908050">
              <a:defRPr sz="1200"/>
            </a:lvl1pPr>
          </a:lstStyle>
          <a:p>
            <a:fld id="{089428D4-36BD-8842-9B0B-9D61B0775DCC}" type="slidenum">
              <a:rPr lang="de-DE"/>
              <a:pPr/>
              <a:t>‹Nr.›</a:t>
            </a:fld>
            <a:endParaRPr lang="de-DE"/>
          </a:p>
        </p:txBody>
      </p:sp>
    </p:spTree>
    <p:extLst>
      <p:ext uri="{BB962C8B-B14F-4D97-AF65-F5344CB8AC3E}">
        <p14:creationId xmlns:p14="http://schemas.microsoft.com/office/powerpoint/2010/main" val="13420781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6576"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63" tIns="45382" rIns="90763" bIns="45382" numCol="1" anchor="t" anchorCtr="0" compatLnSpc="1">
            <a:prstTxWarp prst="textNoShape">
              <a:avLst/>
            </a:prstTxWarp>
          </a:bodyPr>
          <a:lstStyle>
            <a:lvl1pPr defTabSz="908050">
              <a:defRPr sz="1200">
                <a:latin typeface="Arial" pitchFamily="34" charset="0"/>
                <a:ea typeface="+mn-ea"/>
              </a:defRPr>
            </a:lvl1pPr>
          </a:lstStyle>
          <a:p>
            <a:pPr>
              <a:defRPr/>
            </a:pPr>
            <a:endParaRPr lang="de-DE"/>
          </a:p>
        </p:txBody>
      </p:sp>
      <p:sp>
        <p:nvSpPr>
          <p:cNvPr id="7171" name="Rectangle 3"/>
          <p:cNvSpPr>
            <a:spLocks noGrp="1" noChangeArrowheads="1"/>
          </p:cNvSpPr>
          <p:nvPr>
            <p:ph type="dt" idx="1"/>
          </p:nvPr>
        </p:nvSpPr>
        <p:spPr bwMode="auto">
          <a:xfrm>
            <a:off x="3849482" y="0"/>
            <a:ext cx="2946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63" tIns="45382" rIns="90763" bIns="45382" numCol="1" anchor="t" anchorCtr="0" compatLnSpc="1">
            <a:prstTxWarp prst="textNoShape">
              <a:avLst/>
            </a:prstTxWarp>
          </a:bodyPr>
          <a:lstStyle>
            <a:lvl1pPr algn="r" defTabSz="908050">
              <a:defRPr sz="1200">
                <a:latin typeface="Arial" pitchFamily="34" charset="0"/>
                <a:ea typeface="+mn-ea"/>
              </a:defRPr>
            </a:lvl1pPr>
          </a:lstStyle>
          <a:p>
            <a:pPr>
              <a:defRPr/>
            </a:pPr>
            <a:endParaRPr lang="de-DE"/>
          </a:p>
        </p:txBody>
      </p:sp>
      <p:sp>
        <p:nvSpPr>
          <p:cNvPr id="60420"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 xmlns:ma14="http://schemas.microsoft.com/office/mac/drawingml/2011/main" val="1"/>
            </a:ext>
          </a:extLst>
        </p:spPr>
      </p:sp>
      <p:sp>
        <p:nvSpPr>
          <p:cNvPr id="7173" name="Rectangle 5"/>
          <p:cNvSpPr>
            <a:spLocks noGrp="1" noChangeArrowheads="1"/>
          </p:cNvSpPr>
          <p:nvPr>
            <p:ph type="body" sz="quarter" idx="3"/>
          </p:nvPr>
        </p:nvSpPr>
        <p:spPr bwMode="auto">
          <a:xfrm>
            <a:off x="679606" y="4714876"/>
            <a:ext cx="5438464"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63" tIns="45382" rIns="90763" bIns="45382"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174" name="Rectangle 6"/>
          <p:cNvSpPr>
            <a:spLocks noGrp="1" noChangeArrowheads="1"/>
          </p:cNvSpPr>
          <p:nvPr>
            <p:ph type="ftr" sz="quarter" idx="4"/>
          </p:nvPr>
        </p:nvSpPr>
        <p:spPr bwMode="auto">
          <a:xfrm>
            <a:off x="0" y="9428164"/>
            <a:ext cx="2946576"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63" tIns="45382" rIns="90763" bIns="45382" numCol="1" anchor="b" anchorCtr="0" compatLnSpc="1">
            <a:prstTxWarp prst="textNoShape">
              <a:avLst/>
            </a:prstTxWarp>
          </a:bodyPr>
          <a:lstStyle>
            <a:lvl1pPr defTabSz="908050">
              <a:defRPr sz="1200">
                <a:latin typeface="Arial" pitchFamily="34" charset="0"/>
                <a:ea typeface="+mn-ea"/>
              </a:defRPr>
            </a:lvl1pPr>
          </a:lstStyle>
          <a:p>
            <a:pPr>
              <a:defRPr/>
            </a:pPr>
            <a:endParaRPr lang="de-DE"/>
          </a:p>
        </p:txBody>
      </p:sp>
      <p:sp>
        <p:nvSpPr>
          <p:cNvPr id="7175" name="Rectangle 7"/>
          <p:cNvSpPr>
            <a:spLocks noGrp="1" noChangeArrowheads="1"/>
          </p:cNvSpPr>
          <p:nvPr>
            <p:ph type="sldNum" sz="quarter" idx="5"/>
          </p:nvPr>
        </p:nvSpPr>
        <p:spPr bwMode="auto">
          <a:xfrm>
            <a:off x="3849482" y="9428164"/>
            <a:ext cx="294657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63" tIns="45382" rIns="90763" bIns="45382" numCol="1" anchor="b" anchorCtr="0" compatLnSpc="1">
            <a:prstTxWarp prst="textNoShape">
              <a:avLst/>
            </a:prstTxWarp>
          </a:bodyPr>
          <a:lstStyle>
            <a:lvl1pPr algn="r" defTabSz="908050">
              <a:defRPr sz="1200"/>
            </a:lvl1pPr>
          </a:lstStyle>
          <a:p>
            <a:fld id="{2B22397C-1AB2-0049-A02B-06D0C3BCFC1D}" type="slidenum">
              <a:rPr lang="de-DE"/>
              <a:pPr/>
              <a:t>‹Nr.›</a:t>
            </a:fld>
            <a:endParaRPr lang="de-DE"/>
          </a:p>
        </p:txBody>
      </p:sp>
    </p:spTree>
    <p:extLst>
      <p:ext uri="{BB962C8B-B14F-4D97-AF65-F5344CB8AC3E}">
        <p14:creationId xmlns:p14="http://schemas.microsoft.com/office/powerpoint/2010/main" val="394438779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050">
              <a:defRPr sz="1200">
                <a:solidFill>
                  <a:schemeClr val="tx1"/>
                </a:solidFill>
                <a:latin typeface="Arial" charset="0"/>
                <a:ea typeface="ＭＳ Ｐゴシック" charset="0"/>
              </a:defRPr>
            </a:lvl1pPr>
            <a:lvl2pPr marL="742950" indent="-285750" defTabSz="908050">
              <a:defRPr sz="1200">
                <a:solidFill>
                  <a:schemeClr val="tx1"/>
                </a:solidFill>
                <a:latin typeface="Arial" charset="0"/>
                <a:ea typeface="ＭＳ Ｐゴシック" charset="0"/>
              </a:defRPr>
            </a:lvl2pPr>
            <a:lvl3pPr marL="1143000" indent="-228600" defTabSz="908050">
              <a:defRPr sz="1200">
                <a:solidFill>
                  <a:schemeClr val="tx1"/>
                </a:solidFill>
                <a:latin typeface="Arial" charset="0"/>
                <a:ea typeface="ＭＳ Ｐゴシック" charset="0"/>
              </a:defRPr>
            </a:lvl3pPr>
            <a:lvl4pPr marL="1600200" indent="-228600" defTabSz="908050">
              <a:defRPr sz="1200">
                <a:solidFill>
                  <a:schemeClr val="tx1"/>
                </a:solidFill>
                <a:latin typeface="Arial" charset="0"/>
                <a:ea typeface="ＭＳ Ｐゴシック" charset="0"/>
              </a:defRPr>
            </a:lvl4pPr>
            <a:lvl5pPr marL="2057400" indent="-228600" defTabSz="908050">
              <a:defRPr sz="1200">
                <a:solidFill>
                  <a:schemeClr val="tx1"/>
                </a:solidFill>
                <a:latin typeface="Arial" charset="0"/>
                <a:ea typeface="ＭＳ Ｐゴシック" charset="0"/>
              </a:defRPr>
            </a:lvl5pPr>
            <a:lvl6pPr marL="2514600" indent="-228600" defTabSz="90805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defTabSz="90805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defTabSz="90805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defTabSz="908050" eaLnBrk="0" fontAlgn="base" hangingPunct="0">
              <a:spcBef>
                <a:spcPct val="30000"/>
              </a:spcBef>
              <a:spcAft>
                <a:spcPct val="0"/>
              </a:spcAft>
              <a:defRPr sz="1200">
                <a:solidFill>
                  <a:schemeClr val="tx1"/>
                </a:solidFill>
                <a:latin typeface="Arial" charset="0"/>
                <a:ea typeface="ＭＳ Ｐゴシック" charset="0"/>
              </a:defRPr>
            </a:lvl9pPr>
          </a:lstStyle>
          <a:p>
            <a:fld id="{A7BC8B6F-0144-4C47-950D-65F5C7F48C91}" type="slidenum">
              <a:rPr lang="de-DE"/>
              <a:pPr/>
              <a:t>1</a:t>
            </a:fld>
            <a:endParaRPr lang="de-DE"/>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de-DE">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lienbildplatzhalter 1"/>
          <p:cNvSpPr>
            <a:spLocks noGrp="1" noRot="1" noChangeAspect="1" noTextEdit="1"/>
          </p:cNvSpPr>
          <p:nvPr>
            <p:ph type="sldImg"/>
          </p:nvPr>
        </p:nvSpPr>
        <p:spPr>
          <a:ln/>
        </p:spPr>
      </p:sp>
      <p:sp>
        <p:nvSpPr>
          <p:cNvPr id="63491" name="Notizenplatzhalter 2"/>
          <p:cNvSpPr>
            <a:spLocks noGrp="1"/>
          </p:cNvSpPr>
          <p:nvPr>
            <p:ph type="body" idx="1"/>
          </p:nvPr>
        </p:nvSpPr>
        <p:spPr>
          <a:noFill/>
        </p:spPr>
        <p:txBody>
          <a:bodyPr/>
          <a:lstStyle/>
          <a:p>
            <a:r>
              <a:rPr lang="de-DE" b="1" dirty="0" smtClean="0"/>
              <a:t>Transfer </a:t>
            </a:r>
            <a:r>
              <a:rPr lang="de-DE" dirty="0" smtClean="0">
                <a:sym typeface="Wingdings" panose="05000000000000000000" pitchFamily="2" charset="2"/>
              </a:rPr>
              <a:t> z.B. Adressaten der RG-Botschaft</a:t>
            </a:r>
          </a:p>
          <a:p>
            <a:r>
              <a:rPr lang="de-DE" b="1" dirty="0" smtClean="0"/>
              <a:t>Vernetzung</a:t>
            </a:r>
            <a:r>
              <a:rPr lang="de-DE" dirty="0" smtClean="0"/>
              <a:t> mit IF 2: RG-Botschaft und ihr Anspruch </a:t>
            </a:r>
          </a:p>
          <a:p>
            <a:r>
              <a:rPr lang="de-DE" b="1" dirty="0" smtClean="0"/>
              <a:t>Inhaltliche Dimension:</a:t>
            </a:r>
            <a:r>
              <a:rPr lang="de-DE" b="1" baseline="0" dirty="0" smtClean="0"/>
              <a:t> </a:t>
            </a:r>
            <a:r>
              <a:rPr lang="de-DE" dirty="0" smtClean="0"/>
              <a:t>Wie kommt die konkrete Praxis der kath. Kirche in den Blick? </a:t>
            </a:r>
          </a:p>
          <a:p>
            <a:r>
              <a:rPr lang="de-DE" dirty="0" smtClean="0"/>
              <a:t>Binnen- oder Außenperspektive?</a:t>
            </a:r>
          </a:p>
          <a:p>
            <a:r>
              <a:rPr lang="de-DE" dirty="0" smtClean="0"/>
              <a:t>Exemplarisch, im Überblick, …?</a:t>
            </a:r>
          </a:p>
          <a:p>
            <a:endParaRPr lang="de-DE" dirty="0" smtClean="0"/>
          </a:p>
          <a:p>
            <a:endParaRPr lang="de-DE" dirty="0" smtClean="0"/>
          </a:p>
        </p:txBody>
      </p:sp>
      <p:sp>
        <p:nvSpPr>
          <p:cNvPr id="63492" name="Kopfzeilenplatzhalter 3"/>
          <p:cNvSpPr>
            <a:spLocks noGrp="1"/>
          </p:cNvSpPr>
          <p:nvPr>
            <p:ph type="hdr" sz="quarter"/>
          </p:nvPr>
        </p:nvSpPr>
        <p:spPr>
          <a:noFill/>
          <a:ln>
            <a:miter lim="800000"/>
            <a:headEnd/>
            <a:tailEnd/>
          </a:ln>
        </p:spPr>
        <p:txBody>
          <a:bodyPr/>
          <a:lstStyle/>
          <a:p>
            <a:r>
              <a:rPr lang="de-DE" smtClean="0"/>
              <a:t>Implementation KLP Katholische Religionslehre 2010/2011</a:t>
            </a:r>
          </a:p>
        </p:txBody>
      </p:sp>
      <p:sp>
        <p:nvSpPr>
          <p:cNvPr id="63493" name="Foliennummernplatzhalter 4"/>
          <p:cNvSpPr>
            <a:spLocks noGrp="1"/>
          </p:cNvSpPr>
          <p:nvPr>
            <p:ph type="sldNum" sz="quarter" idx="5"/>
          </p:nvPr>
        </p:nvSpPr>
        <p:spPr>
          <a:noFill/>
          <a:ln>
            <a:miter lim="800000"/>
            <a:headEnd/>
            <a:tailEnd/>
          </a:ln>
        </p:spPr>
        <p:txBody>
          <a:bodyPr/>
          <a:lstStyle/>
          <a:p>
            <a:fld id="{B4AD71BF-99BB-48FB-B907-E00520B245FF}" type="slidenum">
              <a:rPr lang="de-DE" smtClean="0"/>
              <a:pPr/>
              <a:t>13</a:t>
            </a:fld>
            <a:endParaRPr lang="de-D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lienbildplatzhalter 1"/>
          <p:cNvSpPr>
            <a:spLocks noGrp="1" noRot="1" noChangeAspect="1" noTextEdit="1"/>
          </p:cNvSpPr>
          <p:nvPr>
            <p:ph type="sldImg"/>
          </p:nvPr>
        </p:nvSpPr>
        <p:spPr>
          <a:ln/>
        </p:spPr>
      </p:sp>
      <p:sp>
        <p:nvSpPr>
          <p:cNvPr id="64515" name="Notizenplatzhalter 2"/>
          <p:cNvSpPr>
            <a:spLocks noGrp="1"/>
          </p:cNvSpPr>
          <p:nvPr>
            <p:ph type="body" idx="1"/>
          </p:nvPr>
        </p:nvSpPr>
        <p:spPr>
          <a:noFill/>
        </p:spPr>
        <p:txBody>
          <a:bodyPr/>
          <a:lstStyle/>
          <a:p>
            <a:endParaRPr lang="de-DE" smtClean="0"/>
          </a:p>
        </p:txBody>
      </p:sp>
      <p:sp>
        <p:nvSpPr>
          <p:cNvPr id="64516" name="Kopfzeilenplatzhalter 3"/>
          <p:cNvSpPr>
            <a:spLocks noGrp="1"/>
          </p:cNvSpPr>
          <p:nvPr>
            <p:ph type="hdr" sz="quarter"/>
          </p:nvPr>
        </p:nvSpPr>
        <p:spPr>
          <a:noFill/>
          <a:ln>
            <a:miter lim="800000"/>
            <a:headEnd/>
            <a:tailEnd/>
          </a:ln>
        </p:spPr>
        <p:txBody>
          <a:bodyPr/>
          <a:lstStyle/>
          <a:p>
            <a:r>
              <a:rPr lang="de-DE" smtClean="0"/>
              <a:t>Implementation KLP Katholische Religionslehre 2010/2011</a:t>
            </a:r>
          </a:p>
        </p:txBody>
      </p:sp>
      <p:sp>
        <p:nvSpPr>
          <p:cNvPr id="64517" name="Foliennummernplatzhalter 4"/>
          <p:cNvSpPr>
            <a:spLocks noGrp="1"/>
          </p:cNvSpPr>
          <p:nvPr>
            <p:ph type="sldNum" sz="quarter" idx="5"/>
          </p:nvPr>
        </p:nvSpPr>
        <p:spPr>
          <a:noFill/>
          <a:ln>
            <a:miter lim="800000"/>
            <a:headEnd/>
            <a:tailEnd/>
          </a:ln>
        </p:spPr>
        <p:txBody>
          <a:bodyPr/>
          <a:lstStyle/>
          <a:p>
            <a:fld id="{B59CD8A7-E013-4C90-B488-66517009BF4B}" type="slidenum">
              <a:rPr lang="de-DE" smtClean="0"/>
              <a:pPr/>
              <a:t>14</a:t>
            </a:fld>
            <a:endParaRPr lang="de-D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lienbildplatzhalter 1"/>
          <p:cNvSpPr>
            <a:spLocks noGrp="1" noRot="1" noChangeAspect="1" noTextEdit="1"/>
          </p:cNvSpPr>
          <p:nvPr>
            <p:ph type="sldImg"/>
          </p:nvPr>
        </p:nvSpPr>
        <p:spPr>
          <a:ln/>
        </p:spPr>
      </p:sp>
      <p:sp>
        <p:nvSpPr>
          <p:cNvPr id="65539" name="Notizenplatzhalter 2"/>
          <p:cNvSpPr>
            <a:spLocks noGrp="1"/>
          </p:cNvSpPr>
          <p:nvPr>
            <p:ph type="body" idx="1"/>
          </p:nvPr>
        </p:nvSpPr>
        <p:spPr>
          <a:noFill/>
        </p:spPr>
        <p:txBody>
          <a:bodyPr/>
          <a:lstStyle/>
          <a:p>
            <a:r>
              <a:rPr lang="de-DE" dirty="0" err="1" smtClean="0"/>
              <a:t>KompERw</a:t>
            </a:r>
            <a:r>
              <a:rPr lang="de-DE" dirty="0" smtClean="0"/>
              <a:t>:</a:t>
            </a:r>
          </a:p>
          <a:p>
            <a:r>
              <a:rPr lang="de-DE" dirty="0" smtClean="0"/>
              <a:t>schreiben das Lernergebnis, nicht die Lernwege vor.</a:t>
            </a:r>
          </a:p>
          <a:p>
            <a:r>
              <a:rPr lang="de-DE" dirty="0" smtClean="0"/>
              <a:t>beschreiben die Fähigkeiten, die </a:t>
            </a:r>
            <a:r>
              <a:rPr lang="de-DE" dirty="0" err="1" smtClean="0"/>
              <a:t>SuS</a:t>
            </a:r>
            <a:r>
              <a:rPr lang="de-DE" dirty="0" smtClean="0"/>
              <a:t> in längerfristigen Lernprozessen erworben haben.</a:t>
            </a:r>
          </a:p>
          <a:p>
            <a:r>
              <a:rPr lang="de-DE" dirty="0" smtClean="0"/>
              <a:t>werden durch Operatoren dargestellt, die von außen her beobachtbares Verhalten und Handeln benennen.</a:t>
            </a:r>
          </a:p>
          <a:p>
            <a:r>
              <a:rPr lang="de-DE" dirty="0" smtClean="0"/>
              <a:t>werden nicht isoliert, sondern im Verbund umgesetzt. </a:t>
            </a:r>
          </a:p>
          <a:p>
            <a:r>
              <a:rPr lang="de-DE" dirty="0" smtClean="0"/>
              <a:t>zielen auf die Ermöglichung von Überblicken („rote Fäden“)  und auf punktuelle „Tiefenbohrungen“.</a:t>
            </a:r>
          </a:p>
          <a:p>
            <a:endParaRPr lang="de-DE" dirty="0" smtClean="0"/>
          </a:p>
        </p:txBody>
      </p:sp>
      <p:sp>
        <p:nvSpPr>
          <p:cNvPr id="65540" name="Kopfzeilenplatzhalter 3"/>
          <p:cNvSpPr>
            <a:spLocks noGrp="1"/>
          </p:cNvSpPr>
          <p:nvPr>
            <p:ph type="hdr" sz="quarter"/>
          </p:nvPr>
        </p:nvSpPr>
        <p:spPr>
          <a:noFill/>
          <a:ln>
            <a:miter lim="800000"/>
            <a:headEnd/>
            <a:tailEnd/>
          </a:ln>
        </p:spPr>
        <p:txBody>
          <a:bodyPr/>
          <a:lstStyle/>
          <a:p>
            <a:r>
              <a:rPr lang="de-DE" smtClean="0"/>
              <a:t>Implementation KLP Katholische Religionslehre 2010/2011</a:t>
            </a:r>
          </a:p>
        </p:txBody>
      </p:sp>
      <p:sp>
        <p:nvSpPr>
          <p:cNvPr id="65541" name="Foliennummernplatzhalter 4"/>
          <p:cNvSpPr>
            <a:spLocks noGrp="1"/>
          </p:cNvSpPr>
          <p:nvPr>
            <p:ph type="sldNum" sz="quarter" idx="5"/>
          </p:nvPr>
        </p:nvSpPr>
        <p:spPr>
          <a:noFill/>
          <a:ln>
            <a:miter lim="800000"/>
            <a:headEnd/>
            <a:tailEnd/>
          </a:ln>
        </p:spPr>
        <p:txBody>
          <a:bodyPr/>
          <a:lstStyle/>
          <a:p>
            <a:fld id="{DD292BA6-D968-4FB0-AC73-FAE6574F9A02}" type="slidenum">
              <a:rPr lang="de-DE" smtClean="0"/>
              <a:pPr/>
              <a:t>15</a:t>
            </a:fld>
            <a:endParaRPr lang="de-D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Kopfzeilenplatzhalter 3"/>
          <p:cNvSpPr>
            <a:spLocks noGrp="1"/>
          </p:cNvSpPr>
          <p:nvPr>
            <p:ph type="hdr" sz="quarter" idx="10"/>
          </p:nvPr>
        </p:nvSpPr>
        <p:spPr/>
        <p:txBody>
          <a:bodyPr/>
          <a:lstStyle/>
          <a:p>
            <a:pPr>
              <a:defRPr/>
            </a:pPr>
            <a:r>
              <a:rPr lang="de-DE" smtClean="0"/>
              <a:t>Implementation KLP Katholische Religionslehre 2010/2011</a:t>
            </a:r>
            <a:endParaRPr lang="de-DE"/>
          </a:p>
        </p:txBody>
      </p:sp>
      <p:sp>
        <p:nvSpPr>
          <p:cNvPr id="5" name="Foliennummernplatzhalter 4"/>
          <p:cNvSpPr>
            <a:spLocks noGrp="1"/>
          </p:cNvSpPr>
          <p:nvPr>
            <p:ph type="sldNum" sz="quarter" idx="11"/>
          </p:nvPr>
        </p:nvSpPr>
        <p:spPr/>
        <p:txBody>
          <a:bodyPr/>
          <a:lstStyle/>
          <a:p>
            <a:pPr>
              <a:defRPr/>
            </a:pPr>
            <a:fld id="{DE7DD4F6-DCC6-4505-8EB7-4487C87821B9}" type="slidenum">
              <a:rPr lang="de-DE" smtClean="0"/>
              <a:pPr>
                <a:defRPr/>
              </a:pPr>
              <a:t>16</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miter lim="800000"/>
            <a:headEnd/>
            <a:tailEnd/>
          </a:ln>
        </p:spPr>
        <p:txBody>
          <a:bodyPr/>
          <a:lstStyle/>
          <a:p>
            <a:pPr defTabSz="913200"/>
            <a:fld id="{19C71109-70CC-4B25-BBB7-205D0900B416}" type="slidenum">
              <a:rPr lang="de-DE" smtClean="0">
                <a:latin typeface="Arial" pitchFamily="34" charset="0"/>
              </a:rPr>
              <a:pPr defTabSz="913200"/>
              <a:t>17</a:t>
            </a:fld>
            <a:endParaRPr lang="de-DE" smtClean="0">
              <a:latin typeface="Arial" pitchFamily="3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r>
              <a:rPr lang="de-DE" dirty="0" smtClean="0"/>
              <a:t>Gleiche Struktur aller KLP</a:t>
            </a:r>
            <a:r>
              <a:rPr lang="de-DE" baseline="0" dirty="0" smtClean="0"/>
              <a:t> SII, auch aus KLP KR in SI bekannt</a:t>
            </a:r>
            <a:endParaRPr lang="de-DE"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lienbildplatzhalter 1"/>
          <p:cNvSpPr>
            <a:spLocks noGrp="1" noRot="1" noChangeAspect="1" noTextEdit="1"/>
          </p:cNvSpPr>
          <p:nvPr>
            <p:ph type="sldImg"/>
          </p:nvPr>
        </p:nvSpPr>
        <p:spPr>
          <a:ln/>
        </p:spPr>
      </p:sp>
      <p:sp>
        <p:nvSpPr>
          <p:cNvPr id="67587" name="Notizenplatzhalter 2"/>
          <p:cNvSpPr>
            <a:spLocks noGrp="1"/>
          </p:cNvSpPr>
          <p:nvPr>
            <p:ph type="body" idx="1"/>
          </p:nvPr>
        </p:nvSpPr>
        <p:spPr>
          <a:noFill/>
        </p:spPr>
        <p:txBody>
          <a:bodyPr/>
          <a:lstStyle/>
          <a:p>
            <a:endParaRPr lang="de-DE" smtClean="0"/>
          </a:p>
        </p:txBody>
      </p:sp>
      <p:sp>
        <p:nvSpPr>
          <p:cNvPr id="67588" name="Kopfzeilenplatzhalter 3"/>
          <p:cNvSpPr>
            <a:spLocks noGrp="1"/>
          </p:cNvSpPr>
          <p:nvPr>
            <p:ph type="hdr" sz="quarter"/>
          </p:nvPr>
        </p:nvSpPr>
        <p:spPr>
          <a:noFill/>
          <a:ln>
            <a:miter lim="800000"/>
            <a:headEnd/>
            <a:tailEnd/>
          </a:ln>
        </p:spPr>
        <p:txBody>
          <a:bodyPr/>
          <a:lstStyle/>
          <a:p>
            <a:r>
              <a:rPr lang="de-DE" smtClean="0"/>
              <a:t>Implementation KLP Katholische Religionslehre 2010/2011</a:t>
            </a:r>
          </a:p>
        </p:txBody>
      </p:sp>
      <p:sp>
        <p:nvSpPr>
          <p:cNvPr id="67589" name="Foliennummernplatzhalter 4"/>
          <p:cNvSpPr>
            <a:spLocks noGrp="1"/>
          </p:cNvSpPr>
          <p:nvPr>
            <p:ph type="sldNum" sz="quarter" idx="5"/>
          </p:nvPr>
        </p:nvSpPr>
        <p:spPr>
          <a:noFill/>
          <a:ln>
            <a:miter lim="800000"/>
            <a:headEnd/>
            <a:tailEnd/>
          </a:ln>
        </p:spPr>
        <p:txBody>
          <a:bodyPr/>
          <a:lstStyle/>
          <a:p>
            <a:fld id="{DCCB1647-5AB1-4362-B63C-548CA7D52A22}" type="slidenum">
              <a:rPr lang="de-DE" smtClean="0"/>
              <a:pPr/>
              <a:t>20</a:t>
            </a:fld>
            <a:endParaRPr lang="de-DE"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lienbildplatzhalter 1"/>
          <p:cNvSpPr>
            <a:spLocks noGrp="1" noRot="1" noChangeAspect="1" noTextEdit="1"/>
          </p:cNvSpPr>
          <p:nvPr>
            <p:ph type="sldImg"/>
          </p:nvPr>
        </p:nvSpPr>
        <p:spPr>
          <a:ln/>
        </p:spPr>
      </p:sp>
      <p:sp>
        <p:nvSpPr>
          <p:cNvPr id="68611" name="Notizenplatzhalter 2"/>
          <p:cNvSpPr>
            <a:spLocks noGrp="1"/>
          </p:cNvSpPr>
          <p:nvPr>
            <p:ph type="body" idx="1"/>
          </p:nvPr>
        </p:nvSpPr>
        <p:spPr>
          <a:noFill/>
        </p:spPr>
        <p:txBody>
          <a:bodyPr/>
          <a:lstStyle/>
          <a:p>
            <a:endParaRPr lang="de-DE" smtClean="0"/>
          </a:p>
        </p:txBody>
      </p:sp>
      <p:sp>
        <p:nvSpPr>
          <p:cNvPr id="68612" name="Kopfzeilenplatzhalter 3"/>
          <p:cNvSpPr>
            <a:spLocks noGrp="1"/>
          </p:cNvSpPr>
          <p:nvPr>
            <p:ph type="hdr" sz="quarter"/>
          </p:nvPr>
        </p:nvSpPr>
        <p:spPr>
          <a:noFill/>
          <a:ln>
            <a:miter lim="800000"/>
            <a:headEnd/>
            <a:tailEnd/>
          </a:ln>
        </p:spPr>
        <p:txBody>
          <a:bodyPr/>
          <a:lstStyle/>
          <a:p>
            <a:r>
              <a:rPr lang="de-DE" smtClean="0"/>
              <a:t>Implementation KLP Katholische Religionslehre 2010/2011</a:t>
            </a:r>
          </a:p>
        </p:txBody>
      </p:sp>
      <p:sp>
        <p:nvSpPr>
          <p:cNvPr id="68613" name="Foliennummernplatzhalter 4"/>
          <p:cNvSpPr>
            <a:spLocks noGrp="1"/>
          </p:cNvSpPr>
          <p:nvPr>
            <p:ph type="sldNum" sz="quarter" idx="5"/>
          </p:nvPr>
        </p:nvSpPr>
        <p:spPr>
          <a:noFill/>
          <a:ln>
            <a:miter lim="800000"/>
            <a:headEnd/>
            <a:tailEnd/>
          </a:ln>
        </p:spPr>
        <p:txBody>
          <a:bodyPr/>
          <a:lstStyle/>
          <a:p>
            <a:fld id="{607A9D3C-5451-498D-91EF-9D9B90E23E6E}" type="slidenum">
              <a:rPr lang="de-DE" smtClean="0"/>
              <a:pPr/>
              <a:t>21</a:t>
            </a:fld>
            <a:endParaRPr lang="de-DE"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lienbildplatzhalter 1"/>
          <p:cNvSpPr>
            <a:spLocks noGrp="1" noRot="1" noChangeAspect="1" noTextEdit="1"/>
          </p:cNvSpPr>
          <p:nvPr>
            <p:ph type="sldImg"/>
          </p:nvPr>
        </p:nvSpPr>
        <p:spPr>
          <a:ln/>
        </p:spPr>
      </p:sp>
      <p:sp>
        <p:nvSpPr>
          <p:cNvPr id="69635" name="Notizenplatzhalter 2"/>
          <p:cNvSpPr>
            <a:spLocks noGrp="1"/>
          </p:cNvSpPr>
          <p:nvPr>
            <p:ph type="body" idx="1"/>
          </p:nvPr>
        </p:nvSpPr>
        <p:spPr>
          <a:noFill/>
        </p:spPr>
        <p:txBody>
          <a:bodyPr/>
          <a:lstStyle/>
          <a:p>
            <a:r>
              <a:rPr lang="de-DE" dirty="0" smtClean="0"/>
              <a:t>Kontinuität SI – SII:</a:t>
            </a:r>
          </a:p>
          <a:p>
            <a:pPr marL="170044" indent="-170044">
              <a:buFontTx/>
              <a:buChar char="-"/>
            </a:pPr>
            <a:r>
              <a:rPr lang="de-DE" baseline="0" dirty="0" smtClean="0"/>
              <a:t>Nicht alle IF in SII aufgenommen</a:t>
            </a:r>
          </a:p>
          <a:p>
            <a:pPr marL="170044" indent="-170044">
              <a:buFontTx/>
              <a:buChar char="-"/>
            </a:pPr>
            <a:r>
              <a:rPr lang="de-DE" baseline="0" dirty="0" smtClean="0"/>
              <a:t>Interreligiöses Lernen </a:t>
            </a:r>
            <a:r>
              <a:rPr lang="de-DE" baseline="0" dirty="0" smtClean="0">
                <a:sym typeface="Wingdings" panose="05000000000000000000" pitchFamily="2" charset="2"/>
              </a:rPr>
              <a:t> integriert in andere IF (keine Aneignung von Sachkenntnissen, die für sich wahrgenommen werden   </a:t>
            </a:r>
            <a:r>
              <a:rPr lang="de-DE" baseline="0" dirty="0" err="1" smtClean="0">
                <a:sym typeface="Wingdings" panose="05000000000000000000" pitchFamily="2" charset="2"/>
              </a:rPr>
              <a:t>Bsp</a:t>
            </a:r>
            <a:r>
              <a:rPr lang="de-DE" baseline="0" dirty="0" smtClean="0">
                <a:sym typeface="Wingdings" panose="05000000000000000000" pitchFamily="2" charset="2"/>
              </a:rPr>
              <a:t>: Reinkarnation – hier im Zusammenhang mit Auferstehung (IF6)</a:t>
            </a:r>
          </a:p>
          <a:p>
            <a:pPr marL="170044" indent="-170044">
              <a:buFontTx/>
              <a:buChar char="-"/>
            </a:pPr>
            <a:r>
              <a:rPr lang="de-DE" baseline="0" dirty="0" smtClean="0">
                <a:sym typeface="Wingdings" panose="05000000000000000000" pitchFamily="2" charset="2"/>
              </a:rPr>
              <a:t>Warum diese IF: Orientierung am Grundlagenplan der Kirche für die SII, </a:t>
            </a:r>
            <a:r>
              <a:rPr lang="de-DE" i="1" baseline="0" dirty="0" smtClean="0">
                <a:sym typeface="Wingdings" panose="05000000000000000000" pitchFamily="2" charset="2"/>
              </a:rPr>
              <a:t>in Korrespondenz zu ER</a:t>
            </a:r>
            <a:endParaRPr lang="de-DE" i="1" dirty="0" smtClean="0"/>
          </a:p>
        </p:txBody>
      </p:sp>
      <p:sp>
        <p:nvSpPr>
          <p:cNvPr id="69636" name="Kopfzeilenplatzhalter 3"/>
          <p:cNvSpPr>
            <a:spLocks noGrp="1"/>
          </p:cNvSpPr>
          <p:nvPr>
            <p:ph type="hdr" sz="quarter"/>
          </p:nvPr>
        </p:nvSpPr>
        <p:spPr>
          <a:noFill/>
          <a:ln>
            <a:miter lim="800000"/>
            <a:headEnd/>
            <a:tailEnd/>
          </a:ln>
        </p:spPr>
        <p:txBody>
          <a:bodyPr/>
          <a:lstStyle/>
          <a:p>
            <a:r>
              <a:rPr lang="de-DE" smtClean="0"/>
              <a:t>Implementation KLP Katholische Religionslehre 2010/2011</a:t>
            </a:r>
          </a:p>
        </p:txBody>
      </p:sp>
      <p:sp>
        <p:nvSpPr>
          <p:cNvPr id="69637" name="Foliennummernplatzhalter 4"/>
          <p:cNvSpPr>
            <a:spLocks noGrp="1"/>
          </p:cNvSpPr>
          <p:nvPr>
            <p:ph type="sldNum" sz="quarter" idx="5"/>
          </p:nvPr>
        </p:nvSpPr>
        <p:spPr>
          <a:noFill/>
          <a:ln>
            <a:miter lim="800000"/>
            <a:headEnd/>
            <a:tailEnd/>
          </a:ln>
        </p:spPr>
        <p:txBody>
          <a:bodyPr/>
          <a:lstStyle/>
          <a:p>
            <a:fld id="{0CECA1D3-3E07-40EB-AAA6-0567645FF8FC}" type="slidenum">
              <a:rPr lang="de-DE" smtClean="0"/>
              <a:pPr/>
              <a:t>22</a:t>
            </a:fld>
            <a:endParaRPr lang="de-DE"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lienbildplatzhalter 1"/>
          <p:cNvSpPr>
            <a:spLocks noGrp="1" noRot="1" noChangeAspect="1" noTextEdit="1"/>
          </p:cNvSpPr>
          <p:nvPr>
            <p:ph type="sldImg"/>
          </p:nvPr>
        </p:nvSpPr>
        <p:spPr>
          <a:ln/>
        </p:spPr>
      </p:sp>
      <p:sp>
        <p:nvSpPr>
          <p:cNvPr id="70659" name="Notizenplatzhalter 2"/>
          <p:cNvSpPr>
            <a:spLocks noGrp="1"/>
          </p:cNvSpPr>
          <p:nvPr>
            <p:ph type="body" idx="1"/>
          </p:nvPr>
        </p:nvSpPr>
        <p:spPr>
          <a:noFill/>
        </p:spPr>
        <p:txBody>
          <a:bodyPr/>
          <a:lstStyle/>
          <a:p>
            <a:endParaRPr lang="de-DE" smtClean="0"/>
          </a:p>
        </p:txBody>
      </p:sp>
      <p:sp>
        <p:nvSpPr>
          <p:cNvPr id="70660" name="Kopfzeilenplatzhalter 3"/>
          <p:cNvSpPr>
            <a:spLocks noGrp="1"/>
          </p:cNvSpPr>
          <p:nvPr>
            <p:ph type="hdr" sz="quarter"/>
          </p:nvPr>
        </p:nvSpPr>
        <p:spPr>
          <a:noFill/>
          <a:ln>
            <a:miter lim="800000"/>
            <a:headEnd/>
            <a:tailEnd/>
          </a:ln>
        </p:spPr>
        <p:txBody>
          <a:bodyPr/>
          <a:lstStyle/>
          <a:p>
            <a:r>
              <a:rPr lang="de-DE" smtClean="0"/>
              <a:t>Implementation KLP Katholische Religionslehre 2010/2011</a:t>
            </a:r>
          </a:p>
        </p:txBody>
      </p:sp>
      <p:sp>
        <p:nvSpPr>
          <p:cNvPr id="70661" name="Foliennummernplatzhalter 4"/>
          <p:cNvSpPr>
            <a:spLocks noGrp="1"/>
          </p:cNvSpPr>
          <p:nvPr>
            <p:ph type="sldNum" sz="quarter" idx="5"/>
          </p:nvPr>
        </p:nvSpPr>
        <p:spPr>
          <a:noFill/>
          <a:ln>
            <a:miter lim="800000"/>
            <a:headEnd/>
            <a:tailEnd/>
          </a:ln>
        </p:spPr>
        <p:txBody>
          <a:bodyPr/>
          <a:lstStyle/>
          <a:p>
            <a:fld id="{198F512C-CB44-460D-92DC-BDDF4738B37A}" type="slidenum">
              <a:rPr lang="de-DE" smtClean="0"/>
              <a:pPr/>
              <a:t>23</a:t>
            </a:fld>
            <a:endParaRPr lang="de-DE"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lienbildplatzhalter 1"/>
          <p:cNvSpPr>
            <a:spLocks noGrp="1" noRot="1" noChangeAspect="1" noTextEdit="1"/>
          </p:cNvSpPr>
          <p:nvPr>
            <p:ph type="sldImg"/>
          </p:nvPr>
        </p:nvSpPr>
        <p:spPr>
          <a:ln/>
        </p:spPr>
      </p:sp>
      <p:sp>
        <p:nvSpPr>
          <p:cNvPr id="71683" name="Notizenplatzhalter 2"/>
          <p:cNvSpPr>
            <a:spLocks noGrp="1"/>
          </p:cNvSpPr>
          <p:nvPr>
            <p:ph type="body" idx="1"/>
          </p:nvPr>
        </p:nvSpPr>
        <p:spPr>
          <a:noFill/>
        </p:spPr>
        <p:txBody>
          <a:bodyPr/>
          <a:lstStyle/>
          <a:p>
            <a:endParaRPr lang="de-DE" smtClean="0"/>
          </a:p>
        </p:txBody>
      </p:sp>
      <p:sp>
        <p:nvSpPr>
          <p:cNvPr id="71684" name="Kopfzeilenplatzhalter 3"/>
          <p:cNvSpPr>
            <a:spLocks noGrp="1"/>
          </p:cNvSpPr>
          <p:nvPr>
            <p:ph type="hdr" sz="quarter"/>
          </p:nvPr>
        </p:nvSpPr>
        <p:spPr>
          <a:noFill/>
          <a:ln>
            <a:miter lim="800000"/>
            <a:headEnd/>
            <a:tailEnd/>
          </a:ln>
        </p:spPr>
        <p:txBody>
          <a:bodyPr/>
          <a:lstStyle/>
          <a:p>
            <a:r>
              <a:rPr lang="de-DE" smtClean="0"/>
              <a:t>Implementation KLP Katholische Religionslehre 2010/2011</a:t>
            </a:r>
          </a:p>
        </p:txBody>
      </p:sp>
      <p:sp>
        <p:nvSpPr>
          <p:cNvPr id="71685" name="Foliennummernplatzhalter 4"/>
          <p:cNvSpPr>
            <a:spLocks noGrp="1"/>
          </p:cNvSpPr>
          <p:nvPr>
            <p:ph type="sldNum" sz="quarter" idx="5"/>
          </p:nvPr>
        </p:nvSpPr>
        <p:spPr>
          <a:noFill/>
          <a:ln>
            <a:miter lim="800000"/>
            <a:headEnd/>
            <a:tailEnd/>
          </a:ln>
        </p:spPr>
        <p:txBody>
          <a:bodyPr/>
          <a:lstStyle/>
          <a:p>
            <a:fld id="{CD59E373-EF33-4351-8B2A-6A3569A260D0}" type="slidenum">
              <a:rPr lang="de-DE" smtClean="0"/>
              <a:pPr/>
              <a:t>24</a:t>
            </a:fld>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Kopfzeilenplatzhalter 3"/>
          <p:cNvSpPr>
            <a:spLocks noGrp="1"/>
          </p:cNvSpPr>
          <p:nvPr>
            <p:ph type="hdr" sz="quarter" idx="10"/>
          </p:nvPr>
        </p:nvSpPr>
        <p:spPr/>
        <p:txBody>
          <a:bodyPr/>
          <a:lstStyle/>
          <a:p>
            <a:pPr>
              <a:defRPr/>
            </a:pPr>
            <a:r>
              <a:rPr lang="de-DE" smtClean="0"/>
              <a:t>Implementation KLP Katholische Religionslehre 2010/2011</a:t>
            </a:r>
            <a:endParaRPr lang="de-DE"/>
          </a:p>
        </p:txBody>
      </p:sp>
      <p:sp>
        <p:nvSpPr>
          <p:cNvPr id="5" name="Foliennummernplatzhalter 4"/>
          <p:cNvSpPr>
            <a:spLocks noGrp="1"/>
          </p:cNvSpPr>
          <p:nvPr>
            <p:ph type="sldNum" sz="quarter" idx="11"/>
          </p:nvPr>
        </p:nvSpPr>
        <p:spPr/>
        <p:txBody>
          <a:bodyPr/>
          <a:lstStyle/>
          <a:p>
            <a:pPr>
              <a:defRPr/>
            </a:pPr>
            <a:fld id="{DE7DD4F6-DCC6-4505-8EB7-4487C87821B9}" type="slidenum">
              <a:rPr lang="de-DE" smtClean="0"/>
              <a:pPr>
                <a:defRPr/>
              </a:pPr>
              <a:t>2</a:t>
            </a:fld>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olienbildplatzhalter 1"/>
          <p:cNvSpPr>
            <a:spLocks noGrp="1" noRot="1" noChangeAspect="1" noTextEdit="1"/>
          </p:cNvSpPr>
          <p:nvPr>
            <p:ph type="sldImg"/>
          </p:nvPr>
        </p:nvSpPr>
        <p:spPr>
          <a:ln/>
        </p:spPr>
      </p:sp>
      <p:sp>
        <p:nvSpPr>
          <p:cNvPr id="72707" name="Notizenplatzhalter 2"/>
          <p:cNvSpPr>
            <a:spLocks noGrp="1"/>
          </p:cNvSpPr>
          <p:nvPr>
            <p:ph type="body" idx="1"/>
          </p:nvPr>
        </p:nvSpPr>
        <p:spPr>
          <a:noFill/>
        </p:spPr>
        <p:txBody>
          <a:bodyPr/>
          <a:lstStyle/>
          <a:p>
            <a:endParaRPr lang="de-DE" smtClean="0"/>
          </a:p>
        </p:txBody>
      </p:sp>
      <p:sp>
        <p:nvSpPr>
          <p:cNvPr id="72708" name="Kopfzeilenplatzhalter 3"/>
          <p:cNvSpPr>
            <a:spLocks noGrp="1"/>
          </p:cNvSpPr>
          <p:nvPr>
            <p:ph type="hdr" sz="quarter"/>
          </p:nvPr>
        </p:nvSpPr>
        <p:spPr>
          <a:noFill/>
          <a:ln>
            <a:miter lim="800000"/>
            <a:headEnd/>
            <a:tailEnd/>
          </a:ln>
        </p:spPr>
        <p:txBody>
          <a:bodyPr/>
          <a:lstStyle/>
          <a:p>
            <a:r>
              <a:rPr lang="de-DE" smtClean="0"/>
              <a:t>Implementation KLP Katholische Religionslehre 2010/2011</a:t>
            </a:r>
          </a:p>
        </p:txBody>
      </p:sp>
      <p:sp>
        <p:nvSpPr>
          <p:cNvPr id="72709" name="Foliennummernplatzhalter 4"/>
          <p:cNvSpPr>
            <a:spLocks noGrp="1"/>
          </p:cNvSpPr>
          <p:nvPr>
            <p:ph type="sldNum" sz="quarter" idx="5"/>
          </p:nvPr>
        </p:nvSpPr>
        <p:spPr>
          <a:noFill/>
          <a:ln>
            <a:miter lim="800000"/>
            <a:headEnd/>
            <a:tailEnd/>
          </a:ln>
        </p:spPr>
        <p:txBody>
          <a:bodyPr/>
          <a:lstStyle/>
          <a:p>
            <a:fld id="{722F199A-36A3-4734-A1EA-8CC62F54C791}" type="slidenum">
              <a:rPr lang="de-DE" smtClean="0"/>
              <a:pPr/>
              <a:t>25</a:t>
            </a:fld>
            <a:endParaRPr lang="de-DE"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lienbildplatzhalter 1"/>
          <p:cNvSpPr>
            <a:spLocks noGrp="1" noRot="1" noChangeAspect="1" noTextEdit="1"/>
          </p:cNvSpPr>
          <p:nvPr>
            <p:ph type="sldImg"/>
          </p:nvPr>
        </p:nvSpPr>
        <p:spPr>
          <a:ln/>
        </p:spPr>
      </p:sp>
      <p:sp>
        <p:nvSpPr>
          <p:cNvPr id="73731" name="Notizenplatzhalter 2"/>
          <p:cNvSpPr>
            <a:spLocks noGrp="1"/>
          </p:cNvSpPr>
          <p:nvPr>
            <p:ph type="body" idx="1"/>
          </p:nvPr>
        </p:nvSpPr>
        <p:spPr>
          <a:noFill/>
        </p:spPr>
        <p:txBody>
          <a:bodyPr/>
          <a:lstStyle/>
          <a:p>
            <a:r>
              <a:rPr lang="de-DE" dirty="0" smtClean="0"/>
              <a:t>Alle </a:t>
            </a:r>
            <a:r>
              <a:rPr lang="de-DE" dirty="0" smtClean="0">
                <a:sym typeface="Wingdings" panose="05000000000000000000" pitchFamily="2" charset="2"/>
              </a:rPr>
              <a:t> übergeordnete </a:t>
            </a:r>
            <a:r>
              <a:rPr lang="de-DE" b="1" dirty="0" smtClean="0">
                <a:sym typeface="Wingdings" panose="05000000000000000000" pitchFamily="2" charset="2"/>
              </a:rPr>
              <a:t>und</a:t>
            </a:r>
            <a:r>
              <a:rPr lang="de-DE" dirty="0" smtClean="0">
                <a:sym typeface="Wingdings" panose="05000000000000000000" pitchFamily="2" charset="2"/>
              </a:rPr>
              <a:t> konkretisierte </a:t>
            </a:r>
            <a:r>
              <a:rPr lang="de-DE" dirty="0" err="1" smtClean="0">
                <a:sym typeface="Wingdings" panose="05000000000000000000" pitchFamily="2" charset="2"/>
              </a:rPr>
              <a:t>KompErw</a:t>
            </a:r>
            <a:r>
              <a:rPr lang="de-DE" dirty="0" smtClean="0">
                <a:sym typeface="Wingdings" panose="05000000000000000000" pitchFamily="2" charset="2"/>
              </a:rPr>
              <a:t>!!!! Die übergeordneten </a:t>
            </a:r>
            <a:r>
              <a:rPr lang="de-DE" dirty="0" err="1" smtClean="0">
                <a:sym typeface="Wingdings" panose="05000000000000000000" pitchFamily="2" charset="2"/>
              </a:rPr>
              <a:t>KompErw</a:t>
            </a:r>
            <a:r>
              <a:rPr lang="de-DE" dirty="0" smtClean="0">
                <a:sym typeface="Wingdings" panose="05000000000000000000" pitchFamily="2" charset="2"/>
              </a:rPr>
              <a:t> gehen nicht alle in den konkretisierten </a:t>
            </a:r>
            <a:r>
              <a:rPr lang="de-DE" dirty="0" err="1" smtClean="0">
                <a:sym typeface="Wingdings" panose="05000000000000000000" pitchFamily="2" charset="2"/>
              </a:rPr>
              <a:t>KompErw</a:t>
            </a:r>
            <a:r>
              <a:rPr lang="de-DE" dirty="0" smtClean="0">
                <a:sym typeface="Wingdings" panose="05000000000000000000" pitchFamily="2" charset="2"/>
              </a:rPr>
              <a:t> auf.</a:t>
            </a:r>
          </a:p>
          <a:p>
            <a:endParaRPr lang="de-DE" dirty="0" smtClean="0">
              <a:sym typeface="Wingdings" panose="05000000000000000000" pitchFamily="2" charset="2"/>
            </a:endParaRPr>
          </a:p>
          <a:p>
            <a:r>
              <a:rPr lang="de-DE" dirty="0" smtClean="0">
                <a:sym typeface="Wingdings" panose="05000000000000000000" pitchFamily="2" charset="2"/>
              </a:rPr>
              <a:t>Wortlaut  Überlegung: was ist gemeint?</a:t>
            </a:r>
          </a:p>
          <a:p>
            <a:r>
              <a:rPr lang="de-DE" dirty="0" smtClean="0">
                <a:sym typeface="Wingdings" panose="05000000000000000000" pitchFamily="2" charset="2"/>
              </a:rPr>
              <a:t>Kompetenzen sind nicht umzuformulieren (z.B. für Schulinterne Curricula – auch nicht für Unterrichtsentwürfe)</a:t>
            </a:r>
          </a:p>
          <a:p>
            <a:endParaRPr lang="de-DE" dirty="0" smtClean="0">
              <a:sym typeface="Wingdings" panose="05000000000000000000" pitchFamily="2" charset="2"/>
            </a:endParaRPr>
          </a:p>
          <a:p>
            <a:r>
              <a:rPr lang="de-DE" dirty="0" err="1" smtClean="0">
                <a:sym typeface="Wingdings" panose="05000000000000000000" pitchFamily="2" charset="2"/>
              </a:rPr>
              <a:t>KompErw</a:t>
            </a:r>
            <a:r>
              <a:rPr lang="de-DE" dirty="0" smtClean="0">
                <a:sym typeface="Wingdings" panose="05000000000000000000" pitchFamily="2" charset="2"/>
              </a:rPr>
              <a:t>  ca. 80%  Freiräume (dafür Vernetzung vom </a:t>
            </a:r>
            <a:r>
              <a:rPr lang="de-DE" dirty="0" err="1" smtClean="0">
                <a:sym typeface="Wingdings" panose="05000000000000000000" pitchFamily="2" charset="2"/>
              </a:rPr>
              <a:t>KompErw</a:t>
            </a:r>
            <a:r>
              <a:rPr lang="de-DE" dirty="0" smtClean="0">
                <a:sym typeface="Wingdings" panose="05000000000000000000" pitchFamily="2" charset="2"/>
              </a:rPr>
              <a:t> nötig)</a:t>
            </a:r>
          </a:p>
          <a:p>
            <a:endParaRPr lang="de-DE" dirty="0" smtClean="0">
              <a:sym typeface="Wingdings" panose="05000000000000000000" pitchFamily="2" charset="2"/>
            </a:endParaRPr>
          </a:p>
          <a:p>
            <a:r>
              <a:rPr lang="de-DE" dirty="0" smtClean="0">
                <a:sym typeface="Wingdings" panose="05000000000000000000" pitchFamily="2" charset="2"/>
              </a:rPr>
              <a:t>individuelle Gestaltung von Lernprozessen (Gefahr der Überregulierung durch schulinterne Curricula)</a:t>
            </a:r>
            <a:endParaRPr lang="de-DE" dirty="0" smtClean="0"/>
          </a:p>
        </p:txBody>
      </p:sp>
      <p:sp>
        <p:nvSpPr>
          <p:cNvPr id="73732" name="Kopfzeilenplatzhalter 3"/>
          <p:cNvSpPr>
            <a:spLocks noGrp="1"/>
          </p:cNvSpPr>
          <p:nvPr>
            <p:ph type="hdr" sz="quarter"/>
          </p:nvPr>
        </p:nvSpPr>
        <p:spPr>
          <a:noFill/>
          <a:ln>
            <a:miter lim="800000"/>
            <a:headEnd/>
            <a:tailEnd/>
          </a:ln>
        </p:spPr>
        <p:txBody>
          <a:bodyPr/>
          <a:lstStyle/>
          <a:p>
            <a:r>
              <a:rPr lang="de-DE" smtClean="0"/>
              <a:t>Implementation KLP Katholische Religionslehre 2010/2011</a:t>
            </a:r>
          </a:p>
        </p:txBody>
      </p:sp>
      <p:sp>
        <p:nvSpPr>
          <p:cNvPr id="73733" name="Foliennummernplatzhalter 4"/>
          <p:cNvSpPr>
            <a:spLocks noGrp="1"/>
          </p:cNvSpPr>
          <p:nvPr>
            <p:ph type="sldNum" sz="quarter" idx="5"/>
          </p:nvPr>
        </p:nvSpPr>
        <p:spPr>
          <a:noFill/>
          <a:ln>
            <a:miter lim="800000"/>
            <a:headEnd/>
            <a:tailEnd/>
          </a:ln>
        </p:spPr>
        <p:txBody>
          <a:bodyPr/>
          <a:lstStyle/>
          <a:p>
            <a:fld id="{98EB67E8-0A3F-484C-ADE4-B6EDB312CA84}" type="slidenum">
              <a:rPr lang="de-DE" smtClean="0"/>
              <a:pPr/>
              <a:t>26</a:t>
            </a:fld>
            <a:endParaRPr lang="de-DE"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lienbildplatzhalter 1"/>
          <p:cNvSpPr>
            <a:spLocks noGrp="1" noRot="1" noChangeAspect="1" noTextEdit="1"/>
          </p:cNvSpPr>
          <p:nvPr>
            <p:ph type="sldImg"/>
          </p:nvPr>
        </p:nvSpPr>
        <p:spPr>
          <a:ln/>
        </p:spPr>
      </p:sp>
      <p:sp>
        <p:nvSpPr>
          <p:cNvPr id="74755" name="Notizenplatzhalter 2"/>
          <p:cNvSpPr>
            <a:spLocks noGrp="1"/>
          </p:cNvSpPr>
          <p:nvPr>
            <p:ph type="body" idx="1"/>
          </p:nvPr>
        </p:nvSpPr>
        <p:spPr>
          <a:noFill/>
        </p:spPr>
        <p:txBody>
          <a:bodyPr/>
          <a:lstStyle/>
          <a:p>
            <a:r>
              <a:rPr lang="de-DE" dirty="0" smtClean="0"/>
              <a:t>Entlastung der Einführungsphase:  nicht alle Inhaltsfelder in der Einführungsphase (nur 1,2,5)</a:t>
            </a:r>
          </a:p>
          <a:p>
            <a:r>
              <a:rPr lang="de-DE" dirty="0" smtClean="0"/>
              <a:t>6 Inhaltsfelder in 4 Halbjahren Q1/Q2  </a:t>
            </a:r>
            <a:r>
              <a:rPr lang="de-DE" dirty="0" smtClean="0">
                <a:sym typeface="Wingdings" panose="05000000000000000000" pitchFamily="2" charset="2"/>
              </a:rPr>
              <a:t> </a:t>
            </a:r>
            <a:r>
              <a:rPr lang="de-DE" dirty="0" smtClean="0"/>
              <a:t>Stärkere Vernetzung der Inhaltsfelder,</a:t>
            </a:r>
            <a:r>
              <a:rPr lang="de-DE" baseline="0" dirty="0" smtClean="0"/>
              <a:t> </a:t>
            </a:r>
            <a:r>
              <a:rPr lang="de-DE" dirty="0" smtClean="0"/>
              <a:t>Abschied vom „</a:t>
            </a:r>
            <a:r>
              <a:rPr lang="de-DE" dirty="0" err="1" smtClean="0"/>
              <a:t>Traktatmodell</a:t>
            </a:r>
            <a:r>
              <a:rPr lang="de-DE" dirty="0" smtClean="0"/>
              <a:t>“</a:t>
            </a:r>
          </a:p>
          <a:p>
            <a:r>
              <a:rPr lang="de-DE" dirty="0" smtClean="0"/>
              <a:t>LK: neben dem Anspruch intensiverer Bearbeitung auch zusätzliche inhaltliche Schwerpunkte (Apokalyptik, Bergpredigt, ...): GK – ein religionskritischer</a:t>
            </a:r>
            <a:r>
              <a:rPr lang="de-DE" baseline="0" dirty="0" smtClean="0"/>
              <a:t> Ansatz, LK: mehrere; </a:t>
            </a:r>
            <a:endParaRPr lang="de-DE" dirty="0" smtClean="0"/>
          </a:p>
          <a:p>
            <a:endParaRPr lang="de-DE" dirty="0" smtClean="0"/>
          </a:p>
        </p:txBody>
      </p:sp>
      <p:sp>
        <p:nvSpPr>
          <p:cNvPr id="74756" name="Kopfzeilenplatzhalter 3"/>
          <p:cNvSpPr>
            <a:spLocks noGrp="1"/>
          </p:cNvSpPr>
          <p:nvPr>
            <p:ph type="hdr" sz="quarter"/>
          </p:nvPr>
        </p:nvSpPr>
        <p:spPr>
          <a:noFill/>
          <a:ln>
            <a:miter lim="800000"/>
            <a:headEnd/>
            <a:tailEnd/>
          </a:ln>
        </p:spPr>
        <p:txBody>
          <a:bodyPr/>
          <a:lstStyle/>
          <a:p>
            <a:r>
              <a:rPr lang="de-DE" smtClean="0"/>
              <a:t>Implementation KLP Katholische Religionslehre 2010/2011</a:t>
            </a:r>
          </a:p>
        </p:txBody>
      </p:sp>
      <p:sp>
        <p:nvSpPr>
          <p:cNvPr id="74757" name="Foliennummernplatzhalter 4"/>
          <p:cNvSpPr>
            <a:spLocks noGrp="1"/>
          </p:cNvSpPr>
          <p:nvPr>
            <p:ph type="sldNum" sz="quarter" idx="5"/>
          </p:nvPr>
        </p:nvSpPr>
        <p:spPr>
          <a:noFill/>
          <a:ln>
            <a:miter lim="800000"/>
            <a:headEnd/>
            <a:tailEnd/>
          </a:ln>
        </p:spPr>
        <p:txBody>
          <a:bodyPr/>
          <a:lstStyle/>
          <a:p>
            <a:fld id="{8102FEC3-94EC-4950-8A48-4A43D6912DFE}" type="slidenum">
              <a:rPr lang="de-DE" smtClean="0"/>
              <a:pPr/>
              <a:t>27</a:t>
            </a:fld>
            <a:endParaRPr lang="de-DE"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lienbildplatzhalter 1"/>
          <p:cNvSpPr>
            <a:spLocks noGrp="1" noRot="1" noChangeAspect="1" noTextEdit="1"/>
          </p:cNvSpPr>
          <p:nvPr>
            <p:ph type="sldImg"/>
          </p:nvPr>
        </p:nvSpPr>
        <p:spPr>
          <a:ln/>
        </p:spPr>
      </p:sp>
      <p:sp>
        <p:nvSpPr>
          <p:cNvPr id="75779" name="Notizenplatzhalter 2"/>
          <p:cNvSpPr>
            <a:spLocks noGrp="1"/>
          </p:cNvSpPr>
          <p:nvPr>
            <p:ph type="body" idx="1"/>
          </p:nvPr>
        </p:nvSpPr>
        <p:spPr>
          <a:noFill/>
        </p:spPr>
        <p:txBody>
          <a:bodyPr/>
          <a:lstStyle/>
          <a:p>
            <a:r>
              <a:rPr lang="de-DE" dirty="0" smtClean="0"/>
              <a:t>Beispiel aus EF, wird in Q-Phase fortgesetzt.</a:t>
            </a:r>
          </a:p>
        </p:txBody>
      </p:sp>
      <p:sp>
        <p:nvSpPr>
          <p:cNvPr id="75780" name="Kopfzeilenplatzhalter 3"/>
          <p:cNvSpPr>
            <a:spLocks noGrp="1"/>
          </p:cNvSpPr>
          <p:nvPr>
            <p:ph type="hdr" sz="quarter"/>
          </p:nvPr>
        </p:nvSpPr>
        <p:spPr>
          <a:noFill/>
          <a:ln>
            <a:miter lim="800000"/>
            <a:headEnd/>
            <a:tailEnd/>
          </a:ln>
        </p:spPr>
        <p:txBody>
          <a:bodyPr/>
          <a:lstStyle/>
          <a:p>
            <a:r>
              <a:rPr lang="de-DE" smtClean="0"/>
              <a:t>Implementation KLP Katholische Religionslehre 2010/2011</a:t>
            </a:r>
          </a:p>
        </p:txBody>
      </p:sp>
      <p:sp>
        <p:nvSpPr>
          <p:cNvPr id="75781" name="Foliennummernplatzhalter 4"/>
          <p:cNvSpPr>
            <a:spLocks noGrp="1"/>
          </p:cNvSpPr>
          <p:nvPr>
            <p:ph type="sldNum" sz="quarter" idx="5"/>
          </p:nvPr>
        </p:nvSpPr>
        <p:spPr>
          <a:noFill/>
          <a:ln>
            <a:miter lim="800000"/>
            <a:headEnd/>
            <a:tailEnd/>
          </a:ln>
        </p:spPr>
        <p:txBody>
          <a:bodyPr/>
          <a:lstStyle/>
          <a:p>
            <a:fld id="{ED504AD6-F7C0-41A3-BDAB-51DE3111C30B}" type="slidenum">
              <a:rPr lang="de-DE" smtClean="0"/>
              <a:pPr/>
              <a:t>28</a:t>
            </a:fld>
            <a:endParaRPr lang="de-DE"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lienbildplatzhalter 1"/>
          <p:cNvSpPr>
            <a:spLocks noGrp="1" noRot="1" noChangeAspect="1" noTextEdit="1"/>
          </p:cNvSpPr>
          <p:nvPr>
            <p:ph type="sldImg"/>
          </p:nvPr>
        </p:nvSpPr>
        <p:spPr>
          <a:ln/>
        </p:spPr>
      </p:sp>
      <p:sp>
        <p:nvSpPr>
          <p:cNvPr id="76803" name="Notizenplatzhalter 2"/>
          <p:cNvSpPr>
            <a:spLocks noGrp="1"/>
          </p:cNvSpPr>
          <p:nvPr>
            <p:ph type="body" idx="1"/>
          </p:nvPr>
        </p:nvSpPr>
        <p:spPr>
          <a:noFill/>
        </p:spPr>
        <p:txBody>
          <a:bodyPr/>
          <a:lstStyle/>
          <a:p>
            <a:r>
              <a:rPr lang="de-DE" dirty="0" smtClean="0"/>
              <a:t>heuristische Funktion </a:t>
            </a:r>
            <a:r>
              <a:rPr lang="de-DE" dirty="0" smtClean="0">
                <a:sym typeface="Wingdings" panose="05000000000000000000" pitchFamily="2" charset="2"/>
              </a:rPr>
              <a:t> </a:t>
            </a:r>
            <a:r>
              <a:rPr lang="de-DE" dirty="0" smtClean="0"/>
              <a:t>besondere Herausforderung: ein Brückenschlag zwischen der Lebenswelt der </a:t>
            </a:r>
            <a:r>
              <a:rPr lang="de-DE" dirty="0" err="1" smtClean="0"/>
              <a:t>SuS</a:t>
            </a:r>
            <a:r>
              <a:rPr lang="de-DE" dirty="0" smtClean="0"/>
              <a:t> und den anspruchsvolleren Inhalten der Oberstufe </a:t>
            </a:r>
          </a:p>
          <a:p>
            <a:endParaRPr lang="de-DE" dirty="0" smtClean="0"/>
          </a:p>
          <a:p>
            <a:endParaRPr lang="de-DE" dirty="0" smtClean="0"/>
          </a:p>
          <a:p>
            <a:r>
              <a:rPr lang="de-DE" dirty="0" err="1" smtClean="0"/>
              <a:t>SuS</a:t>
            </a:r>
            <a:r>
              <a:rPr lang="de-DE" dirty="0" smtClean="0"/>
              <a:t> ein Jahr jünger </a:t>
            </a:r>
            <a:r>
              <a:rPr lang="de-DE" dirty="0" smtClean="0">
                <a:sym typeface="Wingdings" panose="05000000000000000000" pitchFamily="2" charset="2"/>
              </a:rPr>
              <a:t> A</a:t>
            </a:r>
            <a:r>
              <a:rPr lang="de-DE" dirty="0" smtClean="0"/>
              <a:t>bstraktionsvermögen, „Lebenserfahrung“, andere biographische Hintergründe</a:t>
            </a:r>
          </a:p>
        </p:txBody>
      </p:sp>
      <p:sp>
        <p:nvSpPr>
          <p:cNvPr id="76804" name="Kopfzeilenplatzhalter 3"/>
          <p:cNvSpPr>
            <a:spLocks noGrp="1"/>
          </p:cNvSpPr>
          <p:nvPr>
            <p:ph type="hdr" sz="quarter"/>
          </p:nvPr>
        </p:nvSpPr>
        <p:spPr>
          <a:noFill/>
          <a:ln>
            <a:miter lim="800000"/>
            <a:headEnd/>
            <a:tailEnd/>
          </a:ln>
        </p:spPr>
        <p:txBody>
          <a:bodyPr/>
          <a:lstStyle/>
          <a:p>
            <a:r>
              <a:rPr lang="de-DE" smtClean="0"/>
              <a:t>Implementation KLP Katholische Religionslehre 2010/2011</a:t>
            </a:r>
          </a:p>
        </p:txBody>
      </p:sp>
      <p:sp>
        <p:nvSpPr>
          <p:cNvPr id="76805" name="Foliennummernplatzhalter 4"/>
          <p:cNvSpPr>
            <a:spLocks noGrp="1"/>
          </p:cNvSpPr>
          <p:nvPr>
            <p:ph type="sldNum" sz="quarter" idx="5"/>
          </p:nvPr>
        </p:nvSpPr>
        <p:spPr>
          <a:noFill/>
          <a:ln>
            <a:miter lim="800000"/>
            <a:headEnd/>
            <a:tailEnd/>
          </a:ln>
        </p:spPr>
        <p:txBody>
          <a:bodyPr/>
          <a:lstStyle/>
          <a:p>
            <a:fld id="{73AE59DC-3AC0-4127-9799-074857D9294D}" type="slidenum">
              <a:rPr lang="de-DE" smtClean="0"/>
              <a:pPr/>
              <a:t>29</a:t>
            </a:fld>
            <a:endParaRPr lang="de-DE"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lienbildplatzhalter 1"/>
          <p:cNvSpPr>
            <a:spLocks noGrp="1" noRot="1" noChangeAspect="1" noTextEdit="1"/>
          </p:cNvSpPr>
          <p:nvPr>
            <p:ph type="sldImg"/>
          </p:nvPr>
        </p:nvSpPr>
        <p:spPr>
          <a:ln/>
        </p:spPr>
      </p:sp>
      <p:sp>
        <p:nvSpPr>
          <p:cNvPr id="77827" name="Notizenplatzhalter 2"/>
          <p:cNvSpPr>
            <a:spLocks noGrp="1"/>
          </p:cNvSpPr>
          <p:nvPr>
            <p:ph type="body" idx="1"/>
          </p:nvPr>
        </p:nvSpPr>
        <p:spPr>
          <a:noFill/>
        </p:spPr>
        <p:txBody>
          <a:bodyPr/>
          <a:lstStyle/>
          <a:p>
            <a:r>
              <a:rPr lang="de-DE" dirty="0" smtClean="0"/>
              <a:t>Stärkere Mitbestimmung</a:t>
            </a:r>
            <a:r>
              <a:rPr lang="de-DE" baseline="0" dirty="0" smtClean="0"/>
              <a:t>  </a:t>
            </a:r>
            <a:r>
              <a:rPr lang="de-DE" baseline="0" dirty="0" smtClean="0">
                <a:sym typeface="Wingdings" panose="05000000000000000000" pitchFamily="2" charset="2"/>
              </a:rPr>
              <a:t> Verweis auf nähere Betrachtung des Curriculums</a:t>
            </a:r>
          </a:p>
          <a:p>
            <a:endParaRPr lang="de-DE" baseline="0" dirty="0" smtClean="0">
              <a:sym typeface="Wingdings" panose="05000000000000000000" pitchFamily="2" charset="2"/>
            </a:endParaRPr>
          </a:p>
          <a:p>
            <a:r>
              <a:rPr lang="de-DE" dirty="0" smtClean="0">
                <a:solidFill>
                  <a:srgbClr val="FF0000"/>
                </a:solidFill>
              </a:rPr>
              <a:t>-</a:t>
            </a:r>
            <a:endParaRPr lang="de-DE" dirty="0" smtClean="0"/>
          </a:p>
        </p:txBody>
      </p:sp>
      <p:sp>
        <p:nvSpPr>
          <p:cNvPr id="77828" name="Kopfzeilenplatzhalter 3"/>
          <p:cNvSpPr>
            <a:spLocks noGrp="1"/>
          </p:cNvSpPr>
          <p:nvPr>
            <p:ph type="hdr" sz="quarter"/>
          </p:nvPr>
        </p:nvSpPr>
        <p:spPr>
          <a:noFill/>
          <a:ln>
            <a:miter lim="800000"/>
            <a:headEnd/>
            <a:tailEnd/>
          </a:ln>
        </p:spPr>
        <p:txBody>
          <a:bodyPr/>
          <a:lstStyle/>
          <a:p>
            <a:r>
              <a:rPr lang="de-DE" smtClean="0"/>
              <a:t>Implementation KLP Katholische Religionslehre 2010/2011</a:t>
            </a:r>
          </a:p>
        </p:txBody>
      </p:sp>
      <p:sp>
        <p:nvSpPr>
          <p:cNvPr id="77829" name="Foliennummernplatzhalter 4"/>
          <p:cNvSpPr>
            <a:spLocks noGrp="1"/>
          </p:cNvSpPr>
          <p:nvPr>
            <p:ph type="sldNum" sz="quarter" idx="5"/>
          </p:nvPr>
        </p:nvSpPr>
        <p:spPr>
          <a:noFill/>
          <a:ln>
            <a:miter lim="800000"/>
            <a:headEnd/>
            <a:tailEnd/>
          </a:ln>
        </p:spPr>
        <p:txBody>
          <a:bodyPr/>
          <a:lstStyle/>
          <a:p>
            <a:fld id="{8A645742-4FB3-40B1-8FCB-D0A61C26A9A6}" type="slidenum">
              <a:rPr lang="de-DE" smtClean="0"/>
              <a:pPr/>
              <a:t>30</a:t>
            </a:fld>
            <a:endParaRPr lang="de-DE"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lienbildplatzhalter 1"/>
          <p:cNvSpPr>
            <a:spLocks noGrp="1" noRot="1" noChangeAspect="1" noTextEdit="1"/>
          </p:cNvSpPr>
          <p:nvPr>
            <p:ph type="sldImg"/>
          </p:nvPr>
        </p:nvSpPr>
        <p:spPr>
          <a:ln/>
        </p:spPr>
      </p:sp>
      <p:sp>
        <p:nvSpPr>
          <p:cNvPr id="79875" name="Notizenplatzhalter 2"/>
          <p:cNvSpPr>
            <a:spLocks noGrp="1"/>
          </p:cNvSpPr>
          <p:nvPr>
            <p:ph type="body" idx="1"/>
          </p:nvPr>
        </p:nvSpPr>
        <p:spPr>
          <a:noFill/>
        </p:spPr>
        <p:txBody>
          <a:bodyPr/>
          <a:lstStyle/>
          <a:p>
            <a:endParaRPr lang="de-DE" smtClean="0"/>
          </a:p>
        </p:txBody>
      </p:sp>
      <p:sp>
        <p:nvSpPr>
          <p:cNvPr id="79876" name="Kopfzeilenplatzhalter 3"/>
          <p:cNvSpPr>
            <a:spLocks noGrp="1"/>
          </p:cNvSpPr>
          <p:nvPr>
            <p:ph type="hdr" sz="quarter"/>
          </p:nvPr>
        </p:nvSpPr>
        <p:spPr>
          <a:noFill/>
          <a:ln>
            <a:miter lim="800000"/>
            <a:headEnd/>
            <a:tailEnd/>
          </a:ln>
        </p:spPr>
        <p:txBody>
          <a:bodyPr/>
          <a:lstStyle/>
          <a:p>
            <a:r>
              <a:rPr lang="de-DE" smtClean="0"/>
              <a:t>Implementation KLP Katholische Religionslehre 2010/2011</a:t>
            </a:r>
          </a:p>
        </p:txBody>
      </p:sp>
      <p:sp>
        <p:nvSpPr>
          <p:cNvPr id="79877" name="Foliennummernplatzhalter 4"/>
          <p:cNvSpPr>
            <a:spLocks noGrp="1"/>
          </p:cNvSpPr>
          <p:nvPr>
            <p:ph type="sldNum" sz="quarter" idx="5"/>
          </p:nvPr>
        </p:nvSpPr>
        <p:spPr>
          <a:noFill/>
          <a:ln>
            <a:miter lim="800000"/>
            <a:headEnd/>
            <a:tailEnd/>
          </a:ln>
        </p:spPr>
        <p:txBody>
          <a:bodyPr/>
          <a:lstStyle/>
          <a:p>
            <a:fld id="{6323BD4A-18FA-4314-8543-F1E5F1D309C6}" type="slidenum">
              <a:rPr lang="de-DE" smtClean="0"/>
              <a:pPr/>
              <a:t>31</a:t>
            </a:fld>
            <a:endParaRPr lang="de-DE"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Folienbildplatzhalter 1"/>
          <p:cNvSpPr>
            <a:spLocks noGrp="1" noRot="1" noChangeAspect="1" noTextEdit="1"/>
          </p:cNvSpPr>
          <p:nvPr>
            <p:ph type="sldImg"/>
          </p:nvPr>
        </p:nvSpPr>
        <p:spPr>
          <a:ln/>
        </p:spPr>
      </p:sp>
      <p:sp>
        <p:nvSpPr>
          <p:cNvPr id="9933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endParaRPr lang="de-DE" dirty="0">
              <a:latin typeface="Arial" charset="0"/>
              <a:ea typeface="MS PGothic" charset="0"/>
              <a:cs typeface="MS PGothic" charset="0"/>
            </a:endParaRPr>
          </a:p>
        </p:txBody>
      </p:sp>
      <p:sp>
        <p:nvSpPr>
          <p:cNvPr id="99332"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050" eaLnBrk="0" hangingPunct="0">
              <a:defRPr>
                <a:solidFill>
                  <a:schemeClr val="tx1"/>
                </a:solidFill>
                <a:latin typeface="Arial" charset="0"/>
                <a:ea typeface="ＭＳ Ｐゴシック" charset="0"/>
              </a:defRPr>
            </a:lvl1pPr>
            <a:lvl2pPr marL="742950" indent="-285750" defTabSz="908050" eaLnBrk="0" hangingPunct="0">
              <a:defRPr>
                <a:solidFill>
                  <a:schemeClr val="tx1"/>
                </a:solidFill>
                <a:latin typeface="Arial" charset="0"/>
                <a:ea typeface="ＭＳ Ｐゴシック" charset="0"/>
              </a:defRPr>
            </a:lvl2pPr>
            <a:lvl3pPr marL="1143000" indent="-228600" defTabSz="908050" eaLnBrk="0" hangingPunct="0">
              <a:defRPr>
                <a:solidFill>
                  <a:schemeClr val="tx1"/>
                </a:solidFill>
                <a:latin typeface="Arial" charset="0"/>
                <a:ea typeface="ＭＳ Ｐゴシック" charset="0"/>
              </a:defRPr>
            </a:lvl3pPr>
            <a:lvl4pPr marL="1600200" indent="-228600" defTabSz="908050" eaLnBrk="0" hangingPunct="0">
              <a:defRPr>
                <a:solidFill>
                  <a:schemeClr val="tx1"/>
                </a:solidFill>
                <a:latin typeface="Arial" charset="0"/>
                <a:ea typeface="ＭＳ Ｐゴシック" charset="0"/>
              </a:defRPr>
            </a:lvl4pPr>
            <a:lvl5pPr marL="2057400" indent="-228600" defTabSz="908050" eaLnBrk="0" hangingPunct="0">
              <a:defRPr>
                <a:solidFill>
                  <a:schemeClr val="tx1"/>
                </a:solidFill>
                <a:latin typeface="Arial" charset="0"/>
                <a:ea typeface="ＭＳ Ｐゴシック" charset="0"/>
              </a:defRPr>
            </a:lvl5pPr>
            <a:lvl6pPr marL="2514600" indent="-228600" defTabSz="908050" eaLnBrk="0" fontAlgn="base" hangingPunct="0">
              <a:spcBef>
                <a:spcPct val="0"/>
              </a:spcBef>
              <a:spcAft>
                <a:spcPct val="0"/>
              </a:spcAft>
              <a:defRPr>
                <a:solidFill>
                  <a:schemeClr val="tx1"/>
                </a:solidFill>
                <a:latin typeface="Arial" charset="0"/>
                <a:ea typeface="ＭＳ Ｐゴシック" charset="0"/>
              </a:defRPr>
            </a:lvl6pPr>
            <a:lvl7pPr marL="2971800" indent="-228600" defTabSz="908050" eaLnBrk="0" fontAlgn="base" hangingPunct="0">
              <a:spcBef>
                <a:spcPct val="0"/>
              </a:spcBef>
              <a:spcAft>
                <a:spcPct val="0"/>
              </a:spcAft>
              <a:defRPr>
                <a:solidFill>
                  <a:schemeClr val="tx1"/>
                </a:solidFill>
                <a:latin typeface="Arial" charset="0"/>
                <a:ea typeface="ＭＳ Ｐゴシック" charset="0"/>
              </a:defRPr>
            </a:lvl7pPr>
            <a:lvl8pPr marL="3429000" indent="-228600" defTabSz="908050" eaLnBrk="0" fontAlgn="base" hangingPunct="0">
              <a:spcBef>
                <a:spcPct val="0"/>
              </a:spcBef>
              <a:spcAft>
                <a:spcPct val="0"/>
              </a:spcAft>
              <a:defRPr>
                <a:solidFill>
                  <a:schemeClr val="tx1"/>
                </a:solidFill>
                <a:latin typeface="Arial" charset="0"/>
                <a:ea typeface="ＭＳ Ｐゴシック" charset="0"/>
              </a:defRPr>
            </a:lvl8pPr>
            <a:lvl9pPr marL="3886200" indent="-228600" defTabSz="90805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D4E1C10-4A00-A940-B421-64206F06290C}" type="slidenum">
              <a:rPr lang="de-DE">
                <a:ea typeface="MS PGothic" charset="0"/>
                <a:cs typeface="MS PGothic" charset="0"/>
              </a:rPr>
              <a:pPr eaLnBrk="1" hangingPunct="1"/>
              <a:t>32</a:t>
            </a:fld>
            <a:endParaRPr lang="de-DE">
              <a:ea typeface="MS PGothic" charset="0"/>
              <a:cs typeface="MS PGothic"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919163" y="744538"/>
            <a:ext cx="4962525" cy="3722687"/>
          </a:xfrm>
          <a:ln/>
        </p:spPr>
      </p:sp>
      <p:sp>
        <p:nvSpPr>
          <p:cNvPr id="757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endParaRPr lang="de-DE" altLang="de-DE"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919163" y="744538"/>
            <a:ext cx="4962525" cy="3722687"/>
          </a:xfrm>
          <a:ln/>
        </p:spPr>
      </p:sp>
      <p:sp>
        <p:nvSpPr>
          <p:cNvPr id="768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endParaRPr lang="de-DE" alt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lienbildplatzhalter 1"/>
          <p:cNvSpPr>
            <a:spLocks noGrp="1" noRot="1" noChangeAspect="1" noTextEdit="1"/>
          </p:cNvSpPr>
          <p:nvPr>
            <p:ph type="sldImg"/>
          </p:nvPr>
        </p:nvSpPr>
        <p:spPr>
          <a:ln/>
        </p:spPr>
      </p:sp>
      <p:sp>
        <p:nvSpPr>
          <p:cNvPr id="55299" name="Notizenplatzhalter 2"/>
          <p:cNvSpPr>
            <a:spLocks noGrp="1"/>
          </p:cNvSpPr>
          <p:nvPr>
            <p:ph type="body" idx="1"/>
          </p:nvPr>
        </p:nvSpPr>
        <p:spPr>
          <a:noFill/>
        </p:spPr>
        <p:txBody>
          <a:bodyPr/>
          <a:lstStyle/>
          <a:p>
            <a:endParaRPr lang="de-DE" smtClean="0"/>
          </a:p>
        </p:txBody>
      </p:sp>
      <p:sp>
        <p:nvSpPr>
          <p:cNvPr id="55300" name="Kopfzeilenplatzhalter 3"/>
          <p:cNvSpPr>
            <a:spLocks noGrp="1"/>
          </p:cNvSpPr>
          <p:nvPr>
            <p:ph type="hdr" sz="quarter"/>
          </p:nvPr>
        </p:nvSpPr>
        <p:spPr>
          <a:noFill/>
          <a:ln>
            <a:miter lim="800000"/>
            <a:headEnd/>
            <a:tailEnd/>
          </a:ln>
        </p:spPr>
        <p:txBody>
          <a:bodyPr/>
          <a:lstStyle/>
          <a:p>
            <a:r>
              <a:rPr lang="de-DE" smtClean="0"/>
              <a:t>Implementation KLP Katholische Religionslehre 2010/2011</a:t>
            </a:r>
          </a:p>
        </p:txBody>
      </p:sp>
      <p:sp>
        <p:nvSpPr>
          <p:cNvPr id="55301" name="Foliennummernplatzhalter 4"/>
          <p:cNvSpPr>
            <a:spLocks noGrp="1"/>
          </p:cNvSpPr>
          <p:nvPr>
            <p:ph type="sldNum" sz="quarter" idx="5"/>
          </p:nvPr>
        </p:nvSpPr>
        <p:spPr>
          <a:noFill/>
          <a:ln>
            <a:miter lim="800000"/>
            <a:headEnd/>
            <a:tailEnd/>
          </a:ln>
        </p:spPr>
        <p:txBody>
          <a:bodyPr/>
          <a:lstStyle/>
          <a:p>
            <a:fld id="{FE22FA04-F8A1-4DE7-B1CD-DD55241FE841}" type="slidenum">
              <a:rPr lang="de-DE" smtClean="0"/>
              <a:pPr/>
              <a:t>3</a:t>
            </a:fld>
            <a:endParaRPr lang="de-DE"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Arial" pitchFamily="34" charset="0"/>
              </a:defRPr>
            </a:lvl1pPr>
            <a:lvl2pPr marL="742950" indent="-285750" defTabSz="908050" eaLnBrk="0" hangingPunct="0">
              <a:defRPr>
                <a:solidFill>
                  <a:schemeClr val="tx1"/>
                </a:solidFill>
                <a:latin typeface="Arial" pitchFamily="34" charset="0"/>
              </a:defRPr>
            </a:lvl2pPr>
            <a:lvl3pPr marL="1143000" indent="-228600" defTabSz="908050" eaLnBrk="0" hangingPunct="0">
              <a:defRPr>
                <a:solidFill>
                  <a:schemeClr val="tx1"/>
                </a:solidFill>
                <a:latin typeface="Arial" pitchFamily="34" charset="0"/>
              </a:defRPr>
            </a:lvl3pPr>
            <a:lvl4pPr marL="1600200" indent="-228600" defTabSz="908050" eaLnBrk="0" hangingPunct="0">
              <a:defRPr>
                <a:solidFill>
                  <a:schemeClr val="tx1"/>
                </a:solidFill>
                <a:latin typeface="Arial" pitchFamily="34" charset="0"/>
              </a:defRPr>
            </a:lvl4pPr>
            <a:lvl5pPr marL="2057400" indent="-228600" defTabSz="908050" eaLnBrk="0" hangingPunct="0">
              <a:defRPr>
                <a:solidFill>
                  <a:schemeClr val="tx1"/>
                </a:solidFill>
                <a:latin typeface="Arial" pitchFamily="34" charset="0"/>
              </a:defRPr>
            </a:lvl5pPr>
            <a:lvl6pPr marL="2514600" indent="-228600" defTabSz="908050" eaLnBrk="0" fontAlgn="base" hangingPunct="0">
              <a:spcBef>
                <a:spcPct val="0"/>
              </a:spcBef>
              <a:spcAft>
                <a:spcPct val="0"/>
              </a:spcAft>
              <a:defRPr>
                <a:solidFill>
                  <a:schemeClr val="tx1"/>
                </a:solidFill>
                <a:latin typeface="Arial" pitchFamily="34" charset="0"/>
              </a:defRPr>
            </a:lvl6pPr>
            <a:lvl7pPr marL="2971800" indent="-228600" defTabSz="908050" eaLnBrk="0" fontAlgn="base" hangingPunct="0">
              <a:spcBef>
                <a:spcPct val="0"/>
              </a:spcBef>
              <a:spcAft>
                <a:spcPct val="0"/>
              </a:spcAft>
              <a:defRPr>
                <a:solidFill>
                  <a:schemeClr val="tx1"/>
                </a:solidFill>
                <a:latin typeface="Arial" pitchFamily="34" charset="0"/>
              </a:defRPr>
            </a:lvl7pPr>
            <a:lvl8pPr marL="3429000" indent="-228600" defTabSz="908050" eaLnBrk="0" fontAlgn="base" hangingPunct="0">
              <a:spcBef>
                <a:spcPct val="0"/>
              </a:spcBef>
              <a:spcAft>
                <a:spcPct val="0"/>
              </a:spcAft>
              <a:defRPr>
                <a:solidFill>
                  <a:schemeClr val="tx1"/>
                </a:solidFill>
                <a:latin typeface="Arial" pitchFamily="34" charset="0"/>
              </a:defRPr>
            </a:lvl8pPr>
            <a:lvl9pPr marL="3886200" indent="-228600" defTabSz="908050" eaLnBrk="0" fontAlgn="base" hangingPunct="0">
              <a:spcBef>
                <a:spcPct val="0"/>
              </a:spcBef>
              <a:spcAft>
                <a:spcPct val="0"/>
              </a:spcAft>
              <a:defRPr>
                <a:solidFill>
                  <a:schemeClr val="tx1"/>
                </a:solidFill>
                <a:latin typeface="Arial" pitchFamily="34" charset="0"/>
              </a:defRPr>
            </a:lvl9pPr>
          </a:lstStyle>
          <a:p>
            <a:pPr eaLnBrk="1" hangingPunct="1"/>
            <a:fld id="{68D83231-5588-47C4-AC93-B21933077537}" type="slidenum">
              <a:rPr lang="de-DE" altLang="de-DE" smtClean="0"/>
              <a:pPr eaLnBrk="1" hangingPunct="1"/>
              <a:t>37</a:t>
            </a:fld>
            <a:endParaRPr lang="de-DE" altLang="de-DE" smtClean="0"/>
          </a:p>
        </p:txBody>
      </p:sp>
      <p:sp>
        <p:nvSpPr>
          <p:cNvPr id="78851" name="Rectangle 7"/>
          <p:cNvSpPr txBox="1">
            <a:spLocks noGrp="1" noChangeArrowheads="1"/>
          </p:cNvSpPr>
          <p:nvPr/>
        </p:nvSpPr>
        <p:spPr bwMode="auto">
          <a:xfrm>
            <a:off x="3849482" y="9428164"/>
            <a:ext cx="2946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63" tIns="45382" rIns="90763" bIns="45382" anchor="b"/>
          <a:lstStyle>
            <a:lvl1pPr defTabSz="908050" eaLnBrk="0" hangingPunct="0">
              <a:defRPr>
                <a:solidFill>
                  <a:schemeClr val="tx1"/>
                </a:solidFill>
                <a:latin typeface="Arial" pitchFamily="34" charset="0"/>
              </a:defRPr>
            </a:lvl1pPr>
            <a:lvl2pPr marL="742950" indent="-285750" defTabSz="908050" eaLnBrk="0" hangingPunct="0">
              <a:defRPr>
                <a:solidFill>
                  <a:schemeClr val="tx1"/>
                </a:solidFill>
                <a:latin typeface="Arial" pitchFamily="34" charset="0"/>
              </a:defRPr>
            </a:lvl2pPr>
            <a:lvl3pPr marL="1143000" indent="-228600" defTabSz="908050" eaLnBrk="0" hangingPunct="0">
              <a:defRPr>
                <a:solidFill>
                  <a:schemeClr val="tx1"/>
                </a:solidFill>
                <a:latin typeface="Arial" pitchFamily="34" charset="0"/>
              </a:defRPr>
            </a:lvl3pPr>
            <a:lvl4pPr marL="1600200" indent="-228600" defTabSz="908050" eaLnBrk="0" hangingPunct="0">
              <a:defRPr>
                <a:solidFill>
                  <a:schemeClr val="tx1"/>
                </a:solidFill>
                <a:latin typeface="Arial" pitchFamily="34" charset="0"/>
              </a:defRPr>
            </a:lvl4pPr>
            <a:lvl5pPr marL="2057400" indent="-228600" defTabSz="908050" eaLnBrk="0" hangingPunct="0">
              <a:defRPr>
                <a:solidFill>
                  <a:schemeClr val="tx1"/>
                </a:solidFill>
                <a:latin typeface="Arial" pitchFamily="34" charset="0"/>
              </a:defRPr>
            </a:lvl5pPr>
            <a:lvl6pPr marL="2514600" indent="-228600" defTabSz="908050" eaLnBrk="0" fontAlgn="base" hangingPunct="0">
              <a:spcBef>
                <a:spcPct val="0"/>
              </a:spcBef>
              <a:spcAft>
                <a:spcPct val="0"/>
              </a:spcAft>
              <a:defRPr>
                <a:solidFill>
                  <a:schemeClr val="tx1"/>
                </a:solidFill>
                <a:latin typeface="Arial" pitchFamily="34" charset="0"/>
              </a:defRPr>
            </a:lvl6pPr>
            <a:lvl7pPr marL="2971800" indent="-228600" defTabSz="908050" eaLnBrk="0" fontAlgn="base" hangingPunct="0">
              <a:spcBef>
                <a:spcPct val="0"/>
              </a:spcBef>
              <a:spcAft>
                <a:spcPct val="0"/>
              </a:spcAft>
              <a:defRPr>
                <a:solidFill>
                  <a:schemeClr val="tx1"/>
                </a:solidFill>
                <a:latin typeface="Arial" pitchFamily="34" charset="0"/>
              </a:defRPr>
            </a:lvl7pPr>
            <a:lvl8pPr marL="3429000" indent="-228600" defTabSz="908050" eaLnBrk="0" fontAlgn="base" hangingPunct="0">
              <a:spcBef>
                <a:spcPct val="0"/>
              </a:spcBef>
              <a:spcAft>
                <a:spcPct val="0"/>
              </a:spcAft>
              <a:defRPr>
                <a:solidFill>
                  <a:schemeClr val="tx1"/>
                </a:solidFill>
                <a:latin typeface="Arial" pitchFamily="34" charset="0"/>
              </a:defRPr>
            </a:lvl8pPr>
            <a:lvl9pPr marL="3886200" indent="-228600" defTabSz="908050" eaLnBrk="0" fontAlgn="base" hangingPunct="0">
              <a:spcBef>
                <a:spcPct val="0"/>
              </a:spcBef>
              <a:spcAft>
                <a:spcPct val="0"/>
              </a:spcAft>
              <a:defRPr>
                <a:solidFill>
                  <a:schemeClr val="tx1"/>
                </a:solidFill>
                <a:latin typeface="Arial" pitchFamily="34" charset="0"/>
              </a:defRPr>
            </a:lvl9pPr>
          </a:lstStyle>
          <a:p>
            <a:pPr algn="r" eaLnBrk="1" hangingPunct="1"/>
            <a:fld id="{BF6AF2F2-E6B1-478C-A19A-8B75A5CD77F1}" type="slidenum">
              <a:rPr lang="de-DE" altLang="de-DE" sz="1200"/>
              <a:pPr algn="r" eaLnBrk="1" hangingPunct="1"/>
              <a:t>37</a:t>
            </a:fld>
            <a:endParaRPr lang="de-DE" altLang="de-DE" sz="1200"/>
          </a:p>
        </p:txBody>
      </p:sp>
      <p:sp>
        <p:nvSpPr>
          <p:cNvPr id="78852" name="Rectangle 2"/>
          <p:cNvSpPr>
            <a:spLocks noGrp="1" noRot="1" noChangeAspect="1" noChangeArrowheads="1" noTextEdit="1"/>
          </p:cNvSpPr>
          <p:nvPr>
            <p:ph type="sldImg"/>
          </p:nvPr>
        </p:nvSpPr>
        <p:spPr>
          <a:xfrm>
            <a:off x="917575" y="744538"/>
            <a:ext cx="4964113" cy="3722687"/>
          </a:xfrm>
          <a:ln/>
        </p:spPr>
      </p:sp>
      <p:sp>
        <p:nvSpPr>
          <p:cNvPr id="7885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Folienbildplatzhalter 1"/>
          <p:cNvSpPr>
            <a:spLocks noGrp="1" noRot="1" noChangeAspect="1" noTextEdit="1"/>
          </p:cNvSpPr>
          <p:nvPr>
            <p:ph type="sldImg"/>
          </p:nvPr>
        </p:nvSpPr>
        <p:spPr>
          <a:ln/>
        </p:spPr>
      </p:sp>
      <p:sp>
        <p:nvSpPr>
          <p:cNvPr id="86019" name="Notizenplatzhalter 2"/>
          <p:cNvSpPr>
            <a:spLocks noGrp="1"/>
          </p:cNvSpPr>
          <p:nvPr>
            <p:ph type="body" idx="1"/>
          </p:nvPr>
        </p:nvSpPr>
        <p:spPr>
          <a:noFill/>
        </p:spPr>
        <p:txBody>
          <a:bodyPr/>
          <a:lstStyle/>
          <a:p>
            <a:endParaRPr lang="de-DE" smtClean="0"/>
          </a:p>
        </p:txBody>
      </p:sp>
      <p:sp>
        <p:nvSpPr>
          <p:cNvPr id="86020" name="Kopfzeilenplatzhalter 3"/>
          <p:cNvSpPr>
            <a:spLocks noGrp="1"/>
          </p:cNvSpPr>
          <p:nvPr>
            <p:ph type="hdr" sz="quarter"/>
          </p:nvPr>
        </p:nvSpPr>
        <p:spPr>
          <a:noFill/>
          <a:ln>
            <a:miter lim="800000"/>
            <a:headEnd/>
            <a:tailEnd/>
          </a:ln>
        </p:spPr>
        <p:txBody>
          <a:bodyPr/>
          <a:lstStyle/>
          <a:p>
            <a:r>
              <a:rPr lang="de-DE" smtClean="0"/>
              <a:t>Implementation KLP Katholische Religionslehre 2010/2011</a:t>
            </a:r>
          </a:p>
        </p:txBody>
      </p:sp>
      <p:sp>
        <p:nvSpPr>
          <p:cNvPr id="86021" name="Foliennummernplatzhalter 4"/>
          <p:cNvSpPr>
            <a:spLocks noGrp="1"/>
          </p:cNvSpPr>
          <p:nvPr>
            <p:ph type="sldNum" sz="quarter" idx="5"/>
          </p:nvPr>
        </p:nvSpPr>
        <p:spPr>
          <a:noFill/>
          <a:ln>
            <a:miter lim="800000"/>
            <a:headEnd/>
            <a:tailEnd/>
          </a:ln>
        </p:spPr>
        <p:txBody>
          <a:bodyPr/>
          <a:lstStyle/>
          <a:p>
            <a:fld id="{3BD47495-0818-4435-AE8F-49F58B4B7736}" type="slidenum">
              <a:rPr lang="de-DE" smtClean="0"/>
              <a:pPr/>
              <a:t>38</a:t>
            </a:fld>
            <a:endParaRPr lang="de-DE"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Kopfzeilenplatzhalter 3"/>
          <p:cNvSpPr>
            <a:spLocks noGrp="1"/>
          </p:cNvSpPr>
          <p:nvPr>
            <p:ph type="hdr" sz="quarter" idx="10"/>
          </p:nvPr>
        </p:nvSpPr>
        <p:spPr/>
        <p:txBody>
          <a:bodyPr/>
          <a:lstStyle/>
          <a:p>
            <a:pPr>
              <a:defRPr/>
            </a:pPr>
            <a:r>
              <a:rPr lang="de-DE" smtClean="0"/>
              <a:t>Implementation KLP Katholische Religionslehre 2010/2011</a:t>
            </a:r>
            <a:endParaRPr lang="de-DE"/>
          </a:p>
        </p:txBody>
      </p:sp>
      <p:sp>
        <p:nvSpPr>
          <p:cNvPr id="5" name="Foliennummernplatzhalter 4"/>
          <p:cNvSpPr>
            <a:spLocks noGrp="1"/>
          </p:cNvSpPr>
          <p:nvPr>
            <p:ph type="sldNum" sz="quarter" idx="11"/>
          </p:nvPr>
        </p:nvSpPr>
        <p:spPr/>
        <p:txBody>
          <a:bodyPr/>
          <a:lstStyle/>
          <a:p>
            <a:pPr>
              <a:defRPr/>
            </a:pPr>
            <a:fld id="{DE7DD4F6-DCC6-4505-8EB7-4487C87821B9}" type="slidenum">
              <a:rPr lang="de-DE" smtClean="0"/>
              <a:pPr>
                <a:defRPr/>
              </a:pPr>
              <a:t>39</a:t>
            </a:fld>
            <a:endParaRPr 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Aus zeitlichen Gründen: als Übung hier nur konkretisierte </a:t>
            </a:r>
            <a:r>
              <a:rPr lang="de-DE" dirty="0" err="1" smtClean="0"/>
              <a:t>KompErw</a:t>
            </a:r>
            <a:r>
              <a:rPr lang="de-DE" dirty="0" smtClean="0"/>
              <a:t> </a:t>
            </a:r>
            <a:r>
              <a:rPr lang="de-DE" dirty="0" smtClean="0">
                <a:sym typeface="Wingdings" panose="05000000000000000000" pitchFamily="2" charset="2"/>
              </a:rPr>
              <a:t> verbindlich: beides: konkretisiert und übergeordnet </a:t>
            </a:r>
          </a:p>
          <a:p>
            <a:endParaRPr lang="de-DE" dirty="0" smtClean="0">
              <a:sym typeface="Wingdings" panose="05000000000000000000" pitchFamily="2" charset="2"/>
            </a:endParaRPr>
          </a:p>
          <a:p>
            <a:r>
              <a:rPr lang="de-DE" dirty="0" smtClean="0">
                <a:sym typeface="Wingdings" panose="05000000000000000000" pitchFamily="2" charset="2"/>
              </a:rPr>
              <a:t>Beschreibung der Arbeit der Kommission:</a:t>
            </a:r>
          </a:p>
          <a:p>
            <a:pPr marL="170044" indent="-170044">
              <a:buFontTx/>
              <a:buChar char="-"/>
            </a:pPr>
            <a:r>
              <a:rPr lang="de-DE" dirty="0" err="1" smtClean="0">
                <a:sym typeface="Wingdings" panose="05000000000000000000" pitchFamily="2" charset="2"/>
              </a:rPr>
              <a:t>KompErw</a:t>
            </a:r>
            <a:r>
              <a:rPr lang="de-DE" dirty="0" smtClean="0">
                <a:sym typeface="Wingdings" panose="05000000000000000000" pitchFamily="2" charset="2"/>
              </a:rPr>
              <a:t> auf Kärtchen;</a:t>
            </a:r>
            <a:r>
              <a:rPr lang="de-DE" baseline="0" dirty="0" smtClean="0">
                <a:sym typeface="Wingdings" panose="05000000000000000000" pitchFamily="2" charset="2"/>
              </a:rPr>
              <a:t> </a:t>
            </a:r>
            <a:r>
              <a:rPr lang="de-DE" dirty="0" smtClean="0">
                <a:sym typeface="Wingdings" panose="05000000000000000000" pitchFamily="2" charset="2"/>
              </a:rPr>
              <a:t>Ideen</a:t>
            </a:r>
            <a:r>
              <a:rPr lang="de-DE" baseline="0" dirty="0" smtClean="0">
                <a:sym typeface="Wingdings" panose="05000000000000000000" pitchFamily="2" charset="2"/>
              </a:rPr>
              <a:t> zu den </a:t>
            </a:r>
            <a:r>
              <a:rPr lang="de-DE" baseline="0" dirty="0" err="1" smtClean="0">
                <a:sym typeface="Wingdings" panose="05000000000000000000" pitchFamily="2" charset="2"/>
              </a:rPr>
              <a:t>KompERw</a:t>
            </a:r>
            <a:r>
              <a:rPr lang="de-DE" baseline="0" dirty="0" smtClean="0">
                <a:sym typeface="Wingdings" panose="05000000000000000000" pitchFamily="2" charset="2"/>
              </a:rPr>
              <a:t> notiert auf Kärtchen  </a:t>
            </a:r>
            <a:r>
              <a:rPr lang="de-DE" baseline="0" dirty="0" err="1" smtClean="0">
                <a:sym typeface="Wingdings" panose="05000000000000000000" pitchFamily="2" charset="2"/>
              </a:rPr>
              <a:t>Brainpool</a:t>
            </a:r>
            <a:endParaRPr lang="de-DE" baseline="0" dirty="0" smtClean="0">
              <a:sym typeface="Wingdings" panose="05000000000000000000" pitchFamily="2" charset="2"/>
            </a:endParaRPr>
          </a:p>
          <a:p>
            <a:pPr marL="170044" indent="-170044">
              <a:buFontTx/>
              <a:buChar char="-"/>
            </a:pPr>
            <a:r>
              <a:rPr lang="de-DE" baseline="0" dirty="0" smtClean="0">
                <a:sym typeface="Wingdings" panose="05000000000000000000" pitchFamily="2" charset="2"/>
              </a:rPr>
              <a:t> Bildung thematischer Schwerpunkte aus den </a:t>
            </a:r>
            <a:r>
              <a:rPr lang="de-DE" baseline="0" dirty="0" err="1" smtClean="0">
                <a:sym typeface="Wingdings" panose="05000000000000000000" pitchFamily="2" charset="2"/>
              </a:rPr>
              <a:t>KompErw</a:t>
            </a:r>
            <a:r>
              <a:rPr lang="de-DE" baseline="0" dirty="0" smtClean="0">
                <a:sym typeface="Wingdings" panose="05000000000000000000" pitchFamily="2" charset="2"/>
              </a:rPr>
              <a:t> und Ideen ( Clustern, Strukturierung: „Erschließungsplausibilitäten“) </a:t>
            </a:r>
          </a:p>
          <a:p>
            <a:pPr marL="170044" indent="-170044">
              <a:buFontTx/>
              <a:buChar char="-"/>
            </a:pPr>
            <a:r>
              <a:rPr lang="de-DE" baseline="0" dirty="0" smtClean="0">
                <a:sym typeface="Wingdings" panose="05000000000000000000" pitchFamily="2" charset="2"/>
              </a:rPr>
              <a:t>Zuspitzung auf Themen von UV (unter Einbeziehung der inhaltlichen Schwerpunkte, das aber erst an dieser Stelle, um nicht Schwerpunkte zu Reihenthemen zu machen  Vernetzung ernst nehmen) </a:t>
            </a:r>
          </a:p>
          <a:p>
            <a:pPr marL="170044" indent="-170044">
              <a:buFontTx/>
              <a:buChar char="-"/>
            </a:pPr>
            <a:endParaRPr lang="de-DE" baseline="0" dirty="0" smtClean="0">
              <a:sym typeface="Wingdings" panose="05000000000000000000" pitchFamily="2" charset="2"/>
            </a:endParaRPr>
          </a:p>
          <a:p>
            <a:pPr marL="170044" indent="-170044">
              <a:buFontTx/>
              <a:buChar char="-"/>
            </a:pPr>
            <a:endParaRPr lang="de-DE" baseline="0" dirty="0" smtClean="0">
              <a:sym typeface="Wingdings" panose="05000000000000000000" pitchFamily="2" charset="2"/>
            </a:endParaRPr>
          </a:p>
          <a:p>
            <a:pPr marL="170044" indent="-170044">
              <a:buFontTx/>
              <a:buChar char="-"/>
            </a:pPr>
            <a:r>
              <a:rPr lang="de-DE" baseline="0" dirty="0" smtClean="0">
                <a:sym typeface="Wingdings" panose="05000000000000000000" pitchFamily="2" charset="2"/>
              </a:rPr>
              <a:t>5 UV für EF  eins exemplarisch vorstellen (UV1)</a:t>
            </a:r>
            <a:endParaRPr lang="de-DE" dirty="0" smtClean="0">
              <a:sym typeface="Wingdings" panose="05000000000000000000" pitchFamily="2" charset="2"/>
            </a:endParaRPr>
          </a:p>
          <a:p>
            <a:endParaRPr lang="de-DE" dirty="0" smtClean="0">
              <a:sym typeface="Wingdings" panose="05000000000000000000" pitchFamily="2" charset="2"/>
            </a:endParaRPr>
          </a:p>
          <a:p>
            <a:endParaRPr lang="de-DE" dirty="0"/>
          </a:p>
        </p:txBody>
      </p:sp>
      <p:sp>
        <p:nvSpPr>
          <p:cNvPr id="4" name="Kopfzeilenplatzhalter 3"/>
          <p:cNvSpPr>
            <a:spLocks noGrp="1"/>
          </p:cNvSpPr>
          <p:nvPr>
            <p:ph type="hdr" sz="quarter" idx="10"/>
          </p:nvPr>
        </p:nvSpPr>
        <p:spPr/>
        <p:txBody>
          <a:bodyPr/>
          <a:lstStyle/>
          <a:p>
            <a:pPr>
              <a:defRPr/>
            </a:pPr>
            <a:r>
              <a:rPr lang="de-DE" smtClean="0"/>
              <a:t>Implementation KLP Katholische Religionslehre 2010/2011</a:t>
            </a:r>
            <a:endParaRPr lang="de-DE"/>
          </a:p>
        </p:txBody>
      </p:sp>
      <p:sp>
        <p:nvSpPr>
          <p:cNvPr id="5" name="Foliennummernplatzhalter 4"/>
          <p:cNvSpPr>
            <a:spLocks noGrp="1"/>
          </p:cNvSpPr>
          <p:nvPr>
            <p:ph type="sldNum" sz="quarter" idx="11"/>
          </p:nvPr>
        </p:nvSpPr>
        <p:spPr/>
        <p:txBody>
          <a:bodyPr/>
          <a:lstStyle/>
          <a:p>
            <a:pPr>
              <a:defRPr/>
            </a:pPr>
            <a:fld id="{DE7DD4F6-DCC6-4505-8EB7-4487C87821B9}" type="slidenum">
              <a:rPr lang="de-DE" smtClean="0"/>
              <a:pPr>
                <a:defRPr/>
              </a:pPr>
              <a:t>40</a:t>
            </a:fld>
            <a:endParaRPr lang="de-DE"/>
          </a:p>
        </p:txBody>
      </p:sp>
    </p:spTree>
    <p:extLst>
      <p:ext uri="{BB962C8B-B14F-4D97-AF65-F5344CB8AC3E}">
        <p14:creationId xmlns:p14="http://schemas.microsoft.com/office/powerpoint/2010/main" val="39849379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Folienbildplatzhalter 1"/>
          <p:cNvSpPr>
            <a:spLocks noGrp="1" noRot="1" noChangeAspect="1" noTextEdit="1"/>
          </p:cNvSpPr>
          <p:nvPr>
            <p:ph type="sldImg"/>
          </p:nvPr>
        </p:nvSpPr>
        <p:spPr>
          <a:ln/>
        </p:spPr>
      </p:sp>
      <p:sp>
        <p:nvSpPr>
          <p:cNvPr id="90115" name="Notizenplatzhalter 2"/>
          <p:cNvSpPr>
            <a:spLocks noGrp="1"/>
          </p:cNvSpPr>
          <p:nvPr>
            <p:ph type="body" idx="1"/>
          </p:nvPr>
        </p:nvSpPr>
        <p:spPr>
          <a:noFill/>
        </p:spPr>
        <p:txBody>
          <a:bodyPr/>
          <a:lstStyle/>
          <a:p>
            <a:endParaRPr lang="de-DE" dirty="0" smtClean="0"/>
          </a:p>
        </p:txBody>
      </p:sp>
      <p:sp>
        <p:nvSpPr>
          <p:cNvPr id="90116" name="Kopfzeilenplatzhalter 3"/>
          <p:cNvSpPr>
            <a:spLocks noGrp="1"/>
          </p:cNvSpPr>
          <p:nvPr>
            <p:ph type="hdr" sz="quarter"/>
          </p:nvPr>
        </p:nvSpPr>
        <p:spPr>
          <a:noFill/>
          <a:ln>
            <a:miter lim="800000"/>
            <a:headEnd/>
            <a:tailEnd/>
          </a:ln>
        </p:spPr>
        <p:txBody>
          <a:bodyPr/>
          <a:lstStyle/>
          <a:p>
            <a:r>
              <a:rPr lang="de-DE" smtClean="0"/>
              <a:t>Implementation KLP Katholische Religionslehre 2010/2011</a:t>
            </a:r>
          </a:p>
        </p:txBody>
      </p:sp>
      <p:sp>
        <p:nvSpPr>
          <p:cNvPr id="90117" name="Foliennummernplatzhalter 4"/>
          <p:cNvSpPr>
            <a:spLocks noGrp="1"/>
          </p:cNvSpPr>
          <p:nvPr>
            <p:ph type="sldNum" sz="quarter" idx="5"/>
          </p:nvPr>
        </p:nvSpPr>
        <p:spPr>
          <a:noFill/>
          <a:ln>
            <a:miter lim="800000"/>
            <a:headEnd/>
            <a:tailEnd/>
          </a:ln>
        </p:spPr>
        <p:txBody>
          <a:bodyPr/>
          <a:lstStyle/>
          <a:p>
            <a:fld id="{C8A0748D-19BD-45A1-925F-D60C7A069CA5}" type="slidenum">
              <a:rPr lang="de-DE" smtClean="0"/>
              <a:pPr/>
              <a:t>41</a:t>
            </a:fld>
            <a:endParaRPr lang="de-DE"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Aus zeitlichen Gründen: als Übung hier nur konkretisierte </a:t>
            </a:r>
            <a:r>
              <a:rPr lang="de-DE" dirty="0" err="1" smtClean="0"/>
              <a:t>KompErw</a:t>
            </a:r>
            <a:r>
              <a:rPr lang="de-DE" dirty="0" smtClean="0"/>
              <a:t> </a:t>
            </a:r>
            <a:r>
              <a:rPr lang="de-DE" dirty="0" smtClean="0">
                <a:sym typeface="Wingdings" panose="05000000000000000000" pitchFamily="2" charset="2"/>
              </a:rPr>
              <a:t> verbindlich: beides: konkretisiert und übergeordnet </a:t>
            </a:r>
          </a:p>
          <a:p>
            <a:endParaRPr lang="de-DE" dirty="0" smtClean="0">
              <a:sym typeface="Wingdings" panose="05000000000000000000" pitchFamily="2" charset="2"/>
            </a:endParaRPr>
          </a:p>
          <a:p>
            <a:r>
              <a:rPr lang="de-DE" dirty="0" smtClean="0">
                <a:sym typeface="Wingdings" panose="05000000000000000000" pitchFamily="2" charset="2"/>
              </a:rPr>
              <a:t>Auswertung der GA: </a:t>
            </a:r>
          </a:p>
          <a:p>
            <a:pPr marL="170044" indent="-170044">
              <a:buFont typeface="Wingdings"/>
              <a:buChar char="à"/>
            </a:pPr>
            <a:r>
              <a:rPr lang="de-DE" dirty="0" smtClean="0">
                <a:sym typeface="Wingdings" panose="05000000000000000000" pitchFamily="2" charset="2"/>
              </a:rPr>
              <a:t>2-3 Gruppen</a:t>
            </a:r>
            <a:r>
              <a:rPr lang="de-DE" baseline="0" dirty="0" smtClean="0">
                <a:sym typeface="Wingdings" panose="05000000000000000000" pitchFamily="2" charset="2"/>
              </a:rPr>
              <a:t> stellen sich ggs. Ihre Ergebnisse vor; </a:t>
            </a:r>
          </a:p>
          <a:p>
            <a:pPr marL="170044" indent="-170044">
              <a:buFont typeface="Wingdings"/>
              <a:buChar char="à"/>
            </a:pPr>
            <a:r>
              <a:rPr lang="de-DE" baseline="0" dirty="0" smtClean="0">
                <a:sym typeface="Wingdings" panose="05000000000000000000" pitchFamily="2" charset="2"/>
              </a:rPr>
              <a:t>AA, sich Fragen zu notieren: a) aus GA, b) aus Austausch</a:t>
            </a:r>
            <a:endParaRPr lang="de-DE" dirty="0" smtClean="0">
              <a:sym typeface="Wingdings" panose="05000000000000000000" pitchFamily="2" charset="2"/>
            </a:endParaRPr>
          </a:p>
          <a:p>
            <a:endParaRPr lang="de-DE" dirty="0" smtClean="0">
              <a:sym typeface="Wingdings" panose="05000000000000000000" pitchFamily="2" charset="2"/>
            </a:endParaRPr>
          </a:p>
          <a:p>
            <a:r>
              <a:rPr lang="de-DE" dirty="0" smtClean="0">
                <a:sym typeface="Wingdings" panose="05000000000000000000" pitchFamily="2" charset="2"/>
              </a:rPr>
              <a:t>Plenum: Austausch von Fragen, Erfahrungen, …</a:t>
            </a:r>
          </a:p>
          <a:p>
            <a:r>
              <a:rPr lang="de-DE" dirty="0" smtClean="0">
                <a:sym typeface="Wingdings" panose="05000000000000000000" pitchFamily="2" charset="2"/>
              </a:rPr>
              <a:t>Ggf. Rückgriff auf </a:t>
            </a:r>
            <a:r>
              <a:rPr lang="de-DE" dirty="0" err="1" smtClean="0">
                <a:sym typeface="Wingdings" panose="05000000000000000000" pitchFamily="2" charset="2"/>
              </a:rPr>
              <a:t>Erf</a:t>
            </a:r>
            <a:r>
              <a:rPr lang="de-DE" dirty="0" smtClean="0">
                <a:sym typeface="Wingdings" panose="05000000000000000000" pitchFamily="2" charset="2"/>
              </a:rPr>
              <a:t> mit SI-LP: </a:t>
            </a:r>
          </a:p>
          <a:p>
            <a:pPr marL="170044" indent="-170044">
              <a:buFont typeface="Arial" panose="020B0604020202020204" pitchFamily="34" charset="0"/>
              <a:buChar char="•"/>
            </a:pPr>
            <a:r>
              <a:rPr lang="de-DE" dirty="0" smtClean="0">
                <a:sym typeface="Wingdings" panose="05000000000000000000" pitchFamily="2" charset="2"/>
              </a:rPr>
              <a:t>Ist die Anzahl der in einem UV anvisierten Kompetenzen realistisch (Gefahr der Überfrachtung)?</a:t>
            </a:r>
          </a:p>
          <a:p>
            <a:pPr marL="170044" indent="-170044">
              <a:buFont typeface="Arial" panose="020B0604020202020204" pitchFamily="34" charset="0"/>
              <a:buChar char="•"/>
            </a:pPr>
            <a:r>
              <a:rPr lang="de-DE" dirty="0" smtClean="0">
                <a:sym typeface="Wingdings" panose="05000000000000000000" pitchFamily="2" charset="2"/>
              </a:rPr>
              <a:t>Werden – und das gilt insbesondere für den Bereich der Methodenkompetenz-  nur die Kompetenzen berücksichtigt, die wirklich relevant bzw. Schwerpunkt der Erarbeitung sind? </a:t>
            </a:r>
          </a:p>
          <a:p>
            <a:pPr marL="170044" indent="-170044">
              <a:buFont typeface="Arial" panose="020B0604020202020204" pitchFamily="34" charset="0"/>
              <a:buChar char="•"/>
            </a:pPr>
            <a:r>
              <a:rPr lang="de-DE" dirty="0" smtClean="0">
                <a:sym typeface="Wingdings" panose="05000000000000000000" pitchFamily="2" charset="2"/>
              </a:rPr>
              <a:t>Entsprechen die gesetzten inhaltlichen und methodischen Akzente den Kompetenzerwartungen?</a:t>
            </a:r>
          </a:p>
          <a:p>
            <a:pPr marL="170044" indent="-170044">
              <a:buFont typeface="Arial" panose="020B0604020202020204" pitchFamily="34" charset="0"/>
              <a:buChar char="•"/>
            </a:pPr>
            <a:r>
              <a:rPr lang="de-DE" dirty="0" smtClean="0">
                <a:sym typeface="Wingdings" panose="05000000000000000000" pitchFamily="2" charset="2"/>
              </a:rPr>
              <a:t>Bleibt bei aller Notwendigkeit von Absprachen noch Freiraum für eine Gestaltung von Unterrichtsprozessen, die individuell auf Fragen und Interessen der Schülerinnen und Schüler eingeht?</a:t>
            </a:r>
          </a:p>
          <a:p>
            <a:endParaRPr lang="de-DE" dirty="0" smtClean="0">
              <a:sym typeface="Wingdings" panose="05000000000000000000" pitchFamily="2" charset="2"/>
            </a:endParaRPr>
          </a:p>
          <a:p>
            <a:endParaRPr lang="de-DE" dirty="0" smtClean="0">
              <a:sym typeface="Wingdings" panose="05000000000000000000" pitchFamily="2" charset="2"/>
            </a:endParaRPr>
          </a:p>
          <a:p>
            <a:r>
              <a:rPr lang="de-DE" dirty="0" smtClean="0">
                <a:sym typeface="Wingdings" panose="05000000000000000000" pitchFamily="2" charset="2"/>
              </a:rPr>
              <a:t>Beschreibung der Arbeit der Kommission:</a:t>
            </a:r>
          </a:p>
          <a:p>
            <a:pPr marL="170044" indent="-170044">
              <a:buFontTx/>
              <a:buChar char="-"/>
            </a:pPr>
            <a:r>
              <a:rPr lang="de-DE" dirty="0" err="1" smtClean="0">
                <a:sym typeface="Wingdings" panose="05000000000000000000" pitchFamily="2" charset="2"/>
              </a:rPr>
              <a:t>KompErw</a:t>
            </a:r>
            <a:r>
              <a:rPr lang="de-DE" dirty="0" smtClean="0">
                <a:sym typeface="Wingdings" panose="05000000000000000000" pitchFamily="2" charset="2"/>
              </a:rPr>
              <a:t> auf Kärtchen;</a:t>
            </a:r>
            <a:r>
              <a:rPr lang="de-DE" baseline="0" dirty="0" smtClean="0">
                <a:sym typeface="Wingdings" panose="05000000000000000000" pitchFamily="2" charset="2"/>
              </a:rPr>
              <a:t> </a:t>
            </a:r>
            <a:r>
              <a:rPr lang="de-DE" dirty="0" smtClean="0">
                <a:sym typeface="Wingdings" panose="05000000000000000000" pitchFamily="2" charset="2"/>
              </a:rPr>
              <a:t>Ideen</a:t>
            </a:r>
            <a:r>
              <a:rPr lang="de-DE" baseline="0" dirty="0" smtClean="0">
                <a:sym typeface="Wingdings" panose="05000000000000000000" pitchFamily="2" charset="2"/>
              </a:rPr>
              <a:t> zu den </a:t>
            </a:r>
            <a:r>
              <a:rPr lang="de-DE" baseline="0" dirty="0" err="1" smtClean="0">
                <a:sym typeface="Wingdings" panose="05000000000000000000" pitchFamily="2" charset="2"/>
              </a:rPr>
              <a:t>KompERw</a:t>
            </a:r>
            <a:r>
              <a:rPr lang="de-DE" baseline="0" dirty="0" smtClean="0">
                <a:sym typeface="Wingdings" panose="05000000000000000000" pitchFamily="2" charset="2"/>
              </a:rPr>
              <a:t> notiert auf Kärtchen  </a:t>
            </a:r>
            <a:r>
              <a:rPr lang="de-DE" baseline="0" dirty="0" err="1" smtClean="0">
                <a:sym typeface="Wingdings" panose="05000000000000000000" pitchFamily="2" charset="2"/>
              </a:rPr>
              <a:t>Brainpool</a:t>
            </a:r>
            <a:endParaRPr lang="de-DE" baseline="0" dirty="0" smtClean="0">
              <a:sym typeface="Wingdings" panose="05000000000000000000" pitchFamily="2" charset="2"/>
            </a:endParaRPr>
          </a:p>
          <a:p>
            <a:pPr marL="170044" indent="-170044">
              <a:buFontTx/>
              <a:buChar char="-"/>
            </a:pPr>
            <a:r>
              <a:rPr lang="de-DE" baseline="0" dirty="0" smtClean="0">
                <a:sym typeface="Wingdings" panose="05000000000000000000" pitchFamily="2" charset="2"/>
              </a:rPr>
              <a:t> Bildung thematischer Schwerpunkte aus den </a:t>
            </a:r>
            <a:r>
              <a:rPr lang="de-DE" baseline="0" dirty="0" err="1" smtClean="0">
                <a:sym typeface="Wingdings" panose="05000000000000000000" pitchFamily="2" charset="2"/>
              </a:rPr>
              <a:t>KompErw</a:t>
            </a:r>
            <a:r>
              <a:rPr lang="de-DE" baseline="0" dirty="0" smtClean="0">
                <a:sym typeface="Wingdings" panose="05000000000000000000" pitchFamily="2" charset="2"/>
              </a:rPr>
              <a:t> und Ideen ( Clustern, Strukturierung: „Erschließungsplausibilitäten“) </a:t>
            </a:r>
          </a:p>
          <a:p>
            <a:pPr marL="170044" indent="-170044">
              <a:buFontTx/>
              <a:buChar char="-"/>
            </a:pPr>
            <a:r>
              <a:rPr lang="de-DE" baseline="0" dirty="0" smtClean="0">
                <a:sym typeface="Wingdings" panose="05000000000000000000" pitchFamily="2" charset="2"/>
              </a:rPr>
              <a:t>Zuspitzung auf Themen von UV (unter Einbeziehung der inhaltlichen Schwerpunkte, das aber erst an dieser Stelle, um nicht Schwerpunkte zu Reihenthemen zu machen  Vernetzung ernst nehmen) </a:t>
            </a:r>
          </a:p>
          <a:p>
            <a:pPr marL="170044" indent="-170044">
              <a:buFontTx/>
              <a:buChar char="-"/>
            </a:pPr>
            <a:endParaRPr lang="de-DE" baseline="0" dirty="0" smtClean="0">
              <a:sym typeface="Wingdings" panose="05000000000000000000" pitchFamily="2" charset="2"/>
            </a:endParaRPr>
          </a:p>
          <a:p>
            <a:pPr marL="170044" indent="-170044">
              <a:buFontTx/>
              <a:buChar char="-"/>
            </a:pPr>
            <a:endParaRPr lang="de-DE" baseline="0" dirty="0" smtClean="0">
              <a:sym typeface="Wingdings" panose="05000000000000000000" pitchFamily="2" charset="2"/>
            </a:endParaRPr>
          </a:p>
          <a:p>
            <a:pPr marL="170044" indent="-170044">
              <a:buFontTx/>
              <a:buChar char="-"/>
            </a:pPr>
            <a:r>
              <a:rPr lang="de-DE" baseline="0" dirty="0" smtClean="0">
                <a:sym typeface="Wingdings" panose="05000000000000000000" pitchFamily="2" charset="2"/>
              </a:rPr>
              <a:t>5 UV für EF  eins exemplarisch vorstellen (UV1)</a:t>
            </a:r>
            <a:endParaRPr lang="de-DE" dirty="0" smtClean="0">
              <a:sym typeface="Wingdings" panose="05000000000000000000" pitchFamily="2" charset="2"/>
            </a:endParaRPr>
          </a:p>
          <a:p>
            <a:endParaRPr lang="de-DE" dirty="0" smtClean="0">
              <a:sym typeface="Wingdings" panose="05000000000000000000" pitchFamily="2" charset="2"/>
            </a:endParaRPr>
          </a:p>
          <a:p>
            <a:endParaRPr lang="de-DE" dirty="0"/>
          </a:p>
        </p:txBody>
      </p:sp>
      <p:sp>
        <p:nvSpPr>
          <p:cNvPr id="4" name="Kopfzeilenplatzhalter 3"/>
          <p:cNvSpPr>
            <a:spLocks noGrp="1"/>
          </p:cNvSpPr>
          <p:nvPr>
            <p:ph type="hdr" sz="quarter" idx="10"/>
          </p:nvPr>
        </p:nvSpPr>
        <p:spPr/>
        <p:txBody>
          <a:bodyPr/>
          <a:lstStyle/>
          <a:p>
            <a:pPr>
              <a:defRPr/>
            </a:pPr>
            <a:r>
              <a:rPr lang="de-DE" smtClean="0"/>
              <a:t>Implementation KLP Katholische Religionslehre 2010/2011</a:t>
            </a:r>
            <a:endParaRPr lang="de-DE"/>
          </a:p>
        </p:txBody>
      </p:sp>
      <p:sp>
        <p:nvSpPr>
          <p:cNvPr id="5" name="Foliennummernplatzhalter 4"/>
          <p:cNvSpPr>
            <a:spLocks noGrp="1"/>
          </p:cNvSpPr>
          <p:nvPr>
            <p:ph type="sldNum" sz="quarter" idx="11"/>
          </p:nvPr>
        </p:nvSpPr>
        <p:spPr/>
        <p:txBody>
          <a:bodyPr/>
          <a:lstStyle/>
          <a:p>
            <a:pPr>
              <a:defRPr/>
            </a:pPr>
            <a:fld id="{DE7DD4F6-DCC6-4505-8EB7-4487C87821B9}" type="slidenum">
              <a:rPr lang="de-DE" smtClean="0"/>
              <a:pPr>
                <a:defRPr/>
              </a:pPr>
              <a:t>42</a:t>
            </a:fld>
            <a:endParaRPr lang="de-DE"/>
          </a:p>
        </p:txBody>
      </p:sp>
    </p:spTree>
    <p:extLst>
      <p:ext uri="{BB962C8B-B14F-4D97-AF65-F5344CB8AC3E}">
        <p14:creationId xmlns:p14="http://schemas.microsoft.com/office/powerpoint/2010/main" val="39849379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olienbildplatzhalter 1"/>
          <p:cNvSpPr>
            <a:spLocks noGrp="1" noRot="1" noChangeAspect="1" noTextEdit="1"/>
          </p:cNvSpPr>
          <p:nvPr>
            <p:ph type="sldImg"/>
          </p:nvPr>
        </p:nvSpPr>
        <p:spPr>
          <a:ln/>
        </p:spPr>
      </p:sp>
      <p:sp>
        <p:nvSpPr>
          <p:cNvPr id="88067" name="Notizenplatzhalter 2"/>
          <p:cNvSpPr>
            <a:spLocks noGrp="1"/>
          </p:cNvSpPr>
          <p:nvPr>
            <p:ph type="body" idx="1"/>
          </p:nvPr>
        </p:nvSpPr>
        <p:spPr>
          <a:noFill/>
        </p:spPr>
        <p:txBody>
          <a:bodyPr/>
          <a:lstStyle/>
          <a:p>
            <a:pPr defTabSz="906902">
              <a:defRPr/>
            </a:pPr>
            <a:r>
              <a:rPr lang="de-DE" b="1" dirty="0"/>
              <a:t>Kopie: Anlage eines schulinternen Curriculums / Checkliste M5</a:t>
            </a:r>
          </a:p>
          <a:p>
            <a:endParaRPr lang="de-DE" dirty="0" smtClean="0"/>
          </a:p>
        </p:txBody>
      </p:sp>
      <p:sp>
        <p:nvSpPr>
          <p:cNvPr id="88068" name="Kopfzeilenplatzhalter 3"/>
          <p:cNvSpPr>
            <a:spLocks noGrp="1"/>
          </p:cNvSpPr>
          <p:nvPr>
            <p:ph type="hdr" sz="quarter"/>
          </p:nvPr>
        </p:nvSpPr>
        <p:spPr>
          <a:noFill/>
          <a:ln>
            <a:miter lim="800000"/>
            <a:headEnd/>
            <a:tailEnd/>
          </a:ln>
        </p:spPr>
        <p:txBody>
          <a:bodyPr/>
          <a:lstStyle/>
          <a:p>
            <a:r>
              <a:rPr lang="de-DE" smtClean="0"/>
              <a:t>Implementation KLP Katholische Religionslehre 2010/2011</a:t>
            </a:r>
          </a:p>
        </p:txBody>
      </p:sp>
      <p:sp>
        <p:nvSpPr>
          <p:cNvPr id="88069" name="Foliennummernplatzhalter 4"/>
          <p:cNvSpPr>
            <a:spLocks noGrp="1"/>
          </p:cNvSpPr>
          <p:nvPr>
            <p:ph type="sldNum" sz="quarter" idx="5"/>
          </p:nvPr>
        </p:nvSpPr>
        <p:spPr>
          <a:noFill/>
          <a:ln>
            <a:miter lim="800000"/>
            <a:headEnd/>
            <a:tailEnd/>
          </a:ln>
        </p:spPr>
        <p:txBody>
          <a:bodyPr/>
          <a:lstStyle/>
          <a:p>
            <a:fld id="{9A594996-8B78-47B2-861B-8FABC56B7AED}" type="slidenum">
              <a:rPr lang="de-DE" smtClean="0"/>
              <a:pPr/>
              <a:t>43</a:t>
            </a:fld>
            <a:endParaRPr lang="de-DE"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Kopfzeilenplatzhalter 3"/>
          <p:cNvSpPr>
            <a:spLocks noGrp="1"/>
          </p:cNvSpPr>
          <p:nvPr>
            <p:ph type="hdr" sz="quarter" idx="10"/>
          </p:nvPr>
        </p:nvSpPr>
        <p:spPr/>
        <p:txBody>
          <a:bodyPr/>
          <a:lstStyle/>
          <a:p>
            <a:pPr>
              <a:defRPr/>
            </a:pPr>
            <a:r>
              <a:rPr lang="de-DE" smtClean="0"/>
              <a:t>Implementation KLP Katholische Religionslehre 2010/2011</a:t>
            </a:r>
            <a:endParaRPr lang="de-DE"/>
          </a:p>
        </p:txBody>
      </p:sp>
      <p:sp>
        <p:nvSpPr>
          <p:cNvPr id="5" name="Foliennummernplatzhalter 4"/>
          <p:cNvSpPr>
            <a:spLocks noGrp="1"/>
          </p:cNvSpPr>
          <p:nvPr>
            <p:ph type="sldNum" sz="quarter" idx="11"/>
          </p:nvPr>
        </p:nvSpPr>
        <p:spPr/>
        <p:txBody>
          <a:bodyPr/>
          <a:lstStyle/>
          <a:p>
            <a:pPr>
              <a:defRPr/>
            </a:pPr>
            <a:fld id="{DE7DD4F6-DCC6-4505-8EB7-4487C87821B9}" type="slidenum">
              <a:rPr lang="de-DE" smtClean="0"/>
              <a:pPr>
                <a:defRPr/>
              </a:pPr>
              <a:t>44</a:t>
            </a:fld>
            <a:endParaRPr lang="de-D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olienbildplatzhalter 1"/>
          <p:cNvSpPr>
            <a:spLocks noGrp="1" noRot="1" noChangeAspect="1" noTextEdit="1"/>
          </p:cNvSpPr>
          <p:nvPr>
            <p:ph type="sldImg"/>
          </p:nvPr>
        </p:nvSpPr>
        <p:spPr>
          <a:ln/>
        </p:spPr>
      </p:sp>
      <p:sp>
        <p:nvSpPr>
          <p:cNvPr id="80899" name="Notizenplatzhalter 2"/>
          <p:cNvSpPr>
            <a:spLocks noGrp="1"/>
          </p:cNvSpPr>
          <p:nvPr>
            <p:ph type="body" idx="1"/>
          </p:nvPr>
        </p:nvSpPr>
        <p:spPr>
          <a:noFill/>
        </p:spPr>
        <p:txBody>
          <a:bodyPr/>
          <a:lstStyle/>
          <a:p>
            <a:r>
              <a:rPr lang="de-DE" dirty="0" smtClean="0"/>
              <a:t>Ein Verweis auf den KLP,</a:t>
            </a:r>
            <a:r>
              <a:rPr lang="de-DE" baseline="0" dirty="0" smtClean="0"/>
              <a:t> </a:t>
            </a:r>
            <a:r>
              <a:rPr lang="de-DE" baseline="0" dirty="0" smtClean="0">
                <a:solidFill>
                  <a:srgbClr val="FF0000"/>
                </a:solidFill>
              </a:rPr>
              <a:t>S. 43f</a:t>
            </a:r>
            <a:endParaRPr lang="de-DE" dirty="0" smtClean="0">
              <a:solidFill>
                <a:srgbClr val="FF0000"/>
              </a:solidFill>
            </a:endParaRPr>
          </a:p>
          <a:p>
            <a:r>
              <a:rPr lang="de-DE" dirty="0" smtClean="0"/>
              <a:t>Operatoren</a:t>
            </a:r>
            <a:r>
              <a:rPr lang="de-DE" baseline="0" dirty="0" smtClean="0"/>
              <a:t> zuzuordnen; „Analyse“ – Kompromiss mit anderen Fächern; eher: „Kontextualisierung“</a:t>
            </a:r>
          </a:p>
          <a:p>
            <a:r>
              <a:rPr lang="de-DE" baseline="0" dirty="0" smtClean="0"/>
              <a:t>Aus der Kombination von Überprüfungsformen </a:t>
            </a:r>
            <a:r>
              <a:rPr lang="de-DE" baseline="0" dirty="0" smtClean="0">
                <a:sym typeface="Wingdings" panose="05000000000000000000" pitchFamily="2" charset="2"/>
              </a:rPr>
              <a:t> Aufgabenkonstruktionen … - aber Einübung dieser Schritte im Unterricht, auch bei AB, ..</a:t>
            </a:r>
            <a:endParaRPr lang="de-DE" dirty="0" smtClean="0"/>
          </a:p>
        </p:txBody>
      </p:sp>
      <p:sp>
        <p:nvSpPr>
          <p:cNvPr id="80900" name="Kopfzeilenplatzhalter 3"/>
          <p:cNvSpPr>
            <a:spLocks noGrp="1"/>
          </p:cNvSpPr>
          <p:nvPr>
            <p:ph type="hdr" sz="quarter"/>
          </p:nvPr>
        </p:nvSpPr>
        <p:spPr>
          <a:noFill/>
          <a:ln>
            <a:miter lim="800000"/>
            <a:headEnd/>
            <a:tailEnd/>
          </a:ln>
        </p:spPr>
        <p:txBody>
          <a:bodyPr/>
          <a:lstStyle/>
          <a:p>
            <a:r>
              <a:rPr lang="de-DE" smtClean="0"/>
              <a:t>Implementation KLP Katholische Religionslehre 2010/2011</a:t>
            </a:r>
          </a:p>
        </p:txBody>
      </p:sp>
      <p:sp>
        <p:nvSpPr>
          <p:cNvPr id="80901" name="Foliennummernplatzhalter 4"/>
          <p:cNvSpPr>
            <a:spLocks noGrp="1"/>
          </p:cNvSpPr>
          <p:nvPr>
            <p:ph type="sldNum" sz="quarter" idx="5"/>
          </p:nvPr>
        </p:nvSpPr>
        <p:spPr>
          <a:noFill/>
          <a:ln>
            <a:miter lim="800000"/>
            <a:headEnd/>
            <a:tailEnd/>
          </a:ln>
        </p:spPr>
        <p:txBody>
          <a:bodyPr/>
          <a:lstStyle/>
          <a:p>
            <a:fld id="{31F52579-AD78-4544-9030-DA32E7817226}" type="slidenum">
              <a:rPr lang="de-DE" smtClean="0"/>
              <a:pPr/>
              <a:t>45</a:t>
            </a:fld>
            <a:endParaRPr lang="de-DE"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Folienbildplatzhalter 1"/>
          <p:cNvSpPr>
            <a:spLocks noGrp="1" noRot="1" noChangeAspect="1" noTextEdit="1"/>
          </p:cNvSpPr>
          <p:nvPr>
            <p:ph type="sldImg"/>
          </p:nvPr>
        </p:nvSpPr>
        <p:spPr>
          <a:ln/>
        </p:spPr>
      </p:sp>
      <p:sp>
        <p:nvSpPr>
          <p:cNvPr id="83971" name="Notizenplatzhalter 2"/>
          <p:cNvSpPr>
            <a:spLocks noGrp="1"/>
          </p:cNvSpPr>
          <p:nvPr>
            <p:ph type="body" idx="1"/>
          </p:nvPr>
        </p:nvSpPr>
        <p:spPr>
          <a:noFill/>
        </p:spPr>
        <p:txBody>
          <a:bodyPr/>
          <a:lstStyle/>
          <a:p>
            <a:endParaRPr lang="de-DE" dirty="0" smtClean="0"/>
          </a:p>
        </p:txBody>
      </p:sp>
      <p:sp>
        <p:nvSpPr>
          <p:cNvPr id="83972" name="Kopfzeilenplatzhalter 3"/>
          <p:cNvSpPr>
            <a:spLocks noGrp="1"/>
          </p:cNvSpPr>
          <p:nvPr>
            <p:ph type="hdr" sz="quarter"/>
          </p:nvPr>
        </p:nvSpPr>
        <p:spPr>
          <a:noFill/>
          <a:ln>
            <a:miter lim="800000"/>
            <a:headEnd/>
            <a:tailEnd/>
          </a:ln>
        </p:spPr>
        <p:txBody>
          <a:bodyPr/>
          <a:lstStyle/>
          <a:p>
            <a:r>
              <a:rPr lang="de-DE" smtClean="0"/>
              <a:t>Implementation KLP Katholische Religionslehre 2010/2011</a:t>
            </a:r>
          </a:p>
        </p:txBody>
      </p:sp>
      <p:sp>
        <p:nvSpPr>
          <p:cNvPr id="83973" name="Foliennummernplatzhalter 4"/>
          <p:cNvSpPr>
            <a:spLocks noGrp="1"/>
          </p:cNvSpPr>
          <p:nvPr>
            <p:ph type="sldNum" sz="quarter" idx="5"/>
          </p:nvPr>
        </p:nvSpPr>
        <p:spPr>
          <a:noFill/>
          <a:ln>
            <a:miter lim="800000"/>
            <a:headEnd/>
            <a:tailEnd/>
          </a:ln>
        </p:spPr>
        <p:txBody>
          <a:bodyPr/>
          <a:lstStyle/>
          <a:p>
            <a:fld id="{4E8F364A-D859-4D98-A36C-D3074C8EE666}" type="slidenum">
              <a:rPr lang="de-DE" smtClean="0"/>
              <a:pPr/>
              <a:t>46</a:t>
            </a:fld>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49482" y="9428164"/>
            <a:ext cx="2946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63" tIns="45382" rIns="90763" bIns="45382" anchor="b"/>
          <a:lstStyle>
            <a:lvl1pPr defTabSz="908050">
              <a:defRPr sz="1200">
                <a:solidFill>
                  <a:schemeClr val="tx1"/>
                </a:solidFill>
                <a:latin typeface="Arial" charset="0"/>
                <a:ea typeface="ＭＳ Ｐゴシック" charset="0"/>
              </a:defRPr>
            </a:lvl1pPr>
            <a:lvl2pPr marL="742950" indent="-285750" defTabSz="908050">
              <a:defRPr sz="1200">
                <a:solidFill>
                  <a:schemeClr val="tx1"/>
                </a:solidFill>
                <a:latin typeface="Arial" charset="0"/>
                <a:ea typeface="ＭＳ Ｐゴシック" charset="0"/>
              </a:defRPr>
            </a:lvl2pPr>
            <a:lvl3pPr marL="1143000" indent="-228600" defTabSz="908050">
              <a:defRPr sz="1200">
                <a:solidFill>
                  <a:schemeClr val="tx1"/>
                </a:solidFill>
                <a:latin typeface="Arial" charset="0"/>
                <a:ea typeface="ＭＳ Ｐゴシック" charset="0"/>
              </a:defRPr>
            </a:lvl3pPr>
            <a:lvl4pPr marL="1600200" indent="-228600" defTabSz="908050">
              <a:defRPr sz="1200">
                <a:solidFill>
                  <a:schemeClr val="tx1"/>
                </a:solidFill>
                <a:latin typeface="Arial" charset="0"/>
                <a:ea typeface="ＭＳ Ｐゴシック" charset="0"/>
              </a:defRPr>
            </a:lvl4pPr>
            <a:lvl5pPr marL="2057400" indent="-228600" defTabSz="908050">
              <a:defRPr sz="1200">
                <a:solidFill>
                  <a:schemeClr val="tx1"/>
                </a:solidFill>
                <a:latin typeface="Arial" charset="0"/>
                <a:ea typeface="ＭＳ Ｐゴシック" charset="0"/>
              </a:defRPr>
            </a:lvl5pPr>
            <a:lvl6pPr marL="2514600" indent="-228600" defTabSz="90805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defTabSz="90805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defTabSz="90805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defTabSz="908050" eaLnBrk="0" fontAlgn="base" hangingPunct="0">
              <a:spcBef>
                <a:spcPct val="30000"/>
              </a:spcBef>
              <a:spcAft>
                <a:spcPct val="0"/>
              </a:spcAft>
              <a:defRPr sz="1200">
                <a:solidFill>
                  <a:schemeClr val="tx1"/>
                </a:solidFill>
                <a:latin typeface="Arial" charset="0"/>
                <a:ea typeface="ＭＳ Ｐゴシック" charset="0"/>
              </a:defRPr>
            </a:lvl9pPr>
          </a:lstStyle>
          <a:p>
            <a:pPr algn="r"/>
            <a:fld id="{223B0EDD-0C66-6043-8A27-84054D9E3790}" type="slidenum">
              <a:rPr lang="de-DE"/>
              <a:pPr algn="r"/>
              <a:t>4</a:t>
            </a:fld>
            <a:endParaRPr lang="de-DE"/>
          </a:p>
        </p:txBody>
      </p:sp>
      <p:sp>
        <p:nvSpPr>
          <p:cNvPr id="71683" name="Rectangle 7"/>
          <p:cNvSpPr txBox="1">
            <a:spLocks noGrp="1" noChangeArrowheads="1"/>
          </p:cNvSpPr>
          <p:nvPr/>
        </p:nvSpPr>
        <p:spPr bwMode="auto">
          <a:xfrm>
            <a:off x="3849482" y="9428164"/>
            <a:ext cx="2946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55" tIns="45178" rIns="90355" bIns="45178" anchor="b"/>
          <a:lstStyle>
            <a:lvl1pPr defTabSz="903288">
              <a:defRPr sz="1200">
                <a:solidFill>
                  <a:schemeClr val="tx1"/>
                </a:solidFill>
                <a:latin typeface="Arial" charset="0"/>
                <a:ea typeface="ＭＳ Ｐゴシック" charset="0"/>
              </a:defRPr>
            </a:lvl1pPr>
            <a:lvl2pPr marL="742950" indent="-285750" defTabSz="903288">
              <a:defRPr sz="1200">
                <a:solidFill>
                  <a:schemeClr val="tx1"/>
                </a:solidFill>
                <a:latin typeface="Arial" charset="0"/>
                <a:ea typeface="ＭＳ Ｐゴシック" charset="0"/>
              </a:defRPr>
            </a:lvl2pPr>
            <a:lvl3pPr marL="1143000" indent="-228600" defTabSz="903288">
              <a:defRPr sz="1200">
                <a:solidFill>
                  <a:schemeClr val="tx1"/>
                </a:solidFill>
                <a:latin typeface="Arial" charset="0"/>
                <a:ea typeface="ＭＳ Ｐゴシック" charset="0"/>
              </a:defRPr>
            </a:lvl3pPr>
            <a:lvl4pPr marL="1600200" indent="-228600" defTabSz="903288">
              <a:defRPr sz="1200">
                <a:solidFill>
                  <a:schemeClr val="tx1"/>
                </a:solidFill>
                <a:latin typeface="Arial" charset="0"/>
                <a:ea typeface="ＭＳ Ｐゴシック" charset="0"/>
              </a:defRPr>
            </a:lvl4pPr>
            <a:lvl5pPr marL="2057400" indent="-228600" defTabSz="903288">
              <a:defRPr sz="1200">
                <a:solidFill>
                  <a:schemeClr val="tx1"/>
                </a:solidFill>
                <a:latin typeface="Arial" charset="0"/>
                <a:ea typeface="ＭＳ Ｐゴシック" charset="0"/>
              </a:defRPr>
            </a:lvl5pPr>
            <a:lvl6pPr marL="2514600" indent="-228600" defTabSz="903288" eaLnBrk="0" fontAlgn="base" hangingPunct="0">
              <a:spcBef>
                <a:spcPct val="30000"/>
              </a:spcBef>
              <a:spcAft>
                <a:spcPct val="0"/>
              </a:spcAft>
              <a:defRPr sz="1200">
                <a:solidFill>
                  <a:schemeClr val="tx1"/>
                </a:solidFill>
                <a:latin typeface="Arial" charset="0"/>
                <a:ea typeface="ＭＳ Ｐゴシック" charset="0"/>
              </a:defRPr>
            </a:lvl6pPr>
            <a:lvl7pPr marL="2971800" indent="-228600" defTabSz="903288" eaLnBrk="0" fontAlgn="base" hangingPunct="0">
              <a:spcBef>
                <a:spcPct val="30000"/>
              </a:spcBef>
              <a:spcAft>
                <a:spcPct val="0"/>
              </a:spcAft>
              <a:defRPr sz="1200">
                <a:solidFill>
                  <a:schemeClr val="tx1"/>
                </a:solidFill>
                <a:latin typeface="Arial" charset="0"/>
                <a:ea typeface="ＭＳ Ｐゴシック" charset="0"/>
              </a:defRPr>
            </a:lvl7pPr>
            <a:lvl8pPr marL="3429000" indent="-228600" defTabSz="903288" eaLnBrk="0" fontAlgn="base" hangingPunct="0">
              <a:spcBef>
                <a:spcPct val="30000"/>
              </a:spcBef>
              <a:spcAft>
                <a:spcPct val="0"/>
              </a:spcAft>
              <a:defRPr sz="1200">
                <a:solidFill>
                  <a:schemeClr val="tx1"/>
                </a:solidFill>
                <a:latin typeface="Arial" charset="0"/>
                <a:ea typeface="ＭＳ Ｐゴシック" charset="0"/>
              </a:defRPr>
            </a:lvl8pPr>
            <a:lvl9pPr marL="3886200" indent="-228600" defTabSz="903288" eaLnBrk="0" fontAlgn="base" hangingPunct="0">
              <a:spcBef>
                <a:spcPct val="30000"/>
              </a:spcBef>
              <a:spcAft>
                <a:spcPct val="0"/>
              </a:spcAft>
              <a:defRPr sz="1200">
                <a:solidFill>
                  <a:schemeClr val="tx1"/>
                </a:solidFill>
                <a:latin typeface="Arial" charset="0"/>
                <a:ea typeface="ＭＳ Ｐゴシック" charset="0"/>
              </a:defRPr>
            </a:lvl9pPr>
          </a:lstStyle>
          <a:p>
            <a:pPr algn="r"/>
            <a:fld id="{E68FD96D-C1F1-6448-8738-3D053F738918}" type="slidenum">
              <a:rPr lang="de-DE">
                <a:ea typeface="ヒラギノ角ゴ Pro W3" charset="0"/>
                <a:cs typeface="ヒラギノ角ゴ Pro W3" charset="0"/>
              </a:rPr>
              <a:pPr algn="r"/>
              <a:t>4</a:t>
            </a:fld>
            <a:endParaRPr lang="de-DE">
              <a:ea typeface="ヒラギノ角ゴ Pro W3" charset="0"/>
              <a:cs typeface="ヒラギノ角ゴ Pro W3" charset="0"/>
            </a:endParaRPr>
          </a:p>
        </p:txBody>
      </p:sp>
      <p:sp>
        <p:nvSpPr>
          <p:cNvPr id="71684" name="Rectangle 2"/>
          <p:cNvSpPr>
            <a:spLocks noGrp="1" noRot="1" noChangeAspect="1" noChangeArrowheads="1" noTextEdit="1"/>
          </p:cNvSpPr>
          <p:nvPr>
            <p:ph type="sldImg"/>
          </p:nvPr>
        </p:nvSpPr>
        <p:spPr>
          <a:xfrm>
            <a:off x="917575" y="744538"/>
            <a:ext cx="4962525" cy="3722687"/>
          </a:xfrm>
          <a:ln/>
        </p:spPr>
      </p:sp>
      <p:sp>
        <p:nvSpPr>
          <p:cNvPr id="71685" name="Rectangle 3"/>
          <p:cNvSpPr>
            <a:spLocks noGrp="1" noChangeArrowheads="1"/>
          </p:cNvSpPr>
          <p:nvPr>
            <p:ph type="body" idx="1"/>
          </p:nvPr>
        </p:nvSpPr>
        <p:spPr>
          <a:xfrm>
            <a:off x="904524" y="4714876"/>
            <a:ext cx="4988628"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lIns="90355" tIns="45178" rIns="90355" bIns="45178"/>
          <a:lstStyle/>
          <a:p>
            <a:pPr eaLnBrk="1" hangingPunct="1"/>
            <a:r>
              <a:rPr lang="en-GB" dirty="0" smtClean="0">
                <a:latin typeface="Arial" charset="0"/>
              </a:rPr>
              <a:t>Die </a:t>
            </a:r>
            <a:r>
              <a:rPr lang="en-GB" dirty="0" err="1" smtClean="0">
                <a:latin typeface="Arial" charset="0"/>
              </a:rPr>
              <a:t>Darstellung</a:t>
            </a:r>
            <a:r>
              <a:rPr lang="en-GB" dirty="0" smtClean="0">
                <a:latin typeface="Arial" charset="0"/>
              </a:rPr>
              <a:t> </a:t>
            </a:r>
            <a:r>
              <a:rPr lang="en-GB" dirty="0" err="1" smtClean="0">
                <a:latin typeface="Arial" charset="0"/>
              </a:rPr>
              <a:t>nimmt</a:t>
            </a:r>
            <a:r>
              <a:rPr lang="en-GB" dirty="0" smtClean="0">
                <a:latin typeface="Arial" charset="0"/>
              </a:rPr>
              <a:t> das </a:t>
            </a:r>
            <a:r>
              <a:rPr lang="en-GB" dirty="0" err="1" smtClean="0">
                <a:latin typeface="Arial" charset="0"/>
              </a:rPr>
              <a:t>Steuerungsverständnis</a:t>
            </a:r>
            <a:r>
              <a:rPr lang="en-GB" dirty="0" smtClean="0">
                <a:latin typeface="Arial" charset="0"/>
              </a:rPr>
              <a:t> der </a:t>
            </a:r>
            <a:r>
              <a:rPr lang="en-GB" dirty="0" err="1" smtClean="0">
                <a:latin typeface="Arial" charset="0"/>
              </a:rPr>
              <a:t>unterschiedlichen</a:t>
            </a:r>
            <a:r>
              <a:rPr lang="en-GB" dirty="0" smtClean="0">
                <a:latin typeface="Arial" charset="0"/>
              </a:rPr>
              <a:t> </a:t>
            </a:r>
            <a:r>
              <a:rPr lang="en-GB" dirty="0" err="1" smtClean="0">
                <a:latin typeface="Arial" charset="0"/>
              </a:rPr>
              <a:t>Lehrpläne</a:t>
            </a:r>
            <a:r>
              <a:rPr lang="en-GB" dirty="0" smtClean="0">
                <a:latin typeface="Arial" charset="0"/>
              </a:rPr>
              <a:t> (</a:t>
            </a:r>
            <a:r>
              <a:rPr lang="en-GB" dirty="0" err="1" smtClean="0">
                <a:latin typeface="Arial" charset="0"/>
              </a:rPr>
              <a:t>bisher</a:t>
            </a:r>
            <a:r>
              <a:rPr lang="en-GB" dirty="0" smtClean="0">
                <a:latin typeface="Arial" charset="0"/>
              </a:rPr>
              <a:t> / </a:t>
            </a:r>
            <a:r>
              <a:rPr lang="en-GB" dirty="0" err="1" smtClean="0">
                <a:latin typeface="Arial" charset="0"/>
              </a:rPr>
              <a:t>neu</a:t>
            </a:r>
            <a:r>
              <a:rPr lang="en-GB" dirty="0" smtClean="0">
                <a:latin typeface="Arial" charset="0"/>
              </a:rPr>
              <a:t>) in den </a:t>
            </a:r>
            <a:r>
              <a:rPr lang="en-GB" dirty="0" err="1" smtClean="0">
                <a:latin typeface="Arial" charset="0"/>
              </a:rPr>
              <a:t>Blick</a:t>
            </a:r>
            <a:r>
              <a:rPr lang="en-GB" dirty="0" smtClean="0">
                <a:latin typeface="Arial" charset="0"/>
              </a:rPr>
              <a:t>, </a:t>
            </a:r>
            <a:r>
              <a:rPr lang="en-GB" dirty="0" err="1" smtClean="0">
                <a:latin typeface="Arial" charset="0"/>
              </a:rPr>
              <a:t>nicht</a:t>
            </a:r>
            <a:r>
              <a:rPr lang="en-GB" dirty="0" smtClean="0">
                <a:latin typeface="Arial" charset="0"/>
              </a:rPr>
              <a:t> die </a:t>
            </a:r>
            <a:r>
              <a:rPr lang="en-GB" dirty="0" err="1" smtClean="0">
                <a:latin typeface="Arial" charset="0"/>
              </a:rPr>
              <a:t>Lehrkraft</a:t>
            </a:r>
            <a:r>
              <a:rPr lang="en-GB" dirty="0" smtClean="0">
                <a:latin typeface="Arial" charset="0"/>
              </a:rPr>
              <a:t> </a:t>
            </a:r>
            <a:r>
              <a:rPr lang="en-GB" dirty="0" err="1" smtClean="0">
                <a:latin typeface="Arial" charset="0"/>
              </a:rPr>
              <a:t>als</a:t>
            </a:r>
            <a:r>
              <a:rPr lang="en-GB" dirty="0" smtClean="0">
                <a:latin typeface="Arial" charset="0"/>
              </a:rPr>
              <a:t> Person </a:t>
            </a:r>
            <a:r>
              <a:rPr lang="en-GB" dirty="0" err="1" smtClean="0">
                <a:latin typeface="Arial" charset="0"/>
              </a:rPr>
              <a:t>mit</a:t>
            </a:r>
            <a:r>
              <a:rPr lang="en-GB" dirty="0" smtClean="0">
                <a:latin typeface="Arial" charset="0"/>
              </a:rPr>
              <a:t> </a:t>
            </a:r>
            <a:r>
              <a:rPr lang="en-GB" dirty="0" err="1" smtClean="0">
                <a:latin typeface="Arial" charset="0"/>
              </a:rPr>
              <a:t>ihren</a:t>
            </a:r>
            <a:r>
              <a:rPr lang="en-GB" dirty="0" smtClean="0">
                <a:latin typeface="Arial" charset="0"/>
              </a:rPr>
              <a:t> </a:t>
            </a:r>
            <a:r>
              <a:rPr lang="en-GB" dirty="0" err="1" smtClean="0">
                <a:latin typeface="Arial" charset="0"/>
              </a:rPr>
              <a:t>spezifischen</a:t>
            </a:r>
            <a:r>
              <a:rPr lang="en-GB" dirty="0" smtClean="0">
                <a:latin typeface="Arial" charset="0"/>
              </a:rPr>
              <a:t> </a:t>
            </a:r>
            <a:r>
              <a:rPr lang="en-GB" dirty="0" err="1" smtClean="0">
                <a:latin typeface="Arial" charset="0"/>
              </a:rPr>
              <a:t>Anliegen</a:t>
            </a:r>
            <a:r>
              <a:rPr lang="en-GB" dirty="0" smtClean="0">
                <a:latin typeface="Arial" charset="0"/>
              </a:rPr>
              <a:t>.</a:t>
            </a:r>
            <a:endParaRPr lang="en-GB" dirty="0">
              <a:latin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Folienbildplatzhalter 1"/>
          <p:cNvSpPr>
            <a:spLocks noGrp="1" noRot="1" noChangeAspect="1" noTextEdit="1"/>
          </p:cNvSpPr>
          <p:nvPr>
            <p:ph type="sldImg"/>
          </p:nvPr>
        </p:nvSpPr>
        <p:spPr>
          <a:ln/>
        </p:spPr>
      </p:sp>
      <p:sp>
        <p:nvSpPr>
          <p:cNvPr id="83971" name="Notizenplatzhalter 2"/>
          <p:cNvSpPr>
            <a:spLocks noGrp="1"/>
          </p:cNvSpPr>
          <p:nvPr>
            <p:ph type="body" idx="1"/>
          </p:nvPr>
        </p:nvSpPr>
        <p:spPr>
          <a:noFill/>
        </p:spPr>
        <p:txBody>
          <a:bodyPr/>
          <a:lstStyle/>
          <a:p>
            <a:r>
              <a:rPr lang="de-DE" dirty="0" err="1" smtClean="0"/>
              <a:t>SuS</a:t>
            </a:r>
            <a:r>
              <a:rPr lang="de-DE" dirty="0" smtClean="0"/>
              <a:t> müssen die </a:t>
            </a:r>
            <a:r>
              <a:rPr lang="de-DE" dirty="0" err="1" smtClean="0"/>
              <a:t>KompErw</a:t>
            </a:r>
            <a:r>
              <a:rPr lang="de-DE" dirty="0" smtClean="0"/>
              <a:t> transparent werden / sein </a:t>
            </a:r>
          </a:p>
          <a:p>
            <a:r>
              <a:rPr lang="de-DE" dirty="0" smtClean="0"/>
              <a:t>sie müssen diesen mögliche Aufgaben zuordnen können</a:t>
            </a:r>
          </a:p>
          <a:p>
            <a:r>
              <a:rPr lang="de-DE" dirty="0" err="1" smtClean="0"/>
              <a:t>LuL</a:t>
            </a:r>
            <a:r>
              <a:rPr lang="de-DE" dirty="0" smtClean="0"/>
              <a:t> müssen sicherstellen, dass alle </a:t>
            </a:r>
            <a:r>
              <a:rPr lang="de-DE" dirty="0" err="1" smtClean="0"/>
              <a:t>KompErw</a:t>
            </a:r>
            <a:r>
              <a:rPr lang="de-DE" dirty="0" smtClean="0"/>
              <a:t> berücksichtigt sind</a:t>
            </a:r>
          </a:p>
          <a:p>
            <a:endParaRPr lang="de-DE" dirty="0" smtClean="0"/>
          </a:p>
          <a:p>
            <a:endParaRPr lang="de-DE" dirty="0" smtClean="0"/>
          </a:p>
          <a:p>
            <a:endParaRPr lang="de-DE" dirty="0" smtClean="0"/>
          </a:p>
        </p:txBody>
      </p:sp>
      <p:sp>
        <p:nvSpPr>
          <p:cNvPr id="83972" name="Kopfzeilenplatzhalter 3"/>
          <p:cNvSpPr>
            <a:spLocks noGrp="1"/>
          </p:cNvSpPr>
          <p:nvPr>
            <p:ph type="hdr" sz="quarter"/>
          </p:nvPr>
        </p:nvSpPr>
        <p:spPr>
          <a:noFill/>
          <a:ln>
            <a:miter lim="800000"/>
            <a:headEnd/>
            <a:tailEnd/>
          </a:ln>
        </p:spPr>
        <p:txBody>
          <a:bodyPr/>
          <a:lstStyle/>
          <a:p>
            <a:r>
              <a:rPr lang="de-DE" smtClean="0"/>
              <a:t>Implementation KLP Katholische Religionslehre 2010/2011</a:t>
            </a:r>
          </a:p>
        </p:txBody>
      </p:sp>
      <p:sp>
        <p:nvSpPr>
          <p:cNvPr id="83973" name="Foliennummernplatzhalter 4"/>
          <p:cNvSpPr>
            <a:spLocks noGrp="1"/>
          </p:cNvSpPr>
          <p:nvPr>
            <p:ph type="sldNum" sz="quarter" idx="5"/>
          </p:nvPr>
        </p:nvSpPr>
        <p:spPr>
          <a:noFill/>
          <a:ln>
            <a:miter lim="800000"/>
            <a:headEnd/>
            <a:tailEnd/>
          </a:ln>
        </p:spPr>
        <p:txBody>
          <a:bodyPr/>
          <a:lstStyle/>
          <a:p>
            <a:fld id="{4E8F364A-D859-4D98-A36C-D3074C8EE666}" type="slidenum">
              <a:rPr lang="de-DE" smtClean="0"/>
              <a:pPr/>
              <a:t>47</a:t>
            </a:fld>
            <a:endParaRPr lang="de-DE"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Kopfzeilenplatzhalter 3"/>
          <p:cNvSpPr>
            <a:spLocks noGrp="1"/>
          </p:cNvSpPr>
          <p:nvPr>
            <p:ph type="hdr" sz="quarter" idx="10"/>
          </p:nvPr>
        </p:nvSpPr>
        <p:spPr/>
        <p:txBody>
          <a:bodyPr/>
          <a:lstStyle/>
          <a:p>
            <a:pPr>
              <a:defRPr/>
            </a:pPr>
            <a:r>
              <a:rPr lang="de-DE" smtClean="0"/>
              <a:t>Implementation KLP Katholische Religionslehre 2010/2011</a:t>
            </a:r>
            <a:endParaRPr lang="de-DE"/>
          </a:p>
        </p:txBody>
      </p:sp>
      <p:sp>
        <p:nvSpPr>
          <p:cNvPr id="5" name="Foliennummernplatzhalter 4"/>
          <p:cNvSpPr>
            <a:spLocks noGrp="1"/>
          </p:cNvSpPr>
          <p:nvPr>
            <p:ph type="sldNum" sz="quarter" idx="11"/>
          </p:nvPr>
        </p:nvSpPr>
        <p:spPr/>
        <p:txBody>
          <a:bodyPr/>
          <a:lstStyle/>
          <a:p>
            <a:pPr>
              <a:defRPr/>
            </a:pPr>
            <a:fld id="{DE7DD4F6-DCC6-4505-8EB7-4487C87821B9}" type="slidenum">
              <a:rPr lang="de-DE" smtClean="0"/>
              <a:pPr>
                <a:defRPr/>
              </a:pPr>
              <a:t>48</a:t>
            </a:fld>
            <a:endParaRPr lang="de-DE"/>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 </a:t>
            </a:r>
            <a:r>
              <a:rPr lang="de-DE" dirty="0" err="1" smtClean="0"/>
              <a:t>SuS</a:t>
            </a:r>
            <a:r>
              <a:rPr lang="de-DE" dirty="0" smtClean="0"/>
              <a:t> müssen die </a:t>
            </a:r>
            <a:r>
              <a:rPr lang="de-DE" dirty="0" err="1" smtClean="0"/>
              <a:t>KompErw</a:t>
            </a:r>
            <a:r>
              <a:rPr lang="de-DE" dirty="0" smtClean="0"/>
              <a:t> transparent werden / sein </a:t>
            </a:r>
          </a:p>
          <a:p>
            <a:r>
              <a:rPr lang="de-DE" dirty="0" smtClean="0"/>
              <a:t>sie müssen diesen mögliche Aufgaben zuordnen können</a:t>
            </a:r>
          </a:p>
          <a:p>
            <a:r>
              <a:rPr lang="de-DE" dirty="0" err="1" smtClean="0"/>
              <a:t>LuL</a:t>
            </a:r>
            <a:r>
              <a:rPr lang="de-DE" dirty="0" smtClean="0"/>
              <a:t> müssen sicherstellen, dass alle </a:t>
            </a:r>
            <a:r>
              <a:rPr lang="de-DE" dirty="0" err="1" smtClean="0"/>
              <a:t>KompErw</a:t>
            </a:r>
            <a:r>
              <a:rPr lang="de-DE" dirty="0" smtClean="0"/>
              <a:t> berücksichtigt sind</a:t>
            </a:r>
          </a:p>
          <a:p>
            <a:endParaRPr lang="de-DE" dirty="0" smtClean="0"/>
          </a:p>
          <a:p>
            <a:r>
              <a:rPr lang="de-DE" dirty="0" smtClean="0"/>
              <a:t>Kopien: </a:t>
            </a:r>
          </a:p>
          <a:p>
            <a:r>
              <a:rPr lang="de-DE" dirty="0" smtClean="0"/>
              <a:t>„Schülerinnen und Schülern Kompetenzerwartungen transparent machen“ </a:t>
            </a:r>
            <a:r>
              <a:rPr lang="de-DE" smtClean="0"/>
              <a:t>(</a:t>
            </a:r>
            <a:r>
              <a:rPr lang="de-DE" b="1" smtClean="0"/>
              <a:t>M6 </a:t>
            </a:r>
            <a:r>
              <a:rPr lang="de-DE" smtClean="0"/>
              <a:t>Arbeitsmaterial </a:t>
            </a:r>
            <a:r>
              <a:rPr lang="de-DE" dirty="0" smtClean="0"/>
              <a:t>und AA für Foto von „Vernetzung“, UV1 Q1)</a:t>
            </a:r>
          </a:p>
        </p:txBody>
      </p:sp>
      <p:sp>
        <p:nvSpPr>
          <p:cNvPr id="4" name="Kopfzeilenplatzhalter 3"/>
          <p:cNvSpPr>
            <a:spLocks noGrp="1"/>
          </p:cNvSpPr>
          <p:nvPr>
            <p:ph type="hdr" sz="quarter" idx="10"/>
          </p:nvPr>
        </p:nvSpPr>
        <p:spPr/>
        <p:txBody>
          <a:bodyPr/>
          <a:lstStyle/>
          <a:p>
            <a:pPr>
              <a:defRPr/>
            </a:pPr>
            <a:r>
              <a:rPr lang="de-DE" smtClean="0"/>
              <a:t>Implementation KLP Katholische Religionslehre 2010/2011</a:t>
            </a:r>
            <a:endParaRPr lang="de-DE"/>
          </a:p>
        </p:txBody>
      </p:sp>
      <p:sp>
        <p:nvSpPr>
          <p:cNvPr id="5" name="Foliennummernplatzhalter 4"/>
          <p:cNvSpPr>
            <a:spLocks noGrp="1"/>
          </p:cNvSpPr>
          <p:nvPr>
            <p:ph type="sldNum" sz="quarter" idx="11"/>
          </p:nvPr>
        </p:nvSpPr>
        <p:spPr/>
        <p:txBody>
          <a:bodyPr/>
          <a:lstStyle/>
          <a:p>
            <a:pPr>
              <a:defRPr/>
            </a:pPr>
            <a:fld id="{DE7DD4F6-DCC6-4505-8EB7-4487C87821B9}" type="slidenum">
              <a:rPr lang="de-DE" smtClean="0"/>
              <a:pPr>
                <a:defRPr/>
              </a:pPr>
              <a:t>49</a:t>
            </a:fld>
            <a:endParaRPr lang="de-DE"/>
          </a:p>
        </p:txBody>
      </p:sp>
    </p:spTree>
    <p:extLst>
      <p:ext uri="{BB962C8B-B14F-4D97-AF65-F5344CB8AC3E}">
        <p14:creationId xmlns:p14="http://schemas.microsoft.com/office/powerpoint/2010/main" val="29952431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Kopfzeilenplatzhalter 3"/>
          <p:cNvSpPr>
            <a:spLocks noGrp="1"/>
          </p:cNvSpPr>
          <p:nvPr>
            <p:ph type="hdr" sz="quarter" idx="10"/>
          </p:nvPr>
        </p:nvSpPr>
        <p:spPr/>
        <p:txBody>
          <a:bodyPr/>
          <a:lstStyle/>
          <a:p>
            <a:pPr>
              <a:defRPr/>
            </a:pPr>
            <a:r>
              <a:rPr lang="de-DE" smtClean="0"/>
              <a:t>Implementation KLP Katholische Religionslehre 2010/2011</a:t>
            </a:r>
            <a:endParaRPr lang="de-DE"/>
          </a:p>
        </p:txBody>
      </p:sp>
      <p:sp>
        <p:nvSpPr>
          <p:cNvPr id="5" name="Foliennummernplatzhalter 4"/>
          <p:cNvSpPr>
            <a:spLocks noGrp="1"/>
          </p:cNvSpPr>
          <p:nvPr>
            <p:ph type="sldNum" sz="quarter" idx="11"/>
          </p:nvPr>
        </p:nvSpPr>
        <p:spPr/>
        <p:txBody>
          <a:bodyPr/>
          <a:lstStyle/>
          <a:p>
            <a:pPr>
              <a:defRPr/>
            </a:pPr>
            <a:fld id="{DE7DD4F6-DCC6-4505-8EB7-4487C87821B9}" type="slidenum">
              <a:rPr lang="de-DE" smtClean="0"/>
              <a:pPr>
                <a:defRPr/>
              </a:pPr>
              <a:t>50</a:t>
            </a:fld>
            <a:endParaRPr lang="de-DE"/>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Kopfzeilenplatzhalter 3"/>
          <p:cNvSpPr>
            <a:spLocks noGrp="1"/>
          </p:cNvSpPr>
          <p:nvPr>
            <p:ph type="hdr" sz="quarter" idx="10"/>
          </p:nvPr>
        </p:nvSpPr>
        <p:spPr/>
        <p:txBody>
          <a:bodyPr/>
          <a:lstStyle/>
          <a:p>
            <a:pPr>
              <a:defRPr/>
            </a:pPr>
            <a:r>
              <a:rPr lang="de-DE" smtClean="0"/>
              <a:t>Implementation KLP Katholische Religionslehre 2010/2011</a:t>
            </a:r>
            <a:endParaRPr lang="de-DE"/>
          </a:p>
        </p:txBody>
      </p:sp>
      <p:sp>
        <p:nvSpPr>
          <p:cNvPr id="5" name="Foliennummernplatzhalter 4"/>
          <p:cNvSpPr>
            <a:spLocks noGrp="1"/>
          </p:cNvSpPr>
          <p:nvPr>
            <p:ph type="sldNum" sz="quarter" idx="11"/>
          </p:nvPr>
        </p:nvSpPr>
        <p:spPr/>
        <p:txBody>
          <a:bodyPr/>
          <a:lstStyle/>
          <a:p>
            <a:pPr>
              <a:defRPr/>
            </a:pPr>
            <a:fld id="{DE7DD4F6-DCC6-4505-8EB7-4487C87821B9}" type="slidenum">
              <a:rPr lang="de-DE" smtClean="0"/>
              <a:pPr>
                <a:defRPr/>
              </a:pPr>
              <a:t>51</a:t>
            </a:fld>
            <a:endParaRPr lang="de-DE"/>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Kopfzeilenplatzhalter 3"/>
          <p:cNvSpPr>
            <a:spLocks noGrp="1"/>
          </p:cNvSpPr>
          <p:nvPr>
            <p:ph type="hdr" sz="quarter" idx="10"/>
          </p:nvPr>
        </p:nvSpPr>
        <p:spPr/>
        <p:txBody>
          <a:bodyPr/>
          <a:lstStyle/>
          <a:p>
            <a:pPr>
              <a:defRPr/>
            </a:pPr>
            <a:r>
              <a:rPr lang="de-DE" smtClean="0"/>
              <a:t>Implementation KLP Katholische Religionslehre 2010/2011</a:t>
            </a:r>
            <a:endParaRPr lang="de-DE"/>
          </a:p>
        </p:txBody>
      </p:sp>
      <p:sp>
        <p:nvSpPr>
          <p:cNvPr id="5" name="Foliennummernplatzhalter 4"/>
          <p:cNvSpPr>
            <a:spLocks noGrp="1"/>
          </p:cNvSpPr>
          <p:nvPr>
            <p:ph type="sldNum" sz="quarter" idx="11"/>
          </p:nvPr>
        </p:nvSpPr>
        <p:spPr/>
        <p:txBody>
          <a:bodyPr/>
          <a:lstStyle/>
          <a:p>
            <a:pPr>
              <a:defRPr/>
            </a:pPr>
            <a:fld id="{DE7DD4F6-DCC6-4505-8EB7-4487C87821B9}" type="slidenum">
              <a:rPr lang="de-DE" smtClean="0"/>
              <a:pPr>
                <a:defRPr/>
              </a:pPr>
              <a:t>52</a:t>
            </a:fld>
            <a:endParaRPr lang="de-DE"/>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Kopfzeilenplatzhalter 3"/>
          <p:cNvSpPr>
            <a:spLocks noGrp="1"/>
          </p:cNvSpPr>
          <p:nvPr>
            <p:ph type="hdr" sz="quarter" idx="10"/>
          </p:nvPr>
        </p:nvSpPr>
        <p:spPr/>
        <p:txBody>
          <a:bodyPr/>
          <a:lstStyle/>
          <a:p>
            <a:pPr>
              <a:defRPr/>
            </a:pPr>
            <a:r>
              <a:rPr lang="de-DE" smtClean="0"/>
              <a:t>Implementation KLP Katholische Religionslehre 2010/2011</a:t>
            </a:r>
            <a:endParaRPr lang="de-DE"/>
          </a:p>
        </p:txBody>
      </p:sp>
      <p:sp>
        <p:nvSpPr>
          <p:cNvPr id="5" name="Foliennummernplatzhalter 4"/>
          <p:cNvSpPr>
            <a:spLocks noGrp="1"/>
          </p:cNvSpPr>
          <p:nvPr>
            <p:ph type="sldNum" sz="quarter" idx="11"/>
          </p:nvPr>
        </p:nvSpPr>
        <p:spPr/>
        <p:txBody>
          <a:bodyPr/>
          <a:lstStyle/>
          <a:p>
            <a:pPr>
              <a:defRPr/>
            </a:pPr>
            <a:fld id="{DE7DD4F6-DCC6-4505-8EB7-4487C87821B9}" type="slidenum">
              <a:rPr lang="de-DE" smtClean="0"/>
              <a:pPr>
                <a:defRPr/>
              </a:pPr>
              <a:t>53</a:t>
            </a:fld>
            <a:endParaRPr lang="de-DE"/>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Kopfzeilenplatzhalter 3"/>
          <p:cNvSpPr>
            <a:spLocks noGrp="1"/>
          </p:cNvSpPr>
          <p:nvPr>
            <p:ph type="hdr" sz="quarter" idx="10"/>
          </p:nvPr>
        </p:nvSpPr>
        <p:spPr/>
        <p:txBody>
          <a:bodyPr/>
          <a:lstStyle/>
          <a:p>
            <a:pPr>
              <a:defRPr/>
            </a:pPr>
            <a:r>
              <a:rPr lang="de-DE" smtClean="0"/>
              <a:t>Implementation KLP Katholische Religionslehre 2010/2011</a:t>
            </a:r>
            <a:endParaRPr lang="de-DE"/>
          </a:p>
        </p:txBody>
      </p:sp>
      <p:sp>
        <p:nvSpPr>
          <p:cNvPr id="5" name="Foliennummernplatzhalter 4"/>
          <p:cNvSpPr>
            <a:spLocks noGrp="1"/>
          </p:cNvSpPr>
          <p:nvPr>
            <p:ph type="sldNum" sz="quarter" idx="11"/>
          </p:nvPr>
        </p:nvSpPr>
        <p:spPr/>
        <p:txBody>
          <a:bodyPr/>
          <a:lstStyle/>
          <a:p>
            <a:pPr>
              <a:defRPr/>
            </a:pPr>
            <a:fld id="{DE7DD4F6-DCC6-4505-8EB7-4487C87821B9}" type="slidenum">
              <a:rPr lang="de-DE" smtClean="0"/>
              <a:pPr>
                <a:defRPr/>
              </a:pPr>
              <a:t>54</a:t>
            </a:fld>
            <a:endParaRPr lang="de-DE"/>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Kopfzeilenplatzhalter 3"/>
          <p:cNvSpPr>
            <a:spLocks noGrp="1"/>
          </p:cNvSpPr>
          <p:nvPr>
            <p:ph type="hdr" sz="quarter" idx="10"/>
          </p:nvPr>
        </p:nvSpPr>
        <p:spPr/>
        <p:txBody>
          <a:bodyPr/>
          <a:lstStyle/>
          <a:p>
            <a:pPr>
              <a:defRPr/>
            </a:pPr>
            <a:r>
              <a:rPr lang="de-DE" smtClean="0"/>
              <a:t>Implementation KLP Katholische Religionslehre 2010/2011</a:t>
            </a:r>
            <a:endParaRPr lang="de-DE"/>
          </a:p>
        </p:txBody>
      </p:sp>
      <p:sp>
        <p:nvSpPr>
          <p:cNvPr id="5" name="Foliennummernplatzhalter 4"/>
          <p:cNvSpPr>
            <a:spLocks noGrp="1"/>
          </p:cNvSpPr>
          <p:nvPr>
            <p:ph type="sldNum" sz="quarter" idx="11"/>
          </p:nvPr>
        </p:nvSpPr>
        <p:spPr/>
        <p:txBody>
          <a:bodyPr/>
          <a:lstStyle/>
          <a:p>
            <a:pPr>
              <a:defRPr/>
            </a:pPr>
            <a:fld id="{DE7DD4F6-DCC6-4505-8EB7-4487C87821B9}" type="slidenum">
              <a:rPr lang="de-DE" smtClean="0"/>
              <a:pPr>
                <a:defRPr/>
              </a:pPr>
              <a:t>55</a:t>
            </a:fld>
            <a:endParaRPr lang="de-DE"/>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Kopfzeilenplatzhalter 3"/>
          <p:cNvSpPr>
            <a:spLocks noGrp="1"/>
          </p:cNvSpPr>
          <p:nvPr>
            <p:ph type="hdr" sz="quarter" idx="10"/>
          </p:nvPr>
        </p:nvSpPr>
        <p:spPr/>
        <p:txBody>
          <a:bodyPr/>
          <a:lstStyle/>
          <a:p>
            <a:pPr>
              <a:defRPr/>
            </a:pPr>
            <a:r>
              <a:rPr lang="de-DE" smtClean="0"/>
              <a:t>Implementation KLP Katholische Religionslehre 2010/2011</a:t>
            </a:r>
            <a:endParaRPr lang="de-DE"/>
          </a:p>
        </p:txBody>
      </p:sp>
      <p:sp>
        <p:nvSpPr>
          <p:cNvPr id="5" name="Foliennummernplatzhalter 4"/>
          <p:cNvSpPr>
            <a:spLocks noGrp="1"/>
          </p:cNvSpPr>
          <p:nvPr>
            <p:ph type="sldNum" sz="quarter" idx="11"/>
          </p:nvPr>
        </p:nvSpPr>
        <p:spPr/>
        <p:txBody>
          <a:bodyPr/>
          <a:lstStyle/>
          <a:p>
            <a:pPr>
              <a:defRPr/>
            </a:pPr>
            <a:fld id="{DE7DD4F6-DCC6-4505-8EB7-4487C87821B9}" type="slidenum">
              <a:rPr lang="de-DE" smtClean="0"/>
              <a:pPr>
                <a:defRPr/>
              </a:pPr>
              <a:t>56</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3849482" y="9428164"/>
            <a:ext cx="2946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63" tIns="45382" rIns="90763" bIns="45382" anchor="b"/>
          <a:lstStyle>
            <a:lvl1pPr defTabSz="908050" eaLnBrk="0" hangingPunct="0">
              <a:defRPr>
                <a:solidFill>
                  <a:schemeClr val="tx1"/>
                </a:solidFill>
                <a:latin typeface="Arial" charset="0"/>
                <a:ea typeface="ＭＳ Ｐゴシック" charset="0"/>
              </a:defRPr>
            </a:lvl1pPr>
            <a:lvl2pPr marL="742950" indent="-285750" defTabSz="908050" eaLnBrk="0" hangingPunct="0">
              <a:defRPr>
                <a:solidFill>
                  <a:schemeClr val="tx1"/>
                </a:solidFill>
                <a:latin typeface="Arial" charset="0"/>
                <a:ea typeface="ＭＳ Ｐゴシック" charset="0"/>
              </a:defRPr>
            </a:lvl2pPr>
            <a:lvl3pPr marL="1143000" indent="-228600" defTabSz="908050" eaLnBrk="0" hangingPunct="0">
              <a:defRPr>
                <a:solidFill>
                  <a:schemeClr val="tx1"/>
                </a:solidFill>
                <a:latin typeface="Arial" charset="0"/>
                <a:ea typeface="ＭＳ Ｐゴシック" charset="0"/>
              </a:defRPr>
            </a:lvl3pPr>
            <a:lvl4pPr marL="1600200" indent="-228600" defTabSz="908050" eaLnBrk="0" hangingPunct="0">
              <a:defRPr>
                <a:solidFill>
                  <a:schemeClr val="tx1"/>
                </a:solidFill>
                <a:latin typeface="Arial" charset="0"/>
                <a:ea typeface="ＭＳ Ｐゴシック" charset="0"/>
              </a:defRPr>
            </a:lvl4pPr>
            <a:lvl5pPr marL="2057400" indent="-228600" defTabSz="908050" eaLnBrk="0" hangingPunct="0">
              <a:defRPr>
                <a:solidFill>
                  <a:schemeClr val="tx1"/>
                </a:solidFill>
                <a:latin typeface="Arial" charset="0"/>
                <a:ea typeface="ＭＳ Ｐゴシック" charset="0"/>
              </a:defRPr>
            </a:lvl5pPr>
            <a:lvl6pPr marL="2514600" indent="-228600" defTabSz="908050" eaLnBrk="0" fontAlgn="base" hangingPunct="0">
              <a:spcBef>
                <a:spcPct val="0"/>
              </a:spcBef>
              <a:spcAft>
                <a:spcPct val="0"/>
              </a:spcAft>
              <a:defRPr>
                <a:solidFill>
                  <a:schemeClr val="tx1"/>
                </a:solidFill>
                <a:latin typeface="Arial" charset="0"/>
                <a:ea typeface="ＭＳ Ｐゴシック" charset="0"/>
              </a:defRPr>
            </a:lvl6pPr>
            <a:lvl7pPr marL="2971800" indent="-228600" defTabSz="908050" eaLnBrk="0" fontAlgn="base" hangingPunct="0">
              <a:spcBef>
                <a:spcPct val="0"/>
              </a:spcBef>
              <a:spcAft>
                <a:spcPct val="0"/>
              </a:spcAft>
              <a:defRPr>
                <a:solidFill>
                  <a:schemeClr val="tx1"/>
                </a:solidFill>
                <a:latin typeface="Arial" charset="0"/>
                <a:ea typeface="ＭＳ Ｐゴシック" charset="0"/>
              </a:defRPr>
            </a:lvl7pPr>
            <a:lvl8pPr marL="3429000" indent="-228600" defTabSz="908050" eaLnBrk="0" fontAlgn="base" hangingPunct="0">
              <a:spcBef>
                <a:spcPct val="0"/>
              </a:spcBef>
              <a:spcAft>
                <a:spcPct val="0"/>
              </a:spcAft>
              <a:defRPr>
                <a:solidFill>
                  <a:schemeClr val="tx1"/>
                </a:solidFill>
                <a:latin typeface="Arial" charset="0"/>
                <a:ea typeface="ＭＳ Ｐゴシック" charset="0"/>
              </a:defRPr>
            </a:lvl8pPr>
            <a:lvl9pPr marL="3886200" indent="-228600" defTabSz="90805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26EF9669-3852-8D49-BD8D-4F5555145DF4}" type="slidenum">
              <a:rPr lang="de-DE" sz="1200">
                <a:ea typeface="MS PGothic" charset="0"/>
                <a:cs typeface="MS PGothic" charset="0"/>
              </a:rPr>
              <a:pPr algn="r" eaLnBrk="1" hangingPunct="1"/>
              <a:t>6</a:t>
            </a:fld>
            <a:endParaRPr lang="de-DE" sz="1200">
              <a:ea typeface="MS PGothic" charset="0"/>
              <a:cs typeface="MS PGothic" charset="0"/>
            </a:endParaRPr>
          </a:p>
        </p:txBody>
      </p:sp>
      <p:sp>
        <p:nvSpPr>
          <p:cNvPr id="72707" name="Rectangle 7"/>
          <p:cNvSpPr txBox="1">
            <a:spLocks noGrp="1" noChangeArrowheads="1"/>
          </p:cNvSpPr>
          <p:nvPr/>
        </p:nvSpPr>
        <p:spPr bwMode="auto">
          <a:xfrm>
            <a:off x="3849482" y="9429750"/>
            <a:ext cx="29465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91" tIns="45296" rIns="90591" bIns="45296" anchor="b"/>
          <a:lstStyle>
            <a:lvl1pPr defTabSz="904875" eaLnBrk="0" hangingPunct="0">
              <a:defRPr>
                <a:solidFill>
                  <a:schemeClr val="tx1"/>
                </a:solidFill>
                <a:latin typeface="Arial" charset="0"/>
                <a:ea typeface="ＭＳ Ｐゴシック" charset="0"/>
              </a:defRPr>
            </a:lvl1pPr>
            <a:lvl2pPr marL="742950" indent="-285750" defTabSz="904875" eaLnBrk="0" hangingPunct="0">
              <a:defRPr>
                <a:solidFill>
                  <a:schemeClr val="tx1"/>
                </a:solidFill>
                <a:latin typeface="Arial" charset="0"/>
                <a:ea typeface="ＭＳ Ｐゴシック" charset="0"/>
              </a:defRPr>
            </a:lvl2pPr>
            <a:lvl3pPr marL="1143000" indent="-228600" defTabSz="904875" eaLnBrk="0" hangingPunct="0">
              <a:defRPr>
                <a:solidFill>
                  <a:schemeClr val="tx1"/>
                </a:solidFill>
                <a:latin typeface="Arial" charset="0"/>
                <a:ea typeface="ＭＳ Ｐゴシック" charset="0"/>
              </a:defRPr>
            </a:lvl3pPr>
            <a:lvl4pPr marL="1600200" indent="-228600" defTabSz="904875" eaLnBrk="0" hangingPunct="0">
              <a:defRPr>
                <a:solidFill>
                  <a:schemeClr val="tx1"/>
                </a:solidFill>
                <a:latin typeface="Arial" charset="0"/>
                <a:ea typeface="ＭＳ Ｐゴシック" charset="0"/>
              </a:defRPr>
            </a:lvl4pPr>
            <a:lvl5pPr marL="2057400" indent="-228600" defTabSz="904875" eaLnBrk="0" hangingPunct="0">
              <a:defRPr>
                <a:solidFill>
                  <a:schemeClr val="tx1"/>
                </a:solidFill>
                <a:latin typeface="Arial" charset="0"/>
                <a:ea typeface="ＭＳ Ｐゴシック" charset="0"/>
              </a:defRPr>
            </a:lvl5pPr>
            <a:lvl6pPr marL="2514600" indent="-228600" defTabSz="904875" eaLnBrk="0" fontAlgn="base" hangingPunct="0">
              <a:spcBef>
                <a:spcPct val="0"/>
              </a:spcBef>
              <a:spcAft>
                <a:spcPct val="0"/>
              </a:spcAft>
              <a:defRPr>
                <a:solidFill>
                  <a:schemeClr val="tx1"/>
                </a:solidFill>
                <a:latin typeface="Arial" charset="0"/>
                <a:ea typeface="ＭＳ Ｐゴシック" charset="0"/>
              </a:defRPr>
            </a:lvl6pPr>
            <a:lvl7pPr marL="2971800" indent="-228600" defTabSz="904875" eaLnBrk="0" fontAlgn="base" hangingPunct="0">
              <a:spcBef>
                <a:spcPct val="0"/>
              </a:spcBef>
              <a:spcAft>
                <a:spcPct val="0"/>
              </a:spcAft>
              <a:defRPr>
                <a:solidFill>
                  <a:schemeClr val="tx1"/>
                </a:solidFill>
                <a:latin typeface="Arial" charset="0"/>
                <a:ea typeface="ＭＳ Ｐゴシック" charset="0"/>
              </a:defRPr>
            </a:lvl7pPr>
            <a:lvl8pPr marL="3429000" indent="-228600" defTabSz="904875" eaLnBrk="0" fontAlgn="base" hangingPunct="0">
              <a:spcBef>
                <a:spcPct val="0"/>
              </a:spcBef>
              <a:spcAft>
                <a:spcPct val="0"/>
              </a:spcAft>
              <a:defRPr>
                <a:solidFill>
                  <a:schemeClr val="tx1"/>
                </a:solidFill>
                <a:latin typeface="Arial" charset="0"/>
                <a:ea typeface="ＭＳ Ｐゴシック" charset="0"/>
              </a:defRPr>
            </a:lvl8pPr>
            <a:lvl9pPr marL="3886200" indent="-228600" defTabSz="904875"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0EA35560-4E56-CF44-B2A2-4E2B33F24349}" type="slidenum">
              <a:rPr lang="de-DE" sz="1200">
                <a:ea typeface="ヒラギノ角ゴ Pro W3" charset="0"/>
                <a:cs typeface="ヒラギノ角ゴ Pro W3" charset="0"/>
              </a:rPr>
              <a:pPr algn="r" eaLnBrk="1" hangingPunct="1"/>
              <a:t>6</a:t>
            </a:fld>
            <a:endParaRPr lang="de-DE" sz="1200">
              <a:ea typeface="ヒラギノ角ゴ Pro W3" charset="0"/>
              <a:cs typeface="ヒラギノ角ゴ Pro W3" charset="0"/>
            </a:endParaRPr>
          </a:p>
        </p:txBody>
      </p:sp>
      <p:sp>
        <p:nvSpPr>
          <p:cNvPr id="72708" name="Rectangle 2"/>
          <p:cNvSpPr>
            <a:spLocks noGrp="1" noRot="1" noChangeAspect="1" noChangeArrowheads="1" noTextEdit="1"/>
          </p:cNvSpPr>
          <p:nvPr>
            <p:ph type="sldImg"/>
          </p:nvPr>
        </p:nvSpPr>
        <p:spPr>
          <a:xfrm>
            <a:off x="917575" y="744538"/>
            <a:ext cx="4962525" cy="3722687"/>
          </a:xfrm>
          <a:ln/>
        </p:spPr>
      </p:sp>
      <p:sp>
        <p:nvSpPr>
          <p:cNvPr id="7270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lIns="90591" tIns="45296" rIns="90591" bIns="45296"/>
          <a:lstStyle/>
          <a:p>
            <a:pPr eaLnBrk="1" hangingPunct="1"/>
            <a:endParaRPr lang="de-DE">
              <a:latin typeface="Arial" charset="0"/>
              <a:ea typeface="MS PGothic" charset="0"/>
              <a:cs typeface="MS PGothic"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Gerade für Abiturienten wichtig</a:t>
            </a:r>
          </a:p>
          <a:p>
            <a:endParaRPr lang="de-DE" dirty="0" smtClean="0"/>
          </a:p>
          <a:p>
            <a:r>
              <a:rPr lang="de-DE" dirty="0" smtClean="0"/>
              <a:t>Für </a:t>
            </a:r>
            <a:r>
              <a:rPr lang="de-DE" dirty="0" err="1" smtClean="0"/>
              <a:t>LuL</a:t>
            </a:r>
            <a:r>
              <a:rPr lang="de-DE" dirty="0" smtClean="0"/>
              <a:t>: „Planungsraster“ für EF, </a:t>
            </a:r>
            <a:r>
              <a:rPr lang="de-DE" dirty="0" err="1" smtClean="0"/>
              <a:t>Gk</a:t>
            </a:r>
            <a:r>
              <a:rPr lang="de-DE" dirty="0" smtClean="0"/>
              <a:t>, LK </a:t>
            </a:r>
            <a:r>
              <a:rPr lang="de-DE" dirty="0" smtClean="0">
                <a:sym typeface="Wingdings" panose="05000000000000000000" pitchFamily="2" charset="2"/>
              </a:rPr>
              <a:t> Server</a:t>
            </a:r>
            <a:endParaRPr lang="de-DE" b="1" dirty="0"/>
          </a:p>
        </p:txBody>
      </p:sp>
      <p:sp>
        <p:nvSpPr>
          <p:cNvPr id="4" name="Kopfzeilenplatzhalter 3"/>
          <p:cNvSpPr>
            <a:spLocks noGrp="1"/>
          </p:cNvSpPr>
          <p:nvPr>
            <p:ph type="hdr" sz="quarter" idx="10"/>
          </p:nvPr>
        </p:nvSpPr>
        <p:spPr/>
        <p:txBody>
          <a:bodyPr/>
          <a:lstStyle/>
          <a:p>
            <a:pPr>
              <a:defRPr/>
            </a:pPr>
            <a:r>
              <a:rPr lang="de-DE" smtClean="0"/>
              <a:t>Implementation KLP Katholische Religionslehre 2010/2011</a:t>
            </a:r>
            <a:endParaRPr lang="de-DE"/>
          </a:p>
        </p:txBody>
      </p:sp>
      <p:sp>
        <p:nvSpPr>
          <p:cNvPr id="5" name="Foliennummernplatzhalter 4"/>
          <p:cNvSpPr>
            <a:spLocks noGrp="1"/>
          </p:cNvSpPr>
          <p:nvPr>
            <p:ph type="sldNum" sz="quarter" idx="11"/>
          </p:nvPr>
        </p:nvSpPr>
        <p:spPr/>
        <p:txBody>
          <a:bodyPr/>
          <a:lstStyle/>
          <a:p>
            <a:pPr>
              <a:defRPr/>
            </a:pPr>
            <a:fld id="{DE7DD4F6-DCC6-4505-8EB7-4487C87821B9}" type="slidenum">
              <a:rPr lang="de-DE" smtClean="0"/>
              <a:pPr>
                <a:defRPr/>
              </a:pPr>
              <a:t>57</a:t>
            </a:fld>
            <a:endParaRPr lang="de-DE"/>
          </a:p>
        </p:txBody>
      </p:sp>
    </p:spTree>
    <p:extLst>
      <p:ext uri="{BB962C8B-B14F-4D97-AF65-F5344CB8AC3E}">
        <p14:creationId xmlns:p14="http://schemas.microsoft.com/office/powerpoint/2010/main" val="6249002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lienbildplatzhalter 1"/>
          <p:cNvSpPr>
            <a:spLocks noGrp="1" noRot="1" noChangeAspect="1" noTextEdit="1"/>
          </p:cNvSpPr>
          <p:nvPr>
            <p:ph type="sldImg"/>
          </p:nvPr>
        </p:nvSpPr>
        <p:spPr>
          <a:xfrm>
            <a:off x="917575" y="744538"/>
            <a:ext cx="4964113" cy="3722687"/>
          </a:xfrm>
          <a:ln/>
        </p:spPr>
      </p:sp>
      <p:sp>
        <p:nvSpPr>
          <p:cNvPr id="77827" name="Notizenplatzhalter 2"/>
          <p:cNvSpPr>
            <a:spLocks noGrp="1"/>
          </p:cNvSpPr>
          <p:nvPr>
            <p:ph type="body" idx="1"/>
          </p:nvPr>
        </p:nvSpPr>
        <p:spPr>
          <a:noFill/>
        </p:spPr>
        <p:txBody>
          <a:bodyPr/>
          <a:lstStyle/>
          <a:p>
            <a:endParaRPr lang="de-DE" altLang="de-DE" smtClean="0"/>
          </a:p>
        </p:txBody>
      </p:sp>
      <p:sp>
        <p:nvSpPr>
          <p:cNvPr id="77828" name="Foliennummernplatzhalter 3"/>
          <p:cNvSpPr>
            <a:spLocks noGrp="1"/>
          </p:cNvSpPr>
          <p:nvPr>
            <p:ph type="sldNum" sz="quarter" idx="5"/>
          </p:nvPr>
        </p:nvSpPr>
        <p:spPr>
          <a:noFill/>
        </p:spPr>
        <p:txBody>
          <a:bodyPr/>
          <a:lstStyle>
            <a:lvl1pPr defTabSz="908050" eaLnBrk="0" hangingPunct="0">
              <a:defRPr>
                <a:solidFill>
                  <a:schemeClr val="tx1"/>
                </a:solidFill>
                <a:latin typeface="Arial" pitchFamily="34" charset="0"/>
              </a:defRPr>
            </a:lvl1pPr>
            <a:lvl2pPr marL="742950" indent="-285750" defTabSz="908050" eaLnBrk="0" hangingPunct="0">
              <a:defRPr>
                <a:solidFill>
                  <a:schemeClr val="tx1"/>
                </a:solidFill>
                <a:latin typeface="Arial" pitchFamily="34" charset="0"/>
              </a:defRPr>
            </a:lvl2pPr>
            <a:lvl3pPr marL="1143000" indent="-228600" defTabSz="908050" eaLnBrk="0" hangingPunct="0">
              <a:defRPr>
                <a:solidFill>
                  <a:schemeClr val="tx1"/>
                </a:solidFill>
                <a:latin typeface="Arial" pitchFamily="34" charset="0"/>
              </a:defRPr>
            </a:lvl3pPr>
            <a:lvl4pPr marL="1600200" indent="-228600" defTabSz="908050" eaLnBrk="0" hangingPunct="0">
              <a:defRPr>
                <a:solidFill>
                  <a:schemeClr val="tx1"/>
                </a:solidFill>
                <a:latin typeface="Arial" pitchFamily="34" charset="0"/>
              </a:defRPr>
            </a:lvl4pPr>
            <a:lvl5pPr marL="2057400" indent="-228600" defTabSz="908050" eaLnBrk="0" hangingPunct="0">
              <a:defRPr>
                <a:solidFill>
                  <a:schemeClr val="tx1"/>
                </a:solidFill>
                <a:latin typeface="Arial" pitchFamily="34" charset="0"/>
              </a:defRPr>
            </a:lvl5pPr>
            <a:lvl6pPr marL="2514600" indent="-228600" defTabSz="908050" eaLnBrk="0" fontAlgn="base" hangingPunct="0">
              <a:spcBef>
                <a:spcPct val="0"/>
              </a:spcBef>
              <a:spcAft>
                <a:spcPct val="0"/>
              </a:spcAft>
              <a:defRPr>
                <a:solidFill>
                  <a:schemeClr val="tx1"/>
                </a:solidFill>
                <a:latin typeface="Arial" pitchFamily="34" charset="0"/>
              </a:defRPr>
            </a:lvl6pPr>
            <a:lvl7pPr marL="2971800" indent="-228600" defTabSz="908050" eaLnBrk="0" fontAlgn="base" hangingPunct="0">
              <a:spcBef>
                <a:spcPct val="0"/>
              </a:spcBef>
              <a:spcAft>
                <a:spcPct val="0"/>
              </a:spcAft>
              <a:defRPr>
                <a:solidFill>
                  <a:schemeClr val="tx1"/>
                </a:solidFill>
                <a:latin typeface="Arial" pitchFamily="34" charset="0"/>
              </a:defRPr>
            </a:lvl7pPr>
            <a:lvl8pPr marL="3429000" indent="-228600" defTabSz="908050" eaLnBrk="0" fontAlgn="base" hangingPunct="0">
              <a:spcBef>
                <a:spcPct val="0"/>
              </a:spcBef>
              <a:spcAft>
                <a:spcPct val="0"/>
              </a:spcAft>
              <a:defRPr>
                <a:solidFill>
                  <a:schemeClr val="tx1"/>
                </a:solidFill>
                <a:latin typeface="Arial" pitchFamily="34" charset="0"/>
              </a:defRPr>
            </a:lvl8pPr>
            <a:lvl9pPr marL="3886200" indent="-228600" defTabSz="908050" eaLnBrk="0" fontAlgn="base" hangingPunct="0">
              <a:spcBef>
                <a:spcPct val="0"/>
              </a:spcBef>
              <a:spcAft>
                <a:spcPct val="0"/>
              </a:spcAft>
              <a:defRPr>
                <a:solidFill>
                  <a:schemeClr val="tx1"/>
                </a:solidFill>
                <a:latin typeface="Arial" pitchFamily="34" charset="0"/>
              </a:defRPr>
            </a:lvl9pPr>
          </a:lstStyle>
          <a:p>
            <a:pPr eaLnBrk="1" hangingPunct="1"/>
            <a:fld id="{1C70803F-007C-45E9-8FDB-B551D79F20AC}" type="slidenum">
              <a:rPr lang="de-DE" altLang="de-DE" smtClean="0"/>
              <a:pPr eaLnBrk="1" hangingPunct="1"/>
              <a:t>58</a:t>
            </a:fld>
            <a:endParaRPr lang="de-DE" altLang="de-DE"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Folienbildplatzhalter 1"/>
          <p:cNvSpPr>
            <a:spLocks noGrp="1" noRot="1" noChangeAspect="1" noTextEdit="1"/>
          </p:cNvSpPr>
          <p:nvPr>
            <p:ph type="sldImg"/>
          </p:nvPr>
        </p:nvSpPr>
        <p:spPr>
          <a:ln/>
        </p:spPr>
      </p:sp>
      <p:sp>
        <p:nvSpPr>
          <p:cNvPr id="10547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endParaRPr lang="de-DE">
              <a:latin typeface="Arial" charset="0"/>
              <a:ea typeface="MS PGothic" charset="0"/>
              <a:cs typeface="MS PGothic" charset="0"/>
            </a:endParaRPr>
          </a:p>
        </p:txBody>
      </p:sp>
      <p:sp>
        <p:nvSpPr>
          <p:cNvPr id="105476"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050" eaLnBrk="0" hangingPunct="0">
              <a:defRPr>
                <a:solidFill>
                  <a:schemeClr val="tx1"/>
                </a:solidFill>
                <a:latin typeface="Arial" charset="0"/>
                <a:ea typeface="ＭＳ Ｐゴシック" charset="0"/>
              </a:defRPr>
            </a:lvl1pPr>
            <a:lvl2pPr marL="742950" indent="-285750" defTabSz="908050" eaLnBrk="0" hangingPunct="0">
              <a:defRPr>
                <a:solidFill>
                  <a:schemeClr val="tx1"/>
                </a:solidFill>
                <a:latin typeface="Arial" charset="0"/>
                <a:ea typeface="ＭＳ Ｐゴシック" charset="0"/>
              </a:defRPr>
            </a:lvl2pPr>
            <a:lvl3pPr marL="1143000" indent="-228600" defTabSz="908050" eaLnBrk="0" hangingPunct="0">
              <a:defRPr>
                <a:solidFill>
                  <a:schemeClr val="tx1"/>
                </a:solidFill>
                <a:latin typeface="Arial" charset="0"/>
                <a:ea typeface="ＭＳ Ｐゴシック" charset="0"/>
              </a:defRPr>
            </a:lvl3pPr>
            <a:lvl4pPr marL="1600200" indent="-228600" defTabSz="908050" eaLnBrk="0" hangingPunct="0">
              <a:defRPr>
                <a:solidFill>
                  <a:schemeClr val="tx1"/>
                </a:solidFill>
                <a:latin typeface="Arial" charset="0"/>
                <a:ea typeface="ＭＳ Ｐゴシック" charset="0"/>
              </a:defRPr>
            </a:lvl4pPr>
            <a:lvl5pPr marL="2057400" indent="-228600" defTabSz="908050" eaLnBrk="0" hangingPunct="0">
              <a:defRPr>
                <a:solidFill>
                  <a:schemeClr val="tx1"/>
                </a:solidFill>
                <a:latin typeface="Arial" charset="0"/>
                <a:ea typeface="ＭＳ Ｐゴシック" charset="0"/>
              </a:defRPr>
            </a:lvl5pPr>
            <a:lvl6pPr marL="2514600" indent="-228600" defTabSz="908050" eaLnBrk="0" fontAlgn="base" hangingPunct="0">
              <a:spcBef>
                <a:spcPct val="0"/>
              </a:spcBef>
              <a:spcAft>
                <a:spcPct val="0"/>
              </a:spcAft>
              <a:defRPr>
                <a:solidFill>
                  <a:schemeClr val="tx1"/>
                </a:solidFill>
                <a:latin typeface="Arial" charset="0"/>
                <a:ea typeface="ＭＳ Ｐゴシック" charset="0"/>
              </a:defRPr>
            </a:lvl6pPr>
            <a:lvl7pPr marL="2971800" indent="-228600" defTabSz="908050" eaLnBrk="0" fontAlgn="base" hangingPunct="0">
              <a:spcBef>
                <a:spcPct val="0"/>
              </a:spcBef>
              <a:spcAft>
                <a:spcPct val="0"/>
              </a:spcAft>
              <a:defRPr>
                <a:solidFill>
                  <a:schemeClr val="tx1"/>
                </a:solidFill>
                <a:latin typeface="Arial" charset="0"/>
                <a:ea typeface="ＭＳ Ｐゴシック" charset="0"/>
              </a:defRPr>
            </a:lvl7pPr>
            <a:lvl8pPr marL="3429000" indent="-228600" defTabSz="908050" eaLnBrk="0" fontAlgn="base" hangingPunct="0">
              <a:spcBef>
                <a:spcPct val="0"/>
              </a:spcBef>
              <a:spcAft>
                <a:spcPct val="0"/>
              </a:spcAft>
              <a:defRPr>
                <a:solidFill>
                  <a:schemeClr val="tx1"/>
                </a:solidFill>
                <a:latin typeface="Arial" charset="0"/>
                <a:ea typeface="ＭＳ Ｐゴシック" charset="0"/>
              </a:defRPr>
            </a:lvl8pPr>
            <a:lvl9pPr marL="3886200" indent="-228600" defTabSz="90805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E9A95C1-1746-F34C-BD90-15CC6CC511D7}" type="slidenum">
              <a:rPr lang="de-DE">
                <a:ea typeface="MS PGothic" charset="0"/>
                <a:cs typeface="MS PGothic" charset="0"/>
              </a:rPr>
              <a:pPr eaLnBrk="1" hangingPunct="1"/>
              <a:t>59</a:t>
            </a:fld>
            <a:endParaRPr lang="de-DE">
              <a:ea typeface="MS PGothic" charset="0"/>
              <a:cs typeface="MS PGothic"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txBox="1">
            <a:spLocks noGrp="1" noChangeArrowheads="1"/>
          </p:cNvSpPr>
          <p:nvPr/>
        </p:nvSpPr>
        <p:spPr bwMode="auto">
          <a:xfrm>
            <a:off x="3849482" y="9428164"/>
            <a:ext cx="2946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55" tIns="45178" rIns="90355" bIns="45178" anchor="b"/>
          <a:lstStyle>
            <a:lvl1pPr defTabSz="903288">
              <a:defRPr sz="1200">
                <a:solidFill>
                  <a:schemeClr val="tx1"/>
                </a:solidFill>
                <a:latin typeface="Arial" charset="0"/>
                <a:ea typeface="ＭＳ Ｐゴシック" charset="0"/>
              </a:defRPr>
            </a:lvl1pPr>
            <a:lvl2pPr marL="742950" indent="-285750" defTabSz="903288">
              <a:defRPr sz="1200">
                <a:solidFill>
                  <a:schemeClr val="tx1"/>
                </a:solidFill>
                <a:latin typeface="Arial" charset="0"/>
                <a:ea typeface="ＭＳ Ｐゴシック" charset="0"/>
              </a:defRPr>
            </a:lvl2pPr>
            <a:lvl3pPr marL="1143000" indent="-228600" defTabSz="903288">
              <a:defRPr sz="1200">
                <a:solidFill>
                  <a:schemeClr val="tx1"/>
                </a:solidFill>
                <a:latin typeface="Arial" charset="0"/>
                <a:ea typeface="ＭＳ Ｐゴシック" charset="0"/>
              </a:defRPr>
            </a:lvl3pPr>
            <a:lvl4pPr marL="1600200" indent="-228600" defTabSz="903288">
              <a:defRPr sz="1200">
                <a:solidFill>
                  <a:schemeClr val="tx1"/>
                </a:solidFill>
                <a:latin typeface="Arial" charset="0"/>
                <a:ea typeface="ＭＳ Ｐゴシック" charset="0"/>
              </a:defRPr>
            </a:lvl4pPr>
            <a:lvl5pPr marL="2057400" indent="-228600" defTabSz="903288">
              <a:defRPr sz="1200">
                <a:solidFill>
                  <a:schemeClr val="tx1"/>
                </a:solidFill>
                <a:latin typeface="Arial" charset="0"/>
                <a:ea typeface="ＭＳ Ｐゴシック" charset="0"/>
              </a:defRPr>
            </a:lvl5pPr>
            <a:lvl6pPr marL="2514600" indent="-228600" defTabSz="903288" eaLnBrk="0" fontAlgn="base" hangingPunct="0">
              <a:spcBef>
                <a:spcPct val="30000"/>
              </a:spcBef>
              <a:spcAft>
                <a:spcPct val="0"/>
              </a:spcAft>
              <a:defRPr sz="1200">
                <a:solidFill>
                  <a:schemeClr val="tx1"/>
                </a:solidFill>
                <a:latin typeface="Arial" charset="0"/>
                <a:ea typeface="ＭＳ Ｐゴシック" charset="0"/>
              </a:defRPr>
            </a:lvl6pPr>
            <a:lvl7pPr marL="2971800" indent="-228600" defTabSz="903288" eaLnBrk="0" fontAlgn="base" hangingPunct="0">
              <a:spcBef>
                <a:spcPct val="30000"/>
              </a:spcBef>
              <a:spcAft>
                <a:spcPct val="0"/>
              </a:spcAft>
              <a:defRPr sz="1200">
                <a:solidFill>
                  <a:schemeClr val="tx1"/>
                </a:solidFill>
                <a:latin typeface="Arial" charset="0"/>
                <a:ea typeface="ＭＳ Ｐゴシック" charset="0"/>
              </a:defRPr>
            </a:lvl7pPr>
            <a:lvl8pPr marL="3429000" indent="-228600" defTabSz="903288" eaLnBrk="0" fontAlgn="base" hangingPunct="0">
              <a:spcBef>
                <a:spcPct val="30000"/>
              </a:spcBef>
              <a:spcAft>
                <a:spcPct val="0"/>
              </a:spcAft>
              <a:defRPr sz="1200">
                <a:solidFill>
                  <a:schemeClr val="tx1"/>
                </a:solidFill>
                <a:latin typeface="Arial" charset="0"/>
                <a:ea typeface="ＭＳ Ｐゴシック" charset="0"/>
              </a:defRPr>
            </a:lvl8pPr>
            <a:lvl9pPr marL="3886200" indent="-228600" defTabSz="903288" eaLnBrk="0" fontAlgn="base" hangingPunct="0">
              <a:spcBef>
                <a:spcPct val="30000"/>
              </a:spcBef>
              <a:spcAft>
                <a:spcPct val="0"/>
              </a:spcAft>
              <a:defRPr sz="1200">
                <a:solidFill>
                  <a:schemeClr val="tx1"/>
                </a:solidFill>
                <a:latin typeface="Arial" charset="0"/>
                <a:ea typeface="ＭＳ Ｐゴシック" charset="0"/>
              </a:defRPr>
            </a:lvl9pPr>
          </a:lstStyle>
          <a:p>
            <a:pPr algn="r"/>
            <a:fld id="{DB6D8E00-5095-5E41-AE6B-AE6E6EC6ACD3}" type="slidenum">
              <a:rPr lang="de-DE">
                <a:ea typeface="ヒラギノ角ゴ Pro W3" charset="0"/>
                <a:cs typeface="ヒラギノ角ゴ Pro W3" charset="0"/>
              </a:rPr>
              <a:pPr algn="r"/>
              <a:t>9</a:t>
            </a:fld>
            <a:endParaRPr lang="de-DE">
              <a:ea typeface="ヒラギノ角ゴ Pro W3" charset="0"/>
              <a:cs typeface="ヒラギノ角ゴ Pro W3" charset="0"/>
            </a:endParaRPr>
          </a:p>
        </p:txBody>
      </p:sp>
      <p:sp>
        <p:nvSpPr>
          <p:cNvPr id="73731" name="Rectangle 2"/>
          <p:cNvSpPr>
            <a:spLocks noGrp="1" noRot="1" noChangeAspect="1" noChangeArrowheads="1" noTextEdit="1"/>
          </p:cNvSpPr>
          <p:nvPr>
            <p:ph type="sldImg"/>
          </p:nvPr>
        </p:nvSpPr>
        <p:spPr>
          <a:xfrm>
            <a:off x="919163" y="744538"/>
            <a:ext cx="4962525" cy="3722687"/>
          </a:xfrm>
          <a:ln/>
        </p:spPr>
      </p:sp>
      <p:sp>
        <p:nvSpPr>
          <p:cNvPr id="737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lIns="90355" tIns="45178" rIns="90355" bIns="45178"/>
          <a:lstStyle/>
          <a:p>
            <a:endParaRPr lang="de-DE">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lienbildplatzhalter 1"/>
          <p:cNvSpPr>
            <a:spLocks noGrp="1" noRot="1" noChangeAspect="1" noTextEdit="1"/>
          </p:cNvSpPr>
          <p:nvPr>
            <p:ph type="sldImg"/>
          </p:nvPr>
        </p:nvSpPr>
        <p:spPr>
          <a:ln/>
        </p:spPr>
      </p:sp>
      <p:sp>
        <p:nvSpPr>
          <p:cNvPr id="61443" name="Notizenplatzhalter 2"/>
          <p:cNvSpPr>
            <a:spLocks noGrp="1"/>
          </p:cNvSpPr>
          <p:nvPr>
            <p:ph type="body" idx="1"/>
          </p:nvPr>
        </p:nvSpPr>
        <p:spPr>
          <a:noFill/>
        </p:spPr>
        <p:txBody>
          <a:bodyPr/>
          <a:lstStyle/>
          <a:p>
            <a:endParaRPr lang="de-DE" dirty="0" smtClean="0"/>
          </a:p>
        </p:txBody>
      </p:sp>
      <p:sp>
        <p:nvSpPr>
          <p:cNvPr id="61444" name="Kopfzeilenplatzhalter 3"/>
          <p:cNvSpPr>
            <a:spLocks noGrp="1"/>
          </p:cNvSpPr>
          <p:nvPr>
            <p:ph type="hdr" sz="quarter"/>
          </p:nvPr>
        </p:nvSpPr>
        <p:spPr>
          <a:noFill/>
          <a:ln>
            <a:miter lim="800000"/>
            <a:headEnd/>
            <a:tailEnd/>
          </a:ln>
        </p:spPr>
        <p:txBody>
          <a:bodyPr/>
          <a:lstStyle/>
          <a:p>
            <a:r>
              <a:rPr lang="de-DE" smtClean="0"/>
              <a:t>Implementation KLP Katholische Religionslehre 2010/2011</a:t>
            </a:r>
          </a:p>
        </p:txBody>
      </p:sp>
      <p:sp>
        <p:nvSpPr>
          <p:cNvPr id="61445" name="Foliennummernplatzhalter 4"/>
          <p:cNvSpPr>
            <a:spLocks noGrp="1"/>
          </p:cNvSpPr>
          <p:nvPr>
            <p:ph type="sldNum" sz="quarter" idx="5"/>
          </p:nvPr>
        </p:nvSpPr>
        <p:spPr>
          <a:noFill/>
          <a:ln>
            <a:miter lim="800000"/>
            <a:headEnd/>
            <a:tailEnd/>
          </a:ln>
        </p:spPr>
        <p:txBody>
          <a:bodyPr/>
          <a:lstStyle/>
          <a:p>
            <a:fld id="{925FFC2B-7341-477B-B484-F6D0939DAA6E}" type="slidenum">
              <a:rPr lang="de-DE" smtClean="0"/>
              <a:pPr/>
              <a:t>10</a:t>
            </a:fld>
            <a:endParaRPr 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lienbildplatzhalter 1"/>
          <p:cNvSpPr>
            <a:spLocks noGrp="1" noRot="1" noChangeAspect="1" noTextEdit="1"/>
          </p:cNvSpPr>
          <p:nvPr>
            <p:ph type="sldImg"/>
          </p:nvPr>
        </p:nvSpPr>
        <p:spPr>
          <a:ln/>
        </p:spPr>
      </p:sp>
      <p:sp>
        <p:nvSpPr>
          <p:cNvPr id="62467" name="Notizenplatzhalter 2"/>
          <p:cNvSpPr>
            <a:spLocks noGrp="1"/>
          </p:cNvSpPr>
          <p:nvPr>
            <p:ph type="body" idx="1"/>
          </p:nvPr>
        </p:nvSpPr>
        <p:spPr>
          <a:noFill/>
        </p:spPr>
        <p:txBody>
          <a:bodyPr/>
          <a:lstStyle/>
          <a:p>
            <a:endParaRPr lang="de-DE" smtClean="0"/>
          </a:p>
        </p:txBody>
      </p:sp>
      <p:sp>
        <p:nvSpPr>
          <p:cNvPr id="62468" name="Kopfzeilenplatzhalter 3"/>
          <p:cNvSpPr>
            <a:spLocks noGrp="1"/>
          </p:cNvSpPr>
          <p:nvPr>
            <p:ph type="hdr" sz="quarter"/>
          </p:nvPr>
        </p:nvSpPr>
        <p:spPr>
          <a:noFill/>
          <a:ln>
            <a:miter lim="800000"/>
            <a:headEnd/>
            <a:tailEnd/>
          </a:ln>
        </p:spPr>
        <p:txBody>
          <a:bodyPr/>
          <a:lstStyle/>
          <a:p>
            <a:r>
              <a:rPr lang="de-DE" smtClean="0"/>
              <a:t>Implementation KLP Katholische Religionslehre 2010/2011</a:t>
            </a:r>
          </a:p>
        </p:txBody>
      </p:sp>
      <p:sp>
        <p:nvSpPr>
          <p:cNvPr id="62469" name="Foliennummernplatzhalter 4"/>
          <p:cNvSpPr>
            <a:spLocks noGrp="1"/>
          </p:cNvSpPr>
          <p:nvPr>
            <p:ph type="sldNum" sz="quarter" idx="5"/>
          </p:nvPr>
        </p:nvSpPr>
        <p:spPr>
          <a:noFill/>
          <a:ln>
            <a:miter lim="800000"/>
            <a:headEnd/>
            <a:tailEnd/>
          </a:ln>
        </p:spPr>
        <p:txBody>
          <a:bodyPr/>
          <a:lstStyle/>
          <a:p>
            <a:fld id="{0A58AEEA-3A3E-486F-A2D1-BC35E8F1EDE4}" type="slidenum">
              <a:rPr lang="de-DE" smtClean="0"/>
              <a:pPr/>
              <a:t>11</a:t>
            </a:fld>
            <a:endParaRPr lang="de-D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Kopfzeilenplatzhalter 3"/>
          <p:cNvSpPr>
            <a:spLocks noGrp="1"/>
          </p:cNvSpPr>
          <p:nvPr>
            <p:ph type="hdr" sz="quarter" idx="10"/>
          </p:nvPr>
        </p:nvSpPr>
        <p:spPr/>
        <p:txBody>
          <a:bodyPr/>
          <a:lstStyle/>
          <a:p>
            <a:pPr>
              <a:defRPr/>
            </a:pPr>
            <a:r>
              <a:rPr lang="de-DE" smtClean="0"/>
              <a:t>Implementation KLP Katholische Religionslehre 2010/2011</a:t>
            </a:r>
            <a:endParaRPr lang="de-DE"/>
          </a:p>
        </p:txBody>
      </p:sp>
      <p:sp>
        <p:nvSpPr>
          <p:cNvPr id="5" name="Foliennummernplatzhalter 4"/>
          <p:cNvSpPr>
            <a:spLocks noGrp="1"/>
          </p:cNvSpPr>
          <p:nvPr>
            <p:ph type="sldNum" sz="quarter" idx="11"/>
          </p:nvPr>
        </p:nvSpPr>
        <p:spPr/>
        <p:txBody>
          <a:bodyPr/>
          <a:lstStyle/>
          <a:p>
            <a:pPr>
              <a:defRPr/>
            </a:pPr>
            <a:fld id="{DE7DD4F6-DCC6-4505-8EB7-4487C87821B9}" type="slidenum">
              <a:rPr lang="de-DE" smtClean="0"/>
              <a:pPr>
                <a:defRPr/>
              </a:pPr>
              <a:t>12</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3" name="Picture 7" descr="NRW_SK_CMYK"/>
          <p:cNvPicPr>
            <a:picLocks noChangeAspect="1" noChangeArrowheads="1"/>
          </p:cNvPicPr>
          <p:nvPr/>
        </p:nvPicPr>
        <p:blipFill>
          <a:blip r:embed="rId2" cstate="email">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5768975" y="404813"/>
            <a:ext cx="28352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539750" y="3573463"/>
            <a:ext cx="8064500" cy="1470025"/>
          </a:xfrm>
        </p:spPr>
        <p:txBody>
          <a:bodyPr anchor="ctr"/>
          <a:lstStyle>
            <a:lvl1pPr>
              <a:defRPr/>
            </a:lvl1pPr>
          </a:lstStyle>
          <a:p>
            <a:pPr lvl="0"/>
            <a:r>
              <a:rPr lang="de-DE" noProof="0" smtClean="0"/>
              <a:t>Titelmasterformat durch Klicken bearbeiten</a:t>
            </a:r>
          </a:p>
        </p:txBody>
      </p:sp>
    </p:spTree>
    <p:extLst>
      <p:ext uri="{BB962C8B-B14F-4D97-AF65-F5344CB8AC3E}">
        <p14:creationId xmlns:p14="http://schemas.microsoft.com/office/powerpoint/2010/main" val="690007575"/>
      </p:ext>
    </p:extLst>
  </p:cSld>
  <p:clrMapOvr>
    <a:masterClrMapping/>
  </p:clrMapOvr>
  <p:transition advClick="0" advTm="10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7"/>
          <p:cNvSpPr>
            <a:spLocks noGrp="1" noChangeArrowheads="1"/>
          </p:cNvSpPr>
          <p:nvPr>
            <p:ph type="ftr" sz="quarter" idx="10"/>
          </p:nvPr>
        </p:nvSpPr>
        <p:spPr>
          <a:ln/>
        </p:spPr>
        <p:txBody>
          <a:bodyPr/>
          <a:lstStyle>
            <a:lvl1pPr>
              <a:defRPr/>
            </a:lvl1pPr>
          </a:lstStyle>
          <a:p>
            <a:r>
              <a:rPr lang="de-DE"/>
              <a:t>KLP GOSt – Implementationstransfer	Soest, 06.11.2013	Peter Dobbelstein / Arne Prasse</a:t>
            </a:r>
          </a:p>
          <a:p>
            <a:endParaRPr lang="de-DE"/>
          </a:p>
        </p:txBody>
      </p:sp>
      <p:sp>
        <p:nvSpPr>
          <p:cNvPr id="5" name="Rectangle 8"/>
          <p:cNvSpPr>
            <a:spLocks noGrp="1" noChangeArrowheads="1"/>
          </p:cNvSpPr>
          <p:nvPr>
            <p:ph type="sldNum" sz="quarter" idx="11"/>
          </p:nvPr>
        </p:nvSpPr>
        <p:spPr>
          <a:ln/>
        </p:spPr>
        <p:txBody>
          <a:bodyPr/>
          <a:lstStyle>
            <a:lvl1pPr>
              <a:defRPr/>
            </a:lvl1pPr>
          </a:lstStyle>
          <a:p>
            <a:fld id="{2AA5B11D-5890-0F4D-B8F6-E5C643CD67E1}" type="slidenum">
              <a:rPr lang="de-DE"/>
              <a:pPr/>
              <a:t>‹Nr.›</a:t>
            </a:fld>
            <a:endParaRPr lang="de-DE"/>
          </a:p>
        </p:txBody>
      </p:sp>
    </p:spTree>
    <p:extLst>
      <p:ext uri="{BB962C8B-B14F-4D97-AF65-F5344CB8AC3E}">
        <p14:creationId xmlns:p14="http://schemas.microsoft.com/office/powerpoint/2010/main" val="999495247"/>
      </p:ext>
    </p:extLst>
  </p:cSld>
  <p:clrMapOvr>
    <a:masterClrMapping/>
  </p:clrMapOvr>
  <p:transition advClick="0" advTm="10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88125" y="1268413"/>
            <a:ext cx="2016125" cy="4465637"/>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39750" y="1268413"/>
            <a:ext cx="5895975" cy="4465637"/>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7"/>
          <p:cNvSpPr>
            <a:spLocks noGrp="1" noChangeArrowheads="1"/>
          </p:cNvSpPr>
          <p:nvPr>
            <p:ph type="ftr" sz="quarter" idx="10"/>
          </p:nvPr>
        </p:nvSpPr>
        <p:spPr>
          <a:ln/>
        </p:spPr>
        <p:txBody>
          <a:bodyPr/>
          <a:lstStyle>
            <a:lvl1pPr>
              <a:defRPr/>
            </a:lvl1pPr>
          </a:lstStyle>
          <a:p>
            <a:r>
              <a:rPr lang="de-DE"/>
              <a:t>KLP GOSt – Implementationstransfer	Soest, 06.11.2013	Peter Dobbelstein / Arne Prasse</a:t>
            </a:r>
          </a:p>
          <a:p>
            <a:endParaRPr lang="de-DE"/>
          </a:p>
        </p:txBody>
      </p:sp>
      <p:sp>
        <p:nvSpPr>
          <p:cNvPr id="5" name="Rectangle 8"/>
          <p:cNvSpPr>
            <a:spLocks noGrp="1" noChangeArrowheads="1"/>
          </p:cNvSpPr>
          <p:nvPr>
            <p:ph type="sldNum" sz="quarter" idx="11"/>
          </p:nvPr>
        </p:nvSpPr>
        <p:spPr>
          <a:ln/>
        </p:spPr>
        <p:txBody>
          <a:bodyPr/>
          <a:lstStyle>
            <a:lvl1pPr>
              <a:defRPr/>
            </a:lvl1pPr>
          </a:lstStyle>
          <a:p>
            <a:fld id="{946C72A2-E8D7-A947-9CAF-A832266BFFD4}" type="slidenum">
              <a:rPr lang="de-DE"/>
              <a:pPr/>
              <a:t>‹Nr.›</a:t>
            </a:fld>
            <a:endParaRPr lang="de-DE"/>
          </a:p>
        </p:txBody>
      </p:sp>
    </p:spTree>
    <p:extLst>
      <p:ext uri="{BB962C8B-B14F-4D97-AF65-F5344CB8AC3E}">
        <p14:creationId xmlns:p14="http://schemas.microsoft.com/office/powerpoint/2010/main" val="2655141096"/>
      </p:ext>
    </p:extLst>
  </p:cSld>
  <p:clrMapOvr>
    <a:masterClrMapping/>
  </p:clrMapOvr>
  <p:transition advClick="0" advTm="10000"/>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539750" y="1268413"/>
            <a:ext cx="8064500" cy="1439862"/>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539750" y="3573463"/>
            <a:ext cx="8064500" cy="2160587"/>
          </a:xfrm>
        </p:spPr>
        <p:txBody>
          <a:bodyPr/>
          <a:lstStyle/>
          <a:p>
            <a:pPr lvl="0"/>
            <a:endParaRPr lang="de-DE" noProof="0" smtClean="0"/>
          </a:p>
        </p:txBody>
      </p:sp>
      <p:sp>
        <p:nvSpPr>
          <p:cNvPr id="4" name="Rectangle 7"/>
          <p:cNvSpPr>
            <a:spLocks noGrp="1" noChangeArrowheads="1"/>
          </p:cNvSpPr>
          <p:nvPr>
            <p:ph type="ftr" sz="quarter" idx="10"/>
          </p:nvPr>
        </p:nvSpPr>
        <p:spPr>
          <a:ln/>
        </p:spPr>
        <p:txBody>
          <a:bodyPr/>
          <a:lstStyle>
            <a:lvl1pPr>
              <a:defRPr/>
            </a:lvl1pPr>
          </a:lstStyle>
          <a:p>
            <a:r>
              <a:rPr lang="de-DE"/>
              <a:t>KLP GOSt – Implementationstransfer	Soest, 06.11.2013	Peter Dobbelstein / Arne Prasse</a:t>
            </a:r>
          </a:p>
          <a:p>
            <a:endParaRPr lang="de-DE"/>
          </a:p>
        </p:txBody>
      </p:sp>
      <p:sp>
        <p:nvSpPr>
          <p:cNvPr id="5" name="Rectangle 8"/>
          <p:cNvSpPr>
            <a:spLocks noGrp="1" noChangeArrowheads="1"/>
          </p:cNvSpPr>
          <p:nvPr>
            <p:ph type="sldNum" sz="quarter" idx="11"/>
          </p:nvPr>
        </p:nvSpPr>
        <p:spPr>
          <a:ln/>
        </p:spPr>
        <p:txBody>
          <a:bodyPr/>
          <a:lstStyle>
            <a:lvl1pPr>
              <a:defRPr/>
            </a:lvl1pPr>
          </a:lstStyle>
          <a:p>
            <a:fld id="{8FE480F4-E876-2A45-8315-DCCC48BC4777}" type="slidenum">
              <a:rPr lang="de-DE"/>
              <a:pPr/>
              <a:t>‹Nr.›</a:t>
            </a:fld>
            <a:endParaRPr lang="de-DE"/>
          </a:p>
        </p:txBody>
      </p:sp>
    </p:spTree>
    <p:extLst>
      <p:ext uri="{BB962C8B-B14F-4D97-AF65-F5344CB8AC3E}">
        <p14:creationId xmlns:p14="http://schemas.microsoft.com/office/powerpoint/2010/main" val="430152590"/>
      </p:ext>
    </p:extLst>
  </p:cSld>
  <p:clrMapOvr>
    <a:masterClrMapping/>
  </p:clrMapOvr>
  <p:transition advClick="0" advTm="10000"/>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539750" y="1268413"/>
            <a:ext cx="8064500" cy="4465637"/>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Rectangle 7"/>
          <p:cNvSpPr>
            <a:spLocks noGrp="1" noChangeArrowheads="1"/>
          </p:cNvSpPr>
          <p:nvPr>
            <p:ph type="ftr" sz="quarter" idx="10"/>
          </p:nvPr>
        </p:nvSpPr>
        <p:spPr>
          <a:ln/>
        </p:spPr>
        <p:txBody>
          <a:bodyPr/>
          <a:lstStyle>
            <a:lvl1pPr>
              <a:defRPr/>
            </a:lvl1pPr>
          </a:lstStyle>
          <a:p>
            <a:r>
              <a:rPr lang="de-DE"/>
              <a:t>KLP GOSt – Implementationstransfer	Soest, 06.11.2013	Peter Dobbelstein / Arne Prasse</a:t>
            </a:r>
          </a:p>
          <a:p>
            <a:endParaRPr lang="de-DE"/>
          </a:p>
        </p:txBody>
      </p:sp>
      <p:sp>
        <p:nvSpPr>
          <p:cNvPr id="4" name="Rectangle 8"/>
          <p:cNvSpPr>
            <a:spLocks noGrp="1" noChangeArrowheads="1"/>
          </p:cNvSpPr>
          <p:nvPr>
            <p:ph type="sldNum" sz="quarter" idx="11"/>
          </p:nvPr>
        </p:nvSpPr>
        <p:spPr>
          <a:ln/>
        </p:spPr>
        <p:txBody>
          <a:bodyPr/>
          <a:lstStyle>
            <a:lvl1pPr>
              <a:defRPr/>
            </a:lvl1pPr>
          </a:lstStyle>
          <a:p>
            <a:fld id="{5E0951B6-C3E2-9640-BFDF-EE314C2B70D2}" type="slidenum">
              <a:rPr lang="de-DE"/>
              <a:pPr/>
              <a:t>‹Nr.›</a:t>
            </a:fld>
            <a:endParaRPr lang="de-DE"/>
          </a:p>
        </p:txBody>
      </p:sp>
    </p:spTree>
    <p:extLst>
      <p:ext uri="{BB962C8B-B14F-4D97-AF65-F5344CB8AC3E}">
        <p14:creationId xmlns:p14="http://schemas.microsoft.com/office/powerpoint/2010/main" val="1520508118"/>
      </p:ext>
    </p:extLst>
  </p:cSld>
  <p:clrMapOvr>
    <a:masterClrMapping/>
  </p:clrMapOvr>
  <p:transition advClick="0" advTm="10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7"/>
          <p:cNvSpPr>
            <a:spLocks noGrp="1" noChangeArrowheads="1"/>
          </p:cNvSpPr>
          <p:nvPr>
            <p:ph type="ftr" sz="quarter" idx="10"/>
          </p:nvPr>
        </p:nvSpPr>
        <p:spPr>
          <a:ln/>
        </p:spPr>
        <p:txBody>
          <a:bodyPr/>
          <a:lstStyle>
            <a:lvl1pPr>
              <a:defRPr/>
            </a:lvl1pPr>
          </a:lstStyle>
          <a:p>
            <a:r>
              <a:rPr lang="de-DE"/>
              <a:t>KLP GOSt – Implementationstransfer	Soest, 06.11.2013	Peter Dobbelstein / Arne Prasse</a:t>
            </a:r>
          </a:p>
          <a:p>
            <a:endParaRPr lang="de-DE"/>
          </a:p>
        </p:txBody>
      </p:sp>
      <p:sp>
        <p:nvSpPr>
          <p:cNvPr id="5" name="Rectangle 8"/>
          <p:cNvSpPr>
            <a:spLocks noGrp="1" noChangeArrowheads="1"/>
          </p:cNvSpPr>
          <p:nvPr>
            <p:ph type="sldNum" sz="quarter" idx="11"/>
          </p:nvPr>
        </p:nvSpPr>
        <p:spPr>
          <a:ln/>
        </p:spPr>
        <p:txBody>
          <a:bodyPr/>
          <a:lstStyle>
            <a:lvl1pPr>
              <a:defRPr/>
            </a:lvl1pPr>
          </a:lstStyle>
          <a:p>
            <a:fld id="{CD104F33-73FD-064D-987D-430CF3332FCC}" type="slidenum">
              <a:rPr lang="de-DE"/>
              <a:pPr/>
              <a:t>‹Nr.›</a:t>
            </a:fld>
            <a:endParaRPr lang="de-DE"/>
          </a:p>
        </p:txBody>
      </p:sp>
    </p:spTree>
    <p:extLst>
      <p:ext uri="{BB962C8B-B14F-4D97-AF65-F5344CB8AC3E}">
        <p14:creationId xmlns:p14="http://schemas.microsoft.com/office/powerpoint/2010/main" val="776502013"/>
      </p:ext>
    </p:extLst>
  </p:cSld>
  <p:clrMapOvr>
    <a:masterClrMapping/>
  </p:clrMapOvr>
  <p:transition advClick="0" advTm="10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7"/>
          <p:cNvSpPr>
            <a:spLocks noGrp="1" noChangeArrowheads="1"/>
          </p:cNvSpPr>
          <p:nvPr>
            <p:ph type="ftr" sz="quarter" idx="10"/>
          </p:nvPr>
        </p:nvSpPr>
        <p:spPr>
          <a:ln/>
        </p:spPr>
        <p:txBody>
          <a:bodyPr/>
          <a:lstStyle>
            <a:lvl1pPr>
              <a:defRPr/>
            </a:lvl1pPr>
          </a:lstStyle>
          <a:p>
            <a:r>
              <a:rPr lang="de-DE"/>
              <a:t>KLP GOSt – Implementationstransfer	Soest, 06.11.2013	Peter Dobbelstein / Arne Prasse</a:t>
            </a:r>
          </a:p>
          <a:p>
            <a:endParaRPr lang="de-DE"/>
          </a:p>
        </p:txBody>
      </p:sp>
      <p:sp>
        <p:nvSpPr>
          <p:cNvPr id="5" name="Rectangle 8"/>
          <p:cNvSpPr>
            <a:spLocks noGrp="1" noChangeArrowheads="1"/>
          </p:cNvSpPr>
          <p:nvPr>
            <p:ph type="sldNum" sz="quarter" idx="11"/>
          </p:nvPr>
        </p:nvSpPr>
        <p:spPr>
          <a:ln/>
        </p:spPr>
        <p:txBody>
          <a:bodyPr/>
          <a:lstStyle>
            <a:lvl1pPr>
              <a:defRPr/>
            </a:lvl1pPr>
          </a:lstStyle>
          <a:p>
            <a:fld id="{9C52CBDC-2D23-3E4A-8C0D-823F171FCD05}" type="slidenum">
              <a:rPr lang="de-DE"/>
              <a:pPr/>
              <a:t>‹Nr.›</a:t>
            </a:fld>
            <a:endParaRPr lang="de-DE"/>
          </a:p>
        </p:txBody>
      </p:sp>
    </p:spTree>
    <p:extLst>
      <p:ext uri="{BB962C8B-B14F-4D97-AF65-F5344CB8AC3E}">
        <p14:creationId xmlns:p14="http://schemas.microsoft.com/office/powerpoint/2010/main" val="4231598078"/>
      </p:ext>
    </p:extLst>
  </p:cSld>
  <p:clrMapOvr>
    <a:masterClrMapping/>
  </p:clrMapOvr>
  <p:transition advClick="0" advTm="10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39750" y="3573463"/>
            <a:ext cx="3956050" cy="2160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3573463"/>
            <a:ext cx="3956050" cy="2160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7"/>
          <p:cNvSpPr>
            <a:spLocks noGrp="1" noChangeArrowheads="1"/>
          </p:cNvSpPr>
          <p:nvPr>
            <p:ph type="ftr" sz="quarter" idx="10"/>
          </p:nvPr>
        </p:nvSpPr>
        <p:spPr>
          <a:ln/>
        </p:spPr>
        <p:txBody>
          <a:bodyPr/>
          <a:lstStyle>
            <a:lvl1pPr>
              <a:defRPr/>
            </a:lvl1pPr>
          </a:lstStyle>
          <a:p>
            <a:r>
              <a:rPr lang="de-DE"/>
              <a:t>KLP GOSt – Implementationstransfer	Soest, 06.11.2013	Peter Dobbelstein / Arne Prasse</a:t>
            </a:r>
          </a:p>
          <a:p>
            <a:endParaRPr lang="de-DE"/>
          </a:p>
        </p:txBody>
      </p:sp>
      <p:sp>
        <p:nvSpPr>
          <p:cNvPr id="6" name="Rectangle 8"/>
          <p:cNvSpPr>
            <a:spLocks noGrp="1" noChangeArrowheads="1"/>
          </p:cNvSpPr>
          <p:nvPr>
            <p:ph type="sldNum" sz="quarter" idx="11"/>
          </p:nvPr>
        </p:nvSpPr>
        <p:spPr>
          <a:ln/>
        </p:spPr>
        <p:txBody>
          <a:bodyPr/>
          <a:lstStyle>
            <a:lvl1pPr>
              <a:defRPr/>
            </a:lvl1pPr>
          </a:lstStyle>
          <a:p>
            <a:fld id="{8C14EFEB-731C-6744-BEF4-BBC9E9E6E2FE}" type="slidenum">
              <a:rPr lang="de-DE"/>
              <a:pPr/>
              <a:t>‹Nr.›</a:t>
            </a:fld>
            <a:endParaRPr lang="de-DE"/>
          </a:p>
        </p:txBody>
      </p:sp>
    </p:spTree>
    <p:extLst>
      <p:ext uri="{BB962C8B-B14F-4D97-AF65-F5344CB8AC3E}">
        <p14:creationId xmlns:p14="http://schemas.microsoft.com/office/powerpoint/2010/main" val="3163168173"/>
      </p:ext>
    </p:extLst>
  </p:cSld>
  <p:clrMapOvr>
    <a:masterClrMapping/>
  </p:clrMapOvr>
  <p:transition advClick="0" advTm="10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7"/>
          <p:cNvSpPr>
            <a:spLocks noGrp="1" noChangeArrowheads="1"/>
          </p:cNvSpPr>
          <p:nvPr>
            <p:ph type="ftr" sz="quarter" idx="10"/>
          </p:nvPr>
        </p:nvSpPr>
        <p:spPr>
          <a:ln/>
        </p:spPr>
        <p:txBody>
          <a:bodyPr/>
          <a:lstStyle>
            <a:lvl1pPr>
              <a:defRPr/>
            </a:lvl1pPr>
          </a:lstStyle>
          <a:p>
            <a:r>
              <a:rPr lang="de-DE"/>
              <a:t>KLP GOSt – Implementationstransfer	Soest, 06.11.2013	Peter Dobbelstein / Arne Prasse</a:t>
            </a:r>
          </a:p>
          <a:p>
            <a:endParaRPr lang="de-DE"/>
          </a:p>
        </p:txBody>
      </p:sp>
      <p:sp>
        <p:nvSpPr>
          <p:cNvPr id="8" name="Rectangle 8"/>
          <p:cNvSpPr>
            <a:spLocks noGrp="1" noChangeArrowheads="1"/>
          </p:cNvSpPr>
          <p:nvPr>
            <p:ph type="sldNum" sz="quarter" idx="11"/>
          </p:nvPr>
        </p:nvSpPr>
        <p:spPr>
          <a:ln/>
        </p:spPr>
        <p:txBody>
          <a:bodyPr/>
          <a:lstStyle>
            <a:lvl1pPr>
              <a:defRPr/>
            </a:lvl1pPr>
          </a:lstStyle>
          <a:p>
            <a:fld id="{B657B7D4-2B16-BF46-9F19-044A5AFB4FC8}" type="slidenum">
              <a:rPr lang="de-DE"/>
              <a:pPr/>
              <a:t>‹Nr.›</a:t>
            </a:fld>
            <a:endParaRPr lang="de-DE"/>
          </a:p>
        </p:txBody>
      </p:sp>
    </p:spTree>
    <p:extLst>
      <p:ext uri="{BB962C8B-B14F-4D97-AF65-F5344CB8AC3E}">
        <p14:creationId xmlns:p14="http://schemas.microsoft.com/office/powerpoint/2010/main" val="2496124585"/>
      </p:ext>
    </p:extLst>
  </p:cSld>
  <p:clrMapOvr>
    <a:masterClrMapping/>
  </p:clrMapOvr>
  <p:transition advClick="0" advTm="10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7"/>
          <p:cNvSpPr>
            <a:spLocks noGrp="1" noChangeArrowheads="1"/>
          </p:cNvSpPr>
          <p:nvPr>
            <p:ph type="ftr" sz="quarter" idx="10"/>
          </p:nvPr>
        </p:nvSpPr>
        <p:spPr>
          <a:ln/>
        </p:spPr>
        <p:txBody>
          <a:bodyPr/>
          <a:lstStyle>
            <a:lvl1pPr>
              <a:defRPr/>
            </a:lvl1pPr>
          </a:lstStyle>
          <a:p>
            <a:r>
              <a:rPr lang="de-DE"/>
              <a:t>KLP GOSt – Implementationstransfer	Soest, 06.11.2013	Peter Dobbelstein / Arne Prasse</a:t>
            </a:r>
          </a:p>
          <a:p>
            <a:endParaRPr lang="de-DE"/>
          </a:p>
        </p:txBody>
      </p:sp>
      <p:sp>
        <p:nvSpPr>
          <p:cNvPr id="4" name="Rectangle 8"/>
          <p:cNvSpPr>
            <a:spLocks noGrp="1" noChangeArrowheads="1"/>
          </p:cNvSpPr>
          <p:nvPr>
            <p:ph type="sldNum" sz="quarter" idx="11"/>
          </p:nvPr>
        </p:nvSpPr>
        <p:spPr>
          <a:ln/>
        </p:spPr>
        <p:txBody>
          <a:bodyPr/>
          <a:lstStyle>
            <a:lvl1pPr>
              <a:defRPr/>
            </a:lvl1pPr>
          </a:lstStyle>
          <a:p>
            <a:fld id="{8B11F886-2321-D044-8B58-960FC1E764CA}" type="slidenum">
              <a:rPr lang="de-DE"/>
              <a:pPr/>
              <a:t>‹Nr.›</a:t>
            </a:fld>
            <a:endParaRPr lang="de-DE"/>
          </a:p>
        </p:txBody>
      </p:sp>
    </p:spTree>
    <p:extLst>
      <p:ext uri="{BB962C8B-B14F-4D97-AF65-F5344CB8AC3E}">
        <p14:creationId xmlns:p14="http://schemas.microsoft.com/office/powerpoint/2010/main" val="1580012055"/>
      </p:ext>
    </p:extLst>
  </p:cSld>
  <p:clrMapOvr>
    <a:masterClrMapping/>
  </p:clrMapOvr>
  <p:transition advClick="0" advTm="10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r>
              <a:rPr lang="de-DE"/>
              <a:t>KLP GOSt – Implementationstransfer	Soest, 06.11.2013	Peter Dobbelstein / Arne Prasse</a:t>
            </a:r>
          </a:p>
          <a:p>
            <a:endParaRPr lang="de-DE"/>
          </a:p>
        </p:txBody>
      </p:sp>
      <p:sp>
        <p:nvSpPr>
          <p:cNvPr id="3" name="Rectangle 8"/>
          <p:cNvSpPr>
            <a:spLocks noGrp="1" noChangeArrowheads="1"/>
          </p:cNvSpPr>
          <p:nvPr>
            <p:ph type="sldNum" sz="quarter" idx="11"/>
          </p:nvPr>
        </p:nvSpPr>
        <p:spPr>
          <a:ln/>
        </p:spPr>
        <p:txBody>
          <a:bodyPr/>
          <a:lstStyle>
            <a:lvl1pPr>
              <a:defRPr/>
            </a:lvl1pPr>
          </a:lstStyle>
          <a:p>
            <a:fld id="{34FF8153-A73C-6D44-99AB-84B9111CDCC0}" type="slidenum">
              <a:rPr lang="de-DE"/>
              <a:pPr/>
              <a:t>‹Nr.›</a:t>
            </a:fld>
            <a:endParaRPr lang="de-DE"/>
          </a:p>
        </p:txBody>
      </p:sp>
    </p:spTree>
    <p:extLst>
      <p:ext uri="{BB962C8B-B14F-4D97-AF65-F5344CB8AC3E}">
        <p14:creationId xmlns:p14="http://schemas.microsoft.com/office/powerpoint/2010/main" val="12206734"/>
      </p:ext>
    </p:extLst>
  </p:cSld>
  <p:clrMapOvr>
    <a:masterClrMapping/>
  </p:clrMapOvr>
  <p:transition advClick="0" advTm="10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7"/>
          <p:cNvSpPr>
            <a:spLocks noGrp="1" noChangeArrowheads="1"/>
          </p:cNvSpPr>
          <p:nvPr>
            <p:ph type="ftr" sz="quarter" idx="10"/>
          </p:nvPr>
        </p:nvSpPr>
        <p:spPr>
          <a:ln/>
        </p:spPr>
        <p:txBody>
          <a:bodyPr/>
          <a:lstStyle>
            <a:lvl1pPr>
              <a:defRPr/>
            </a:lvl1pPr>
          </a:lstStyle>
          <a:p>
            <a:r>
              <a:rPr lang="de-DE"/>
              <a:t>KLP GOSt – Implementationstransfer	Soest, 06.11.2013	Peter Dobbelstein / Arne Prasse</a:t>
            </a:r>
          </a:p>
          <a:p>
            <a:endParaRPr lang="de-DE"/>
          </a:p>
        </p:txBody>
      </p:sp>
      <p:sp>
        <p:nvSpPr>
          <p:cNvPr id="6" name="Rectangle 8"/>
          <p:cNvSpPr>
            <a:spLocks noGrp="1" noChangeArrowheads="1"/>
          </p:cNvSpPr>
          <p:nvPr>
            <p:ph type="sldNum" sz="quarter" idx="11"/>
          </p:nvPr>
        </p:nvSpPr>
        <p:spPr>
          <a:ln/>
        </p:spPr>
        <p:txBody>
          <a:bodyPr/>
          <a:lstStyle>
            <a:lvl1pPr>
              <a:defRPr/>
            </a:lvl1pPr>
          </a:lstStyle>
          <a:p>
            <a:fld id="{834BFBF6-C088-5242-924B-9FDF1BC30313}" type="slidenum">
              <a:rPr lang="de-DE"/>
              <a:pPr/>
              <a:t>‹Nr.›</a:t>
            </a:fld>
            <a:endParaRPr lang="de-DE"/>
          </a:p>
        </p:txBody>
      </p:sp>
    </p:spTree>
    <p:extLst>
      <p:ext uri="{BB962C8B-B14F-4D97-AF65-F5344CB8AC3E}">
        <p14:creationId xmlns:p14="http://schemas.microsoft.com/office/powerpoint/2010/main" val="527368553"/>
      </p:ext>
    </p:extLst>
  </p:cSld>
  <p:clrMapOvr>
    <a:masterClrMapping/>
  </p:clrMapOvr>
  <p:transition advClick="0" advTm="10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7"/>
          <p:cNvSpPr>
            <a:spLocks noGrp="1" noChangeArrowheads="1"/>
          </p:cNvSpPr>
          <p:nvPr>
            <p:ph type="ftr" sz="quarter" idx="10"/>
          </p:nvPr>
        </p:nvSpPr>
        <p:spPr>
          <a:ln/>
        </p:spPr>
        <p:txBody>
          <a:bodyPr/>
          <a:lstStyle>
            <a:lvl1pPr>
              <a:defRPr/>
            </a:lvl1pPr>
          </a:lstStyle>
          <a:p>
            <a:r>
              <a:rPr lang="de-DE"/>
              <a:t>KLP GOSt – Implementationstransfer	Soest, 06.11.2013	Peter Dobbelstein / Arne Prasse</a:t>
            </a:r>
          </a:p>
          <a:p>
            <a:endParaRPr lang="de-DE"/>
          </a:p>
        </p:txBody>
      </p:sp>
      <p:sp>
        <p:nvSpPr>
          <p:cNvPr id="6" name="Rectangle 8"/>
          <p:cNvSpPr>
            <a:spLocks noGrp="1" noChangeArrowheads="1"/>
          </p:cNvSpPr>
          <p:nvPr>
            <p:ph type="sldNum" sz="quarter" idx="11"/>
          </p:nvPr>
        </p:nvSpPr>
        <p:spPr>
          <a:ln/>
        </p:spPr>
        <p:txBody>
          <a:bodyPr/>
          <a:lstStyle>
            <a:lvl1pPr>
              <a:defRPr/>
            </a:lvl1pPr>
          </a:lstStyle>
          <a:p>
            <a:fld id="{56481DC2-7230-C846-A432-95CC344D4A8A}" type="slidenum">
              <a:rPr lang="de-DE"/>
              <a:pPr/>
              <a:t>‹Nr.›</a:t>
            </a:fld>
            <a:endParaRPr lang="de-DE"/>
          </a:p>
        </p:txBody>
      </p:sp>
    </p:spTree>
    <p:extLst>
      <p:ext uri="{BB962C8B-B14F-4D97-AF65-F5344CB8AC3E}">
        <p14:creationId xmlns:p14="http://schemas.microsoft.com/office/powerpoint/2010/main" val="1613078116"/>
      </p:ext>
    </p:extLst>
  </p:cSld>
  <p:clrMapOvr>
    <a:masterClrMapping/>
  </p:clrMapOvr>
  <p:transition advClick="0" advTm="10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1268413"/>
            <a:ext cx="8064500" cy="143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de-DE"/>
              <a:t>Titelmasterformat durch Klicken bearbeiten</a:t>
            </a:r>
          </a:p>
        </p:txBody>
      </p:sp>
      <p:sp>
        <p:nvSpPr>
          <p:cNvPr id="1027" name="Rectangle 3"/>
          <p:cNvSpPr>
            <a:spLocks noGrp="1" noChangeArrowheads="1"/>
          </p:cNvSpPr>
          <p:nvPr>
            <p:ph type="body" idx="1"/>
          </p:nvPr>
        </p:nvSpPr>
        <p:spPr bwMode="auto">
          <a:xfrm>
            <a:off x="539750" y="3573463"/>
            <a:ext cx="8064500" cy="216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p:txBody>
      </p:sp>
      <p:sp>
        <p:nvSpPr>
          <p:cNvPr id="1031" name="Rectangle 7"/>
          <p:cNvSpPr>
            <a:spLocks noGrp="1" noChangeArrowheads="1"/>
          </p:cNvSpPr>
          <p:nvPr>
            <p:ph type="ftr" sz="quarter" idx="3"/>
          </p:nvPr>
        </p:nvSpPr>
        <p:spPr bwMode="auto">
          <a:xfrm>
            <a:off x="900113" y="6453188"/>
            <a:ext cx="7750175"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defTabSz="939800">
              <a:tabLst>
                <a:tab pos="3683000" algn="ctr"/>
                <a:tab pos="7708900" algn="r"/>
              </a:tabLst>
              <a:defRPr sz="800" b="1"/>
            </a:lvl1pPr>
          </a:lstStyle>
          <a:p>
            <a:r>
              <a:rPr lang="de-DE"/>
              <a:t>KLP GOSt – Implementationstransfer	Soest, 06.11.2013	Peter Dobbelstein / Arne Prasse</a:t>
            </a:r>
          </a:p>
          <a:p>
            <a:endParaRPr lang="de-DE"/>
          </a:p>
        </p:txBody>
      </p:sp>
      <p:sp>
        <p:nvSpPr>
          <p:cNvPr id="1032" name="Rectangle 8"/>
          <p:cNvSpPr>
            <a:spLocks noGrp="1" noChangeArrowheads="1"/>
          </p:cNvSpPr>
          <p:nvPr>
            <p:ph type="sldNum" sz="quarter" idx="4"/>
          </p:nvPr>
        </p:nvSpPr>
        <p:spPr bwMode="auto">
          <a:xfrm>
            <a:off x="539750" y="6453188"/>
            <a:ext cx="288925"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a:lvl1pPr>
          </a:lstStyle>
          <a:p>
            <a:fld id="{C08B2501-F120-354B-A662-993B08CB0229}" type="slidenum">
              <a:rPr lang="de-DE"/>
              <a:pPr/>
              <a:t>‹Nr.›</a:t>
            </a:fld>
            <a:endParaRPr lang="de-DE"/>
          </a:p>
        </p:txBody>
      </p:sp>
      <p:pic>
        <p:nvPicPr>
          <p:cNvPr id="1030" name="Picture 10" descr="NRW_MSW_RGB"/>
          <p:cNvPicPr>
            <a:picLocks noChangeAspect="1" noChangeArrowheads="1"/>
          </p:cNvPicPr>
          <p:nvPr userDrawn="1"/>
        </p:nvPicPr>
        <p:blipFill>
          <a:blip r:embed="rId15" cstate="email">
            <a:extLst>
              <a:ext uri="{28A0092B-C50C-407E-A947-70E740481C1C}">
                <a14:useLocalDpi xmlns:a14="http://schemas.microsoft.com/office/drawing/2010/main" val="0"/>
              </a:ext>
            </a:extLst>
          </a:blip>
          <a:srcRect/>
          <a:stretch>
            <a:fillRect/>
          </a:stretch>
        </p:blipFill>
        <p:spPr bwMode="auto">
          <a:xfrm>
            <a:off x="5789613" y="276225"/>
            <a:ext cx="281463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12" descr="Logo_NRW_MS_RZ"/>
          <p:cNvSpPr>
            <a:spLocks noChangeAspect="1" noChangeArrowheads="1"/>
          </p:cNvSpPr>
          <p:nvPr userDrawn="1"/>
        </p:nvSpPr>
        <p:spPr bwMode="auto">
          <a:xfrm>
            <a:off x="1509713" y="2805113"/>
            <a:ext cx="612457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de-DE" altLang="de-DE" smtClean="0">
              <a:ea typeface="+mn-ea"/>
            </a:endParaRPr>
          </a:p>
        </p:txBody>
      </p:sp>
      <p:sp>
        <p:nvSpPr>
          <p:cNvPr id="3" name="Rectangle 2"/>
          <p:cNvSpPr>
            <a:spLocks noChangeArrowheads="1"/>
          </p:cNvSpPr>
          <p:nvPr userDrawn="1"/>
        </p:nvSpPr>
        <p:spPr bwMode="auto">
          <a:xfrm>
            <a:off x="0" y="1311275"/>
            <a:ext cx="9144000" cy="4953000"/>
          </a:xfrm>
          <a:prstGeom prst="rect">
            <a:avLst/>
          </a:prstGeom>
          <a:solidFill>
            <a:srgbClr val="6699FF">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de-DE" altLang="de-DE" smtClean="0">
              <a:ea typeface="+mn-ea"/>
            </a:endParaRPr>
          </a:p>
        </p:txBody>
      </p:sp>
      <p:pic>
        <p:nvPicPr>
          <p:cNvPr id="1033" name="Picture 18" descr="Logo_KLP_GOSt"/>
          <p:cNvPicPr>
            <a:picLocks noChangeAspect="1" noChangeArrowheads="1"/>
          </p:cNvPicPr>
          <p:nvPr userDrawn="1"/>
        </p:nvPicPr>
        <p:blipFill>
          <a:blip r:embed="rId16" cstate="email">
            <a:extLst>
              <a:ext uri="{28A0092B-C50C-407E-A947-70E740481C1C}">
                <a14:useLocalDpi xmlns:a14="http://schemas.microsoft.com/office/drawing/2010/main" val="0"/>
              </a:ext>
            </a:extLst>
          </a:blip>
          <a:srcRect/>
          <a:stretch>
            <a:fillRect/>
          </a:stretch>
        </p:blipFill>
        <p:spPr bwMode="auto">
          <a:xfrm>
            <a:off x="552450" y="142875"/>
            <a:ext cx="235267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73"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 id="2147483972" r:id="rId13"/>
  </p:sldLayoutIdLst>
  <p:transition advClick="0" advTm="10000"/>
  <p:timing>
    <p:tnLst>
      <p:par>
        <p:cTn id="1" dur="indefinite" restart="never" nodeType="tmRoot"/>
      </p:par>
    </p:tnLst>
  </p:timing>
  <p:hf hdr="0" ftr="0" dt="0"/>
  <p:txStyles>
    <p:titleStyle>
      <a:lvl1pPr algn="l" rtl="0" eaLnBrk="0" fontAlgn="base" hangingPunct="0">
        <a:spcBef>
          <a:spcPct val="0"/>
        </a:spcBef>
        <a:spcAft>
          <a:spcPct val="0"/>
        </a:spcAft>
        <a:defRPr sz="2000" b="1">
          <a:solidFill>
            <a:schemeClr val="tx1"/>
          </a:solidFill>
          <a:latin typeface="+mj-lt"/>
          <a:ea typeface="ＭＳ Ｐゴシック" charset="0"/>
          <a:cs typeface="+mj-cs"/>
        </a:defRPr>
      </a:lvl1pPr>
      <a:lvl2pPr algn="l" rtl="0" eaLnBrk="0" fontAlgn="base" hangingPunct="0">
        <a:spcBef>
          <a:spcPct val="0"/>
        </a:spcBef>
        <a:spcAft>
          <a:spcPct val="0"/>
        </a:spcAft>
        <a:defRPr sz="2000" b="1">
          <a:solidFill>
            <a:schemeClr val="tx1"/>
          </a:solidFill>
          <a:latin typeface="Arial-BoldMT" charset="0"/>
          <a:ea typeface="ＭＳ Ｐゴシック" charset="0"/>
        </a:defRPr>
      </a:lvl2pPr>
      <a:lvl3pPr algn="l" rtl="0" eaLnBrk="0" fontAlgn="base" hangingPunct="0">
        <a:spcBef>
          <a:spcPct val="0"/>
        </a:spcBef>
        <a:spcAft>
          <a:spcPct val="0"/>
        </a:spcAft>
        <a:defRPr sz="2000" b="1">
          <a:solidFill>
            <a:schemeClr val="tx1"/>
          </a:solidFill>
          <a:latin typeface="Arial-BoldMT" charset="0"/>
          <a:ea typeface="ＭＳ Ｐゴシック" charset="0"/>
        </a:defRPr>
      </a:lvl3pPr>
      <a:lvl4pPr algn="l" rtl="0" eaLnBrk="0" fontAlgn="base" hangingPunct="0">
        <a:spcBef>
          <a:spcPct val="0"/>
        </a:spcBef>
        <a:spcAft>
          <a:spcPct val="0"/>
        </a:spcAft>
        <a:defRPr sz="2000" b="1">
          <a:solidFill>
            <a:schemeClr val="tx1"/>
          </a:solidFill>
          <a:latin typeface="Arial-BoldMT" charset="0"/>
          <a:ea typeface="ＭＳ Ｐゴシック" charset="0"/>
        </a:defRPr>
      </a:lvl4pPr>
      <a:lvl5pPr algn="l" rtl="0" eaLnBrk="0" fontAlgn="base" hangingPunct="0">
        <a:spcBef>
          <a:spcPct val="0"/>
        </a:spcBef>
        <a:spcAft>
          <a:spcPct val="0"/>
        </a:spcAft>
        <a:defRPr sz="2000" b="1">
          <a:solidFill>
            <a:schemeClr val="tx1"/>
          </a:solidFill>
          <a:latin typeface="Arial-BoldMT" charset="0"/>
          <a:ea typeface="ＭＳ Ｐゴシック" charset="0"/>
        </a:defRPr>
      </a:lvl5pPr>
      <a:lvl6pPr marL="457200" algn="l" rtl="0" fontAlgn="base">
        <a:spcBef>
          <a:spcPct val="0"/>
        </a:spcBef>
        <a:spcAft>
          <a:spcPct val="0"/>
        </a:spcAft>
        <a:defRPr sz="2000" b="1">
          <a:solidFill>
            <a:schemeClr val="tx1"/>
          </a:solidFill>
          <a:latin typeface="Arial-BoldMT" charset="0"/>
        </a:defRPr>
      </a:lvl6pPr>
      <a:lvl7pPr marL="914400" algn="l" rtl="0" fontAlgn="base">
        <a:spcBef>
          <a:spcPct val="0"/>
        </a:spcBef>
        <a:spcAft>
          <a:spcPct val="0"/>
        </a:spcAft>
        <a:defRPr sz="2000" b="1">
          <a:solidFill>
            <a:schemeClr val="tx1"/>
          </a:solidFill>
          <a:latin typeface="Arial-BoldMT" charset="0"/>
        </a:defRPr>
      </a:lvl7pPr>
      <a:lvl8pPr marL="1371600" algn="l" rtl="0" fontAlgn="base">
        <a:spcBef>
          <a:spcPct val="0"/>
        </a:spcBef>
        <a:spcAft>
          <a:spcPct val="0"/>
        </a:spcAft>
        <a:defRPr sz="2000" b="1">
          <a:solidFill>
            <a:schemeClr val="tx1"/>
          </a:solidFill>
          <a:latin typeface="Arial-BoldMT" charset="0"/>
        </a:defRPr>
      </a:lvl8pPr>
      <a:lvl9pPr marL="1828800" algn="l" rtl="0" fontAlgn="base">
        <a:spcBef>
          <a:spcPct val="0"/>
        </a:spcBef>
        <a:spcAft>
          <a:spcPct val="0"/>
        </a:spcAft>
        <a:defRPr sz="2000" b="1">
          <a:solidFill>
            <a:schemeClr val="tx1"/>
          </a:solidFill>
          <a:latin typeface="Arial-BoldMT" charset="0"/>
        </a:defRPr>
      </a:lvl9pPr>
    </p:titleStyle>
    <p:bodyStyle>
      <a:lvl1pPr marL="342900" indent="-342900" algn="l" rtl="0" eaLnBrk="0" fontAlgn="base" hangingPunct="0">
        <a:spcBef>
          <a:spcPct val="20000"/>
        </a:spcBef>
        <a:spcAft>
          <a:spcPct val="0"/>
        </a:spcAft>
        <a:buChar char="•"/>
        <a:defRPr sz="21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1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1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Titel 1"/>
          <p:cNvSpPr>
            <a:spLocks noGrp="1"/>
          </p:cNvSpPr>
          <p:nvPr>
            <p:ph type="title"/>
          </p:nvPr>
        </p:nvSpPr>
        <p:spPr/>
        <p:txBody>
          <a:bodyPr/>
          <a:lstStyle/>
          <a:p>
            <a:endParaRPr lang="de-DE">
              <a:latin typeface="Arial-BoldMT" charset="0"/>
            </a:endParaRPr>
          </a:p>
        </p:txBody>
      </p:sp>
      <p:sp>
        <p:nvSpPr>
          <p:cNvPr id="3075" name="Inhaltsplatzhalter 2"/>
          <p:cNvSpPr>
            <a:spLocks noGrp="1"/>
          </p:cNvSpPr>
          <p:nvPr>
            <p:ph idx="1"/>
          </p:nvPr>
        </p:nvSpPr>
        <p:spPr/>
        <p:txBody>
          <a:bodyPr/>
          <a:lstStyle/>
          <a:p>
            <a:endParaRPr lang="de-DE">
              <a:latin typeface="Arial" charset="0"/>
            </a:endParaRPr>
          </a:p>
        </p:txBody>
      </p:sp>
      <p:sp>
        <p:nvSpPr>
          <p:cNvPr id="3077" name="Foliennummernplatzhalter 4"/>
          <p:cNvSpPr>
            <a:spLocks noGrp="1"/>
          </p:cNvSpPr>
          <p:nvPr>
            <p:ph type="sldNum" sz="quarter" idx="1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D6EAE695-C971-1249-995D-73A4125B1E21}" type="slidenum">
              <a:rPr lang="de-DE" sz="800"/>
              <a:pPr/>
              <a:t>1</a:t>
            </a:fld>
            <a:endParaRPr lang="de-DE" sz="800"/>
          </a:p>
        </p:txBody>
      </p:sp>
      <p:sp>
        <p:nvSpPr>
          <p:cNvPr id="3078" name="Rectangle 4"/>
          <p:cNvSpPr>
            <a:spLocks noChangeArrowheads="1"/>
          </p:cNvSpPr>
          <p:nvPr/>
        </p:nvSpPr>
        <p:spPr bwMode="auto">
          <a:xfrm>
            <a:off x="0" y="1257300"/>
            <a:ext cx="9144000" cy="50482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pic>
        <p:nvPicPr>
          <p:cNvPr id="3079" name="Picture 2" descr="NRW_Guillochen_PowerPoint-Tit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05038"/>
            <a:ext cx="91440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Rectangle 3"/>
          <p:cNvSpPr>
            <a:spLocks noChangeArrowheads="1"/>
          </p:cNvSpPr>
          <p:nvPr/>
        </p:nvSpPr>
        <p:spPr bwMode="auto">
          <a:xfrm>
            <a:off x="68263" y="2413000"/>
            <a:ext cx="8990012" cy="256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algn="ctr"/>
            <a:r>
              <a:rPr lang="de-DE" sz="2800" b="1" dirty="0"/>
              <a:t>Kernlehrpläne für die gymnasiale Oberstufe</a:t>
            </a:r>
          </a:p>
          <a:p>
            <a:pPr algn="ctr"/>
            <a:r>
              <a:rPr lang="de-DE" sz="2800" b="1" dirty="0"/>
              <a:t>- </a:t>
            </a:r>
            <a:r>
              <a:rPr lang="de-DE" sz="2800" b="1" dirty="0" smtClean="0"/>
              <a:t>Katholische Religionslehre -</a:t>
            </a:r>
            <a:r>
              <a:rPr lang="de-DE" sz="2000" b="1" dirty="0"/>
              <a:t/>
            </a:r>
            <a:br>
              <a:rPr lang="de-DE" sz="2000" b="1" dirty="0"/>
            </a:br>
            <a:r>
              <a:rPr lang="de-DE" sz="2000" b="1" dirty="0"/>
              <a:t/>
            </a:r>
            <a:br>
              <a:rPr lang="de-DE" sz="2000" b="1" dirty="0"/>
            </a:br>
            <a:endParaRPr lang="de-DE" sz="2000" b="1" dirty="0">
              <a:latin typeface="Arial-BoldMT" charset="0"/>
            </a:endParaRPr>
          </a:p>
        </p:txBody>
      </p:sp>
    </p:spTree>
  </p:cSld>
  <p:clrMapOvr>
    <a:masterClrMapping/>
  </p:clrMapOvr>
  <p:transition advClick="0" advTm="10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931960" y="1488282"/>
            <a:ext cx="2663825" cy="792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Der „alte“ LP SII von 1999</a:t>
            </a:r>
          </a:p>
        </p:txBody>
      </p:sp>
      <p:sp>
        <p:nvSpPr>
          <p:cNvPr id="5" name="Rechteck 4"/>
          <p:cNvSpPr/>
          <p:nvPr/>
        </p:nvSpPr>
        <p:spPr>
          <a:xfrm>
            <a:off x="603821" y="2492376"/>
            <a:ext cx="3464123" cy="1872728"/>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marL="109728" fontAlgn="auto">
              <a:lnSpc>
                <a:spcPct val="110000"/>
              </a:lnSpc>
              <a:spcAft>
                <a:spcPts val="0"/>
              </a:spcAft>
              <a:buFont typeface="Wingdings 3"/>
              <a:buNone/>
              <a:defRPr/>
            </a:pPr>
            <a:endParaRPr lang="de-DE" sz="1800" b="1" dirty="0" smtClean="0">
              <a:solidFill>
                <a:schemeClr val="tx2"/>
              </a:solidFill>
            </a:endParaRPr>
          </a:p>
          <a:p>
            <a:pPr marL="109728" fontAlgn="auto">
              <a:lnSpc>
                <a:spcPct val="110000"/>
              </a:lnSpc>
              <a:spcAft>
                <a:spcPts val="0"/>
              </a:spcAft>
              <a:buFont typeface="Wingdings 3"/>
              <a:buNone/>
              <a:defRPr/>
            </a:pPr>
            <a:endParaRPr lang="de-DE" sz="1800" b="1" dirty="0">
              <a:solidFill>
                <a:schemeClr val="tx2"/>
              </a:solidFill>
            </a:endParaRPr>
          </a:p>
          <a:p>
            <a:pPr marL="109728" fontAlgn="auto">
              <a:lnSpc>
                <a:spcPct val="110000"/>
              </a:lnSpc>
              <a:spcAft>
                <a:spcPts val="0"/>
              </a:spcAft>
              <a:buFont typeface="Wingdings 3"/>
              <a:buNone/>
              <a:defRPr/>
            </a:pPr>
            <a:endParaRPr lang="de-DE" sz="1800" b="1" dirty="0" smtClean="0">
              <a:solidFill>
                <a:schemeClr val="tx2"/>
              </a:solidFill>
            </a:endParaRPr>
          </a:p>
          <a:p>
            <a:pPr marL="109728" fontAlgn="auto">
              <a:lnSpc>
                <a:spcPct val="110000"/>
              </a:lnSpc>
              <a:spcAft>
                <a:spcPts val="0"/>
              </a:spcAft>
              <a:buFont typeface="Wingdings 3"/>
              <a:buNone/>
              <a:defRPr/>
            </a:pPr>
            <a:endParaRPr lang="de-DE" sz="1800" b="1" dirty="0">
              <a:solidFill>
                <a:schemeClr val="tx2"/>
              </a:solidFill>
            </a:endParaRPr>
          </a:p>
          <a:p>
            <a:pPr marL="109728" fontAlgn="auto">
              <a:lnSpc>
                <a:spcPct val="110000"/>
              </a:lnSpc>
              <a:spcAft>
                <a:spcPts val="0"/>
              </a:spcAft>
              <a:buFont typeface="Wingdings 3"/>
              <a:buNone/>
              <a:defRPr/>
            </a:pPr>
            <a:endParaRPr lang="de-DE" sz="1800" b="1" dirty="0" smtClean="0">
              <a:solidFill>
                <a:schemeClr val="tx2"/>
              </a:solidFill>
            </a:endParaRPr>
          </a:p>
          <a:p>
            <a:pPr marL="109728" fontAlgn="auto">
              <a:lnSpc>
                <a:spcPct val="110000"/>
              </a:lnSpc>
              <a:spcAft>
                <a:spcPts val="0"/>
              </a:spcAft>
              <a:buFont typeface="Wingdings 3"/>
              <a:buNone/>
              <a:defRPr/>
            </a:pPr>
            <a:r>
              <a:rPr lang="de-DE" sz="1800" b="1" dirty="0" smtClean="0">
                <a:solidFill>
                  <a:schemeClr val="tx1"/>
                </a:solidFill>
              </a:rPr>
              <a:t>Inhaltliche </a:t>
            </a:r>
            <a:r>
              <a:rPr lang="de-DE" sz="1800" b="1" dirty="0">
                <a:solidFill>
                  <a:schemeClr val="tx1"/>
                </a:solidFill>
              </a:rPr>
              <a:t>Dimension</a:t>
            </a:r>
            <a:r>
              <a:rPr lang="de-DE" sz="1800" dirty="0">
                <a:solidFill>
                  <a:schemeClr val="tx1"/>
                </a:solidFill>
              </a:rPr>
              <a:t>:</a:t>
            </a:r>
          </a:p>
          <a:p>
            <a:pPr marL="365760" indent="-256032" fontAlgn="auto">
              <a:lnSpc>
                <a:spcPct val="110000"/>
              </a:lnSpc>
              <a:spcAft>
                <a:spcPts val="0"/>
              </a:spcAft>
              <a:buFont typeface="Wingdings 3"/>
              <a:buChar char=""/>
              <a:defRPr/>
            </a:pPr>
            <a:r>
              <a:rPr lang="de-DE" sz="1800" dirty="0">
                <a:solidFill>
                  <a:schemeClr val="tx1"/>
                </a:solidFill>
              </a:rPr>
              <a:t>Die Kirche und ihre Aufgabe in der </a:t>
            </a:r>
            <a:r>
              <a:rPr lang="de-DE" sz="1800" dirty="0" smtClean="0">
                <a:solidFill>
                  <a:schemeClr val="tx1"/>
                </a:solidFill>
              </a:rPr>
              <a:t>Welt</a:t>
            </a:r>
          </a:p>
          <a:p>
            <a:pPr marL="109728" fontAlgn="auto">
              <a:lnSpc>
                <a:spcPct val="110000"/>
              </a:lnSpc>
              <a:spcAft>
                <a:spcPts val="0"/>
              </a:spcAft>
              <a:defRPr/>
            </a:pPr>
            <a:endParaRPr lang="de-DE" sz="1800" dirty="0">
              <a:solidFill>
                <a:schemeClr val="tx2"/>
              </a:solidFill>
            </a:endParaRPr>
          </a:p>
          <a:p>
            <a:pPr marL="109728" fontAlgn="auto">
              <a:lnSpc>
                <a:spcPct val="110000"/>
              </a:lnSpc>
              <a:spcAft>
                <a:spcPts val="0"/>
              </a:spcAft>
              <a:buFont typeface="Wingdings 3"/>
              <a:buNone/>
              <a:defRPr/>
            </a:pPr>
            <a:endParaRPr lang="de-DE" sz="1800" b="1" dirty="0" smtClean="0">
              <a:solidFill>
                <a:schemeClr val="tx2"/>
              </a:solidFill>
            </a:endParaRPr>
          </a:p>
          <a:p>
            <a:pPr marL="109728" fontAlgn="auto">
              <a:lnSpc>
                <a:spcPct val="110000"/>
              </a:lnSpc>
              <a:spcAft>
                <a:spcPts val="0"/>
              </a:spcAft>
              <a:buFont typeface="Wingdings 3"/>
              <a:buNone/>
              <a:defRPr/>
            </a:pPr>
            <a:endParaRPr lang="de-DE" sz="1800" b="1" dirty="0">
              <a:solidFill>
                <a:schemeClr val="tx2"/>
              </a:solidFill>
            </a:endParaRPr>
          </a:p>
          <a:p>
            <a:pPr marL="109728" fontAlgn="auto">
              <a:lnSpc>
                <a:spcPct val="110000"/>
              </a:lnSpc>
              <a:spcAft>
                <a:spcPts val="0"/>
              </a:spcAft>
              <a:buFont typeface="Wingdings 3"/>
              <a:buNone/>
              <a:defRPr/>
            </a:pPr>
            <a:endParaRPr lang="de-DE" sz="1800" b="1" dirty="0">
              <a:solidFill>
                <a:schemeClr val="tx2"/>
              </a:solidFill>
            </a:endParaRPr>
          </a:p>
          <a:p>
            <a:pPr marL="109728" fontAlgn="auto">
              <a:lnSpc>
                <a:spcPct val="110000"/>
              </a:lnSpc>
              <a:spcAft>
                <a:spcPts val="0"/>
              </a:spcAft>
              <a:buFont typeface="Wingdings 3"/>
              <a:buNone/>
              <a:defRPr/>
            </a:pPr>
            <a:endParaRPr lang="de-DE" sz="1800" b="1" dirty="0" smtClean="0">
              <a:solidFill>
                <a:schemeClr val="tx2"/>
              </a:solidFill>
            </a:endParaRPr>
          </a:p>
          <a:p>
            <a:pPr marL="365760" indent="-256032" fontAlgn="auto">
              <a:lnSpc>
                <a:spcPct val="110000"/>
              </a:lnSpc>
              <a:spcAft>
                <a:spcPts val="0"/>
              </a:spcAft>
              <a:buFont typeface="Wingdings 3"/>
              <a:buChar char=""/>
              <a:defRPr/>
            </a:pPr>
            <a:endParaRPr lang="de-DE" dirty="0"/>
          </a:p>
        </p:txBody>
      </p:sp>
      <p:sp>
        <p:nvSpPr>
          <p:cNvPr id="6" name="Rechteck 5"/>
          <p:cNvSpPr/>
          <p:nvPr/>
        </p:nvSpPr>
        <p:spPr>
          <a:xfrm>
            <a:off x="5364163" y="1484313"/>
            <a:ext cx="2592387" cy="720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Der neue KLP SII</a:t>
            </a:r>
          </a:p>
        </p:txBody>
      </p:sp>
      <p:sp>
        <p:nvSpPr>
          <p:cNvPr id="7" name="Rechteck 6"/>
          <p:cNvSpPr/>
          <p:nvPr/>
        </p:nvSpPr>
        <p:spPr>
          <a:xfrm>
            <a:off x="4464050" y="2457450"/>
            <a:ext cx="4356422" cy="1907654"/>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marL="109728" fontAlgn="auto">
              <a:spcAft>
                <a:spcPts val="0"/>
              </a:spcAft>
              <a:buFont typeface="Wingdings 3"/>
              <a:buNone/>
              <a:defRPr/>
            </a:pPr>
            <a:endParaRPr lang="de-DE" sz="1800" b="1" dirty="0" smtClean="0">
              <a:solidFill>
                <a:schemeClr val="tx2"/>
              </a:solidFill>
            </a:endParaRPr>
          </a:p>
          <a:p>
            <a:pPr marL="109728" fontAlgn="auto">
              <a:spcAft>
                <a:spcPts val="0"/>
              </a:spcAft>
              <a:buFont typeface="Wingdings 3"/>
              <a:buNone/>
              <a:defRPr/>
            </a:pPr>
            <a:r>
              <a:rPr lang="de-DE" sz="1800" b="1" dirty="0" smtClean="0">
                <a:solidFill>
                  <a:schemeClr val="tx1"/>
                </a:solidFill>
              </a:rPr>
              <a:t>Inhaltsfeld </a:t>
            </a:r>
            <a:r>
              <a:rPr lang="de-DE" sz="1800" b="1" dirty="0">
                <a:solidFill>
                  <a:schemeClr val="tx1"/>
                </a:solidFill>
              </a:rPr>
              <a:t>4:</a:t>
            </a:r>
            <a:r>
              <a:rPr lang="de-DE" sz="1800" dirty="0">
                <a:solidFill>
                  <a:schemeClr val="tx1"/>
                </a:solidFill>
              </a:rPr>
              <a:t> </a:t>
            </a:r>
          </a:p>
          <a:p>
            <a:pPr marL="365760" indent="-256032" fontAlgn="auto">
              <a:spcAft>
                <a:spcPts val="0"/>
              </a:spcAft>
              <a:buFont typeface="Wingdings 3"/>
              <a:buChar char=""/>
              <a:defRPr/>
            </a:pPr>
            <a:r>
              <a:rPr lang="de-DE" sz="1800" dirty="0">
                <a:solidFill>
                  <a:schemeClr val="tx1"/>
                </a:solidFill>
              </a:rPr>
              <a:t>Kirche in ihrem Anspruch und Auftrag</a:t>
            </a:r>
          </a:p>
          <a:p>
            <a:pPr marL="109728" fontAlgn="auto">
              <a:spcAft>
                <a:spcPts val="0"/>
              </a:spcAft>
              <a:buFont typeface="Wingdings 3"/>
              <a:buNone/>
              <a:defRPr/>
            </a:pPr>
            <a:r>
              <a:rPr lang="de-DE" sz="1800" b="1" dirty="0" smtClean="0">
                <a:solidFill>
                  <a:schemeClr val="tx1"/>
                </a:solidFill>
              </a:rPr>
              <a:t>Inhaltlicher </a:t>
            </a:r>
            <a:r>
              <a:rPr lang="de-DE" sz="1800" b="1" dirty="0">
                <a:solidFill>
                  <a:schemeClr val="tx1"/>
                </a:solidFill>
              </a:rPr>
              <a:t>Schwerpunkt:</a:t>
            </a:r>
          </a:p>
          <a:p>
            <a:pPr marL="109728" fontAlgn="auto">
              <a:spcAft>
                <a:spcPts val="0"/>
              </a:spcAft>
              <a:defRPr/>
            </a:pPr>
            <a:r>
              <a:rPr lang="de-DE" sz="1800" dirty="0">
                <a:solidFill>
                  <a:schemeClr val="tx1"/>
                </a:solidFill>
              </a:rPr>
              <a:t>Kirche in ihrem Selbstverständnis vor den Herausforderungen der </a:t>
            </a:r>
            <a:r>
              <a:rPr lang="de-DE" sz="1800" dirty="0" smtClean="0">
                <a:solidFill>
                  <a:schemeClr val="tx1"/>
                </a:solidFill>
              </a:rPr>
              <a:t>Zeit</a:t>
            </a:r>
          </a:p>
          <a:p>
            <a:pPr marL="109728" fontAlgn="auto">
              <a:spcAft>
                <a:spcPts val="0"/>
              </a:spcAft>
              <a:defRPr/>
            </a:pPr>
            <a:endParaRPr lang="de-DE" sz="1800" dirty="0">
              <a:solidFill>
                <a:schemeClr val="tx2"/>
              </a:solidFill>
            </a:endParaRPr>
          </a:p>
        </p:txBody>
      </p:sp>
      <p:sp>
        <p:nvSpPr>
          <p:cNvPr id="8" name="Titel 5"/>
          <p:cNvSpPr txBox="1">
            <a:spLocks/>
          </p:cNvSpPr>
          <p:nvPr/>
        </p:nvSpPr>
        <p:spPr bwMode="auto">
          <a:xfrm>
            <a:off x="323850" y="127000"/>
            <a:ext cx="8280400" cy="936625"/>
          </a:xfrm>
          <a:prstGeom prst="rect">
            <a:avLst/>
          </a:prstGeom>
          <a:ln w="9525" cap="flat" cmpd="sng" algn="ctr">
            <a:solidFill>
              <a:schemeClr val="accent1"/>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anchor="ctr"/>
          <a:lstStyle/>
          <a:p>
            <a:pPr>
              <a:spcBef>
                <a:spcPct val="50000"/>
              </a:spcBef>
              <a:defRPr/>
            </a:pPr>
            <a:r>
              <a:rPr lang="de-DE" sz="2000" dirty="0">
                <a:solidFill>
                  <a:schemeClr val="tx1"/>
                </a:solidFill>
                <a:latin typeface="Arial" pitchFamily="34" charset="0"/>
              </a:rPr>
              <a:t>Vom „alten“ Lehrplan zum Kernlehrplan: </a:t>
            </a:r>
            <a:endParaRPr lang="de-DE" sz="2000" dirty="0" smtClean="0">
              <a:solidFill>
                <a:schemeClr val="tx1"/>
              </a:solidFill>
              <a:latin typeface="Arial" pitchFamily="34" charset="0"/>
            </a:endParaRPr>
          </a:p>
          <a:p>
            <a:pPr>
              <a:spcBef>
                <a:spcPct val="50000"/>
              </a:spcBef>
              <a:defRPr/>
            </a:pPr>
            <a:r>
              <a:rPr lang="de-DE" sz="2000" dirty="0" smtClean="0">
                <a:solidFill>
                  <a:schemeClr val="tx1"/>
                </a:solidFill>
                <a:latin typeface="Arial" pitchFamily="34" charset="0"/>
              </a:rPr>
              <a:t>Kontinuität </a:t>
            </a:r>
            <a:r>
              <a:rPr lang="de-DE" sz="2000" dirty="0">
                <a:solidFill>
                  <a:schemeClr val="tx1"/>
                </a:solidFill>
                <a:latin typeface="Arial" pitchFamily="34" charset="0"/>
              </a:rPr>
              <a:t>und Fortschreibung   </a:t>
            </a:r>
            <a:r>
              <a:rPr lang="de-DE" sz="2000" dirty="0" smtClean="0">
                <a:solidFill>
                  <a:schemeClr val="tx1"/>
                </a:solidFill>
                <a:latin typeface="Arial" pitchFamily="34" charset="0"/>
              </a:rPr>
              <a:t>-   an einem Beispiel</a:t>
            </a:r>
            <a:endParaRPr lang="de-DE" sz="2000" dirty="0">
              <a:solidFill>
                <a:schemeClr val="tx1"/>
              </a:solidFill>
              <a:latin typeface="Arial" pitchFamily="34" charset="0"/>
            </a:endParaRPr>
          </a:p>
        </p:txBody>
      </p:sp>
      <p:sp>
        <p:nvSpPr>
          <p:cNvPr id="2" name="Textfeld 1"/>
          <p:cNvSpPr txBox="1"/>
          <p:nvPr/>
        </p:nvSpPr>
        <p:spPr>
          <a:xfrm>
            <a:off x="611089" y="4890646"/>
            <a:ext cx="3464123"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DE" sz="2000" b="1" dirty="0">
                <a:solidFill>
                  <a:schemeClr val="tx1"/>
                </a:solidFill>
              </a:rPr>
              <a:t>Obligatorische Inhalte:</a:t>
            </a:r>
          </a:p>
          <a:p>
            <a:pPr marL="342900" indent="-342900">
              <a:buFont typeface="Wingdings" panose="05000000000000000000" pitchFamily="2" charset="2"/>
              <a:buChar char="Ø"/>
            </a:pPr>
            <a:r>
              <a:rPr lang="de-DE" sz="2000" dirty="0">
                <a:solidFill>
                  <a:schemeClr val="tx1"/>
                </a:solidFill>
              </a:rPr>
              <a:t>Ursprung der Kirche</a:t>
            </a:r>
          </a:p>
          <a:p>
            <a:pPr marL="342900" indent="-342900">
              <a:buFont typeface="Wingdings" panose="05000000000000000000" pitchFamily="2" charset="2"/>
              <a:buChar char="Ø"/>
            </a:pPr>
            <a:r>
              <a:rPr lang="de-DE" sz="2000" dirty="0">
                <a:solidFill>
                  <a:schemeClr val="tx1"/>
                </a:solidFill>
              </a:rPr>
              <a:t>Auftrag der Kirche</a:t>
            </a:r>
          </a:p>
          <a:p>
            <a:pPr marL="342900" indent="-342900">
              <a:buFont typeface="Wingdings" panose="05000000000000000000" pitchFamily="2" charset="2"/>
              <a:buChar char="Ø"/>
            </a:pPr>
            <a:r>
              <a:rPr lang="de-DE" sz="2000" dirty="0">
                <a:solidFill>
                  <a:schemeClr val="tx1"/>
                </a:solidFill>
              </a:rPr>
              <a:t>Wirklichkeit der Kirche</a:t>
            </a:r>
          </a:p>
        </p:txBody>
      </p:sp>
      <p:sp>
        <p:nvSpPr>
          <p:cNvPr id="3" name="Textfeld 2"/>
          <p:cNvSpPr txBox="1"/>
          <p:nvPr/>
        </p:nvSpPr>
        <p:spPr>
          <a:xfrm>
            <a:off x="4464050" y="4887446"/>
            <a:ext cx="4356422" cy="104644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DE" sz="2000" b="1" dirty="0"/>
              <a:t>Konkretisierte Sach- und </a:t>
            </a:r>
            <a:r>
              <a:rPr lang="de-DE" sz="2000" b="1" dirty="0" smtClean="0"/>
              <a:t>Urteilskompetenzen</a:t>
            </a:r>
          </a:p>
          <a:p>
            <a:r>
              <a:rPr lang="de-DE" sz="2000" i="1" dirty="0" smtClean="0"/>
              <a:t>und </a:t>
            </a:r>
            <a:r>
              <a:rPr lang="de-DE" sz="2000" i="1" dirty="0"/>
              <a:t>zwar …</a:t>
            </a:r>
          </a:p>
        </p:txBody>
      </p:sp>
      <p:sp>
        <p:nvSpPr>
          <p:cNvPr id="9" name="Pfeil nach unten 8"/>
          <p:cNvSpPr/>
          <p:nvPr/>
        </p:nvSpPr>
        <p:spPr>
          <a:xfrm>
            <a:off x="2153926" y="4391883"/>
            <a:ext cx="363912" cy="4503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53943" y="4391883"/>
            <a:ext cx="5064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oliennummernplatzhalter 9"/>
          <p:cNvSpPr>
            <a:spLocks noGrp="1"/>
          </p:cNvSpPr>
          <p:nvPr>
            <p:ph type="sldNum" sz="quarter" idx="11"/>
          </p:nvPr>
        </p:nvSpPr>
        <p:spPr/>
        <p:txBody>
          <a:bodyPr/>
          <a:lstStyle/>
          <a:p>
            <a:fld id="{34FF8153-A73C-6D44-99AB-84B9111CDCC0}" type="slidenum">
              <a:rPr lang="de-DE" smtClean="0"/>
              <a:pPr/>
              <a:t>10</a:t>
            </a:fld>
            <a:endParaRPr lang="de-DE"/>
          </a:p>
        </p:txBody>
      </p:sp>
    </p:spTree>
    <p:extLst>
      <p:ext uri="{BB962C8B-B14F-4D97-AF65-F5344CB8AC3E}">
        <p14:creationId xmlns:p14="http://schemas.microsoft.com/office/powerpoint/2010/main" val="2251417740"/>
      </p:ext>
    </p:extLst>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2" grpId="0" animBg="1"/>
      <p:bldP spid="3"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95536" y="476672"/>
            <a:ext cx="8229600" cy="5544616"/>
          </a:xfrm>
        </p:spPr>
        <p:txBody>
          <a:bodyPr>
            <a:noAutofit/>
          </a:bodyPr>
          <a:lstStyle/>
          <a:p>
            <a:pPr marL="109728" indent="0" eaLnBrk="1" fontAlgn="auto" hangingPunct="1">
              <a:spcAft>
                <a:spcPts val="0"/>
              </a:spcAft>
              <a:buFont typeface="Wingdings 3"/>
              <a:buNone/>
              <a:defRPr/>
            </a:pPr>
            <a:endParaRPr lang="de-DE" sz="1800" b="1" dirty="0" smtClean="0">
              <a:solidFill>
                <a:schemeClr val="tx2"/>
              </a:solidFill>
            </a:endParaRPr>
          </a:p>
          <a:p>
            <a:pPr marL="109728" indent="0" eaLnBrk="1" fontAlgn="auto" hangingPunct="1">
              <a:spcAft>
                <a:spcPts val="0"/>
              </a:spcAft>
              <a:buFont typeface="Wingdings 3"/>
              <a:buNone/>
              <a:defRPr/>
            </a:pPr>
            <a:endParaRPr lang="de-DE" sz="1800" b="1" dirty="0">
              <a:solidFill>
                <a:schemeClr val="tx2"/>
              </a:solidFill>
            </a:endParaRPr>
          </a:p>
          <a:p>
            <a:pPr marL="109728" indent="0" eaLnBrk="1" fontAlgn="auto" hangingPunct="1">
              <a:spcAft>
                <a:spcPts val="0"/>
              </a:spcAft>
              <a:buFont typeface="Wingdings 3"/>
              <a:buNone/>
              <a:defRPr/>
            </a:pPr>
            <a:endParaRPr lang="de-DE" sz="1800" b="1" dirty="0" smtClean="0">
              <a:solidFill>
                <a:schemeClr val="tx2"/>
              </a:solidFill>
            </a:endParaRPr>
          </a:p>
          <a:p>
            <a:pPr marL="109728" indent="0" eaLnBrk="1" fontAlgn="auto" hangingPunct="1">
              <a:spcAft>
                <a:spcPts val="0"/>
              </a:spcAft>
              <a:buFont typeface="Wingdings 3"/>
              <a:buNone/>
              <a:defRPr/>
            </a:pPr>
            <a:r>
              <a:rPr lang="de-DE" sz="1800" b="1" dirty="0" smtClean="0"/>
              <a:t>Sachkompetenz </a:t>
            </a:r>
            <a:r>
              <a:rPr lang="de-DE" sz="1800" i="1" dirty="0" smtClean="0"/>
              <a:t>(in Auszügen)</a:t>
            </a:r>
            <a:endParaRPr lang="de-DE" sz="1800" i="1" dirty="0"/>
          </a:p>
          <a:p>
            <a:pPr marL="109728" indent="0" eaLnBrk="1" fontAlgn="auto" hangingPunct="1">
              <a:spcAft>
                <a:spcPts val="0"/>
              </a:spcAft>
              <a:buFont typeface="Wingdings 3"/>
              <a:buNone/>
              <a:defRPr/>
            </a:pPr>
            <a:r>
              <a:rPr lang="de-DE" sz="1600" dirty="0" smtClean="0"/>
              <a:t>Die </a:t>
            </a:r>
            <a:r>
              <a:rPr lang="de-DE" sz="1600" dirty="0"/>
              <a:t>Schülerinnen und Schüler</a:t>
            </a:r>
          </a:p>
          <a:p>
            <a:pPr marL="365760" indent="-256032" eaLnBrk="1" fontAlgn="auto" hangingPunct="1">
              <a:spcAft>
                <a:spcPts val="0"/>
              </a:spcAft>
              <a:buFont typeface="Wingdings 3"/>
              <a:buChar char=""/>
              <a:defRPr/>
            </a:pPr>
            <a:r>
              <a:rPr lang="de-DE" sz="1600" dirty="0" smtClean="0"/>
              <a:t>beschreiben </a:t>
            </a:r>
            <a:r>
              <a:rPr lang="de-DE" sz="1600" dirty="0"/>
              <a:t>die Wahrnehmung und Bedeutung von Kirche in ihrer Lebenswirklichkeit,</a:t>
            </a:r>
          </a:p>
          <a:p>
            <a:pPr marL="365760" indent="-256032" eaLnBrk="1" fontAlgn="auto" hangingPunct="1">
              <a:spcAft>
                <a:spcPts val="0"/>
              </a:spcAft>
              <a:buFont typeface="Wingdings 3"/>
              <a:buChar char=""/>
              <a:defRPr/>
            </a:pPr>
            <a:r>
              <a:rPr lang="de-DE" sz="1600" dirty="0" smtClean="0"/>
              <a:t>erläutern </a:t>
            </a:r>
            <a:r>
              <a:rPr lang="de-DE" sz="1600" dirty="0"/>
              <a:t>den Ursprung der Kirche im Wirken Jesu und als Werk des Heiligen Geistes,</a:t>
            </a:r>
          </a:p>
          <a:p>
            <a:pPr marL="365760" indent="-256032" eaLnBrk="1" fontAlgn="auto" hangingPunct="1">
              <a:spcAft>
                <a:spcPts val="0"/>
              </a:spcAft>
              <a:buFont typeface="Wingdings 3"/>
              <a:buChar char=""/>
              <a:defRPr/>
            </a:pPr>
            <a:r>
              <a:rPr lang="de-DE" sz="1600" dirty="0" smtClean="0"/>
              <a:t>erläutern </a:t>
            </a:r>
            <a:r>
              <a:rPr lang="de-DE" sz="1600" dirty="0"/>
              <a:t>den Auftrag der Kirche, Sachwalterin des Reiches Gottes zu sein,</a:t>
            </a:r>
          </a:p>
          <a:p>
            <a:pPr marL="365760" indent="-256032" eaLnBrk="1" fontAlgn="auto" hangingPunct="1">
              <a:spcAft>
                <a:spcPts val="0"/>
              </a:spcAft>
              <a:buFont typeface="Wingdings 3"/>
              <a:buChar char=""/>
              <a:defRPr/>
            </a:pPr>
            <a:r>
              <a:rPr lang="de-DE" sz="1600" dirty="0" smtClean="0"/>
              <a:t>erläutern </a:t>
            </a:r>
            <a:r>
              <a:rPr lang="de-DE" sz="1600" dirty="0"/>
              <a:t>an Beispielen die kirchlichen Vollzüge </a:t>
            </a:r>
            <a:r>
              <a:rPr lang="de-DE" sz="1600" dirty="0" err="1"/>
              <a:t>Diakonia</a:t>
            </a:r>
            <a:r>
              <a:rPr lang="de-DE" sz="1600" dirty="0"/>
              <a:t>, </a:t>
            </a:r>
            <a:r>
              <a:rPr lang="de-DE" sz="1600" dirty="0" err="1"/>
              <a:t>Martyria</a:t>
            </a:r>
            <a:r>
              <a:rPr lang="de-DE" sz="1600" dirty="0"/>
              <a:t>, </a:t>
            </a:r>
            <a:r>
              <a:rPr lang="de-DE" sz="1600" dirty="0" err="1"/>
              <a:t>Leiturgia</a:t>
            </a:r>
            <a:r>
              <a:rPr lang="de-DE" sz="1600" dirty="0"/>
              <a:t> sowie </a:t>
            </a:r>
            <a:r>
              <a:rPr lang="de-DE" sz="1600" dirty="0" err="1"/>
              <a:t>Koinonia</a:t>
            </a:r>
            <a:r>
              <a:rPr lang="de-DE" sz="1600" dirty="0"/>
              <a:t> als zeichenhafte Realisierung der Reich-Gottes-Botschaft Jesu Christi,</a:t>
            </a:r>
          </a:p>
          <a:p>
            <a:pPr marL="365760" indent="-256032" eaLnBrk="1" fontAlgn="auto" hangingPunct="1">
              <a:spcAft>
                <a:spcPts val="0"/>
              </a:spcAft>
              <a:buFont typeface="Wingdings 3"/>
              <a:buChar char=""/>
              <a:defRPr/>
            </a:pPr>
            <a:r>
              <a:rPr lang="de-DE" sz="1600" dirty="0" smtClean="0"/>
              <a:t>erläutern die anthropologische und theologische Dimension eines Sakraments,</a:t>
            </a:r>
          </a:p>
          <a:p>
            <a:pPr marL="365760" indent="-256032" eaLnBrk="1" fontAlgn="auto" hangingPunct="1">
              <a:spcAft>
                <a:spcPts val="0"/>
              </a:spcAft>
              <a:buFont typeface="Wingdings 3"/>
              <a:buChar char=""/>
              <a:defRPr/>
            </a:pPr>
            <a:r>
              <a:rPr lang="de-DE" sz="1600" dirty="0" smtClean="0"/>
              <a:t>erläutern </a:t>
            </a:r>
            <a:r>
              <a:rPr lang="de-DE" sz="1600" dirty="0"/>
              <a:t>Kirchenbilder des II. Vatikanischen Konzils (u.a. Volk Gottes) als Perspektiven für eine Erneuerung der </a:t>
            </a:r>
            <a:r>
              <a:rPr lang="de-DE" sz="1600" dirty="0" smtClean="0"/>
              <a:t>Kirche</a:t>
            </a:r>
          </a:p>
          <a:p>
            <a:pPr marL="365760" indent="-256032" eaLnBrk="1" fontAlgn="auto" hangingPunct="1">
              <a:spcAft>
                <a:spcPts val="0"/>
              </a:spcAft>
              <a:buFont typeface="Wingdings 3"/>
              <a:buChar char=""/>
              <a:defRPr/>
            </a:pPr>
            <a:r>
              <a:rPr lang="de-DE" sz="1600" dirty="0" smtClean="0"/>
              <a:t>…</a:t>
            </a:r>
            <a:endParaRPr lang="de-DE" sz="1600" dirty="0"/>
          </a:p>
          <a:p>
            <a:pPr marL="109728" indent="0" eaLnBrk="1" fontAlgn="auto" hangingPunct="1">
              <a:spcAft>
                <a:spcPts val="0"/>
              </a:spcAft>
              <a:buFont typeface="Wingdings 3"/>
              <a:buNone/>
              <a:defRPr/>
            </a:pPr>
            <a:r>
              <a:rPr lang="de-DE" sz="1800" b="1" dirty="0" smtClean="0"/>
              <a:t>Urteilskompetenz </a:t>
            </a:r>
            <a:r>
              <a:rPr lang="de-DE" sz="1800" i="1" dirty="0" smtClean="0"/>
              <a:t>(Beispiel)</a:t>
            </a:r>
            <a:r>
              <a:rPr lang="de-DE" sz="1800" b="1" dirty="0" smtClean="0"/>
              <a:t>:</a:t>
            </a:r>
          </a:p>
          <a:p>
            <a:pPr marL="109728" indent="0" eaLnBrk="1" fontAlgn="auto" hangingPunct="1">
              <a:spcAft>
                <a:spcPts val="0"/>
              </a:spcAft>
              <a:buFont typeface="Wingdings 3"/>
              <a:buNone/>
              <a:defRPr/>
            </a:pPr>
            <a:r>
              <a:rPr lang="de-DE" sz="1800" dirty="0" smtClean="0"/>
              <a:t>Die </a:t>
            </a:r>
            <a:r>
              <a:rPr lang="de-DE" sz="1800" dirty="0"/>
              <a:t>Schülerinnen und Schüler </a:t>
            </a:r>
          </a:p>
          <a:p>
            <a:pPr marL="365760" indent="-256032" eaLnBrk="1" fontAlgn="auto" hangingPunct="1">
              <a:spcAft>
                <a:spcPts val="0"/>
              </a:spcAft>
              <a:buFont typeface="Wingdings 3"/>
              <a:buChar char=""/>
              <a:defRPr/>
            </a:pPr>
            <a:r>
              <a:rPr lang="de-DE" sz="1800" b="1" dirty="0"/>
              <a:t>erörtern, ob und wie sich die katholische Kirche in ihrer konkreten Praxis am Anspruch der Reich-Gottes-Botschaft Jesu </a:t>
            </a:r>
            <a:r>
              <a:rPr lang="de-DE" sz="1800" b="1" dirty="0" smtClean="0"/>
              <a:t>orientiert.</a:t>
            </a:r>
            <a:endParaRPr lang="de-DE" sz="1800" b="1" dirty="0"/>
          </a:p>
        </p:txBody>
      </p:sp>
      <p:sp>
        <p:nvSpPr>
          <p:cNvPr id="3" name="Foliennummernplatzhalter 2"/>
          <p:cNvSpPr>
            <a:spLocks noGrp="1"/>
          </p:cNvSpPr>
          <p:nvPr>
            <p:ph type="sldNum" sz="quarter" idx="11"/>
          </p:nvPr>
        </p:nvSpPr>
        <p:spPr/>
        <p:txBody>
          <a:bodyPr/>
          <a:lstStyle/>
          <a:p>
            <a:fld id="{CD104F33-73FD-064D-987D-430CF3332FCC}" type="slidenum">
              <a:rPr lang="de-DE" smtClean="0"/>
              <a:pPr/>
              <a:t>11</a:t>
            </a:fld>
            <a:endParaRPr lang="de-DE"/>
          </a:p>
        </p:txBody>
      </p:sp>
    </p:spTree>
    <p:extLst>
      <p:ext uri="{BB962C8B-B14F-4D97-AF65-F5344CB8AC3E}">
        <p14:creationId xmlns:p14="http://schemas.microsoft.com/office/powerpoint/2010/main" val="1852076980"/>
      </p:ext>
    </p:extLst>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
                                            <p:txEl>
                                              <p:pRg st="13" end="13"/>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914400" y="1412776"/>
            <a:ext cx="8229600" cy="2938338"/>
          </a:xfrm>
        </p:spPr>
        <p:txBody>
          <a:bodyPr/>
          <a:lstStyle/>
          <a:p>
            <a:r>
              <a:rPr lang="de-DE" sz="4400" dirty="0" smtClean="0"/>
              <a:t/>
            </a:r>
            <a:br>
              <a:rPr lang="de-DE" sz="4400" dirty="0" smtClean="0"/>
            </a:br>
            <a:r>
              <a:rPr lang="de-DE" sz="4400" dirty="0" smtClean="0"/>
              <a:t>Umgang mit Kompetenzerwartungen („Vernetzung“)</a:t>
            </a:r>
            <a:endParaRPr lang="de-DE" dirty="0"/>
          </a:p>
        </p:txBody>
      </p:sp>
      <p:sp>
        <p:nvSpPr>
          <p:cNvPr id="2" name="Foliennummernplatzhalter 1"/>
          <p:cNvSpPr>
            <a:spLocks noGrp="1"/>
          </p:cNvSpPr>
          <p:nvPr>
            <p:ph type="sldNum" sz="quarter" idx="11"/>
          </p:nvPr>
        </p:nvSpPr>
        <p:spPr/>
        <p:txBody>
          <a:bodyPr/>
          <a:lstStyle/>
          <a:p>
            <a:fld id="{8B11F886-2321-D044-8B58-960FC1E764CA}" type="slidenum">
              <a:rPr lang="de-DE" smtClean="0"/>
              <a:pPr/>
              <a:t>12</a:t>
            </a:fld>
            <a:endParaRPr lang="de-DE"/>
          </a:p>
        </p:txBody>
      </p:sp>
    </p:spTree>
    <p:extLst>
      <p:ext uri="{BB962C8B-B14F-4D97-AF65-F5344CB8AC3E}">
        <p14:creationId xmlns:p14="http://schemas.microsoft.com/office/powerpoint/2010/main" val="4019905863"/>
      </p:ext>
    </p:extLst>
  </p:cSld>
  <p:clrMapOvr>
    <a:masterClrMapping/>
  </p:clrMapOvr>
  <p:transition advClick="0" advTm="10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Inhaltsplatzhalter 1"/>
          <p:cNvSpPr>
            <a:spLocks noGrp="1"/>
          </p:cNvSpPr>
          <p:nvPr>
            <p:ph idx="1"/>
          </p:nvPr>
        </p:nvSpPr>
        <p:spPr>
          <a:xfrm>
            <a:off x="2195511" y="3124659"/>
            <a:ext cx="4251327" cy="2624807"/>
          </a:xfrm>
        </p:spPr>
        <p:txBody>
          <a:bodyPr/>
          <a:lstStyle/>
          <a:p>
            <a:pPr marL="603250" lvl="2" indent="0" eaLnBrk="1" hangingPunct="1">
              <a:buFont typeface="Wingdings 2" pitchFamily="18" charset="2"/>
              <a:buNone/>
            </a:pPr>
            <a:r>
              <a:rPr lang="de-DE" dirty="0"/>
              <a:t>D</a:t>
            </a:r>
            <a:r>
              <a:rPr lang="de-DE" dirty="0" smtClean="0"/>
              <a:t>ie Schülerinnen und Schüler erörtern, ob und wie sich die katholische Kirche in ihrer konkreten Praxis am Anspruch der Reich-Gottes-Botschaft Jesu orientiert.</a:t>
            </a:r>
          </a:p>
          <a:p>
            <a:pPr marL="109538" indent="0" eaLnBrk="1" hangingPunct="1">
              <a:buFont typeface="Wingdings 3" pitchFamily="18" charset="2"/>
              <a:buNone/>
            </a:pPr>
            <a:endParaRPr lang="de-DE" dirty="0" smtClean="0">
              <a:solidFill>
                <a:schemeClr val="tx2"/>
              </a:solidFill>
            </a:endParaRPr>
          </a:p>
        </p:txBody>
      </p:sp>
      <p:sp>
        <p:nvSpPr>
          <p:cNvPr id="4" name="Legende mit Linie 2 3"/>
          <p:cNvSpPr/>
          <p:nvPr/>
        </p:nvSpPr>
        <p:spPr>
          <a:xfrm>
            <a:off x="4084960" y="1477826"/>
            <a:ext cx="3097213" cy="646112"/>
          </a:xfrm>
          <a:prstGeom prst="borderCallout2">
            <a:avLst>
              <a:gd name="adj1" fmla="val 101204"/>
              <a:gd name="adj2" fmla="val 36375"/>
              <a:gd name="adj3" fmla="val 150284"/>
              <a:gd name="adj4" fmla="val 31322"/>
              <a:gd name="adj5" fmla="val 251884"/>
              <a:gd name="adj6" fmla="val 2101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2532" name="Textfeld 4"/>
          <p:cNvSpPr txBox="1">
            <a:spLocks noChangeArrowheads="1"/>
          </p:cNvSpPr>
          <p:nvPr/>
        </p:nvSpPr>
        <p:spPr bwMode="auto">
          <a:xfrm>
            <a:off x="4067944" y="1584982"/>
            <a:ext cx="3097212" cy="431800"/>
          </a:xfrm>
          <a:prstGeom prst="rect">
            <a:avLst/>
          </a:prstGeom>
          <a:noFill/>
          <a:ln w="9525">
            <a:noFill/>
            <a:miter lim="800000"/>
            <a:headEnd/>
            <a:tailEnd/>
          </a:ln>
        </p:spPr>
        <p:txBody>
          <a:bodyPr>
            <a:spAutoFit/>
          </a:bodyPr>
          <a:lstStyle/>
          <a:p>
            <a:pPr algn="ctr"/>
            <a:r>
              <a:rPr lang="de-DE" b="1" dirty="0">
                <a:solidFill>
                  <a:schemeClr val="bg1"/>
                </a:solidFill>
              </a:rPr>
              <a:t>Subjektorientierung</a:t>
            </a:r>
            <a:r>
              <a:rPr lang="de-DE" dirty="0">
                <a:solidFill>
                  <a:schemeClr val="bg1"/>
                </a:solidFill>
              </a:rPr>
              <a:t> </a:t>
            </a:r>
          </a:p>
        </p:txBody>
      </p:sp>
      <p:sp>
        <p:nvSpPr>
          <p:cNvPr id="6" name="Legende mit Linie 2 5"/>
          <p:cNvSpPr/>
          <p:nvPr/>
        </p:nvSpPr>
        <p:spPr>
          <a:xfrm>
            <a:off x="220514" y="1335882"/>
            <a:ext cx="1657350" cy="1185068"/>
          </a:xfrm>
          <a:prstGeom prst="borderCallout2">
            <a:avLst>
              <a:gd name="adj1" fmla="val 61815"/>
              <a:gd name="adj2" fmla="val 116649"/>
              <a:gd name="adj3" fmla="val 77095"/>
              <a:gd name="adj4" fmla="val 122880"/>
              <a:gd name="adj5" fmla="val 159874"/>
              <a:gd name="adj6" fmla="val 15575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2534" name="Textfeld 6"/>
          <p:cNvSpPr txBox="1">
            <a:spLocks noChangeArrowheads="1"/>
          </p:cNvSpPr>
          <p:nvPr/>
        </p:nvSpPr>
        <p:spPr bwMode="auto">
          <a:xfrm>
            <a:off x="215603" y="1351618"/>
            <a:ext cx="1839911" cy="1046440"/>
          </a:xfrm>
          <a:prstGeom prst="rect">
            <a:avLst/>
          </a:prstGeom>
          <a:noFill/>
          <a:ln w="9525">
            <a:noFill/>
            <a:miter lim="800000"/>
            <a:headEnd/>
            <a:tailEnd/>
          </a:ln>
        </p:spPr>
        <p:txBody>
          <a:bodyPr wrap="square">
            <a:spAutoFit/>
          </a:bodyPr>
          <a:lstStyle/>
          <a:p>
            <a:r>
              <a:rPr lang="de-DE" b="1" dirty="0">
                <a:solidFill>
                  <a:schemeClr val="bg1"/>
                </a:solidFill>
              </a:rPr>
              <a:t>Operator</a:t>
            </a:r>
            <a:r>
              <a:rPr lang="de-DE" dirty="0">
                <a:solidFill>
                  <a:schemeClr val="bg1"/>
                </a:solidFill>
              </a:rPr>
              <a:t> </a:t>
            </a:r>
            <a:r>
              <a:rPr lang="de-DE" sz="2000" dirty="0" smtClean="0">
                <a:solidFill>
                  <a:schemeClr val="bg1"/>
                </a:solidFill>
                <a:sym typeface="Wingdings" pitchFamily="2" charset="2"/>
              </a:rPr>
              <a:t>Anforderungs-bereich</a:t>
            </a:r>
            <a:endParaRPr lang="de-DE" sz="2000" dirty="0">
              <a:solidFill>
                <a:schemeClr val="bg1"/>
              </a:solidFill>
            </a:endParaRPr>
          </a:p>
        </p:txBody>
      </p:sp>
      <p:sp>
        <p:nvSpPr>
          <p:cNvPr id="8" name="Legende mit Linie 1 7"/>
          <p:cNvSpPr/>
          <p:nvPr/>
        </p:nvSpPr>
        <p:spPr>
          <a:xfrm>
            <a:off x="6472610" y="2760539"/>
            <a:ext cx="2447925" cy="1144215"/>
          </a:xfrm>
          <a:prstGeom prst="borderCallout1">
            <a:avLst>
              <a:gd name="adj1" fmla="val 50038"/>
              <a:gd name="adj2" fmla="val -2108"/>
              <a:gd name="adj3" fmla="val 112321"/>
              <a:gd name="adj4" fmla="val -1135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2536" name="Textfeld 9"/>
          <p:cNvSpPr txBox="1">
            <a:spLocks noChangeArrowheads="1"/>
          </p:cNvSpPr>
          <p:nvPr/>
        </p:nvSpPr>
        <p:spPr bwMode="auto">
          <a:xfrm>
            <a:off x="6472610" y="3135313"/>
            <a:ext cx="2446337" cy="769441"/>
          </a:xfrm>
          <a:prstGeom prst="rect">
            <a:avLst/>
          </a:prstGeom>
          <a:noFill/>
          <a:ln w="9525">
            <a:noFill/>
            <a:miter lim="800000"/>
            <a:headEnd/>
            <a:tailEnd/>
          </a:ln>
        </p:spPr>
        <p:txBody>
          <a:bodyPr>
            <a:spAutoFit/>
          </a:bodyPr>
          <a:lstStyle/>
          <a:p>
            <a:r>
              <a:rPr lang="de-DE" b="1" dirty="0" smtClean="0">
                <a:solidFill>
                  <a:schemeClr val="bg1"/>
                </a:solidFill>
              </a:rPr>
              <a:t>Inhaltliche Dimension</a:t>
            </a:r>
            <a:endParaRPr lang="de-DE" b="1" dirty="0">
              <a:solidFill>
                <a:schemeClr val="bg1"/>
              </a:solidFill>
            </a:endParaRPr>
          </a:p>
        </p:txBody>
      </p:sp>
      <p:sp>
        <p:nvSpPr>
          <p:cNvPr id="11" name="Legende mit Linie 1 10"/>
          <p:cNvSpPr/>
          <p:nvPr/>
        </p:nvSpPr>
        <p:spPr>
          <a:xfrm>
            <a:off x="355599" y="3036887"/>
            <a:ext cx="1839913" cy="2232025"/>
          </a:xfrm>
          <a:prstGeom prst="borderCallout1">
            <a:avLst>
              <a:gd name="adj1" fmla="val 52481"/>
              <a:gd name="adj2" fmla="val 106128"/>
              <a:gd name="adj3" fmla="val 70838"/>
              <a:gd name="adj4" fmla="val 12176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2538" name="Textfeld 11"/>
          <p:cNvSpPr txBox="1">
            <a:spLocks noChangeArrowheads="1"/>
          </p:cNvSpPr>
          <p:nvPr/>
        </p:nvSpPr>
        <p:spPr bwMode="auto">
          <a:xfrm>
            <a:off x="293539" y="3135313"/>
            <a:ext cx="1901972" cy="1354217"/>
          </a:xfrm>
          <a:prstGeom prst="rect">
            <a:avLst/>
          </a:prstGeom>
          <a:noFill/>
          <a:ln w="9525">
            <a:noFill/>
            <a:miter lim="800000"/>
            <a:headEnd/>
            <a:tailEnd/>
          </a:ln>
        </p:spPr>
        <p:txBody>
          <a:bodyPr wrap="square">
            <a:spAutoFit/>
          </a:bodyPr>
          <a:lstStyle/>
          <a:p>
            <a:r>
              <a:rPr lang="de-DE" b="1" dirty="0">
                <a:solidFill>
                  <a:schemeClr val="bg1"/>
                </a:solidFill>
              </a:rPr>
              <a:t>Vernetzung</a:t>
            </a:r>
            <a:r>
              <a:rPr lang="de-DE" dirty="0">
                <a:solidFill>
                  <a:schemeClr val="bg1"/>
                </a:solidFill>
              </a:rPr>
              <a:t> </a:t>
            </a:r>
            <a:r>
              <a:rPr lang="de-DE" sz="2000" dirty="0" smtClean="0">
                <a:solidFill>
                  <a:schemeClr val="bg1"/>
                </a:solidFill>
              </a:rPr>
              <a:t>Reich Gottes - Botschaft </a:t>
            </a:r>
            <a:r>
              <a:rPr lang="de-DE" sz="2000" dirty="0">
                <a:solidFill>
                  <a:schemeClr val="bg1"/>
                </a:solidFill>
              </a:rPr>
              <a:t>und ihr Anspruch </a:t>
            </a:r>
            <a:endParaRPr lang="de-DE" dirty="0">
              <a:solidFill>
                <a:schemeClr val="bg1"/>
              </a:solidFill>
            </a:endParaRPr>
          </a:p>
        </p:txBody>
      </p:sp>
      <p:sp>
        <p:nvSpPr>
          <p:cNvPr id="13" name="Legende mit Linie 1 12"/>
          <p:cNvSpPr/>
          <p:nvPr/>
        </p:nvSpPr>
        <p:spPr>
          <a:xfrm>
            <a:off x="5164138" y="5822950"/>
            <a:ext cx="3440112" cy="482600"/>
          </a:xfrm>
          <a:prstGeom prst="borderCallout1">
            <a:avLst>
              <a:gd name="adj1" fmla="val 47790"/>
              <a:gd name="adj2" fmla="val -952"/>
              <a:gd name="adj3" fmla="val -107498"/>
              <a:gd name="adj4" fmla="val -1138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2540" name="Textfeld 13"/>
          <p:cNvSpPr txBox="1">
            <a:spLocks noChangeArrowheads="1"/>
          </p:cNvSpPr>
          <p:nvPr/>
        </p:nvSpPr>
        <p:spPr bwMode="auto">
          <a:xfrm>
            <a:off x="5224463" y="5875338"/>
            <a:ext cx="3019945" cy="430212"/>
          </a:xfrm>
          <a:prstGeom prst="rect">
            <a:avLst/>
          </a:prstGeom>
          <a:noFill/>
          <a:ln w="9525">
            <a:noFill/>
            <a:miter lim="800000"/>
            <a:headEnd/>
            <a:tailEnd/>
          </a:ln>
        </p:spPr>
        <p:txBody>
          <a:bodyPr wrap="square">
            <a:spAutoFit/>
          </a:bodyPr>
          <a:lstStyle/>
          <a:p>
            <a:pPr algn="ctr"/>
            <a:r>
              <a:rPr lang="de-DE" b="1" dirty="0" smtClean="0">
                <a:solidFill>
                  <a:schemeClr val="bg1"/>
                </a:solidFill>
              </a:rPr>
              <a:t>Transfer</a:t>
            </a:r>
            <a:endParaRPr lang="de-DE" b="1" dirty="0">
              <a:solidFill>
                <a:srgbClr val="FF0000"/>
              </a:solidFill>
            </a:endParaRPr>
          </a:p>
        </p:txBody>
      </p:sp>
      <p:sp>
        <p:nvSpPr>
          <p:cNvPr id="2" name="Foliennummernplatzhalter 1"/>
          <p:cNvSpPr>
            <a:spLocks noGrp="1"/>
          </p:cNvSpPr>
          <p:nvPr>
            <p:ph type="sldNum" sz="quarter" idx="11"/>
          </p:nvPr>
        </p:nvSpPr>
        <p:spPr/>
        <p:txBody>
          <a:bodyPr/>
          <a:lstStyle/>
          <a:p>
            <a:fld id="{CD104F33-73FD-064D-987D-430CF3332FCC}" type="slidenum">
              <a:rPr lang="de-DE" smtClean="0"/>
              <a:pPr/>
              <a:t>13</a:t>
            </a:fld>
            <a:endParaRPr lang="de-DE"/>
          </a:p>
        </p:txBody>
      </p:sp>
    </p:spTree>
    <p:extLst>
      <p:ext uri="{BB962C8B-B14F-4D97-AF65-F5344CB8AC3E}">
        <p14:creationId xmlns:p14="http://schemas.microsoft.com/office/powerpoint/2010/main" val="152530464"/>
      </p:ext>
    </p:extLst>
  </p:cSld>
  <p:clrMapOvr>
    <a:masterClrMapping/>
  </p:clrMapOvr>
  <p:transition advClick="0" advTm="1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linds(horizontal)">
                                      <p:cBhvr>
                                        <p:cTn id="26" dur="500"/>
                                        <p:tgtEl>
                                          <p:spTgt spid="1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linds(horizontal)">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1"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Bild 2" descr="coloring page"/>
          <p:cNvPicPr>
            <a:picLocks noChangeAspect="1" noChangeArrowheads="1"/>
          </p:cNvPicPr>
          <p:nvPr/>
        </p:nvPicPr>
        <p:blipFill>
          <a:blip r:embed="rId3" cstate="print"/>
          <a:srcRect l="5589" t="1250" r="55693" b="72778"/>
          <a:stretch>
            <a:fillRect/>
          </a:stretch>
        </p:blipFill>
        <p:spPr bwMode="auto">
          <a:xfrm>
            <a:off x="143594" y="1556792"/>
            <a:ext cx="5076478" cy="4320480"/>
          </a:xfrm>
          <a:prstGeom prst="rect">
            <a:avLst/>
          </a:prstGeom>
          <a:noFill/>
          <a:ln w="9525">
            <a:noFill/>
            <a:miter lim="800000"/>
            <a:headEnd/>
            <a:tailEnd/>
          </a:ln>
        </p:spPr>
      </p:pic>
      <p:sp>
        <p:nvSpPr>
          <p:cNvPr id="23555" name="Rechteck 1"/>
          <p:cNvSpPr>
            <a:spLocks noChangeArrowheads="1"/>
          </p:cNvSpPr>
          <p:nvPr/>
        </p:nvSpPr>
        <p:spPr bwMode="auto">
          <a:xfrm>
            <a:off x="971600" y="2204864"/>
            <a:ext cx="3095625" cy="1754326"/>
          </a:xfrm>
          <a:prstGeom prst="rect">
            <a:avLst/>
          </a:prstGeom>
          <a:noFill/>
          <a:ln w="9525">
            <a:noFill/>
            <a:miter lim="800000"/>
            <a:headEnd/>
            <a:tailEnd/>
          </a:ln>
        </p:spPr>
        <p:txBody>
          <a:bodyPr>
            <a:spAutoFit/>
          </a:bodyPr>
          <a:lstStyle/>
          <a:p>
            <a:r>
              <a:rPr lang="de-DE" b="1" dirty="0"/>
              <a:t>Die </a:t>
            </a:r>
            <a:r>
              <a:rPr lang="de-DE" b="1" dirty="0" err="1"/>
              <a:t>SuS</a:t>
            </a:r>
            <a:r>
              <a:rPr lang="de-DE" b="1" dirty="0"/>
              <a:t> erörtern, ob und wie sich die katholische Kirche in ihrer konkreten Praxis am Anspruch der Reich-Gottes-Botschaft Jesu </a:t>
            </a:r>
            <a:r>
              <a:rPr lang="de-DE" b="1" dirty="0" smtClean="0"/>
              <a:t>orientiert.</a:t>
            </a:r>
            <a:endParaRPr lang="de-DE" b="1" dirty="0"/>
          </a:p>
        </p:txBody>
      </p:sp>
      <p:sp>
        <p:nvSpPr>
          <p:cNvPr id="5" name="Textfeld 4"/>
          <p:cNvSpPr txBox="1"/>
          <p:nvPr/>
        </p:nvSpPr>
        <p:spPr>
          <a:xfrm>
            <a:off x="5364163" y="2997200"/>
            <a:ext cx="3168650" cy="1570038"/>
          </a:xfrm>
          <a:prstGeom prst="rect">
            <a:avLst/>
          </a:prstGeom>
          <a:solidFill>
            <a:schemeClr val="tx2"/>
          </a:solidFill>
        </p:spPr>
        <p:style>
          <a:lnRef idx="2">
            <a:schemeClr val="accent1"/>
          </a:lnRef>
          <a:fillRef idx="1">
            <a:schemeClr val="lt1"/>
          </a:fillRef>
          <a:effectRef idx="0">
            <a:schemeClr val="accent1"/>
          </a:effectRef>
          <a:fontRef idx="minor">
            <a:schemeClr val="dk1"/>
          </a:fontRef>
        </p:style>
        <p:txBody>
          <a:bodyPr>
            <a:spAutoFit/>
          </a:bodyPr>
          <a:lstStyle/>
          <a:p>
            <a:pPr>
              <a:defRPr/>
            </a:pPr>
            <a:r>
              <a:rPr lang="de-DE" sz="2400" dirty="0">
                <a:solidFill>
                  <a:schemeClr val="bg1"/>
                </a:solidFill>
                <a:sym typeface="Wingdings" pitchFamily="2" charset="2"/>
              </a:rPr>
              <a:t> </a:t>
            </a:r>
            <a:r>
              <a:rPr lang="de-DE" sz="2400" dirty="0">
                <a:solidFill>
                  <a:schemeClr val="bg1"/>
                </a:solidFill>
              </a:rPr>
              <a:t>Kompetenzen werden nicht isoliert, sondern im Verbund </a:t>
            </a:r>
            <a:r>
              <a:rPr lang="de-DE" dirty="0">
                <a:solidFill>
                  <a:schemeClr val="bg1"/>
                </a:solidFill>
              </a:rPr>
              <a:t>erworben.</a:t>
            </a:r>
          </a:p>
        </p:txBody>
      </p:sp>
      <p:sp>
        <p:nvSpPr>
          <p:cNvPr id="2" name="Foliennummernplatzhalter 1"/>
          <p:cNvSpPr>
            <a:spLocks noGrp="1"/>
          </p:cNvSpPr>
          <p:nvPr>
            <p:ph type="sldNum" sz="quarter" idx="11"/>
          </p:nvPr>
        </p:nvSpPr>
        <p:spPr/>
        <p:txBody>
          <a:bodyPr/>
          <a:lstStyle/>
          <a:p>
            <a:fld id="{34FF8153-A73C-6D44-99AB-84B9111CDCC0}" type="slidenum">
              <a:rPr lang="de-DE" smtClean="0"/>
              <a:pPr/>
              <a:t>14</a:t>
            </a:fld>
            <a:endParaRPr lang="de-DE"/>
          </a:p>
        </p:txBody>
      </p:sp>
    </p:spTree>
    <p:extLst>
      <p:ext uri="{BB962C8B-B14F-4D97-AF65-F5344CB8AC3E}">
        <p14:creationId xmlns:p14="http://schemas.microsoft.com/office/powerpoint/2010/main" val="2100092929"/>
      </p:ext>
    </p:extLst>
  </p:cSld>
  <p:clrMapOvr>
    <a:masterClrMapping/>
  </p:clrMapOvr>
  <p:transition advClick="0" advTm="1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blinds(horizontal)">
                                      <p:cBhvr>
                                        <p:cTn id="7" dur="500"/>
                                        <p:tgtEl>
                                          <p:spTgt spid="266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9" descr="C:\Users\Admin\Pictures\Puzzle.png"/>
          <p:cNvPicPr>
            <a:picLocks noChangeAspect="1" noChangeArrowheads="1"/>
          </p:cNvPicPr>
          <p:nvPr/>
        </p:nvPicPr>
        <p:blipFill>
          <a:blip r:embed="rId3" cstate="print"/>
          <a:srcRect/>
          <a:stretch>
            <a:fillRect/>
          </a:stretch>
        </p:blipFill>
        <p:spPr bwMode="auto">
          <a:xfrm>
            <a:off x="2657649" y="-46626"/>
            <a:ext cx="6503987" cy="5616575"/>
          </a:xfrm>
          <a:prstGeom prst="rect">
            <a:avLst/>
          </a:prstGeom>
          <a:noFill/>
          <a:ln w="9525">
            <a:noFill/>
            <a:miter lim="800000"/>
            <a:headEnd/>
            <a:tailEnd/>
          </a:ln>
        </p:spPr>
      </p:pic>
      <p:pic>
        <p:nvPicPr>
          <p:cNvPr id="24579" name="Picture 10"/>
          <p:cNvPicPr>
            <a:picLocks noChangeAspect="1" noChangeArrowheads="1"/>
          </p:cNvPicPr>
          <p:nvPr/>
        </p:nvPicPr>
        <p:blipFill>
          <a:blip r:embed="rId4" cstate="print"/>
          <a:srcRect/>
          <a:stretch>
            <a:fillRect/>
          </a:stretch>
        </p:blipFill>
        <p:spPr bwMode="auto">
          <a:xfrm>
            <a:off x="4241974" y="3264105"/>
            <a:ext cx="4919662" cy="4611687"/>
          </a:xfrm>
          <a:prstGeom prst="rect">
            <a:avLst/>
          </a:prstGeom>
          <a:noFill/>
          <a:ln w="9525">
            <a:noFill/>
            <a:miter lim="800000"/>
            <a:headEnd/>
            <a:tailEnd/>
          </a:ln>
        </p:spPr>
      </p:pic>
      <p:pic>
        <p:nvPicPr>
          <p:cNvPr id="24580" name="Bild 2" descr="coloring page"/>
          <p:cNvPicPr>
            <a:picLocks noChangeAspect="1" noChangeArrowheads="1"/>
          </p:cNvPicPr>
          <p:nvPr/>
        </p:nvPicPr>
        <p:blipFill>
          <a:blip r:embed="rId5" cstate="print"/>
          <a:srcRect l="49277" r="1656" b="63889"/>
          <a:stretch>
            <a:fillRect/>
          </a:stretch>
        </p:blipFill>
        <p:spPr bwMode="auto">
          <a:xfrm rot="9047575">
            <a:off x="-109539" y="2743041"/>
            <a:ext cx="3495675" cy="3817938"/>
          </a:xfrm>
          <a:prstGeom prst="rect">
            <a:avLst/>
          </a:prstGeom>
          <a:noFill/>
          <a:ln w="9525">
            <a:noFill/>
            <a:miter lim="800000"/>
            <a:headEnd/>
            <a:tailEnd/>
          </a:ln>
        </p:spPr>
      </p:pic>
      <p:pic>
        <p:nvPicPr>
          <p:cNvPr id="24581" name="Bild 2" descr="coloring page"/>
          <p:cNvPicPr>
            <a:picLocks noChangeAspect="1" noChangeArrowheads="1"/>
          </p:cNvPicPr>
          <p:nvPr/>
        </p:nvPicPr>
        <p:blipFill>
          <a:blip r:embed="rId5" cstate="print"/>
          <a:srcRect l="5589" t="1250" r="55693" b="72778"/>
          <a:stretch>
            <a:fillRect/>
          </a:stretch>
        </p:blipFill>
        <p:spPr bwMode="auto">
          <a:xfrm>
            <a:off x="0" y="63500"/>
            <a:ext cx="3276600" cy="2838450"/>
          </a:xfrm>
          <a:prstGeom prst="rect">
            <a:avLst/>
          </a:prstGeom>
          <a:noFill/>
          <a:ln w="9525">
            <a:noFill/>
            <a:miter lim="800000"/>
            <a:headEnd/>
            <a:tailEnd/>
          </a:ln>
        </p:spPr>
      </p:pic>
      <p:sp>
        <p:nvSpPr>
          <p:cNvPr id="24583" name="Textfeld 3"/>
          <p:cNvSpPr txBox="1">
            <a:spLocks noChangeArrowheads="1"/>
          </p:cNvSpPr>
          <p:nvPr/>
        </p:nvSpPr>
        <p:spPr bwMode="auto">
          <a:xfrm>
            <a:off x="3731592" y="597267"/>
            <a:ext cx="2178050" cy="2246769"/>
          </a:xfrm>
          <a:prstGeom prst="rect">
            <a:avLst/>
          </a:prstGeom>
          <a:noFill/>
          <a:ln w="9525">
            <a:noFill/>
            <a:miter lim="800000"/>
            <a:headEnd/>
            <a:tailEnd/>
          </a:ln>
        </p:spPr>
        <p:txBody>
          <a:bodyPr>
            <a:spAutoFit/>
          </a:bodyPr>
          <a:lstStyle/>
          <a:p>
            <a:r>
              <a:rPr lang="de-DE" sz="2000" b="1" dirty="0">
                <a:solidFill>
                  <a:schemeClr val="tx1">
                    <a:lumMod val="50000"/>
                    <a:lumOff val="50000"/>
                  </a:schemeClr>
                </a:solidFill>
              </a:rPr>
              <a:t>erläutern</a:t>
            </a:r>
            <a:r>
              <a:rPr lang="de-DE" sz="2000" dirty="0">
                <a:solidFill>
                  <a:schemeClr val="tx1">
                    <a:lumMod val="50000"/>
                    <a:lumOff val="50000"/>
                  </a:schemeClr>
                </a:solidFill>
              </a:rPr>
              <a:t> den Auftrag der Kirche, Sachwalterin des </a:t>
            </a:r>
          </a:p>
          <a:p>
            <a:r>
              <a:rPr lang="de-DE" sz="2000" dirty="0">
                <a:solidFill>
                  <a:schemeClr val="tx1">
                    <a:lumMod val="50000"/>
                    <a:lumOff val="50000"/>
                  </a:schemeClr>
                </a:solidFill>
              </a:rPr>
              <a:t>    Reiches Gottes </a:t>
            </a:r>
          </a:p>
          <a:p>
            <a:r>
              <a:rPr lang="de-DE" sz="2000" dirty="0">
                <a:solidFill>
                  <a:schemeClr val="tx1">
                    <a:lumMod val="50000"/>
                    <a:lumOff val="50000"/>
                  </a:schemeClr>
                </a:solidFill>
              </a:rPr>
              <a:t>     zu </a:t>
            </a:r>
            <a:r>
              <a:rPr lang="de-DE" sz="2000" dirty="0" smtClean="0">
                <a:solidFill>
                  <a:schemeClr val="tx1">
                    <a:lumMod val="50000"/>
                    <a:lumOff val="50000"/>
                  </a:schemeClr>
                </a:solidFill>
              </a:rPr>
              <a:t>sein.</a:t>
            </a:r>
            <a:endParaRPr lang="de-DE" sz="1800" dirty="0">
              <a:solidFill>
                <a:schemeClr val="tx1">
                  <a:lumMod val="50000"/>
                  <a:lumOff val="50000"/>
                </a:schemeClr>
              </a:solidFill>
            </a:endParaRPr>
          </a:p>
        </p:txBody>
      </p:sp>
      <p:sp>
        <p:nvSpPr>
          <p:cNvPr id="24584" name="Textfeld 4"/>
          <p:cNvSpPr txBox="1">
            <a:spLocks noChangeArrowheads="1"/>
          </p:cNvSpPr>
          <p:nvPr/>
        </p:nvSpPr>
        <p:spPr bwMode="auto">
          <a:xfrm>
            <a:off x="6372200" y="489376"/>
            <a:ext cx="2303462" cy="3478213"/>
          </a:xfrm>
          <a:prstGeom prst="rect">
            <a:avLst/>
          </a:prstGeom>
          <a:noFill/>
          <a:ln w="9525">
            <a:noFill/>
            <a:miter lim="800000"/>
            <a:headEnd/>
            <a:tailEnd/>
          </a:ln>
        </p:spPr>
        <p:txBody>
          <a:bodyPr>
            <a:spAutoFit/>
          </a:bodyPr>
          <a:lstStyle/>
          <a:p>
            <a:r>
              <a:rPr lang="de-DE" sz="2000" b="1" dirty="0">
                <a:solidFill>
                  <a:schemeClr val="tx1">
                    <a:lumMod val="50000"/>
                    <a:lumOff val="50000"/>
                  </a:schemeClr>
                </a:solidFill>
              </a:rPr>
              <a:t>erläutern</a:t>
            </a:r>
            <a:r>
              <a:rPr lang="de-DE" sz="2000" dirty="0">
                <a:solidFill>
                  <a:schemeClr val="tx1">
                    <a:lumMod val="50000"/>
                    <a:lumOff val="50000"/>
                  </a:schemeClr>
                </a:solidFill>
              </a:rPr>
              <a:t> an Beispielen die kirchlichen Vollzüge </a:t>
            </a:r>
            <a:r>
              <a:rPr lang="de-DE" sz="2000" dirty="0" err="1">
                <a:solidFill>
                  <a:schemeClr val="tx1">
                    <a:lumMod val="50000"/>
                    <a:lumOff val="50000"/>
                  </a:schemeClr>
                </a:solidFill>
              </a:rPr>
              <a:t>Diakonia</a:t>
            </a:r>
            <a:r>
              <a:rPr lang="de-DE" sz="2000" dirty="0">
                <a:solidFill>
                  <a:schemeClr val="tx1">
                    <a:lumMod val="50000"/>
                    <a:lumOff val="50000"/>
                  </a:schemeClr>
                </a:solidFill>
              </a:rPr>
              <a:t>, </a:t>
            </a:r>
            <a:r>
              <a:rPr lang="de-DE" sz="2000" dirty="0" err="1">
                <a:solidFill>
                  <a:schemeClr val="tx1">
                    <a:lumMod val="50000"/>
                    <a:lumOff val="50000"/>
                  </a:schemeClr>
                </a:solidFill>
              </a:rPr>
              <a:t>Martyria</a:t>
            </a:r>
            <a:r>
              <a:rPr lang="de-DE" sz="2000" dirty="0">
                <a:solidFill>
                  <a:schemeClr val="tx1">
                    <a:lumMod val="50000"/>
                    <a:lumOff val="50000"/>
                  </a:schemeClr>
                </a:solidFill>
              </a:rPr>
              <a:t>, </a:t>
            </a:r>
            <a:r>
              <a:rPr lang="de-DE" sz="2000" dirty="0" err="1">
                <a:solidFill>
                  <a:schemeClr val="tx1">
                    <a:lumMod val="50000"/>
                    <a:lumOff val="50000"/>
                  </a:schemeClr>
                </a:solidFill>
              </a:rPr>
              <a:t>Leiturgia</a:t>
            </a:r>
            <a:r>
              <a:rPr lang="de-DE" sz="2000" dirty="0">
                <a:solidFill>
                  <a:schemeClr val="tx1">
                    <a:lumMod val="50000"/>
                    <a:lumOff val="50000"/>
                  </a:schemeClr>
                </a:solidFill>
              </a:rPr>
              <a:t> sowie </a:t>
            </a:r>
            <a:r>
              <a:rPr lang="de-DE" sz="2000" dirty="0" err="1">
                <a:solidFill>
                  <a:schemeClr val="tx1">
                    <a:lumMod val="50000"/>
                    <a:lumOff val="50000"/>
                  </a:schemeClr>
                </a:solidFill>
              </a:rPr>
              <a:t>Koinonia</a:t>
            </a:r>
            <a:r>
              <a:rPr lang="de-DE" sz="2000" dirty="0">
                <a:solidFill>
                  <a:schemeClr val="tx1">
                    <a:lumMod val="50000"/>
                    <a:lumOff val="50000"/>
                  </a:schemeClr>
                </a:solidFill>
              </a:rPr>
              <a:t> als zeichenhafte Realisierung der Reich-Gottes-Botschaft Jesu </a:t>
            </a:r>
            <a:endParaRPr lang="de-DE" sz="2000" dirty="0" smtClean="0">
              <a:solidFill>
                <a:schemeClr val="tx1">
                  <a:lumMod val="50000"/>
                  <a:lumOff val="50000"/>
                </a:schemeClr>
              </a:solidFill>
            </a:endParaRPr>
          </a:p>
          <a:p>
            <a:r>
              <a:rPr lang="de-DE" sz="2000" dirty="0">
                <a:solidFill>
                  <a:schemeClr val="tx1">
                    <a:lumMod val="50000"/>
                    <a:lumOff val="50000"/>
                  </a:schemeClr>
                </a:solidFill>
              </a:rPr>
              <a:t> </a:t>
            </a:r>
            <a:r>
              <a:rPr lang="de-DE" sz="2000" dirty="0" smtClean="0">
                <a:solidFill>
                  <a:schemeClr val="tx1">
                    <a:lumMod val="50000"/>
                    <a:lumOff val="50000"/>
                  </a:schemeClr>
                </a:solidFill>
              </a:rPr>
              <a:t>     Christi.</a:t>
            </a:r>
            <a:endParaRPr lang="de-DE" sz="2000" dirty="0">
              <a:solidFill>
                <a:schemeClr val="tx1">
                  <a:lumMod val="50000"/>
                  <a:lumOff val="50000"/>
                </a:schemeClr>
              </a:solidFill>
            </a:endParaRPr>
          </a:p>
        </p:txBody>
      </p:sp>
      <p:sp>
        <p:nvSpPr>
          <p:cNvPr id="24585" name="Textfeld 5"/>
          <p:cNvSpPr txBox="1">
            <a:spLocks noChangeArrowheads="1"/>
          </p:cNvSpPr>
          <p:nvPr/>
        </p:nvSpPr>
        <p:spPr bwMode="auto">
          <a:xfrm>
            <a:off x="3487117" y="3151981"/>
            <a:ext cx="2667000" cy="1631216"/>
          </a:xfrm>
          <a:prstGeom prst="rect">
            <a:avLst/>
          </a:prstGeom>
          <a:noFill/>
          <a:ln w="9525">
            <a:noFill/>
            <a:miter lim="800000"/>
            <a:headEnd/>
            <a:tailEnd/>
          </a:ln>
        </p:spPr>
        <p:txBody>
          <a:bodyPr>
            <a:spAutoFit/>
          </a:bodyPr>
          <a:lstStyle/>
          <a:p>
            <a:r>
              <a:rPr lang="de-DE" sz="2000" b="1" dirty="0">
                <a:solidFill>
                  <a:schemeClr val="tx1">
                    <a:lumMod val="50000"/>
                    <a:lumOff val="50000"/>
                  </a:schemeClr>
                </a:solidFill>
              </a:rPr>
              <a:t>erläutern</a:t>
            </a:r>
            <a:r>
              <a:rPr lang="de-DE" sz="2000" dirty="0">
                <a:solidFill>
                  <a:schemeClr val="tx1">
                    <a:lumMod val="50000"/>
                    <a:lumOff val="50000"/>
                  </a:schemeClr>
                </a:solidFill>
              </a:rPr>
              <a:t>           die anthropologische und theologische </a:t>
            </a:r>
            <a:r>
              <a:rPr lang="de-DE" sz="2000" dirty="0" smtClean="0">
                <a:solidFill>
                  <a:schemeClr val="tx1">
                    <a:lumMod val="50000"/>
                    <a:lumOff val="50000"/>
                  </a:schemeClr>
                </a:solidFill>
              </a:rPr>
              <a:t>Dimension eines Sakraments. </a:t>
            </a:r>
            <a:endParaRPr lang="de-DE" sz="2000" b="1" dirty="0">
              <a:solidFill>
                <a:schemeClr val="tx1">
                  <a:lumMod val="50000"/>
                  <a:lumOff val="50000"/>
                </a:schemeClr>
              </a:solidFill>
            </a:endParaRPr>
          </a:p>
        </p:txBody>
      </p:sp>
      <p:sp>
        <p:nvSpPr>
          <p:cNvPr id="22535" name="Textfeld 6"/>
          <p:cNvSpPr txBox="1">
            <a:spLocks noChangeArrowheads="1"/>
          </p:cNvSpPr>
          <p:nvPr/>
        </p:nvSpPr>
        <p:spPr bwMode="auto">
          <a:xfrm>
            <a:off x="619125" y="3497897"/>
            <a:ext cx="2303463" cy="2308225"/>
          </a:xfrm>
          <a:prstGeom prst="rect">
            <a:avLst/>
          </a:prstGeom>
          <a:noFill/>
          <a:ln w="9525">
            <a:noFill/>
            <a:miter lim="800000"/>
            <a:headEnd/>
            <a:tailEnd/>
          </a:ln>
          <a:extLst/>
        </p:spPr>
        <p:txBody>
          <a:bodyPr>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eaLnBrk="1" hangingPunct="1">
              <a:defRPr/>
            </a:pPr>
            <a:r>
              <a:rPr lang="de-DE" sz="1800" b="1" dirty="0" smtClean="0">
                <a:solidFill>
                  <a:schemeClr val="accent2">
                    <a:lumMod val="50000"/>
                  </a:schemeClr>
                </a:solidFill>
              </a:rPr>
              <a:t>erläutern </a:t>
            </a:r>
            <a:r>
              <a:rPr lang="de-DE" sz="1800" dirty="0" smtClean="0">
                <a:solidFill>
                  <a:schemeClr val="accent2">
                    <a:lumMod val="50000"/>
                  </a:schemeClr>
                </a:solidFill>
              </a:rPr>
              <a:t>Zuspruch und Anspruch der Reich-Gottes-Bot-</a:t>
            </a:r>
          </a:p>
          <a:p>
            <a:pPr eaLnBrk="1" hangingPunct="1">
              <a:defRPr/>
            </a:pPr>
            <a:r>
              <a:rPr lang="de-DE" sz="1800" dirty="0" smtClean="0">
                <a:solidFill>
                  <a:schemeClr val="accent2">
                    <a:lumMod val="50000"/>
                  </a:schemeClr>
                </a:solidFill>
              </a:rPr>
              <a:t>     </a:t>
            </a:r>
            <a:r>
              <a:rPr lang="de-DE" sz="1800" dirty="0" err="1" smtClean="0">
                <a:solidFill>
                  <a:schemeClr val="accent2">
                    <a:lumMod val="50000"/>
                  </a:schemeClr>
                </a:solidFill>
              </a:rPr>
              <a:t>schaft</a:t>
            </a:r>
            <a:r>
              <a:rPr lang="de-DE" sz="1800" dirty="0" smtClean="0">
                <a:solidFill>
                  <a:schemeClr val="accent2">
                    <a:lumMod val="50000"/>
                  </a:schemeClr>
                </a:solidFill>
              </a:rPr>
              <a:t> Jesu vor dem</a:t>
            </a:r>
          </a:p>
          <a:p>
            <a:pPr eaLnBrk="1" hangingPunct="1">
              <a:defRPr/>
            </a:pPr>
            <a:r>
              <a:rPr lang="de-DE" sz="1800" dirty="0" smtClean="0">
                <a:solidFill>
                  <a:schemeClr val="accent2">
                    <a:lumMod val="50000"/>
                  </a:schemeClr>
                </a:solidFill>
              </a:rPr>
              <a:t>      Hintergrund des sozialen, politischen und religiösen Kontextes</a:t>
            </a:r>
          </a:p>
        </p:txBody>
      </p:sp>
      <p:sp>
        <p:nvSpPr>
          <p:cNvPr id="22536" name="Textfeld 7"/>
          <p:cNvSpPr txBox="1">
            <a:spLocks noChangeArrowheads="1"/>
          </p:cNvSpPr>
          <p:nvPr/>
        </p:nvSpPr>
        <p:spPr bwMode="auto">
          <a:xfrm>
            <a:off x="5795963" y="4475420"/>
            <a:ext cx="2281237" cy="1754326"/>
          </a:xfrm>
          <a:prstGeom prst="rect">
            <a:avLst/>
          </a:prstGeom>
          <a:noFill/>
          <a:ln w="9525">
            <a:noFill/>
            <a:miter lim="800000"/>
            <a:headEnd/>
            <a:tailEnd/>
          </a:ln>
          <a:extLst/>
        </p:spPr>
        <p:txBody>
          <a:bodyPr>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eaLnBrk="1" hangingPunct="1">
              <a:defRPr/>
            </a:pPr>
            <a:r>
              <a:rPr lang="de-DE" sz="1800" b="1" dirty="0" smtClean="0">
                <a:solidFill>
                  <a:schemeClr val="accent2">
                    <a:lumMod val="50000"/>
                  </a:schemeClr>
                </a:solidFill>
              </a:rPr>
              <a:t>stellen</a:t>
            </a:r>
            <a:r>
              <a:rPr lang="de-DE" sz="1800" dirty="0" smtClean="0">
                <a:solidFill>
                  <a:schemeClr val="accent2">
                    <a:lumMod val="50000"/>
                  </a:schemeClr>
                </a:solidFill>
              </a:rPr>
              <a:t> den Zusammenhang von Tat und Wort in der  Verkündigung Jesu an ausgewählten biblischen Texten </a:t>
            </a:r>
            <a:r>
              <a:rPr lang="de-DE" sz="1800" b="1" dirty="0" smtClean="0">
                <a:solidFill>
                  <a:schemeClr val="accent2">
                    <a:lumMod val="50000"/>
                  </a:schemeClr>
                </a:solidFill>
              </a:rPr>
              <a:t>dar.</a:t>
            </a:r>
            <a:endParaRPr lang="de-DE" sz="1800" dirty="0" smtClean="0">
              <a:solidFill>
                <a:schemeClr val="accent2">
                  <a:lumMod val="50000"/>
                </a:schemeClr>
              </a:solidFill>
            </a:endParaRPr>
          </a:p>
        </p:txBody>
      </p:sp>
      <p:sp>
        <p:nvSpPr>
          <p:cNvPr id="24588" name="Rechteck 12"/>
          <p:cNvSpPr>
            <a:spLocks noChangeArrowheads="1"/>
          </p:cNvSpPr>
          <p:nvPr/>
        </p:nvSpPr>
        <p:spPr bwMode="auto">
          <a:xfrm>
            <a:off x="185738" y="289490"/>
            <a:ext cx="2736850" cy="2554545"/>
          </a:xfrm>
          <a:prstGeom prst="rect">
            <a:avLst/>
          </a:prstGeom>
          <a:noFill/>
          <a:ln w="9525">
            <a:noFill/>
            <a:miter lim="800000"/>
            <a:headEnd/>
            <a:tailEnd/>
          </a:ln>
        </p:spPr>
        <p:txBody>
          <a:bodyPr>
            <a:spAutoFit/>
          </a:bodyPr>
          <a:lstStyle/>
          <a:p>
            <a:r>
              <a:rPr lang="de-DE" sz="2000" b="1" dirty="0">
                <a:solidFill>
                  <a:schemeClr val="tx1">
                    <a:lumMod val="50000"/>
                    <a:lumOff val="50000"/>
                  </a:schemeClr>
                </a:solidFill>
              </a:rPr>
              <a:t>Die </a:t>
            </a:r>
            <a:r>
              <a:rPr lang="de-DE" sz="2000" b="1" dirty="0" err="1">
                <a:solidFill>
                  <a:schemeClr val="tx1">
                    <a:lumMod val="50000"/>
                    <a:lumOff val="50000"/>
                  </a:schemeClr>
                </a:solidFill>
              </a:rPr>
              <a:t>SuS</a:t>
            </a:r>
            <a:r>
              <a:rPr lang="de-DE" sz="2000" b="1" dirty="0">
                <a:solidFill>
                  <a:schemeClr val="tx1">
                    <a:lumMod val="50000"/>
                    <a:lumOff val="50000"/>
                  </a:schemeClr>
                </a:solidFill>
              </a:rPr>
              <a:t> erörtern, ob und wie sich die katholische Kirche in ihrer konkreten Praxis am Anspruch der Reich-Gottes-Botschaft Jesu </a:t>
            </a:r>
            <a:r>
              <a:rPr lang="de-DE" sz="2000" b="1" dirty="0" smtClean="0">
                <a:solidFill>
                  <a:schemeClr val="tx1">
                    <a:lumMod val="50000"/>
                    <a:lumOff val="50000"/>
                  </a:schemeClr>
                </a:solidFill>
              </a:rPr>
              <a:t>orientiert.</a:t>
            </a:r>
            <a:endParaRPr lang="de-DE" sz="2000" dirty="0">
              <a:solidFill>
                <a:schemeClr val="tx1">
                  <a:lumMod val="50000"/>
                  <a:lumOff val="50000"/>
                </a:schemeClr>
              </a:solidFill>
            </a:endParaRPr>
          </a:p>
        </p:txBody>
      </p:sp>
      <p:sp>
        <p:nvSpPr>
          <p:cNvPr id="2" name="Foliennummernplatzhalter 1"/>
          <p:cNvSpPr>
            <a:spLocks noGrp="1"/>
          </p:cNvSpPr>
          <p:nvPr>
            <p:ph type="sldNum" sz="quarter" idx="11"/>
          </p:nvPr>
        </p:nvSpPr>
        <p:spPr/>
        <p:txBody>
          <a:bodyPr/>
          <a:lstStyle/>
          <a:p>
            <a:fld id="{34FF8153-A73C-6D44-99AB-84B9111CDCC0}" type="slidenum">
              <a:rPr lang="de-DE" smtClean="0"/>
              <a:pPr/>
              <a:t>15</a:t>
            </a:fld>
            <a:endParaRPr lang="de-DE"/>
          </a:p>
        </p:txBody>
      </p:sp>
    </p:spTree>
    <p:extLst>
      <p:ext uri="{BB962C8B-B14F-4D97-AF65-F5344CB8AC3E}">
        <p14:creationId xmlns:p14="http://schemas.microsoft.com/office/powerpoint/2010/main" val="3696390230"/>
      </p:ext>
    </p:extLst>
  </p:cSld>
  <p:clrMapOvr>
    <a:masterClrMapping/>
  </p:clrMapOvr>
  <p:transition advClick="0" advTm="1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4581"/>
                                        </p:tgtEl>
                                        <p:attrNameLst>
                                          <p:attrName>style.visibility</p:attrName>
                                        </p:attrNameLst>
                                      </p:cBhvr>
                                      <p:to>
                                        <p:strVal val="visible"/>
                                      </p:to>
                                    </p:set>
                                    <p:animEffect transition="in" filter="blinds(horizontal)">
                                      <p:cBhvr>
                                        <p:cTn id="7" dur="500"/>
                                        <p:tgtEl>
                                          <p:spTgt spid="245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4578"/>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nodeType="clickEffect">
                                  <p:stCondLst>
                                    <p:cond delay="0"/>
                                  </p:stCondLst>
                                  <p:childTnLst>
                                    <p:set>
                                      <p:cBhvr>
                                        <p:cTn id="15" dur="1" fill="hold">
                                          <p:stCondLst>
                                            <p:cond delay="0"/>
                                          </p:stCondLst>
                                        </p:cTn>
                                        <p:tgtEl>
                                          <p:spTgt spid="24583">
                                            <p:txEl>
                                              <p:pRg st="0" end="0"/>
                                            </p:txEl>
                                          </p:spTgt>
                                        </p:tgtEl>
                                        <p:attrNameLst>
                                          <p:attrName>style.visibility</p:attrName>
                                        </p:attrNameLst>
                                      </p:cBhvr>
                                      <p:to>
                                        <p:strVal val="visible"/>
                                      </p:to>
                                    </p:set>
                                    <p:animEffect transition="in" filter="blinds(horizontal)">
                                      <p:cBhvr>
                                        <p:cTn id="16" dur="500"/>
                                        <p:tgtEl>
                                          <p:spTgt spid="24583">
                                            <p:txEl>
                                              <p:pRg st="0" end="0"/>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4583">
                                            <p:txEl>
                                              <p:pRg st="1" end="1"/>
                                            </p:txEl>
                                          </p:spTgt>
                                        </p:tgtEl>
                                        <p:attrNameLst>
                                          <p:attrName>style.visibility</p:attrName>
                                        </p:attrNameLst>
                                      </p:cBhvr>
                                      <p:to>
                                        <p:strVal val="visible"/>
                                      </p:to>
                                    </p:set>
                                    <p:animEffect transition="in" filter="blinds(horizontal)">
                                      <p:cBhvr>
                                        <p:cTn id="19" dur="500"/>
                                        <p:tgtEl>
                                          <p:spTgt spid="24583">
                                            <p:txEl>
                                              <p:pRg st="1" end="1"/>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4583">
                                            <p:txEl>
                                              <p:pRg st="2" end="2"/>
                                            </p:txEl>
                                          </p:spTgt>
                                        </p:tgtEl>
                                        <p:attrNameLst>
                                          <p:attrName>style.visibility</p:attrName>
                                        </p:attrNameLst>
                                      </p:cBhvr>
                                      <p:to>
                                        <p:strVal val="visible"/>
                                      </p:to>
                                    </p:set>
                                    <p:animEffect transition="in" filter="blinds(horizontal)">
                                      <p:cBhvr>
                                        <p:cTn id="22" dur="500"/>
                                        <p:tgtEl>
                                          <p:spTgt spid="2458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4584">
                                            <p:txEl>
                                              <p:pRg st="0" end="0"/>
                                            </p:txEl>
                                          </p:spTgt>
                                        </p:tgtEl>
                                        <p:attrNameLst>
                                          <p:attrName>style.visibility</p:attrName>
                                        </p:attrNameLst>
                                      </p:cBhvr>
                                      <p:to>
                                        <p:strVal val="visible"/>
                                      </p:to>
                                    </p:set>
                                    <p:animEffect transition="in" filter="blinds(horizontal)">
                                      <p:cBhvr>
                                        <p:cTn id="27" dur="500"/>
                                        <p:tgtEl>
                                          <p:spTgt spid="2458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4584">
                                            <p:txEl>
                                              <p:pRg st="1" end="1"/>
                                            </p:txEl>
                                          </p:spTgt>
                                        </p:tgtEl>
                                        <p:attrNameLst>
                                          <p:attrName>style.visibility</p:attrName>
                                        </p:attrNameLst>
                                      </p:cBhvr>
                                      <p:to>
                                        <p:strVal val="visible"/>
                                      </p:to>
                                    </p:set>
                                    <p:animEffect transition="in" filter="blinds(horizontal)">
                                      <p:cBhvr>
                                        <p:cTn id="32" dur="500"/>
                                        <p:tgtEl>
                                          <p:spTgt spid="24584">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24585">
                                            <p:txEl>
                                              <p:pRg st="0" end="0"/>
                                            </p:txEl>
                                          </p:spTgt>
                                        </p:tgtEl>
                                        <p:attrNameLst>
                                          <p:attrName>style.visibility</p:attrName>
                                        </p:attrNameLst>
                                      </p:cBhvr>
                                      <p:to>
                                        <p:strVal val="visible"/>
                                      </p:to>
                                    </p:set>
                                    <p:animEffect transition="in" filter="blinds(horizontal)">
                                      <p:cBhvr>
                                        <p:cTn id="37" dur="500"/>
                                        <p:tgtEl>
                                          <p:spTgt spid="24585">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nodeType="clickEffect">
                                  <p:stCondLst>
                                    <p:cond delay="0"/>
                                  </p:stCondLst>
                                  <p:childTnLst>
                                    <p:set>
                                      <p:cBhvr>
                                        <p:cTn id="41" dur="1" fill="hold">
                                          <p:stCondLst>
                                            <p:cond delay="0"/>
                                          </p:stCondLst>
                                        </p:cTn>
                                        <p:tgtEl>
                                          <p:spTgt spid="24580"/>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nodeType="clickEffect">
                                  <p:stCondLst>
                                    <p:cond delay="0"/>
                                  </p:stCondLst>
                                  <p:childTnLst>
                                    <p:set>
                                      <p:cBhvr>
                                        <p:cTn id="45" dur="1" fill="hold">
                                          <p:stCondLst>
                                            <p:cond delay="0"/>
                                          </p:stCondLst>
                                        </p:cTn>
                                        <p:tgtEl>
                                          <p:spTgt spid="22535">
                                            <p:txEl>
                                              <p:pRg st="0" end="0"/>
                                            </p:txEl>
                                          </p:spTgt>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22535">
                                            <p:txEl>
                                              <p:pRg st="1" end="1"/>
                                            </p:txEl>
                                          </p:spTgt>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22535">
                                            <p:txEl>
                                              <p:pRg st="2" end="2"/>
                                            </p:txEl>
                                          </p:spTgt>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nodeType="clickEffect">
                                  <p:stCondLst>
                                    <p:cond delay="0"/>
                                  </p:stCondLst>
                                  <p:childTnLst>
                                    <p:set>
                                      <p:cBhvr>
                                        <p:cTn id="53" dur="1" fill="hold">
                                          <p:stCondLst>
                                            <p:cond delay="0"/>
                                          </p:stCondLst>
                                        </p:cTn>
                                        <p:tgtEl>
                                          <p:spTgt spid="24579"/>
                                        </p:tgtEl>
                                        <p:attrNameLst>
                                          <p:attrName>style.visibility</p:attrName>
                                        </p:attrNameLst>
                                      </p:cBhvr>
                                      <p:to>
                                        <p:strVal val="visible"/>
                                      </p:to>
                                    </p:set>
                                    <p:animEffect transition="in" filter="blinds(horizontal)">
                                      <p:cBhvr>
                                        <p:cTn id="54" dur="500"/>
                                        <p:tgtEl>
                                          <p:spTgt spid="24579"/>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2253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11560" y="1916832"/>
            <a:ext cx="8229600" cy="1143000"/>
          </a:xfrm>
        </p:spPr>
        <p:txBody>
          <a:bodyPr>
            <a:normAutofit fontScale="90000"/>
          </a:bodyPr>
          <a:lstStyle/>
          <a:p>
            <a:r>
              <a:rPr lang="de-DE" sz="4400" dirty="0" smtClean="0"/>
              <a:t/>
            </a:r>
            <a:br>
              <a:rPr lang="de-DE" sz="4400" dirty="0" smtClean="0"/>
            </a:br>
            <a:r>
              <a:rPr lang="de-DE" sz="4400" dirty="0"/>
              <a:t/>
            </a:r>
            <a:br>
              <a:rPr lang="de-DE" sz="4400" dirty="0"/>
            </a:br>
            <a:r>
              <a:rPr lang="de-DE" sz="4400" dirty="0" smtClean="0"/>
              <a:t>Die Struktur des KLP KR SII </a:t>
            </a:r>
            <a:br>
              <a:rPr lang="de-DE" sz="4400" dirty="0" smtClean="0"/>
            </a:br>
            <a:endParaRPr lang="de-DE" dirty="0"/>
          </a:p>
        </p:txBody>
      </p:sp>
      <p:sp>
        <p:nvSpPr>
          <p:cNvPr id="2" name="Foliennummernplatzhalter 1"/>
          <p:cNvSpPr>
            <a:spLocks noGrp="1"/>
          </p:cNvSpPr>
          <p:nvPr>
            <p:ph type="sldNum" sz="quarter" idx="11"/>
          </p:nvPr>
        </p:nvSpPr>
        <p:spPr/>
        <p:txBody>
          <a:bodyPr/>
          <a:lstStyle/>
          <a:p>
            <a:fld id="{8B11F886-2321-D044-8B58-960FC1E764CA}" type="slidenum">
              <a:rPr lang="de-DE" smtClean="0"/>
              <a:pPr/>
              <a:t>16</a:t>
            </a:fld>
            <a:endParaRPr lang="de-DE"/>
          </a:p>
        </p:txBody>
      </p:sp>
    </p:spTree>
    <p:extLst>
      <p:ext uri="{BB962C8B-B14F-4D97-AF65-F5344CB8AC3E}">
        <p14:creationId xmlns:p14="http://schemas.microsoft.com/office/powerpoint/2010/main" val="1451125223"/>
      </p:ext>
    </p:extLst>
  </p:cSld>
  <p:clrMapOvr>
    <a:masterClrMapping/>
  </p:clrMapOvr>
  <p:transition advClick="0" advTm="10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liennummernplatzhalter 4"/>
          <p:cNvSpPr>
            <a:spLocks noGrp="1"/>
          </p:cNvSpPr>
          <p:nvPr>
            <p:ph type="sldNum" sz="quarter" idx="10"/>
          </p:nvPr>
        </p:nvSpPr>
        <p:spPr bwMode="auto">
          <a:noFill/>
          <a:ln>
            <a:miter lim="800000"/>
            <a:headEnd/>
            <a:tailEnd/>
          </a:ln>
        </p:spPr>
        <p:txBody>
          <a:bodyPr wrap="square" lIns="91440" tIns="45720" rIns="91440" bIns="45720" numCol="1" anchorCtr="0" compatLnSpc="1">
            <a:prstTxWarp prst="textNoShape">
              <a:avLst/>
            </a:prstTxWarp>
          </a:bodyPr>
          <a:lstStyle/>
          <a:p>
            <a:fld id="{9C11DAB1-2D18-40E0-8DDB-23DB960B8DD5}" type="slidenum">
              <a:rPr lang="de-DE" smtClean="0">
                <a:latin typeface="Arial" pitchFamily="34" charset="0"/>
              </a:rPr>
              <a:pPr/>
              <a:t>17</a:t>
            </a:fld>
            <a:endParaRPr lang="de-DE" smtClean="0">
              <a:latin typeface="Arial" pitchFamily="34" charset="0"/>
            </a:endParaRPr>
          </a:p>
        </p:txBody>
      </p:sp>
      <p:graphicFrame>
        <p:nvGraphicFramePr>
          <p:cNvPr id="783410" name="Group 50"/>
          <p:cNvGraphicFramePr>
            <a:graphicFrameLocks noGrp="1"/>
          </p:cNvGraphicFramePr>
          <p:nvPr>
            <p:ph type="tbl" idx="1"/>
            <p:extLst>
              <p:ext uri="{D42A27DB-BD31-4B8C-83A1-F6EECF244321}">
                <p14:modId xmlns:p14="http://schemas.microsoft.com/office/powerpoint/2010/main" val="2568936667"/>
              </p:ext>
            </p:extLst>
          </p:nvPr>
        </p:nvGraphicFramePr>
        <p:xfrm>
          <a:off x="468313" y="1268763"/>
          <a:ext cx="8064500" cy="5183510"/>
        </p:xfrm>
        <a:graphic>
          <a:graphicData uri="http://schemas.openxmlformats.org/drawingml/2006/table">
            <a:tbl>
              <a:tblPr/>
              <a:tblGrid>
                <a:gridCol w="863600"/>
                <a:gridCol w="7200900"/>
              </a:tblGrid>
              <a:tr h="4786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1" i="0" u="none" strike="noStrike" cap="none" normalizeH="0" baseline="0" dirty="0" smtClean="0">
                          <a:ln>
                            <a:noFill/>
                          </a:ln>
                          <a:solidFill>
                            <a:schemeClr val="tx1"/>
                          </a:solidFill>
                          <a:effectLst/>
                          <a:latin typeface="Arial" pitchFamily="34" charset="0"/>
                        </a:rPr>
                        <a:t>Kapitel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1" i="0" u="none" strike="noStrike" cap="none" normalizeH="0" baseline="0" dirty="0" smtClean="0">
                          <a:ln>
                            <a:noFill/>
                          </a:ln>
                          <a:solidFill>
                            <a:schemeClr val="tx1"/>
                          </a:solidFill>
                          <a:effectLst/>
                          <a:latin typeface="Arial" pitchFamily="34" charset="0"/>
                        </a:rPr>
                        <a:t>Gliederungspunkt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r>
              <a:tr h="3913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chemeClr val="tx1"/>
                          </a:solidFill>
                          <a:effectLst/>
                          <a:latin typeface="Arial" pitchFamily="34" charset="0"/>
                        </a:rPr>
                        <a:t>Vorbemerkungen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dirty="0" smtClean="0">
                          <a:ln>
                            <a:noFill/>
                          </a:ln>
                          <a:solidFill>
                            <a:srgbClr val="000000"/>
                          </a:solidFill>
                          <a:effectLst/>
                          <a:latin typeface="Arial" pitchFamily="34" charset="0"/>
                          <a:ea typeface="ヒラギノ角ゴ Pro W3" pitchFamily="-112" charset="-128"/>
                        </a:rPr>
                        <a:t>Aufgaben und Ziele des Faches</a:t>
                      </a:r>
                      <a:r>
                        <a:rPr kumimoji="0" lang="de-DE" sz="1400" b="1" i="0" u="none" strike="noStrike" cap="none" normalizeH="0" baseline="0" dirty="0" smtClean="0">
                          <a:ln>
                            <a:noFill/>
                          </a:ln>
                          <a:solidFill>
                            <a:srgbClr val="000000"/>
                          </a:solidFill>
                          <a:effectLst/>
                          <a:latin typeface="Arial"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48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smtClean="0">
                          <a:ln>
                            <a:noFill/>
                          </a:ln>
                          <a:solidFill>
                            <a:srgbClr val="000000"/>
                          </a:solidFill>
                          <a:effectLst/>
                          <a:latin typeface="Arial" pitchFamily="34" charset="0"/>
                          <a:ea typeface="ヒラギノ角ゴ Pro W3" pitchFamily="-112" charset="-128"/>
                        </a:rPr>
                        <a:t>Kompetenzbereiche, Inhaltsfelder und Kompetenzerwartungen</a:t>
                      </a:r>
                      <a:r>
                        <a:rPr kumimoji="0" lang="de-DE" sz="1400" b="1" i="0" u="none" strike="noStrike" cap="none" normalizeH="0" baseline="0" smtClean="0">
                          <a:ln>
                            <a:noFill/>
                          </a:ln>
                          <a:solidFill>
                            <a:srgbClr val="000000"/>
                          </a:solidFill>
                          <a:effectLst/>
                          <a:latin typeface="Arial"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0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smtClean="0">
                          <a:ln>
                            <a:noFill/>
                          </a:ln>
                          <a:solidFill>
                            <a:schemeClr val="tx1"/>
                          </a:solidFill>
                          <a:effectLst/>
                          <a:latin typeface="Arial" pitchFamily="34" charset="0"/>
                        </a:rPr>
                        <a:t>2.1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rgbClr val="000000"/>
                          </a:solidFill>
                          <a:effectLst/>
                          <a:latin typeface="Arial" pitchFamily="34" charset="0"/>
                          <a:ea typeface="ヒラギノ角ゴ Pro W3" pitchFamily="-112" charset="-128"/>
                        </a:rPr>
                        <a:t>Kompetenzbereiche und Inhaltsfelder des Faches</a:t>
                      </a:r>
                      <a:r>
                        <a:rPr kumimoji="0" lang="de-DE" sz="1400" b="0" i="0" u="none" strike="noStrike" cap="none" normalizeH="0" baseline="0" dirty="0" smtClean="0">
                          <a:ln>
                            <a:noFill/>
                          </a:ln>
                          <a:solidFill>
                            <a:srgbClr val="000000"/>
                          </a:solidFill>
                          <a:effectLst/>
                          <a:latin typeface="Arial"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2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smtClean="0">
                          <a:ln>
                            <a:noFill/>
                          </a:ln>
                          <a:solidFill>
                            <a:schemeClr val="tx1"/>
                          </a:solidFill>
                          <a:effectLst/>
                          <a:latin typeface="Arial" pitchFamily="34" charset="0"/>
                        </a:rPr>
                        <a:t>2.2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rgbClr val="000000"/>
                          </a:solidFill>
                          <a:effectLst/>
                          <a:latin typeface="Arial" pitchFamily="34" charset="0"/>
                          <a:ea typeface="ヒラギノ角ゴ Pro W3" pitchFamily="-112" charset="-128"/>
                        </a:rPr>
                        <a:t>Kompetenzerwartungen und inhaltliche Schwerpunkte bis zum Ende der Einführungsphase</a:t>
                      </a:r>
                      <a:endParaRPr kumimoji="0" lang="de-DE" sz="1400" b="0" i="0" u="none" strike="noStrike" cap="none" normalizeH="0" baseline="0" smtClean="0">
                        <a:ln>
                          <a:noFill/>
                        </a:ln>
                        <a:solidFill>
                          <a:srgbClr val="000000"/>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2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smtClean="0">
                          <a:ln>
                            <a:noFill/>
                          </a:ln>
                          <a:solidFill>
                            <a:schemeClr val="tx1"/>
                          </a:solidFill>
                          <a:effectLst/>
                          <a:latin typeface="Arial" pitchFamily="34" charset="0"/>
                        </a:rPr>
                        <a:t>2.3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rgbClr val="000000"/>
                          </a:solidFill>
                          <a:effectLst/>
                          <a:latin typeface="Arial" pitchFamily="34" charset="0"/>
                          <a:ea typeface="ヒラギノ角ゴ Pro W3" pitchFamily="-112" charset="-128"/>
                        </a:rPr>
                        <a:t>Kompetenzerwartungen und inhaltliche Schwerpunkte bis zum Ende der Qualifikationsphase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4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smtClean="0">
                          <a:ln>
                            <a:noFill/>
                          </a:ln>
                          <a:solidFill>
                            <a:schemeClr val="tx1"/>
                          </a:solidFill>
                          <a:effectLst/>
                          <a:latin typeface="Arial" pitchFamily="34" charset="0"/>
                        </a:rPr>
                        <a:t>2.3.1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rgbClr val="000000"/>
                          </a:solidFill>
                          <a:effectLst/>
                          <a:latin typeface="Arial" pitchFamily="34" charset="0"/>
                        </a:rPr>
                        <a:t>Grundkurs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4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smtClean="0">
                          <a:ln>
                            <a:noFill/>
                          </a:ln>
                          <a:solidFill>
                            <a:schemeClr val="tx1"/>
                          </a:solidFill>
                          <a:effectLst/>
                          <a:latin typeface="Arial" pitchFamily="34" charset="0"/>
                        </a:rPr>
                        <a:t>2.3.2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rgbClr val="000000"/>
                          </a:solidFill>
                          <a:effectLst/>
                          <a:latin typeface="Arial" pitchFamily="34" charset="0"/>
                        </a:rPr>
                        <a:t>Leistungskurs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48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dirty="0" smtClean="0">
                          <a:ln>
                            <a:noFill/>
                          </a:ln>
                          <a:solidFill>
                            <a:srgbClr val="000000"/>
                          </a:solidFill>
                          <a:effectLst/>
                          <a:latin typeface="Arial" pitchFamily="34" charset="0"/>
                          <a:ea typeface="ヒラギノ角ゴ Pro W3" pitchFamily="-112" charset="-128"/>
                        </a:rPr>
                        <a:t>Lernerfolgsüberprüfung und Leistungsbewertung</a:t>
                      </a:r>
                      <a:r>
                        <a:rPr kumimoji="0" lang="de-DE" sz="1400" b="1" i="0" u="none" strike="noStrike" cap="none" normalizeH="0" baseline="0" dirty="0" smtClean="0">
                          <a:ln>
                            <a:noFill/>
                          </a:ln>
                          <a:solidFill>
                            <a:srgbClr val="000000"/>
                          </a:solidFill>
                          <a:effectLst/>
                          <a:latin typeface="Arial"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48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smtClean="0">
                          <a:ln>
                            <a:noFill/>
                          </a:ln>
                          <a:solidFill>
                            <a:srgbClr val="000000"/>
                          </a:solidFill>
                          <a:effectLst/>
                          <a:latin typeface="Arial" pitchFamily="34" charset="0"/>
                        </a:rPr>
                        <a:t>Abiturprüfung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13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chemeClr val="tx1"/>
                          </a:solidFill>
                          <a:effectLst/>
                          <a:latin typeface="Arial" pitchFamily="34" charset="0"/>
                        </a:rPr>
                        <a:t>Anhang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717" name="Textfeld 7"/>
          <p:cNvSpPr txBox="1">
            <a:spLocks noChangeArrowheads="1"/>
          </p:cNvSpPr>
          <p:nvPr/>
        </p:nvSpPr>
        <p:spPr bwMode="auto">
          <a:xfrm>
            <a:off x="1908175" y="768352"/>
            <a:ext cx="5111750" cy="46196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w="9525">
            <a:noFill/>
            <a:miter lim="800000"/>
            <a:headEnd/>
            <a:tailEnd/>
          </a:ln>
        </p:spPr>
        <p:txBody>
          <a:bodyPr>
            <a:spAutoFit/>
          </a:bodyPr>
          <a:lstStyle/>
          <a:p>
            <a:pPr algn="r">
              <a:spcBef>
                <a:spcPct val="50000"/>
              </a:spcBef>
              <a:defRPr/>
            </a:pPr>
            <a:r>
              <a:rPr lang="de-DE" sz="2400" dirty="0">
                <a:solidFill>
                  <a:srgbClr val="002060"/>
                </a:solidFill>
                <a:latin typeface="Arial" pitchFamily="34" charset="0"/>
              </a:rPr>
              <a:t>Kompetenzorientierte Kernlehrpläne</a:t>
            </a:r>
            <a:endParaRPr lang="de-DE" sz="2400" b="1" dirty="0">
              <a:solidFill>
                <a:srgbClr val="000066"/>
              </a:solidFill>
              <a:latin typeface="Arial" pitchFamily="34" charset="0"/>
              <a:ea typeface="ヒラギノ角ゴ Pro W3" pitchFamily="-112" charset="-128"/>
            </a:endParaRPr>
          </a:p>
        </p:txBody>
      </p:sp>
    </p:spTree>
    <p:extLst>
      <p:ext uri="{BB962C8B-B14F-4D97-AF65-F5344CB8AC3E}">
        <p14:creationId xmlns:p14="http://schemas.microsoft.com/office/powerpoint/2010/main" val="4247204836"/>
      </p:ext>
    </p:extLst>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3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14"/>
          <p:cNvSpPr txBox="1">
            <a:spLocks noChangeArrowheads="1"/>
          </p:cNvSpPr>
          <p:nvPr/>
        </p:nvSpPr>
        <p:spPr bwMode="auto">
          <a:xfrm>
            <a:off x="1658390" y="474821"/>
            <a:ext cx="5649913" cy="49244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w="9525">
            <a:noFill/>
            <a:miter lim="800000"/>
            <a:headEnd/>
            <a:tailEnd/>
          </a:ln>
          <a:effectLst/>
        </p:spPr>
        <p:txBody>
          <a:bodyPr>
            <a:spAutoFit/>
          </a:bodyPr>
          <a:lstStyle/>
          <a:p>
            <a:pPr algn="ctr">
              <a:spcBef>
                <a:spcPct val="50000"/>
              </a:spcBef>
              <a:defRPr/>
            </a:pPr>
            <a:r>
              <a:rPr lang="de-DE" sz="2600" b="1" dirty="0" smtClean="0">
                <a:latin typeface="Arial" pitchFamily="34" charset="0"/>
              </a:rPr>
              <a:t>Struktur </a:t>
            </a:r>
            <a:r>
              <a:rPr lang="de-DE" sz="2600" b="1" dirty="0">
                <a:latin typeface="Arial" pitchFamily="34" charset="0"/>
              </a:rPr>
              <a:t>des Kernlehrplans KR SII</a:t>
            </a:r>
          </a:p>
        </p:txBody>
      </p:sp>
      <p:sp>
        <p:nvSpPr>
          <p:cNvPr id="26627" name="Text Box 42"/>
          <p:cNvSpPr txBox="1">
            <a:spLocks noChangeArrowheads="1"/>
          </p:cNvSpPr>
          <p:nvPr/>
        </p:nvSpPr>
        <p:spPr bwMode="auto">
          <a:xfrm>
            <a:off x="457200" y="2514600"/>
            <a:ext cx="3276600" cy="457200"/>
          </a:xfrm>
          <a:prstGeom prst="rect">
            <a:avLst/>
          </a:prstGeom>
          <a:noFill/>
          <a:ln w="9525">
            <a:noFill/>
            <a:miter lim="800000"/>
            <a:headEnd/>
            <a:tailEnd/>
          </a:ln>
        </p:spPr>
        <p:txBody>
          <a:bodyPr>
            <a:spAutoFit/>
          </a:bodyPr>
          <a:lstStyle/>
          <a:p>
            <a:pPr>
              <a:spcBef>
                <a:spcPct val="50000"/>
              </a:spcBef>
            </a:pPr>
            <a:r>
              <a:rPr lang="de-DE" sz="2400" dirty="0">
                <a:latin typeface="Arial" pitchFamily="34" charset="0"/>
              </a:rPr>
              <a:t>Kompetenzbereiche</a:t>
            </a:r>
          </a:p>
        </p:txBody>
      </p:sp>
      <p:sp>
        <p:nvSpPr>
          <p:cNvPr id="26628" name="Text Box 43"/>
          <p:cNvSpPr txBox="1">
            <a:spLocks noChangeArrowheads="1"/>
          </p:cNvSpPr>
          <p:nvPr/>
        </p:nvSpPr>
        <p:spPr bwMode="auto">
          <a:xfrm>
            <a:off x="5772150" y="2514600"/>
            <a:ext cx="2667000" cy="457200"/>
          </a:xfrm>
          <a:prstGeom prst="rect">
            <a:avLst/>
          </a:prstGeom>
          <a:noFill/>
          <a:ln w="9525">
            <a:noFill/>
            <a:miter lim="800000"/>
            <a:headEnd/>
            <a:tailEnd/>
          </a:ln>
        </p:spPr>
        <p:txBody>
          <a:bodyPr>
            <a:spAutoFit/>
          </a:bodyPr>
          <a:lstStyle/>
          <a:p>
            <a:pPr>
              <a:spcBef>
                <a:spcPct val="50000"/>
              </a:spcBef>
            </a:pPr>
            <a:r>
              <a:rPr lang="de-DE" sz="2400" dirty="0">
                <a:latin typeface="Arial" pitchFamily="34" charset="0"/>
              </a:rPr>
              <a:t>Inhaltsfelder</a:t>
            </a:r>
          </a:p>
        </p:txBody>
      </p:sp>
      <p:grpSp>
        <p:nvGrpSpPr>
          <p:cNvPr id="26629" name="Group 44"/>
          <p:cNvGrpSpPr>
            <a:grpSpLocks/>
          </p:cNvGrpSpPr>
          <p:nvPr/>
        </p:nvGrpSpPr>
        <p:grpSpPr bwMode="auto">
          <a:xfrm>
            <a:off x="250825" y="981075"/>
            <a:ext cx="8458200" cy="5437188"/>
            <a:chOff x="144" y="576"/>
            <a:chExt cx="5328" cy="3567"/>
          </a:xfrm>
        </p:grpSpPr>
        <p:cxnSp>
          <p:nvCxnSpPr>
            <p:cNvPr id="26631" name="AutoShape 45"/>
            <p:cNvCxnSpPr>
              <a:cxnSpLocks noChangeShapeType="1"/>
            </p:cNvCxnSpPr>
            <p:nvPr/>
          </p:nvCxnSpPr>
          <p:spPr bwMode="auto">
            <a:xfrm rot="5400000">
              <a:off x="1764" y="393"/>
              <a:ext cx="570" cy="1523"/>
            </a:xfrm>
            <a:prstGeom prst="bentConnector3">
              <a:avLst>
                <a:gd name="adj1" fmla="val 50000"/>
              </a:avLst>
            </a:prstGeom>
            <a:noFill/>
            <a:ln w="9525">
              <a:solidFill>
                <a:schemeClr val="tx1"/>
              </a:solidFill>
              <a:miter lim="800000"/>
              <a:headEnd/>
              <a:tailEnd/>
            </a:ln>
          </p:spPr>
        </p:cxnSp>
        <p:sp>
          <p:nvSpPr>
            <p:cNvPr id="26632" name="Text Box 46"/>
            <p:cNvSpPr txBox="1">
              <a:spLocks noChangeArrowheads="1"/>
            </p:cNvSpPr>
            <p:nvPr/>
          </p:nvSpPr>
          <p:spPr bwMode="auto">
            <a:xfrm>
              <a:off x="1736" y="3840"/>
              <a:ext cx="2429" cy="303"/>
            </a:xfrm>
            <a:prstGeom prst="rect">
              <a:avLst/>
            </a:prstGeom>
            <a:noFill/>
            <a:ln w="9525">
              <a:solidFill>
                <a:schemeClr val="tx1"/>
              </a:solidFill>
              <a:miter lim="800000"/>
              <a:headEnd/>
              <a:tailEnd/>
            </a:ln>
          </p:spPr>
          <p:txBody>
            <a:bodyPr>
              <a:spAutoFit/>
            </a:bodyPr>
            <a:lstStyle/>
            <a:p>
              <a:pPr>
                <a:spcBef>
                  <a:spcPct val="50000"/>
                </a:spcBef>
              </a:pPr>
              <a:r>
                <a:rPr lang="de-DE" sz="2400" dirty="0">
                  <a:latin typeface="Arial" pitchFamily="34" charset="0"/>
                </a:rPr>
                <a:t>Kompetenzerwartungen</a:t>
              </a:r>
            </a:p>
          </p:txBody>
        </p:sp>
        <p:cxnSp>
          <p:nvCxnSpPr>
            <p:cNvPr id="26633" name="AutoShape 47"/>
            <p:cNvCxnSpPr>
              <a:cxnSpLocks noChangeShapeType="1"/>
            </p:cNvCxnSpPr>
            <p:nvPr/>
          </p:nvCxnSpPr>
          <p:spPr bwMode="auto">
            <a:xfrm>
              <a:off x="2792" y="1152"/>
              <a:ext cx="1523" cy="288"/>
            </a:xfrm>
            <a:prstGeom prst="bentConnector2">
              <a:avLst/>
            </a:prstGeom>
            <a:noFill/>
            <a:ln w="9525">
              <a:solidFill>
                <a:schemeClr val="tx1"/>
              </a:solidFill>
              <a:miter lim="800000"/>
              <a:headEnd/>
              <a:tailEnd type="triangle" w="med" len="med"/>
            </a:ln>
          </p:spPr>
        </p:cxnSp>
        <p:cxnSp>
          <p:nvCxnSpPr>
            <p:cNvPr id="26634" name="AutoShape 48"/>
            <p:cNvCxnSpPr>
              <a:cxnSpLocks noChangeShapeType="1"/>
            </p:cNvCxnSpPr>
            <p:nvPr/>
          </p:nvCxnSpPr>
          <p:spPr bwMode="auto">
            <a:xfrm rot="5400000">
              <a:off x="1764" y="393"/>
              <a:ext cx="570" cy="1523"/>
            </a:xfrm>
            <a:prstGeom prst="bentConnector3">
              <a:avLst>
                <a:gd name="adj1" fmla="val 50000"/>
              </a:avLst>
            </a:prstGeom>
            <a:noFill/>
            <a:ln w="9525">
              <a:solidFill>
                <a:schemeClr val="tx1"/>
              </a:solidFill>
              <a:miter lim="800000"/>
              <a:headEnd/>
              <a:tailEnd type="triangle" w="med" len="med"/>
            </a:ln>
          </p:spPr>
        </p:cxnSp>
        <p:sp>
          <p:nvSpPr>
            <p:cNvPr id="26635" name="Text Box 49"/>
            <p:cNvSpPr txBox="1">
              <a:spLocks noChangeArrowheads="1"/>
            </p:cNvSpPr>
            <p:nvPr/>
          </p:nvSpPr>
          <p:spPr bwMode="auto">
            <a:xfrm>
              <a:off x="1622" y="576"/>
              <a:ext cx="2429" cy="290"/>
            </a:xfrm>
            <a:prstGeom prst="rect">
              <a:avLst/>
            </a:prstGeom>
            <a:noFill/>
            <a:ln w="9525">
              <a:solidFill>
                <a:schemeClr val="tx1"/>
              </a:solidFill>
              <a:miter lim="800000"/>
              <a:headEnd/>
              <a:tailEnd/>
            </a:ln>
          </p:spPr>
          <p:txBody>
            <a:bodyPr>
              <a:spAutoFit/>
            </a:bodyPr>
            <a:lstStyle/>
            <a:p>
              <a:pPr marL="457200" indent="-457200" algn="ctr">
                <a:spcBef>
                  <a:spcPct val="50000"/>
                </a:spcBef>
              </a:pPr>
              <a:endParaRPr lang="de-DE" sz="2400">
                <a:latin typeface="Arial" pitchFamily="34" charset="0"/>
              </a:endParaRPr>
            </a:p>
          </p:txBody>
        </p:sp>
        <p:cxnSp>
          <p:nvCxnSpPr>
            <p:cNvPr id="26636" name="AutoShape 50"/>
            <p:cNvCxnSpPr>
              <a:cxnSpLocks noChangeShapeType="1"/>
            </p:cNvCxnSpPr>
            <p:nvPr/>
          </p:nvCxnSpPr>
          <p:spPr bwMode="auto">
            <a:xfrm rot="10800000">
              <a:off x="1199" y="3263"/>
              <a:ext cx="1742" cy="288"/>
            </a:xfrm>
            <a:prstGeom prst="bentConnector2">
              <a:avLst/>
            </a:prstGeom>
            <a:noFill/>
            <a:ln w="9525">
              <a:solidFill>
                <a:schemeClr val="tx1"/>
              </a:solidFill>
              <a:miter lim="800000"/>
              <a:headEnd/>
              <a:tailEnd/>
            </a:ln>
          </p:spPr>
        </p:cxnSp>
        <p:cxnSp>
          <p:nvCxnSpPr>
            <p:cNvPr id="26637" name="AutoShape 51"/>
            <p:cNvCxnSpPr>
              <a:cxnSpLocks noChangeShapeType="1"/>
            </p:cNvCxnSpPr>
            <p:nvPr/>
          </p:nvCxnSpPr>
          <p:spPr bwMode="auto">
            <a:xfrm rot="-5400000">
              <a:off x="3367" y="2787"/>
              <a:ext cx="570" cy="1523"/>
            </a:xfrm>
            <a:prstGeom prst="bentConnector3">
              <a:avLst>
                <a:gd name="adj1" fmla="val 50000"/>
              </a:avLst>
            </a:prstGeom>
            <a:noFill/>
            <a:ln w="9525">
              <a:solidFill>
                <a:schemeClr val="tx1"/>
              </a:solidFill>
              <a:miter lim="800000"/>
              <a:headEnd type="triangle" w="med" len="med"/>
              <a:tailEnd/>
            </a:ln>
          </p:spPr>
        </p:cxnSp>
        <p:sp>
          <p:nvSpPr>
            <p:cNvPr id="26638" name="Rectangle 52"/>
            <p:cNvSpPr>
              <a:spLocks noChangeArrowheads="1"/>
            </p:cNvSpPr>
            <p:nvPr/>
          </p:nvSpPr>
          <p:spPr bwMode="auto">
            <a:xfrm>
              <a:off x="144" y="1440"/>
              <a:ext cx="2304" cy="1824"/>
            </a:xfrm>
            <a:prstGeom prst="rect">
              <a:avLst/>
            </a:prstGeom>
            <a:noFill/>
            <a:ln w="9525">
              <a:solidFill>
                <a:schemeClr val="tx1"/>
              </a:solidFill>
              <a:miter lim="800000"/>
              <a:headEnd/>
              <a:tailEnd/>
            </a:ln>
          </p:spPr>
          <p:txBody>
            <a:bodyPr wrap="none" anchor="ctr"/>
            <a:lstStyle/>
            <a:p>
              <a:endParaRPr lang="de-DE"/>
            </a:p>
          </p:txBody>
        </p:sp>
        <p:sp>
          <p:nvSpPr>
            <p:cNvPr id="26639" name="Rectangle 53"/>
            <p:cNvSpPr>
              <a:spLocks noChangeArrowheads="1"/>
            </p:cNvSpPr>
            <p:nvPr/>
          </p:nvSpPr>
          <p:spPr bwMode="auto">
            <a:xfrm>
              <a:off x="3216" y="1440"/>
              <a:ext cx="2256" cy="1824"/>
            </a:xfrm>
            <a:prstGeom prst="rect">
              <a:avLst/>
            </a:prstGeom>
            <a:noFill/>
            <a:ln w="9525">
              <a:solidFill>
                <a:schemeClr val="tx1"/>
              </a:solidFill>
              <a:miter lim="800000"/>
              <a:headEnd/>
              <a:tailEnd/>
            </a:ln>
          </p:spPr>
          <p:txBody>
            <a:bodyPr wrap="none" anchor="ctr"/>
            <a:lstStyle/>
            <a:p>
              <a:endParaRPr lang="de-DE"/>
            </a:p>
          </p:txBody>
        </p:sp>
      </p:grpSp>
      <p:sp>
        <p:nvSpPr>
          <p:cNvPr id="26630" name="Text Box 54"/>
          <p:cNvSpPr txBox="1">
            <a:spLocks noChangeArrowheads="1"/>
          </p:cNvSpPr>
          <p:nvPr/>
        </p:nvSpPr>
        <p:spPr bwMode="auto">
          <a:xfrm>
            <a:off x="1907704" y="981075"/>
            <a:ext cx="5400599" cy="461665"/>
          </a:xfrm>
          <a:prstGeom prst="rect">
            <a:avLst/>
          </a:prstGeom>
          <a:solidFill>
            <a:schemeClr val="bg1"/>
          </a:solidFill>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spcBef>
                <a:spcPct val="50000"/>
              </a:spcBef>
            </a:pPr>
            <a:r>
              <a:rPr lang="de-DE" sz="2400" dirty="0">
                <a:solidFill>
                  <a:schemeClr val="tx1"/>
                </a:solidFill>
                <a:latin typeface="Arial" pitchFamily="34" charset="0"/>
              </a:rPr>
              <a:t>Übergreifende </a:t>
            </a:r>
            <a:r>
              <a:rPr lang="de-DE" sz="2400" dirty="0" smtClean="0">
                <a:solidFill>
                  <a:schemeClr val="tx1"/>
                </a:solidFill>
                <a:latin typeface="Arial" pitchFamily="34" charset="0"/>
              </a:rPr>
              <a:t>fachliche Kompetenz</a:t>
            </a:r>
            <a:endParaRPr lang="de-DE" sz="2400" dirty="0">
              <a:solidFill>
                <a:schemeClr val="tx1"/>
              </a:solidFill>
              <a:latin typeface="Arial" pitchFamily="34" charset="0"/>
            </a:endParaRPr>
          </a:p>
        </p:txBody>
      </p:sp>
      <p:sp>
        <p:nvSpPr>
          <p:cNvPr id="2" name="Foliennummernplatzhalter 1"/>
          <p:cNvSpPr>
            <a:spLocks noGrp="1"/>
          </p:cNvSpPr>
          <p:nvPr>
            <p:ph type="sldNum" sz="quarter" idx="11"/>
          </p:nvPr>
        </p:nvSpPr>
        <p:spPr/>
        <p:txBody>
          <a:bodyPr/>
          <a:lstStyle/>
          <a:p>
            <a:fld id="{34FF8153-A73C-6D44-99AB-84B9111CDCC0}" type="slidenum">
              <a:rPr lang="de-DE" smtClean="0"/>
              <a:pPr/>
              <a:t>18</a:t>
            </a:fld>
            <a:endParaRPr lang="de-DE"/>
          </a:p>
        </p:txBody>
      </p:sp>
    </p:spTree>
    <p:extLst>
      <p:ext uri="{BB962C8B-B14F-4D97-AF65-F5344CB8AC3E}">
        <p14:creationId xmlns:p14="http://schemas.microsoft.com/office/powerpoint/2010/main" val="3114153092"/>
      </p:ext>
    </p:extLst>
  </p:cSld>
  <p:clrMapOvr>
    <a:masterClrMapping/>
  </p:clrMapOvr>
  <p:transition advClick="0" advTm="10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14"/>
          <p:cNvSpPr txBox="1">
            <a:spLocks noChangeArrowheads="1"/>
          </p:cNvSpPr>
          <p:nvPr/>
        </p:nvSpPr>
        <p:spPr bwMode="auto">
          <a:xfrm>
            <a:off x="1676400" y="228600"/>
            <a:ext cx="5649913" cy="48895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w="9525">
            <a:noFill/>
            <a:miter lim="800000"/>
            <a:headEnd/>
            <a:tailEnd/>
          </a:ln>
          <a:effectLst/>
        </p:spPr>
        <p:txBody>
          <a:bodyPr>
            <a:spAutoFit/>
          </a:bodyPr>
          <a:lstStyle/>
          <a:p>
            <a:pPr algn="ctr">
              <a:spcBef>
                <a:spcPct val="50000"/>
              </a:spcBef>
              <a:defRPr/>
            </a:pPr>
            <a:r>
              <a:rPr lang="de-DE" sz="2600" b="1" dirty="0">
                <a:latin typeface="Arial" pitchFamily="34" charset="0"/>
              </a:rPr>
              <a:t>Struktur des Kernlehrplans KR SII</a:t>
            </a:r>
          </a:p>
        </p:txBody>
      </p:sp>
      <p:sp>
        <p:nvSpPr>
          <p:cNvPr id="26627" name="Text Box 42"/>
          <p:cNvSpPr txBox="1">
            <a:spLocks noChangeArrowheads="1"/>
          </p:cNvSpPr>
          <p:nvPr/>
        </p:nvSpPr>
        <p:spPr bwMode="auto">
          <a:xfrm>
            <a:off x="457200" y="2514600"/>
            <a:ext cx="3276600" cy="457200"/>
          </a:xfrm>
          <a:prstGeom prst="rect">
            <a:avLst/>
          </a:prstGeom>
          <a:noFill/>
          <a:ln w="9525">
            <a:noFill/>
            <a:miter lim="800000"/>
            <a:headEnd/>
            <a:tailEnd/>
          </a:ln>
        </p:spPr>
        <p:txBody>
          <a:bodyPr>
            <a:spAutoFit/>
          </a:bodyPr>
          <a:lstStyle/>
          <a:p>
            <a:pPr>
              <a:spcBef>
                <a:spcPct val="50000"/>
              </a:spcBef>
            </a:pPr>
            <a:r>
              <a:rPr lang="de-DE" sz="2400" dirty="0">
                <a:latin typeface="Arial" pitchFamily="34" charset="0"/>
              </a:rPr>
              <a:t>Kompetenzbereiche</a:t>
            </a:r>
          </a:p>
        </p:txBody>
      </p:sp>
      <p:sp>
        <p:nvSpPr>
          <p:cNvPr id="26628" name="Text Box 43"/>
          <p:cNvSpPr txBox="1">
            <a:spLocks noChangeArrowheads="1"/>
          </p:cNvSpPr>
          <p:nvPr/>
        </p:nvSpPr>
        <p:spPr bwMode="auto">
          <a:xfrm>
            <a:off x="5772150" y="2514600"/>
            <a:ext cx="2667000" cy="457200"/>
          </a:xfrm>
          <a:prstGeom prst="rect">
            <a:avLst/>
          </a:prstGeom>
          <a:noFill/>
          <a:ln w="9525">
            <a:noFill/>
            <a:miter lim="800000"/>
            <a:headEnd/>
            <a:tailEnd/>
          </a:ln>
        </p:spPr>
        <p:txBody>
          <a:bodyPr>
            <a:spAutoFit/>
          </a:bodyPr>
          <a:lstStyle/>
          <a:p>
            <a:pPr>
              <a:spcBef>
                <a:spcPct val="50000"/>
              </a:spcBef>
            </a:pPr>
            <a:r>
              <a:rPr lang="de-DE" sz="2400" dirty="0">
                <a:latin typeface="Arial" pitchFamily="34" charset="0"/>
              </a:rPr>
              <a:t>Inhaltsfelder</a:t>
            </a:r>
          </a:p>
        </p:txBody>
      </p:sp>
      <p:grpSp>
        <p:nvGrpSpPr>
          <p:cNvPr id="2" name="Group 44"/>
          <p:cNvGrpSpPr>
            <a:grpSpLocks/>
          </p:cNvGrpSpPr>
          <p:nvPr/>
        </p:nvGrpSpPr>
        <p:grpSpPr bwMode="auto">
          <a:xfrm>
            <a:off x="250825" y="981075"/>
            <a:ext cx="8458200" cy="5437188"/>
            <a:chOff x="144" y="576"/>
            <a:chExt cx="5328" cy="3567"/>
          </a:xfrm>
        </p:grpSpPr>
        <p:cxnSp>
          <p:nvCxnSpPr>
            <p:cNvPr id="26631" name="AutoShape 45"/>
            <p:cNvCxnSpPr>
              <a:cxnSpLocks noChangeShapeType="1"/>
            </p:cNvCxnSpPr>
            <p:nvPr/>
          </p:nvCxnSpPr>
          <p:spPr bwMode="auto">
            <a:xfrm rot="5400000">
              <a:off x="1764" y="393"/>
              <a:ext cx="570" cy="1523"/>
            </a:xfrm>
            <a:prstGeom prst="bentConnector3">
              <a:avLst>
                <a:gd name="adj1" fmla="val 50000"/>
              </a:avLst>
            </a:prstGeom>
            <a:noFill/>
            <a:ln w="9525">
              <a:solidFill>
                <a:schemeClr val="tx1"/>
              </a:solidFill>
              <a:miter lim="800000"/>
              <a:headEnd/>
              <a:tailEnd/>
            </a:ln>
          </p:spPr>
        </p:cxnSp>
        <p:sp>
          <p:nvSpPr>
            <p:cNvPr id="26632" name="Text Box 46"/>
            <p:cNvSpPr txBox="1">
              <a:spLocks noChangeArrowheads="1"/>
            </p:cNvSpPr>
            <p:nvPr/>
          </p:nvSpPr>
          <p:spPr bwMode="auto">
            <a:xfrm>
              <a:off x="1736" y="3840"/>
              <a:ext cx="2429" cy="303"/>
            </a:xfrm>
            <a:prstGeom prst="rect">
              <a:avLst/>
            </a:prstGeom>
            <a:noFill/>
            <a:ln w="9525">
              <a:solidFill>
                <a:schemeClr val="tx1"/>
              </a:solidFill>
              <a:miter lim="800000"/>
              <a:headEnd/>
              <a:tailEnd/>
            </a:ln>
          </p:spPr>
          <p:txBody>
            <a:bodyPr>
              <a:spAutoFit/>
            </a:bodyPr>
            <a:lstStyle/>
            <a:p>
              <a:pPr>
                <a:spcBef>
                  <a:spcPct val="50000"/>
                </a:spcBef>
              </a:pPr>
              <a:r>
                <a:rPr lang="de-DE" sz="2400" dirty="0">
                  <a:latin typeface="Arial" pitchFamily="34" charset="0"/>
                </a:rPr>
                <a:t>Kompetenzerwartungen</a:t>
              </a:r>
            </a:p>
          </p:txBody>
        </p:sp>
        <p:cxnSp>
          <p:nvCxnSpPr>
            <p:cNvPr id="26633" name="AutoShape 47"/>
            <p:cNvCxnSpPr>
              <a:cxnSpLocks noChangeShapeType="1"/>
            </p:cNvCxnSpPr>
            <p:nvPr/>
          </p:nvCxnSpPr>
          <p:spPr bwMode="auto">
            <a:xfrm>
              <a:off x="2792" y="1152"/>
              <a:ext cx="1523" cy="288"/>
            </a:xfrm>
            <a:prstGeom prst="bentConnector2">
              <a:avLst/>
            </a:prstGeom>
            <a:noFill/>
            <a:ln w="9525">
              <a:solidFill>
                <a:schemeClr val="tx1"/>
              </a:solidFill>
              <a:miter lim="800000"/>
              <a:headEnd/>
              <a:tailEnd type="triangle" w="med" len="med"/>
            </a:ln>
          </p:spPr>
        </p:cxnSp>
        <p:cxnSp>
          <p:nvCxnSpPr>
            <p:cNvPr id="26634" name="AutoShape 48"/>
            <p:cNvCxnSpPr>
              <a:cxnSpLocks noChangeShapeType="1"/>
            </p:cNvCxnSpPr>
            <p:nvPr/>
          </p:nvCxnSpPr>
          <p:spPr bwMode="auto">
            <a:xfrm rot="5400000">
              <a:off x="1764" y="393"/>
              <a:ext cx="570" cy="1523"/>
            </a:xfrm>
            <a:prstGeom prst="bentConnector3">
              <a:avLst>
                <a:gd name="adj1" fmla="val 50000"/>
              </a:avLst>
            </a:prstGeom>
            <a:noFill/>
            <a:ln w="9525">
              <a:solidFill>
                <a:schemeClr val="tx1"/>
              </a:solidFill>
              <a:miter lim="800000"/>
              <a:headEnd/>
              <a:tailEnd type="triangle" w="med" len="med"/>
            </a:ln>
          </p:spPr>
        </p:cxnSp>
        <p:sp>
          <p:nvSpPr>
            <p:cNvPr id="26635" name="Text Box 49"/>
            <p:cNvSpPr txBox="1">
              <a:spLocks noChangeArrowheads="1"/>
            </p:cNvSpPr>
            <p:nvPr/>
          </p:nvSpPr>
          <p:spPr bwMode="auto">
            <a:xfrm>
              <a:off x="1622" y="576"/>
              <a:ext cx="2429" cy="290"/>
            </a:xfrm>
            <a:prstGeom prst="rect">
              <a:avLst/>
            </a:prstGeom>
            <a:noFill/>
            <a:ln w="9525">
              <a:solidFill>
                <a:schemeClr val="tx1"/>
              </a:solidFill>
              <a:miter lim="800000"/>
              <a:headEnd/>
              <a:tailEnd/>
            </a:ln>
          </p:spPr>
          <p:txBody>
            <a:bodyPr>
              <a:spAutoFit/>
            </a:bodyPr>
            <a:lstStyle/>
            <a:p>
              <a:pPr marL="457200" indent="-457200" algn="ctr">
                <a:spcBef>
                  <a:spcPct val="50000"/>
                </a:spcBef>
              </a:pPr>
              <a:endParaRPr lang="de-DE" sz="2400">
                <a:latin typeface="Arial" pitchFamily="34" charset="0"/>
              </a:endParaRPr>
            </a:p>
          </p:txBody>
        </p:sp>
        <p:cxnSp>
          <p:nvCxnSpPr>
            <p:cNvPr id="26636" name="AutoShape 50"/>
            <p:cNvCxnSpPr>
              <a:cxnSpLocks noChangeShapeType="1"/>
            </p:cNvCxnSpPr>
            <p:nvPr/>
          </p:nvCxnSpPr>
          <p:spPr bwMode="auto">
            <a:xfrm rot="10800000">
              <a:off x="1199" y="3263"/>
              <a:ext cx="1742" cy="288"/>
            </a:xfrm>
            <a:prstGeom prst="bentConnector2">
              <a:avLst/>
            </a:prstGeom>
            <a:noFill/>
            <a:ln w="9525">
              <a:solidFill>
                <a:schemeClr val="tx1"/>
              </a:solidFill>
              <a:miter lim="800000"/>
              <a:headEnd/>
              <a:tailEnd/>
            </a:ln>
          </p:spPr>
        </p:cxnSp>
        <p:cxnSp>
          <p:nvCxnSpPr>
            <p:cNvPr id="26637" name="AutoShape 51"/>
            <p:cNvCxnSpPr>
              <a:cxnSpLocks noChangeShapeType="1"/>
            </p:cNvCxnSpPr>
            <p:nvPr/>
          </p:nvCxnSpPr>
          <p:spPr bwMode="auto">
            <a:xfrm rot="-5400000">
              <a:off x="3367" y="2787"/>
              <a:ext cx="570" cy="1523"/>
            </a:xfrm>
            <a:prstGeom prst="bentConnector3">
              <a:avLst>
                <a:gd name="adj1" fmla="val 50000"/>
              </a:avLst>
            </a:prstGeom>
            <a:noFill/>
            <a:ln w="9525">
              <a:solidFill>
                <a:schemeClr val="tx1"/>
              </a:solidFill>
              <a:miter lim="800000"/>
              <a:headEnd type="triangle" w="med" len="med"/>
              <a:tailEnd/>
            </a:ln>
          </p:spPr>
        </p:cxnSp>
        <p:sp>
          <p:nvSpPr>
            <p:cNvPr id="26638" name="Rectangle 52"/>
            <p:cNvSpPr>
              <a:spLocks noChangeArrowheads="1"/>
            </p:cNvSpPr>
            <p:nvPr/>
          </p:nvSpPr>
          <p:spPr bwMode="auto">
            <a:xfrm>
              <a:off x="144" y="1440"/>
              <a:ext cx="2304" cy="1824"/>
            </a:xfrm>
            <a:prstGeom prst="rect">
              <a:avLst/>
            </a:prstGeom>
            <a:noFill/>
            <a:ln w="9525">
              <a:solidFill>
                <a:schemeClr val="tx1"/>
              </a:solidFill>
              <a:miter lim="800000"/>
              <a:headEnd/>
              <a:tailEnd/>
            </a:ln>
          </p:spPr>
          <p:txBody>
            <a:bodyPr wrap="none" anchor="ctr"/>
            <a:lstStyle/>
            <a:p>
              <a:endParaRPr lang="de-DE"/>
            </a:p>
          </p:txBody>
        </p:sp>
        <p:sp>
          <p:nvSpPr>
            <p:cNvPr id="26639" name="Rectangle 53"/>
            <p:cNvSpPr>
              <a:spLocks noChangeArrowheads="1"/>
            </p:cNvSpPr>
            <p:nvPr/>
          </p:nvSpPr>
          <p:spPr bwMode="auto">
            <a:xfrm>
              <a:off x="3216" y="1440"/>
              <a:ext cx="2256" cy="1824"/>
            </a:xfrm>
            <a:prstGeom prst="rect">
              <a:avLst/>
            </a:prstGeom>
            <a:noFill/>
            <a:ln w="9525">
              <a:solidFill>
                <a:schemeClr val="tx1"/>
              </a:solidFill>
              <a:miter lim="800000"/>
              <a:headEnd/>
              <a:tailEnd/>
            </a:ln>
          </p:spPr>
          <p:txBody>
            <a:bodyPr wrap="none" anchor="ctr"/>
            <a:lstStyle/>
            <a:p>
              <a:endParaRPr lang="de-DE"/>
            </a:p>
          </p:txBody>
        </p:sp>
      </p:grpSp>
      <p:sp>
        <p:nvSpPr>
          <p:cNvPr id="26630" name="Text Box 54"/>
          <p:cNvSpPr txBox="1">
            <a:spLocks noChangeArrowheads="1"/>
          </p:cNvSpPr>
          <p:nvPr/>
        </p:nvSpPr>
        <p:spPr bwMode="auto">
          <a:xfrm>
            <a:off x="1907704" y="981075"/>
            <a:ext cx="5400599" cy="461665"/>
          </a:xfrm>
          <a:prstGeom prst="rect">
            <a:avLst/>
          </a:prstGeom>
          <a:solidFill>
            <a:schemeClr val="tx2">
              <a:lumMod val="20000"/>
              <a:lumOff val="80000"/>
            </a:schemeClr>
          </a:solidFill>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spcBef>
                <a:spcPct val="50000"/>
              </a:spcBef>
            </a:pPr>
            <a:r>
              <a:rPr lang="de-DE" sz="2400" dirty="0">
                <a:solidFill>
                  <a:schemeClr val="tx1"/>
                </a:solidFill>
                <a:latin typeface="Arial" pitchFamily="34" charset="0"/>
              </a:rPr>
              <a:t>Übergreifende </a:t>
            </a:r>
            <a:r>
              <a:rPr lang="de-DE" sz="2400" dirty="0" smtClean="0">
                <a:solidFill>
                  <a:schemeClr val="tx1"/>
                </a:solidFill>
                <a:latin typeface="Arial" pitchFamily="34" charset="0"/>
              </a:rPr>
              <a:t>fachliche Kompetenz</a:t>
            </a:r>
            <a:endParaRPr lang="de-DE" sz="2400" dirty="0">
              <a:solidFill>
                <a:schemeClr val="tx1"/>
              </a:solidFill>
              <a:latin typeface="Arial" pitchFamily="34" charset="0"/>
            </a:endParaRPr>
          </a:p>
        </p:txBody>
      </p:sp>
      <p:sp>
        <p:nvSpPr>
          <p:cNvPr id="3" name="Foliennummernplatzhalter 2"/>
          <p:cNvSpPr>
            <a:spLocks noGrp="1"/>
          </p:cNvSpPr>
          <p:nvPr>
            <p:ph type="sldNum" sz="quarter" idx="11"/>
          </p:nvPr>
        </p:nvSpPr>
        <p:spPr/>
        <p:txBody>
          <a:bodyPr/>
          <a:lstStyle/>
          <a:p>
            <a:fld id="{34FF8153-A73C-6D44-99AB-84B9111CDCC0}" type="slidenum">
              <a:rPr lang="de-DE" smtClean="0"/>
              <a:pPr/>
              <a:t>19</a:t>
            </a:fld>
            <a:endParaRPr lang="de-DE"/>
          </a:p>
        </p:txBody>
      </p:sp>
    </p:spTree>
    <p:extLst>
      <p:ext uri="{BB962C8B-B14F-4D97-AF65-F5344CB8AC3E}">
        <p14:creationId xmlns:p14="http://schemas.microsoft.com/office/powerpoint/2010/main" val="3987814977"/>
      </p:ext>
    </p:extLst>
  </p:cSld>
  <p:clrMapOvr>
    <a:masterClrMapping/>
  </p:clrMapOvr>
  <p:transition advClick="0" advTm="10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11560" y="1052736"/>
            <a:ext cx="8229600" cy="3802434"/>
          </a:xfrm>
        </p:spPr>
        <p:txBody>
          <a:bodyPr>
            <a:normAutofit fontScale="90000"/>
          </a:bodyPr>
          <a:lstStyle/>
          <a:p>
            <a:r>
              <a:rPr lang="de-DE" sz="4400" dirty="0" smtClean="0"/>
              <a:t/>
            </a:r>
            <a:br>
              <a:rPr lang="de-DE" sz="4400" dirty="0" smtClean="0"/>
            </a:br>
            <a:r>
              <a:rPr lang="de-DE" sz="4400" dirty="0"/>
              <a:t/>
            </a:r>
            <a:br>
              <a:rPr lang="de-DE" sz="4400" dirty="0"/>
            </a:br>
            <a:r>
              <a:rPr lang="de-DE" sz="4400" dirty="0" smtClean="0"/>
              <a:t>Die Konzeption des neuen Lehrplans im Vergleich zum LP von 1999 („Orientierungswechsel“)</a:t>
            </a:r>
            <a:br>
              <a:rPr lang="de-DE" sz="4400" dirty="0" smtClean="0"/>
            </a:br>
            <a:endParaRPr lang="de-DE" dirty="0"/>
          </a:p>
        </p:txBody>
      </p:sp>
      <p:sp>
        <p:nvSpPr>
          <p:cNvPr id="2" name="Foliennummernplatzhalter 1"/>
          <p:cNvSpPr>
            <a:spLocks noGrp="1"/>
          </p:cNvSpPr>
          <p:nvPr>
            <p:ph type="sldNum" sz="quarter" idx="11"/>
          </p:nvPr>
        </p:nvSpPr>
        <p:spPr/>
        <p:txBody>
          <a:bodyPr/>
          <a:lstStyle/>
          <a:p>
            <a:fld id="{8B11F886-2321-D044-8B58-960FC1E764CA}" type="slidenum">
              <a:rPr lang="de-DE" smtClean="0"/>
              <a:pPr/>
              <a:t>2</a:t>
            </a:fld>
            <a:endParaRPr lang="de-DE"/>
          </a:p>
        </p:txBody>
      </p:sp>
    </p:spTree>
    <p:extLst>
      <p:ext uri="{BB962C8B-B14F-4D97-AF65-F5344CB8AC3E}">
        <p14:creationId xmlns:p14="http://schemas.microsoft.com/office/powerpoint/2010/main" val="1199367322"/>
      </p:ext>
    </p:extLst>
  </p:cSld>
  <p:clrMapOvr>
    <a:masterClrMapping/>
  </p:clrMapOvr>
  <p:transition advClick="0" advTm="10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feld 1"/>
          <p:cNvSpPr txBox="1">
            <a:spLocks noChangeArrowheads="1"/>
          </p:cNvSpPr>
          <p:nvPr/>
        </p:nvSpPr>
        <p:spPr bwMode="auto">
          <a:xfrm>
            <a:off x="539750" y="1412875"/>
            <a:ext cx="2735263" cy="1200150"/>
          </a:xfrm>
          <a:prstGeom prst="rect">
            <a:avLst/>
          </a:prstGeom>
          <a:noFill/>
          <a:ln w="9525">
            <a:noFill/>
            <a:miter lim="800000"/>
            <a:headEnd/>
            <a:tailEnd/>
          </a:ln>
        </p:spPr>
        <p:txBody>
          <a:bodyPr>
            <a:spAutoFit/>
          </a:bodyPr>
          <a:lstStyle/>
          <a:p>
            <a:pPr>
              <a:spcBef>
                <a:spcPct val="50000"/>
              </a:spcBef>
            </a:pPr>
            <a:r>
              <a:rPr lang="de-DE" sz="2400" b="1" dirty="0"/>
              <a:t>Übergreifende fachliche Kompetenz:</a:t>
            </a:r>
          </a:p>
        </p:txBody>
      </p:sp>
      <p:sp>
        <p:nvSpPr>
          <p:cNvPr id="2" name="Textfeld 1"/>
          <p:cNvSpPr txBox="1"/>
          <p:nvPr/>
        </p:nvSpPr>
        <p:spPr>
          <a:xfrm>
            <a:off x="683568" y="2708920"/>
            <a:ext cx="1728192" cy="1785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endParaRPr lang="de-DE" dirty="0" smtClean="0"/>
          </a:p>
          <a:p>
            <a:pPr algn="ctr"/>
            <a:r>
              <a:rPr lang="de-DE" dirty="0" smtClean="0"/>
              <a:t>Religiöse Bildung</a:t>
            </a:r>
          </a:p>
          <a:p>
            <a:pPr algn="ctr"/>
            <a:endParaRPr lang="de-DE" dirty="0" smtClean="0"/>
          </a:p>
          <a:p>
            <a:pPr algn="ctr"/>
            <a:endParaRPr lang="de-DE" dirty="0"/>
          </a:p>
        </p:txBody>
      </p:sp>
      <p:sp>
        <p:nvSpPr>
          <p:cNvPr id="3" name="Textfeld 2"/>
          <p:cNvSpPr txBox="1"/>
          <p:nvPr/>
        </p:nvSpPr>
        <p:spPr>
          <a:xfrm>
            <a:off x="3456073" y="885344"/>
            <a:ext cx="5113411" cy="543225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spcAft>
                <a:spcPts val="1800"/>
              </a:spcAft>
            </a:pPr>
            <a:endParaRPr lang="de-DE" dirty="0" smtClean="0"/>
          </a:p>
          <a:p>
            <a:pPr>
              <a:spcAft>
                <a:spcPts val="1800"/>
              </a:spcAft>
            </a:pPr>
            <a:r>
              <a:rPr lang="de-DE" dirty="0" smtClean="0"/>
              <a:t>Fähigkeit zu einem verantwortlichen Umgang</a:t>
            </a:r>
          </a:p>
          <a:p>
            <a:pPr marL="342900" indent="-342900">
              <a:spcAft>
                <a:spcPts val="1800"/>
              </a:spcAft>
              <a:buFontTx/>
              <a:buChar char="-"/>
            </a:pPr>
            <a:r>
              <a:rPr lang="de-DE" dirty="0"/>
              <a:t>m</a:t>
            </a:r>
            <a:r>
              <a:rPr lang="de-DE" dirty="0" smtClean="0"/>
              <a:t>it dem christlichen Glauben</a:t>
            </a:r>
          </a:p>
          <a:p>
            <a:pPr marL="342900" indent="-342900">
              <a:spcAft>
                <a:spcPts val="1800"/>
              </a:spcAft>
              <a:buFontTx/>
              <a:buChar char="-"/>
            </a:pPr>
            <a:r>
              <a:rPr lang="de-DE" dirty="0"/>
              <a:t>m</a:t>
            </a:r>
            <a:r>
              <a:rPr lang="de-DE" dirty="0" smtClean="0"/>
              <a:t>it anderen Religionen und Weltanschauungen</a:t>
            </a:r>
          </a:p>
          <a:p>
            <a:pPr marL="342900" indent="-342900">
              <a:spcAft>
                <a:spcPts val="1800"/>
              </a:spcAft>
              <a:buFontTx/>
              <a:buChar char="-"/>
            </a:pPr>
            <a:r>
              <a:rPr lang="de-DE" dirty="0"/>
              <a:t>m</a:t>
            </a:r>
            <a:r>
              <a:rPr lang="de-DE" dirty="0" smtClean="0"/>
              <a:t>it der eigenen Religiosität </a:t>
            </a:r>
          </a:p>
          <a:p>
            <a:pPr>
              <a:spcAft>
                <a:spcPts val="1800"/>
              </a:spcAft>
            </a:pPr>
            <a:r>
              <a:rPr lang="de-DE" dirty="0" smtClean="0"/>
              <a:t>in der pluralen Welt sowie </a:t>
            </a:r>
          </a:p>
          <a:p>
            <a:pPr marL="342900" indent="-342900">
              <a:spcAft>
                <a:spcPts val="1800"/>
              </a:spcAft>
              <a:buFont typeface="Symbol" panose="05050102010706020507" pitchFamily="18" charset="2"/>
              <a:buChar char="-"/>
            </a:pPr>
            <a:r>
              <a:rPr lang="de-DE" dirty="0" smtClean="0"/>
              <a:t>zu verantwortlichem Handeln in Gesellschaft und Kirche</a:t>
            </a:r>
          </a:p>
          <a:p>
            <a:pPr marL="342900" indent="-342900">
              <a:buFontTx/>
              <a:buChar char="-"/>
            </a:pPr>
            <a:endParaRPr lang="de-DE" dirty="0"/>
          </a:p>
        </p:txBody>
      </p:sp>
      <p:sp>
        <p:nvSpPr>
          <p:cNvPr id="5" name="Richtungspfeil 4"/>
          <p:cNvSpPr/>
          <p:nvPr/>
        </p:nvSpPr>
        <p:spPr>
          <a:xfrm>
            <a:off x="2605584" y="3349444"/>
            <a:ext cx="792088" cy="252028"/>
          </a:xfrm>
          <a:prstGeom prst="homePlat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sp>
        <p:nvSpPr>
          <p:cNvPr id="4" name="Foliennummernplatzhalter 3"/>
          <p:cNvSpPr>
            <a:spLocks noGrp="1"/>
          </p:cNvSpPr>
          <p:nvPr>
            <p:ph type="sldNum" sz="quarter" idx="11"/>
          </p:nvPr>
        </p:nvSpPr>
        <p:spPr/>
        <p:txBody>
          <a:bodyPr/>
          <a:lstStyle/>
          <a:p>
            <a:fld id="{CD104F33-73FD-064D-987D-430CF3332FCC}" type="slidenum">
              <a:rPr lang="de-DE" smtClean="0"/>
              <a:pPr/>
              <a:t>20</a:t>
            </a:fld>
            <a:endParaRPr lang="de-DE"/>
          </a:p>
        </p:txBody>
      </p:sp>
    </p:spTree>
    <p:extLst>
      <p:ext uri="{BB962C8B-B14F-4D97-AF65-F5344CB8AC3E}">
        <p14:creationId xmlns:p14="http://schemas.microsoft.com/office/powerpoint/2010/main" val="2116894627"/>
      </p:ext>
    </p:extLst>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4"/>
          <p:cNvSpPr txBox="1">
            <a:spLocks noChangeArrowheads="1"/>
          </p:cNvSpPr>
          <p:nvPr/>
        </p:nvSpPr>
        <p:spPr bwMode="auto">
          <a:xfrm>
            <a:off x="1629568" y="473075"/>
            <a:ext cx="5649913" cy="48895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w="9525">
            <a:noFill/>
            <a:miter lim="800000"/>
            <a:headEnd/>
            <a:tailEnd/>
          </a:ln>
          <a:effectLst/>
        </p:spPr>
        <p:txBody>
          <a:bodyPr>
            <a:spAutoFit/>
          </a:bodyPr>
          <a:lstStyle/>
          <a:p>
            <a:pPr algn="ctr">
              <a:spcBef>
                <a:spcPct val="50000"/>
              </a:spcBef>
              <a:defRPr/>
            </a:pPr>
            <a:r>
              <a:rPr lang="de-DE" sz="2600" b="1" dirty="0">
                <a:latin typeface="Arial" pitchFamily="34" charset="0"/>
              </a:rPr>
              <a:t>Struktur des Kernlehrplans KR SII</a:t>
            </a:r>
          </a:p>
        </p:txBody>
      </p:sp>
      <p:sp>
        <p:nvSpPr>
          <p:cNvPr id="24579" name="Text Box 42"/>
          <p:cNvSpPr txBox="1">
            <a:spLocks noChangeArrowheads="1"/>
          </p:cNvSpPr>
          <p:nvPr/>
        </p:nvSpPr>
        <p:spPr bwMode="auto">
          <a:xfrm>
            <a:off x="251520" y="2276872"/>
            <a:ext cx="3672407" cy="2769989"/>
          </a:xfrm>
          <a:prstGeom prst="rect">
            <a:avLst/>
          </a:prstGeom>
          <a:ln/>
          <a:extLst/>
        </p:spPr>
        <p:style>
          <a:lnRef idx="1">
            <a:schemeClr val="accent1"/>
          </a:lnRef>
          <a:fillRef idx="2">
            <a:schemeClr val="accent1"/>
          </a:fillRef>
          <a:effectRef idx="1">
            <a:schemeClr val="accent1"/>
          </a:effectRef>
          <a:fontRef idx="minor">
            <a:schemeClr val="dk1"/>
          </a:fontRef>
        </p:style>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eaLnBrk="1" hangingPunct="1">
              <a:spcBef>
                <a:spcPct val="50000"/>
              </a:spcBef>
              <a:defRPr/>
            </a:pPr>
            <a:r>
              <a:rPr lang="de-DE" sz="2400" b="1" dirty="0" smtClean="0">
                <a:latin typeface="Arial" charset="0"/>
              </a:rPr>
              <a:t>Kompetenzbereiche</a:t>
            </a:r>
          </a:p>
          <a:p>
            <a:pPr marL="342900" indent="-342900" eaLnBrk="1" hangingPunct="1">
              <a:spcBef>
                <a:spcPct val="50000"/>
              </a:spcBef>
              <a:buFont typeface="Symbol" pitchFamily="18" charset="2"/>
              <a:buChar char="-"/>
              <a:defRPr/>
            </a:pPr>
            <a:r>
              <a:rPr lang="de-DE" sz="2000" dirty="0" smtClean="0">
                <a:latin typeface="Arial" charset="0"/>
              </a:rPr>
              <a:t>Sachkompetenz</a:t>
            </a:r>
          </a:p>
          <a:p>
            <a:pPr marL="342900" indent="-342900" eaLnBrk="1" hangingPunct="1">
              <a:spcBef>
                <a:spcPct val="50000"/>
              </a:spcBef>
              <a:buFont typeface="Symbol" pitchFamily="18" charset="2"/>
              <a:buChar char="-"/>
              <a:defRPr/>
            </a:pPr>
            <a:r>
              <a:rPr lang="de-DE" sz="2000" dirty="0" smtClean="0">
                <a:latin typeface="Arial" charset="0"/>
              </a:rPr>
              <a:t>Methodenkompetenz</a:t>
            </a:r>
          </a:p>
          <a:p>
            <a:pPr marL="342900" indent="-342900" eaLnBrk="1" hangingPunct="1">
              <a:spcBef>
                <a:spcPct val="50000"/>
              </a:spcBef>
              <a:buFont typeface="Symbol" pitchFamily="18" charset="2"/>
              <a:buChar char="-"/>
              <a:defRPr/>
            </a:pPr>
            <a:r>
              <a:rPr lang="de-DE" sz="2000" dirty="0" smtClean="0">
                <a:latin typeface="Arial" charset="0"/>
              </a:rPr>
              <a:t>Urteilskompetenz</a:t>
            </a:r>
          </a:p>
          <a:p>
            <a:pPr marL="342900" indent="-342900" eaLnBrk="1" hangingPunct="1">
              <a:spcBef>
                <a:spcPct val="50000"/>
              </a:spcBef>
              <a:buFont typeface="Symbol" pitchFamily="18" charset="2"/>
              <a:buChar char="-"/>
              <a:defRPr/>
            </a:pPr>
            <a:r>
              <a:rPr lang="de-DE" sz="2000" dirty="0" smtClean="0">
                <a:latin typeface="Arial" charset="0"/>
              </a:rPr>
              <a:t>Handlungskompetenz</a:t>
            </a:r>
          </a:p>
          <a:p>
            <a:pPr marL="342900" indent="-342900" eaLnBrk="1" hangingPunct="1">
              <a:spcBef>
                <a:spcPct val="50000"/>
              </a:spcBef>
              <a:buFont typeface="Symbol" pitchFamily="18" charset="2"/>
              <a:buChar char="-"/>
              <a:defRPr/>
            </a:pPr>
            <a:endParaRPr lang="de-DE" sz="2000" dirty="0" smtClean="0">
              <a:latin typeface="Arial" charset="0"/>
            </a:endParaRPr>
          </a:p>
        </p:txBody>
      </p:sp>
      <p:grpSp>
        <p:nvGrpSpPr>
          <p:cNvPr id="28676" name="Group 44"/>
          <p:cNvGrpSpPr>
            <a:grpSpLocks/>
          </p:cNvGrpSpPr>
          <p:nvPr/>
        </p:nvGrpSpPr>
        <p:grpSpPr bwMode="auto">
          <a:xfrm>
            <a:off x="250825" y="981075"/>
            <a:ext cx="8458200" cy="5437188"/>
            <a:chOff x="144" y="576"/>
            <a:chExt cx="5328" cy="3567"/>
          </a:xfrm>
        </p:grpSpPr>
        <p:cxnSp>
          <p:nvCxnSpPr>
            <p:cNvPr id="28678" name="AutoShape 45"/>
            <p:cNvCxnSpPr>
              <a:cxnSpLocks noChangeShapeType="1"/>
            </p:cNvCxnSpPr>
            <p:nvPr/>
          </p:nvCxnSpPr>
          <p:spPr bwMode="auto">
            <a:xfrm rot="5400000">
              <a:off x="1764" y="393"/>
              <a:ext cx="570" cy="1523"/>
            </a:xfrm>
            <a:prstGeom prst="bentConnector3">
              <a:avLst>
                <a:gd name="adj1" fmla="val 50000"/>
              </a:avLst>
            </a:prstGeom>
            <a:noFill/>
            <a:ln w="9525">
              <a:solidFill>
                <a:schemeClr val="tx1"/>
              </a:solidFill>
              <a:miter lim="800000"/>
              <a:headEnd/>
              <a:tailEnd/>
            </a:ln>
          </p:spPr>
        </p:cxnSp>
        <p:sp>
          <p:nvSpPr>
            <p:cNvPr id="28679" name="Text Box 46"/>
            <p:cNvSpPr txBox="1">
              <a:spLocks noChangeArrowheads="1"/>
            </p:cNvSpPr>
            <p:nvPr/>
          </p:nvSpPr>
          <p:spPr bwMode="auto">
            <a:xfrm>
              <a:off x="1736" y="3840"/>
              <a:ext cx="2429" cy="303"/>
            </a:xfrm>
            <a:prstGeom prst="rect">
              <a:avLst/>
            </a:prstGeom>
            <a:noFill/>
            <a:ln w="9525">
              <a:solidFill>
                <a:schemeClr val="tx1"/>
              </a:solidFill>
              <a:miter lim="800000"/>
              <a:headEnd/>
              <a:tailEnd/>
            </a:ln>
          </p:spPr>
          <p:txBody>
            <a:bodyPr>
              <a:spAutoFit/>
            </a:bodyPr>
            <a:lstStyle/>
            <a:p>
              <a:pPr>
                <a:spcBef>
                  <a:spcPct val="50000"/>
                </a:spcBef>
              </a:pPr>
              <a:endParaRPr lang="de-DE" sz="2400">
                <a:solidFill>
                  <a:schemeClr val="tx2"/>
                </a:solidFill>
                <a:latin typeface="Arial" pitchFamily="34" charset="0"/>
              </a:endParaRPr>
            </a:p>
          </p:txBody>
        </p:sp>
        <p:cxnSp>
          <p:nvCxnSpPr>
            <p:cNvPr id="28680" name="AutoShape 47"/>
            <p:cNvCxnSpPr>
              <a:cxnSpLocks noChangeShapeType="1"/>
            </p:cNvCxnSpPr>
            <p:nvPr/>
          </p:nvCxnSpPr>
          <p:spPr bwMode="auto">
            <a:xfrm>
              <a:off x="2792" y="1152"/>
              <a:ext cx="1523" cy="288"/>
            </a:xfrm>
            <a:prstGeom prst="bentConnector2">
              <a:avLst/>
            </a:prstGeom>
            <a:noFill/>
            <a:ln w="9525">
              <a:solidFill>
                <a:schemeClr val="tx1"/>
              </a:solidFill>
              <a:miter lim="800000"/>
              <a:headEnd/>
              <a:tailEnd type="triangle" w="med" len="med"/>
            </a:ln>
          </p:spPr>
        </p:cxnSp>
        <p:cxnSp>
          <p:nvCxnSpPr>
            <p:cNvPr id="28681" name="AutoShape 48"/>
            <p:cNvCxnSpPr>
              <a:cxnSpLocks noChangeShapeType="1"/>
            </p:cNvCxnSpPr>
            <p:nvPr/>
          </p:nvCxnSpPr>
          <p:spPr bwMode="auto">
            <a:xfrm rot="5400000">
              <a:off x="1764" y="393"/>
              <a:ext cx="570" cy="1523"/>
            </a:xfrm>
            <a:prstGeom prst="bentConnector3">
              <a:avLst>
                <a:gd name="adj1" fmla="val 50000"/>
              </a:avLst>
            </a:prstGeom>
            <a:noFill/>
            <a:ln w="9525">
              <a:solidFill>
                <a:schemeClr val="tx1"/>
              </a:solidFill>
              <a:miter lim="800000"/>
              <a:headEnd/>
              <a:tailEnd type="triangle" w="med" len="med"/>
            </a:ln>
          </p:spPr>
        </p:cxnSp>
        <p:sp>
          <p:nvSpPr>
            <p:cNvPr id="28682" name="Text Box 49"/>
            <p:cNvSpPr txBox="1">
              <a:spLocks noChangeArrowheads="1"/>
            </p:cNvSpPr>
            <p:nvPr/>
          </p:nvSpPr>
          <p:spPr bwMode="auto">
            <a:xfrm>
              <a:off x="1622" y="576"/>
              <a:ext cx="2429" cy="290"/>
            </a:xfrm>
            <a:prstGeom prst="rect">
              <a:avLst/>
            </a:prstGeom>
            <a:noFill/>
            <a:ln w="9525">
              <a:solidFill>
                <a:schemeClr val="tx1"/>
              </a:solidFill>
              <a:miter lim="800000"/>
              <a:headEnd/>
              <a:tailEnd/>
            </a:ln>
          </p:spPr>
          <p:txBody>
            <a:bodyPr>
              <a:spAutoFit/>
            </a:bodyPr>
            <a:lstStyle/>
            <a:p>
              <a:pPr marL="457200" indent="-457200" algn="ctr">
                <a:spcBef>
                  <a:spcPct val="50000"/>
                </a:spcBef>
              </a:pPr>
              <a:endParaRPr lang="de-DE" sz="2400">
                <a:latin typeface="Arial" pitchFamily="34" charset="0"/>
              </a:endParaRPr>
            </a:p>
          </p:txBody>
        </p:sp>
        <p:cxnSp>
          <p:nvCxnSpPr>
            <p:cNvPr id="28683" name="AutoShape 50"/>
            <p:cNvCxnSpPr>
              <a:cxnSpLocks noChangeShapeType="1"/>
            </p:cNvCxnSpPr>
            <p:nvPr/>
          </p:nvCxnSpPr>
          <p:spPr bwMode="auto">
            <a:xfrm rot="10800000">
              <a:off x="1199" y="3263"/>
              <a:ext cx="1742" cy="288"/>
            </a:xfrm>
            <a:prstGeom prst="bentConnector2">
              <a:avLst/>
            </a:prstGeom>
            <a:noFill/>
            <a:ln w="9525">
              <a:solidFill>
                <a:schemeClr val="tx1"/>
              </a:solidFill>
              <a:miter lim="800000"/>
              <a:headEnd/>
              <a:tailEnd/>
            </a:ln>
          </p:spPr>
        </p:cxnSp>
        <p:cxnSp>
          <p:nvCxnSpPr>
            <p:cNvPr id="28684" name="AutoShape 51"/>
            <p:cNvCxnSpPr>
              <a:cxnSpLocks noChangeShapeType="1"/>
            </p:cNvCxnSpPr>
            <p:nvPr/>
          </p:nvCxnSpPr>
          <p:spPr bwMode="auto">
            <a:xfrm rot="-5400000">
              <a:off x="3367" y="2787"/>
              <a:ext cx="570" cy="1523"/>
            </a:xfrm>
            <a:prstGeom prst="bentConnector3">
              <a:avLst>
                <a:gd name="adj1" fmla="val 50000"/>
              </a:avLst>
            </a:prstGeom>
            <a:noFill/>
            <a:ln w="9525">
              <a:solidFill>
                <a:schemeClr val="tx1"/>
              </a:solidFill>
              <a:miter lim="800000"/>
              <a:headEnd type="triangle" w="med" len="med"/>
              <a:tailEnd/>
            </a:ln>
          </p:spPr>
        </p:cxnSp>
        <p:sp>
          <p:nvSpPr>
            <p:cNvPr id="28685" name="Rectangle 52"/>
            <p:cNvSpPr>
              <a:spLocks noChangeArrowheads="1"/>
            </p:cNvSpPr>
            <p:nvPr/>
          </p:nvSpPr>
          <p:spPr bwMode="auto">
            <a:xfrm>
              <a:off x="144" y="1440"/>
              <a:ext cx="2304" cy="1824"/>
            </a:xfrm>
            <a:prstGeom prst="rect">
              <a:avLst/>
            </a:prstGeom>
            <a:noFill/>
            <a:ln w="9525">
              <a:solidFill>
                <a:schemeClr val="tx1"/>
              </a:solidFill>
              <a:miter lim="800000"/>
              <a:headEnd/>
              <a:tailEnd/>
            </a:ln>
          </p:spPr>
          <p:txBody>
            <a:bodyPr wrap="none" anchor="ctr"/>
            <a:lstStyle/>
            <a:p>
              <a:endParaRPr lang="de-DE"/>
            </a:p>
          </p:txBody>
        </p:sp>
        <p:sp>
          <p:nvSpPr>
            <p:cNvPr id="28686" name="Rectangle 53"/>
            <p:cNvSpPr>
              <a:spLocks noChangeArrowheads="1"/>
            </p:cNvSpPr>
            <p:nvPr/>
          </p:nvSpPr>
          <p:spPr bwMode="auto">
            <a:xfrm>
              <a:off x="3216" y="1440"/>
              <a:ext cx="2256" cy="1824"/>
            </a:xfrm>
            <a:prstGeom prst="rect">
              <a:avLst/>
            </a:prstGeom>
            <a:noFill/>
            <a:ln w="9525">
              <a:solidFill>
                <a:schemeClr val="tx1"/>
              </a:solidFill>
              <a:miter lim="800000"/>
              <a:headEnd/>
              <a:tailEnd/>
            </a:ln>
          </p:spPr>
          <p:txBody>
            <a:bodyPr wrap="none" anchor="ctr"/>
            <a:lstStyle/>
            <a:p>
              <a:endParaRPr lang="de-DE"/>
            </a:p>
          </p:txBody>
        </p:sp>
      </p:grpSp>
      <p:sp>
        <p:nvSpPr>
          <p:cNvPr id="28677" name="Text Box 54"/>
          <p:cNvSpPr txBox="1">
            <a:spLocks noChangeArrowheads="1"/>
          </p:cNvSpPr>
          <p:nvPr/>
        </p:nvSpPr>
        <p:spPr bwMode="auto">
          <a:xfrm>
            <a:off x="2555875" y="981075"/>
            <a:ext cx="4225925" cy="400110"/>
          </a:xfrm>
          <a:prstGeom prst="rect">
            <a:avLst/>
          </a:prstGeom>
          <a:noFill/>
          <a:ln w="9525">
            <a:noFill/>
            <a:miter lim="800000"/>
            <a:headEnd/>
            <a:tailEnd/>
          </a:ln>
        </p:spPr>
        <p:txBody>
          <a:bodyPr wrap="square">
            <a:spAutoFit/>
          </a:bodyPr>
          <a:lstStyle/>
          <a:p>
            <a:pPr>
              <a:spcBef>
                <a:spcPct val="50000"/>
              </a:spcBef>
            </a:pPr>
            <a:r>
              <a:rPr lang="de-DE" sz="2000" dirty="0" smtClean="0"/>
              <a:t>Übergreifende fachliche </a:t>
            </a:r>
            <a:r>
              <a:rPr lang="de-DE" sz="1800" dirty="0" smtClean="0"/>
              <a:t>Kompetenz</a:t>
            </a:r>
            <a:endParaRPr lang="de-DE" sz="2000" dirty="0"/>
          </a:p>
        </p:txBody>
      </p:sp>
      <p:sp>
        <p:nvSpPr>
          <p:cNvPr id="2" name="Foliennummernplatzhalter 1"/>
          <p:cNvSpPr>
            <a:spLocks noGrp="1"/>
          </p:cNvSpPr>
          <p:nvPr>
            <p:ph type="sldNum" sz="quarter" idx="11"/>
          </p:nvPr>
        </p:nvSpPr>
        <p:spPr/>
        <p:txBody>
          <a:bodyPr/>
          <a:lstStyle/>
          <a:p>
            <a:fld id="{34FF8153-A73C-6D44-99AB-84B9111CDCC0}" type="slidenum">
              <a:rPr lang="de-DE" smtClean="0"/>
              <a:pPr/>
              <a:t>21</a:t>
            </a:fld>
            <a:endParaRPr lang="de-DE"/>
          </a:p>
        </p:txBody>
      </p:sp>
    </p:spTree>
    <p:extLst>
      <p:ext uri="{BB962C8B-B14F-4D97-AF65-F5344CB8AC3E}">
        <p14:creationId xmlns:p14="http://schemas.microsoft.com/office/powerpoint/2010/main" val="1586043734"/>
      </p:ext>
    </p:extLst>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4"/>
          <p:cNvSpPr txBox="1">
            <a:spLocks noChangeArrowheads="1"/>
          </p:cNvSpPr>
          <p:nvPr/>
        </p:nvSpPr>
        <p:spPr bwMode="auto">
          <a:xfrm>
            <a:off x="1629568" y="473075"/>
            <a:ext cx="5649913" cy="48895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w="9525">
            <a:noFill/>
            <a:miter lim="800000"/>
            <a:headEnd/>
            <a:tailEnd/>
          </a:ln>
          <a:effectLst/>
        </p:spPr>
        <p:txBody>
          <a:bodyPr>
            <a:spAutoFit/>
          </a:bodyPr>
          <a:lstStyle/>
          <a:p>
            <a:pPr algn="ctr">
              <a:spcBef>
                <a:spcPct val="50000"/>
              </a:spcBef>
              <a:defRPr/>
            </a:pPr>
            <a:r>
              <a:rPr lang="de-DE" sz="2600" b="1" dirty="0">
                <a:latin typeface="Arial" pitchFamily="34" charset="0"/>
              </a:rPr>
              <a:t>Struktur des Kernlehrplans KR SII</a:t>
            </a:r>
          </a:p>
        </p:txBody>
      </p:sp>
      <p:grpSp>
        <p:nvGrpSpPr>
          <p:cNvPr id="29699" name="Group 44"/>
          <p:cNvGrpSpPr>
            <a:grpSpLocks/>
          </p:cNvGrpSpPr>
          <p:nvPr/>
        </p:nvGrpSpPr>
        <p:grpSpPr bwMode="auto">
          <a:xfrm>
            <a:off x="250825" y="981075"/>
            <a:ext cx="8458200" cy="5437188"/>
            <a:chOff x="144" y="576"/>
            <a:chExt cx="5328" cy="3567"/>
          </a:xfrm>
        </p:grpSpPr>
        <p:cxnSp>
          <p:nvCxnSpPr>
            <p:cNvPr id="29702" name="AutoShape 45"/>
            <p:cNvCxnSpPr>
              <a:cxnSpLocks noChangeShapeType="1"/>
            </p:cNvCxnSpPr>
            <p:nvPr/>
          </p:nvCxnSpPr>
          <p:spPr bwMode="auto">
            <a:xfrm rot="5400000">
              <a:off x="1764" y="393"/>
              <a:ext cx="570" cy="1523"/>
            </a:xfrm>
            <a:prstGeom prst="bentConnector3">
              <a:avLst>
                <a:gd name="adj1" fmla="val 50000"/>
              </a:avLst>
            </a:prstGeom>
            <a:noFill/>
            <a:ln w="9525">
              <a:solidFill>
                <a:schemeClr val="tx1"/>
              </a:solidFill>
              <a:miter lim="800000"/>
              <a:headEnd/>
              <a:tailEnd/>
            </a:ln>
          </p:spPr>
        </p:cxnSp>
        <p:sp>
          <p:nvSpPr>
            <p:cNvPr id="29703" name="Text Box 46"/>
            <p:cNvSpPr txBox="1">
              <a:spLocks noChangeArrowheads="1"/>
            </p:cNvSpPr>
            <p:nvPr/>
          </p:nvSpPr>
          <p:spPr bwMode="auto">
            <a:xfrm>
              <a:off x="1736" y="3840"/>
              <a:ext cx="2429" cy="303"/>
            </a:xfrm>
            <a:prstGeom prst="rect">
              <a:avLst/>
            </a:prstGeom>
            <a:noFill/>
            <a:ln w="9525">
              <a:solidFill>
                <a:schemeClr val="tx1"/>
              </a:solidFill>
              <a:miter lim="800000"/>
              <a:headEnd/>
              <a:tailEnd/>
            </a:ln>
          </p:spPr>
          <p:txBody>
            <a:bodyPr>
              <a:spAutoFit/>
            </a:bodyPr>
            <a:lstStyle/>
            <a:p>
              <a:pPr>
                <a:spcBef>
                  <a:spcPct val="50000"/>
                </a:spcBef>
              </a:pPr>
              <a:endParaRPr lang="de-DE" sz="2400">
                <a:solidFill>
                  <a:schemeClr val="tx2"/>
                </a:solidFill>
                <a:latin typeface="Arial" pitchFamily="34" charset="0"/>
              </a:endParaRPr>
            </a:p>
          </p:txBody>
        </p:sp>
        <p:cxnSp>
          <p:nvCxnSpPr>
            <p:cNvPr id="29704" name="AutoShape 47"/>
            <p:cNvCxnSpPr>
              <a:cxnSpLocks noChangeShapeType="1"/>
            </p:cNvCxnSpPr>
            <p:nvPr/>
          </p:nvCxnSpPr>
          <p:spPr bwMode="auto">
            <a:xfrm>
              <a:off x="2792" y="1152"/>
              <a:ext cx="1523" cy="288"/>
            </a:xfrm>
            <a:prstGeom prst="bentConnector2">
              <a:avLst/>
            </a:prstGeom>
            <a:noFill/>
            <a:ln w="9525">
              <a:solidFill>
                <a:schemeClr val="tx1"/>
              </a:solidFill>
              <a:miter lim="800000"/>
              <a:headEnd/>
              <a:tailEnd type="triangle" w="med" len="med"/>
            </a:ln>
          </p:spPr>
        </p:cxnSp>
        <p:cxnSp>
          <p:nvCxnSpPr>
            <p:cNvPr id="29705" name="AutoShape 48"/>
            <p:cNvCxnSpPr>
              <a:cxnSpLocks noChangeShapeType="1"/>
            </p:cNvCxnSpPr>
            <p:nvPr/>
          </p:nvCxnSpPr>
          <p:spPr bwMode="auto">
            <a:xfrm rot="5400000">
              <a:off x="1764" y="393"/>
              <a:ext cx="570" cy="1523"/>
            </a:xfrm>
            <a:prstGeom prst="bentConnector3">
              <a:avLst>
                <a:gd name="adj1" fmla="val 50000"/>
              </a:avLst>
            </a:prstGeom>
            <a:noFill/>
            <a:ln w="9525">
              <a:solidFill>
                <a:schemeClr val="tx1"/>
              </a:solidFill>
              <a:miter lim="800000"/>
              <a:headEnd/>
              <a:tailEnd type="triangle" w="med" len="med"/>
            </a:ln>
          </p:spPr>
        </p:cxnSp>
        <p:sp>
          <p:nvSpPr>
            <p:cNvPr id="29706" name="Text Box 49"/>
            <p:cNvSpPr txBox="1">
              <a:spLocks noChangeArrowheads="1"/>
            </p:cNvSpPr>
            <p:nvPr/>
          </p:nvSpPr>
          <p:spPr bwMode="auto">
            <a:xfrm>
              <a:off x="1622" y="576"/>
              <a:ext cx="2429" cy="290"/>
            </a:xfrm>
            <a:prstGeom prst="rect">
              <a:avLst/>
            </a:prstGeom>
            <a:noFill/>
            <a:ln w="9525">
              <a:solidFill>
                <a:schemeClr val="tx1"/>
              </a:solidFill>
              <a:miter lim="800000"/>
              <a:headEnd/>
              <a:tailEnd/>
            </a:ln>
          </p:spPr>
          <p:txBody>
            <a:bodyPr>
              <a:spAutoFit/>
            </a:bodyPr>
            <a:lstStyle/>
            <a:p>
              <a:pPr marL="457200" indent="-457200" algn="ctr">
                <a:spcBef>
                  <a:spcPct val="50000"/>
                </a:spcBef>
              </a:pPr>
              <a:endParaRPr lang="de-DE" sz="2400">
                <a:latin typeface="Arial" pitchFamily="34" charset="0"/>
              </a:endParaRPr>
            </a:p>
          </p:txBody>
        </p:sp>
        <p:cxnSp>
          <p:nvCxnSpPr>
            <p:cNvPr id="29707" name="AutoShape 50"/>
            <p:cNvCxnSpPr>
              <a:cxnSpLocks noChangeShapeType="1"/>
            </p:cNvCxnSpPr>
            <p:nvPr/>
          </p:nvCxnSpPr>
          <p:spPr bwMode="auto">
            <a:xfrm rot="10800000">
              <a:off x="1199" y="3263"/>
              <a:ext cx="1742" cy="288"/>
            </a:xfrm>
            <a:prstGeom prst="bentConnector2">
              <a:avLst/>
            </a:prstGeom>
            <a:noFill/>
            <a:ln w="9525">
              <a:solidFill>
                <a:schemeClr val="tx1"/>
              </a:solidFill>
              <a:miter lim="800000"/>
              <a:headEnd/>
              <a:tailEnd/>
            </a:ln>
          </p:spPr>
        </p:cxnSp>
        <p:cxnSp>
          <p:nvCxnSpPr>
            <p:cNvPr id="29708" name="AutoShape 51"/>
            <p:cNvCxnSpPr>
              <a:cxnSpLocks noChangeShapeType="1"/>
            </p:cNvCxnSpPr>
            <p:nvPr/>
          </p:nvCxnSpPr>
          <p:spPr bwMode="auto">
            <a:xfrm rot="-5400000">
              <a:off x="3367" y="2787"/>
              <a:ext cx="570" cy="1523"/>
            </a:xfrm>
            <a:prstGeom prst="bentConnector3">
              <a:avLst>
                <a:gd name="adj1" fmla="val 50000"/>
              </a:avLst>
            </a:prstGeom>
            <a:noFill/>
            <a:ln w="9525">
              <a:solidFill>
                <a:schemeClr val="tx1"/>
              </a:solidFill>
              <a:miter lim="800000"/>
              <a:headEnd type="triangle" w="med" len="med"/>
              <a:tailEnd/>
            </a:ln>
          </p:spPr>
        </p:cxnSp>
        <p:sp>
          <p:nvSpPr>
            <p:cNvPr id="29709" name="Rectangle 52"/>
            <p:cNvSpPr>
              <a:spLocks noChangeArrowheads="1"/>
            </p:cNvSpPr>
            <p:nvPr/>
          </p:nvSpPr>
          <p:spPr bwMode="auto">
            <a:xfrm>
              <a:off x="144" y="1440"/>
              <a:ext cx="2304" cy="1824"/>
            </a:xfrm>
            <a:prstGeom prst="rect">
              <a:avLst/>
            </a:prstGeom>
            <a:noFill/>
            <a:ln w="9525">
              <a:solidFill>
                <a:schemeClr val="tx1"/>
              </a:solidFill>
              <a:miter lim="800000"/>
              <a:headEnd/>
              <a:tailEnd/>
            </a:ln>
          </p:spPr>
          <p:txBody>
            <a:bodyPr wrap="none" anchor="ctr"/>
            <a:lstStyle/>
            <a:p>
              <a:endParaRPr lang="de-DE"/>
            </a:p>
          </p:txBody>
        </p:sp>
        <p:sp>
          <p:nvSpPr>
            <p:cNvPr id="29710" name="Rectangle 53"/>
            <p:cNvSpPr>
              <a:spLocks noChangeArrowheads="1"/>
            </p:cNvSpPr>
            <p:nvPr/>
          </p:nvSpPr>
          <p:spPr bwMode="auto">
            <a:xfrm>
              <a:off x="3216" y="1440"/>
              <a:ext cx="2256" cy="1824"/>
            </a:xfrm>
            <a:prstGeom prst="rect">
              <a:avLst/>
            </a:prstGeom>
            <a:noFill/>
            <a:ln w="9525">
              <a:solidFill>
                <a:schemeClr val="tx1"/>
              </a:solidFill>
              <a:miter lim="800000"/>
              <a:headEnd/>
              <a:tailEnd/>
            </a:ln>
          </p:spPr>
          <p:txBody>
            <a:bodyPr wrap="none" anchor="ctr"/>
            <a:lstStyle/>
            <a:p>
              <a:endParaRPr lang="de-DE"/>
            </a:p>
          </p:txBody>
        </p:sp>
      </p:grpSp>
      <p:sp>
        <p:nvSpPr>
          <p:cNvPr id="29700" name="Text Box 54"/>
          <p:cNvSpPr txBox="1">
            <a:spLocks noChangeArrowheads="1"/>
          </p:cNvSpPr>
          <p:nvPr/>
        </p:nvSpPr>
        <p:spPr bwMode="auto">
          <a:xfrm>
            <a:off x="2555875" y="981075"/>
            <a:ext cx="4176713" cy="396875"/>
          </a:xfrm>
          <a:prstGeom prst="rect">
            <a:avLst/>
          </a:prstGeom>
          <a:noFill/>
          <a:ln w="9525">
            <a:noFill/>
            <a:miter lim="800000"/>
            <a:headEnd/>
            <a:tailEnd/>
          </a:ln>
        </p:spPr>
        <p:txBody>
          <a:bodyPr>
            <a:spAutoFit/>
          </a:bodyPr>
          <a:lstStyle/>
          <a:p>
            <a:pPr>
              <a:spcBef>
                <a:spcPct val="50000"/>
              </a:spcBef>
            </a:pPr>
            <a:r>
              <a:rPr lang="de-DE" sz="2000" dirty="0"/>
              <a:t>Übergreifende fachliche </a:t>
            </a:r>
            <a:r>
              <a:rPr lang="de-DE" sz="1800" dirty="0"/>
              <a:t>Kompetenz</a:t>
            </a:r>
            <a:endParaRPr lang="de-DE" sz="2000" dirty="0"/>
          </a:p>
        </p:txBody>
      </p:sp>
      <p:sp>
        <p:nvSpPr>
          <p:cNvPr id="15" name="Rechteck 1"/>
          <p:cNvSpPr>
            <a:spLocks noChangeArrowheads="1"/>
          </p:cNvSpPr>
          <p:nvPr/>
        </p:nvSpPr>
        <p:spPr bwMode="auto">
          <a:xfrm>
            <a:off x="5127625" y="2276872"/>
            <a:ext cx="3581400" cy="2831544"/>
          </a:xfrm>
          <a:prstGeom prst="rect">
            <a:avLst/>
          </a:prstGeom>
          <a:ln/>
          <a:extLst/>
        </p:spPr>
        <p:style>
          <a:lnRef idx="1">
            <a:schemeClr val="accent1"/>
          </a:lnRef>
          <a:fillRef idx="2">
            <a:schemeClr val="accent1"/>
          </a:fillRef>
          <a:effectRef idx="1">
            <a:schemeClr val="accent1"/>
          </a:effectRef>
          <a:fontRef idx="minor">
            <a:schemeClr val="dk1"/>
          </a:fontRef>
        </p:style>
        <p:txBody>
          <a:bodyPr wrap="square">
            <a:spAutoFit/>
          </a:bodyPr>
          <a:lstStyle/>
          <a:p>
            <a:pPr>
              <a:defRPr/>
            </a:pPr>
            <a:r>
              <a:rPr lang="de-DE" sz="2400" b="1" dirty="0" smtClean="0">
                <a:solidFill>
                  <a:schemeClr val="tx1"/>
                </a:solidFill>
                <a:latin typeface="Arial" charset="0"/>
                <a:cs typeface="Arial" charset="0"/>
              </a:rPr>
              <a:t>Inhaltsfelder</a:t>
            </a:r>
            <a:endParaRPr lang="de-DE" sz="2400" b="1" dirty="0">
              <a:solidFill>
                <a:schemeClr val="tx1"/>
              </a:solidFill>
              <a:latin typeface="Arial" charset="0"/>
              <a:cs typeface="Arial" charset="0"/>
            </a:endParaRPr>
          </a:p>
          <a:p>
            <a:pPr marL="342900" indent="-342900">
              <a:buFont typeface="+mj-lt"/>
              <a:buAutoNum type="arabicPeriod"/>
              <a:defRPr/>
            </a:pPr>
            <a:r>
              <a:rPr lang="de-DE" sz="1400" dirty="0">
                <a:solidFill>
                  <a:schemeClr val="tx1"/>
                </a:solidFill>
                <a:latin typeface="Arial" charset="0"/>
                <a:cs typeface="Arial" charset="0"/>
              </a:rPr>
              <a:t>Der Mensch in christlicher Perspektive</a:t>
            </a:r>
          </a:p>
          <a:p>
            <a:pPr marL="342900" indent="-342900">
              <a:buFont typeface="+mj-lt"/>
              <a:buAutoNum type="arabicPeriod"/>
              <a:defRPr/>
            </a:pPr>
            <a:r>
              <a:rPr lang="de-DE" sz="1400" dirty="0">
                <a:solidFill>
                  <a:schemeClr val="tx1"/>
                </a:solidFill>
                <a:latin typeface="Arial" charset="0"/>
                <a:cs typeface="Arial" charset="0"/>
              </a:rPr>
              <a:t>Christliche Antworten auf die Gottesfrage</a:t>
            </a:r>
          </a:p>
          <a:p>
            <a:pPr marL="342900" indent="-342900">
              <a:buFont typeface="+mj-lt"/>
              <a:buAutoNum type="arabicPeriod"/>
              <a:defRPr/>
            </a:pPr>
            <a:r>
              <a:rPr lang="de-DE" sz="1400" dirty="0">
                <a:solidFill>
                  <a:schemeClr val="tx1"/>
                </a:solidFill>
                <a:latin typeface="Arial" charset="0"/>
                <a:cs typeface="Arial" charset="0"/>
              </a:rPr>
              <a:t>Das Zeugnis vom Zuspruch und Anspruch Jesu Christi</a:t>
            </a:r>
          </a:p>
          <a:p>
            <a:pPr marL="342900" indent="-342900">
              <a:buFont typeface="+mj-lt"/>
              <a:buAutoNum type="arabicPeriod"/>
              <a:defRPr/>
            </a:pPr>
            <a:r>
              <a:rPr lang="de-DE" sz="1400" dirty="0">
                <a:solidFill>
                  <a:schemeClr val="tx1"/>
                </a:solidFill>
                <a:latin typeface="Arial" charset="0"/>
                <a:cs typeface="Arial" charset="0"/>
              </a:rPr>
              <a:t>Kirche in ihrem Anspruch und Auftrag</a:t>
            </a:r>
          </a:p>
          <a:p>
            <a:pPr marL="342900" indent="-342900">
              <a:buFont typeface="+mj-lt"/>
              <a:buAutoNum type="arabicPeriod"/>
              <a:defRPr/>
            </a:pPr>
            <a:r>
              <a:rPr lang="de-DE" sz="1400" dirty="0">
                <a:solidFill>
                  <a:schemeClr val="tx1"/>
                </a:solidFill>
                <a:latin typeface="Arial" charset="0"/>
                <a:cs typeface="Arial" charset="0"/>
              </a:rPr>
              <a:t>Verantwortliches Handeln aus christlicher Motivation</a:t>
            </a:r>
          </a:p>
          <a:p>
            <a:pPr marL="342900" indent="-342900">
              <a:buFont typeface="+mj-lt"/>
              <a:buAutoNum type="arabicPeriod"/>
              <a:defRPr/>
            </a:pPr>
            <a:r>
              <a:rPr lang="de-DE" sz="1400" dirty="0">
                <a:solidFill>
                  <a:schemeClr val="tx1"/>
                </a:solidFill>
                <a:latin typeface="Arial" charset="0"/>
                <a:cs typeface="Arial" charset="0"/>
              </a:rPr>
              <a:t>Die christliche Hoffnung auf Vollendung </a:t>
            </a:r>
            <a:endParaRPr lang="de-DE" sz="1400" dirty="0" smtClean="0">
              <a:solidFill>
                <a:schemeClr val="tx1"/>
              </a:solidFill>
              <a:latin typeface="Arial" charset="0"/>
              <a:cs typeface="Arial" charset="0"/>
            </a:endParaRPr>
          </a:p>
          <a:p>
            <a:pPr marL="342900" indent="-342900">
              <a:buFont typeface="+mj-lt"/>
              <a:buAutoNum type="arabicPeriod"/>
              <a:defRPr/>
            </a:pPr>
            <a:endParaRPr lang="de-DE" sz="1400" dirty="0">
              <a:solidFill>
                <a:schemeClr val="tx2">
                  <a:lumMod val="50000"/>
                </a:schemeClr>
              </a:solidFill>
              <a:latin typeface="Arial" charset="0"/>
              <a:cs typeface="Arial" charset="0"/>
            </a:endParaRPr>
          </a:p>
        </p:txBody>
      </p:sp>
      <p:sp>
        <p:nvSpPr>
          <p:cNvPr id="2" name="Foliennummernplatzhalter 1"/>
          <p:cNvSpPr>
            <a:spLocks noGrp="1"/>
          </p:cNvSpPr>
          <p:nvPr>
            <p:ph type="sldNum" sz="quarter" idx="11"/>
          </p:nvPr>
        </p:nvSpPr>
        <p:spPr/>
        <p:txBody>
          <a:bodyPr/>
          <a:lstStyle/>
          <a:p>
            <a:fld id="{34FF8153-A73C-6D44-99AB-84B9111CDCC0}" type="slidenum">
              <a:rPr lang="de-DE" smtClean="0"/>
              <a:pPr/>
              <a:t>22</a:t>
            </a:fld>
            <a:endParaRPr lang="de-DE"/>
          </a:p>
        </p:txBody>
      </p:sp>
    </p:spTree>
    <p:extLst>
      <p:ext uri="{BB962C8B-B14F-4D97-AF65-F5344CB8AC3E}">
        <p14:creationId xmlns:p14="http://schemas.microsoft.com/office/powerpoint/2010/main" val="1268165708"/>
      </p:ext>
    </p:extLst>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4"/>
          <p:cNvSpPr txBox="1">
            <a:spLocks noChangeArrowheads="1"/>
          </p:cNvSpPr>
          <p:nvPr/>
        </p:nvSpPr>
        <p:spPr bwMode="auto">
          <a:xfrm>
            <a:off x="1676400" y="473075"/>
            <a:ext cx="5649913" cy="48895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w="9525">
            <a:noFill/>
            <a:miter lim="800000"/>
            <a:headEnd/>
            <a:tailEnd/>
          </a:ln>
          <a:effectLst/>
        </p:spPr>
        <p:txBody>
          <a:bodyPr>
            <a:spAutoFit/>
          </a:bodyPr>
          <a:lstStyle/>
          <a:p>
            <a:pPr algn="ctr">
              <a:spcBef>
                <a:spcPct val="50000"/>
              </a:spcBef>
              <a:defRPr/>
            </a:pPr>
            <a:r>
              <a:rPr lang="de-DE" sz="2600" b="1" dirty="0">
                <a:latin typeface="Arial" pitchFamily="34" charset="0"/>
              </a:rPr>
              <a:t>Struktur des Kernlehrplans KR SII</a:t>
            </a:r>
          </a:p>
        </p:txBody>
      </p:sp>
      <p:sp>
        <p:nvSpPr>
          <p:cNvPr id="30723" name="Text Box 42"/>
          <p:cNvSpPr txBox="1">
            <a:spLocks noChangeArrowheads="1"/>
          </p:cNvSpPr>
          <p:nvPr/>
        </p:nvSpPr>
        <p:spPr bwMode="auto">
          <a:xfrm>
            <a:off x="422275" y="2298700"/>
            <a:ext cx="3276600" cy="461963"/>
          </a:xfrm>
          <a:prstGeom prst="rect">
            <a:avLst/>
          </a:prstGeom>
          <a:noFill/>
          <a:ln w="9525">
            <a:noFill/>
            <a:miter lim="800000"/>
            <a:headEnd/>
            <a:tailEnd/>
          </a:ln>
        </p:spPr>
        <p:txBody>
          <a:bodyPr>
            <a:spAutoFit/>
          </a:bodyPr>
          <a:lstStyle/>
          <a:p>
            <a:pPr algn="ctr">
              <a:spcBef>
                <a:spcPct val="50000"/>
              </a:spcBef>
            </a:pPr>
            <a:r>
              <a:rPr lang="de-DE" sz="2400" b="1" dirty="0">
                <a:latin typeface="Arial" pitchFamily="34" charset="0"/>
              </a:rPr>
              <a:t>Kompetenzbereiche</a:t>
            </a:r>
          </a:p>
        </p:txBody>
      </p:sp>
      <p:grpSp>
        <p:nvGrpSpPr>
          <p:cNvPr id="30724" name="Group 44"/>
          <p:cNvGrpSpPr>
            <a:grpSpLocks/>
          </p:cNvGrpSpPr>
          <p:nvPr/>
        </p:nvGrpSpPr>
        <p:grpSpPr bwMode="auto">
          <a:xfrm>
            <a:off x="250825" y="981075"/>
            <a:ext cx="8458200" cy="5437188"/>
            <a:chOff x="144" y="576"/>
            <a:chExt cx="5328" cy="3567"/>
          </a:xfrm>
        </p:grpSpPr>
        <p:cxnSp>
          <p:nvCxnSpPr>
            <p:cNvPr id="30730" name="AutoShape 45"/>
            <p:cNvCxnSpPr>
              <a:cxnSpLocks noChangeShapeType="1"/>
            </p:cNvCxnSpPr>
            <p:nvPr/>
          </p:nvCxnSpPr>
          <p:spPr bwMode="auto">
            <a:xfrm rot="5400000">
              <a:off x="1764" y="393"/>
              <a:ext cx="570" cy="1523"/>
            </a:xfrm>
            <a:prstGeom prst="bentConnector3">
              <a:avLst>
                <a:gd name="adj1" fmla="val 50000"/>
              </a:avLst>
            </a:prstGeom>
            <a:noFill/>
            <a:ln w="9525">
              <a:solidFill>
                <a:schemeClr val="tx1"/>
              </a:solidFill>
              <a:miter lim="800000"/>
              <a:headEnd/>
              <a:tailEnd/>
            </a:ln>
          </p:spPr>
        </p:cxnSp>
        <p:sp>
          <p:nvSpPr>
            <p:cNvPr id="30731" name="Text Box 46"/>
            <p:cNvSpPr txBox="1">
              <a:spLocks noChangeArrowheads="1"/>
            </p:cNvSpPr>
            <p:nvPr/>
          </p:nvSpPr>
          <p:spPr bwMode="auto">
            <a:xfrm>
              <a:off x="1736" y="3840"/>
              <a:ext cx="2429" cy="303"/>
            </a:xfrm>
            <a:prstGeom prst="rect">
              <a:avLst/>
            </a:prstGeom>
            <a:noFill/>
            <a:ln w="9525">
              <a:solidFill>
                <a:schemeClr val="tx1"/>
              </a:solidFill>
              <a:miter lim="800000"/>
              <a:headEnd/>
              <a:tailEnd/>
            </a:ln>
          </p:spPr>
          <p:txBody>
            <a:bodyPr>
              <a:spAutoFit/>
            </a:bodyPr>
            <a:lstStyle/>
            <a:p>
              <a:pPr>
                <a:spcBef>
                  <a:spcPct val="50000"/>
                </a:spcBef>
              </a:pPr>
              <a:endParaRPr lang="de-DE" sz="2400">
                <a:solidFill>
                  <a:schemeClr val="tx2"/>
                </a:solidFill>
                <a:latin typeface="Arial" pitchFamily="34" charset="0"/>
              </a:endParaRPr>
            </a:p>
          </p:txBody>
        </p:sp>
        <p:cxnSp>
          <p:nvCxnSpPr>
            <p:cNvPr id="30732" name="AutoShape 47"/>
            <p:cNvCxnSpPr>
              <a:cxnSpLocks noChangeShapeType="1"/>
            </p:cNvCxnSpPr>
            <p:nvPr/>
          </p:nvCxnSpPr>
          <p:spPr bwMode="auto">
            <a:xfrm>
              <a:off x="2792" y="1152"/>
              <a:ext cx="1523" cy="288"/>
            </a:xfrm>
            <a:prstGeom prst="bentConnector2">
              <a:avLst/>
            </a:prstGeom>
            <a:noFill/>
            <a:ln w="9525">
              <a:solidFill>
                <a:schemeClr val="tx1"/>
              </a:solidFill>
              <a:miter lim="800000"/>
              <a:headEnd/>
              <a:tailEnd type="triangle" w="med" len="med"/>
            </a:ln>
          </p:spPr>
        </p:cxnSp>
        <p:cxnSp>
          <p:nvCxnSpPr>
            <p:cNvPr id="30733" name="AutoShape 48"/>
            <p:cNvCxnSpPr>
              <a:cxnSpLocks noChangeShapeType="1"/>
            </p:cNvCxnSpPr>
            <p:nvPr/>
          </p:nvCxnSpPr>
          <p:spPr bwMode="auto">
            <a:xfrm rot="5400000">
              <a:off x="1764" y="393"/>
              <a:ext cx="570" cy="1523"/>
            </a:xfrm>
            <a:prstGeom prst="bentConnector3">
              <a:avLst>
                <a:gd name="adj1" fmla="val 50000"/>
              </a:avLst>
            </a:prstGeom>
            <a:noFill/>
            <a:ln w="9525">
              <a:solidFill>
                <a:schemeClr val="tx1"/>
              </a:solidFill>
              <a:miter lim="800000"/>
              <a:headEnd/>
              <a:tailEnd type="triangle" w="med" len="med"/>
            </a:ln>
          </p:spPr>
        </p:cxnSp>
        <p:sp>
          <p:nvSpPr>
            <p:cNvPr id="30734" name="Text Box 49"/>
            <p:cNvSpPr txBox="1">
              <a:spLocks noChangeArrowheads="1"/>
            </p:cNvSpPr>
            <p:nvPr/>
          </p:nvSpPr>
          <p:spPr bwMode="auto">
            <a:xfrm>
              <a:off x="1622" y="576"/>
              <a:ext cx="2429" cy="290"/>
            </a:xfrm>
            <a:prstGeom prst="rect">
              <a:avLst/>
            </a:prstGeom>
            <a:noFill/>
            <a:ln w="9525">
              <a:solidFill>
                <a:schemeClr val="tx1"/>
              </a:solidFill>
              <a:miter lim="800000"/>
              <a:headEnd/>
              <a:tailEnd/>
            </a:ln>
          </p:spPr>
          <p:txBody>
            <a:bodyPr>
              <a:spAutoFit/>
            </a:bodyPr>
            <a:lstStyle/>
            <a:p>
              <a:pPr marL="457200" indent="-457200" algn="ctr">
                <a:spcBef>
                  <a:spcPct val="50000"/>
                </a:spcBef>
              </a:pPr>
              <a:endParaRPr lang="de-DE" sz="2400">
                <a:latin typeface="Arial" pitchFamily="34" charset="0"/>
              </a:endParaRPr>
            </a:p>
          </p:txBody>
        </p:sp>
        <p:cxnSp>
          <p:nvCxnSpPr>
            <p:cNvPr id="30735" name="AutoShape 50"/>
            <p:cNvCxnSpPr>
              <a:cxnSpLocks noChangeShapeType="1"/>
            </p:cNvCxnSpPr>
            <p:nvPr/>
          </p:nvCxnSpPr>
          <p:spPr bwMode="auto">
            <a:xfrm rot="10800000">
              <a:off x="1199" y="3263"/>
              <a:ext cx="1742" cy="288"/>
            </a:xfrm>
            <a:prstGeom prst="bentConnector2">
              <a:avLst/>
            </a:prstGeom>
            <a:noFill/>
            <a:ln w="9525">
              <a:solidFill>
                <a:schemeClr val="tx1"/>
              </a:solidFill>
              <a:miter lim="800000"/>
              <a:headEnd/>
              <a:tailEnd/>
            </a:ln>
          </p:spPr>
        </p:cxnSp>
        <p:cxnSp>
          <p:nvCxnSpPr>
            <p:cNvPr id="30736" name="AutoShape 51"/>
            <p:cNvCxnSpPr>
              <a:cxnSpLocks noChangeShapeType="1"/>
            </p:cNvCxnSpPr>
            <p:nvPr/>
          </p:nvCxnSpPr>
          <p:spPr bwMode="auto">
            <a:xfrm rot="-5400000">
              <a:off x="3367" y="2787"/>
              <a:ext cx="570" cy="1523"/>
            </a:xfrm>
            <a:prstGeom prst="bentConnector3">
              <a:avLst>
                <a:gd name="adj1" fmla="val 50000"/>
              </a:avLst>
            </a:prstGeom>
            <a:noFill/>
            <a:ln w="9525">
              <a:solidFill>
                <a:schemeClr val="tx1"/>
              </a:solidFill>
              <a:miter lim="800000"/>
              <a:headEnd type="triangle" w="med" len="med"/>
              <a:tailEnd/>
            </a:ln>
          </p:spPr>
        </p:cxnSp>
        <p:sp>
          <p:nvSpPr>
            <p:cNvPr id="30737" name="Rectangle 52"/>
            <p:cNvSpPr>
              <a:spLocks noChangeArrowheads="1"/>
            </p:cNvSpPr>
            <p:nvPr/>
          </p:nvSpPr>
          <p:spPr bwMode="auto">
            <a:xfrm>
              <a:off x="144" y="1440"/>
              <a:ext cx="2304" cy="1824"/>
            </a:xfrm>
            <a:prstGeom prst="rect">
              <a:avLst/>
            </a:prstGeom>
            <a:noFill/>
            <a:ln w="9525">
              <a:solidFill>
                <a:schemeClr val="tx1"/>
              </a:solidFill>
              <a:miter lim="800000"/>
              <a:headEnd/>
              <a:tailEnd/>
            </a:ln>
          </p:spPr>
          <p:txBody>
            <a:bodyPr wrap="none" anchor="ctr"/>
            <a:lstStyle/>
            <a:p>
              <a:endParaRPr lang="de-DE"/>
            </a:p>
          </p:txBody>
        </p:sp>
        <p:sp>
          <p:nvSpPr>
            <p:cNvPr id="30738" name="Rectangle 53"/>
            <p:cNvSpPr>
              <a:spLocks noChangeArrowheads="1"/>
            </p:cNvSpPr>
            <p:nvPr/>
          </p:nvSpPr>
          <p:spPr bwMode="auto">
            <a:xfrm>
              <a:off x="3216" y="1440"/>
              <a:ext cx="2256" cy="1824"/>
            </a:xfrm>
            <a:prstGeom prst="rect">
              <a:avLst/>
            </a:prstGeom>
            <a:noFill/>
            <a:ln w="9525">
              <a:solidFill>
                <a:schemeClr val="tx1"/>
              </a:solidFill>
              <a:miter lim="800000"/>
              <a:headEnd/>
              <a:tailEnd/>
            </a:ln>
          </p:spPr>
          <p:txBody>
            <a:bodyPr wrap="none" anchor="ctr"/>
            <a:lstStyle/>
            <a:p>
              <a:endParaRPr lang="de-DE"/>
            </a:p>
          </p:txBody>
        </p:sp>
      </p:grpSp>
      <p:sp>
        <p:nvSpPr>
          <p:cNvPr id="30725" name="Text Box 54"/>
          <p:cNvSpPr txBox="1">
            <a:spLocks noChangeArrowheads="1"/>
          </p:cNvSpPr>
          <p:nvPr/>
        </p:nvSpPr>
        <p:spPr bwMode="auto">
          <a:xfrm>
            <a:off x="2555875" y="981075"/>
            <a:ext cx="4176713" cy="369888"/>
          </a:xfrm>
          <a:prstGeom prst="rect">
            <a:avLst/>
          </a:prstGeom>
          <a:noFill/>
          <a:ln w="9525">
            <a:noFill/>
            <a:miter lim="800000"/>
            <a:headEnd/>
            <a:tailEnd/>
          </a:ln>
        </p:spPr>
        <p:txBody>
          <a:bodyPr>
            <a:spAutoFit/>
          </a:bodyPr>
          <a:lstStyle/>
          <a:p>
            <a:pPr>
              <a:spcBef>
                <a:spcPct val="50000"/>
              </a:spcBef>
            </a:pPr>
            <a:r>
              <a:rPr lang="de-DE" sz="1800" b="1" dirty="0"/>
              <a:t>Übergreifende fachliche Kompetenz</a:t>
            </a:r>
          </a:p>
        </p:txBody>
      </p:sp>
      <p:sp>
        <p:nvSpPr>
          <p:cNvPr id="30726" name="Rechteck 1"/>
          <p:cNvSpPr>
            <a:spLocks noChangeArrowheads="1"/>
          </p:cNvSpPr>
          <p:nvPr/>
        </p:nvSpPr>
        <p:spPr bwMode="auto">
          <a:xfrm>
            <a:off x="5219700" y="2298700"/>
            <a:ext cx="3489325" cy="461963"/>
          </a:xfrm>
          <a:prstGeom prst="rect">
            <a:avLst/>
          </a:prstGeom>
          <a:noFill/>
          <a:ln w="9525">
            <a:noFill/>
            <a:miter lim="800000"/>
            <a:headEnd/>
            <a:tailEnd/>
          </a:ln>
        </p:spPr>
        <p:txBody>
          <a:bodyPr>
            <a:spAutoFit/>
          </a:bodyPr>
          <a:lstStyle/>
          <a:p>
            <a:pPr algn="ctr"/>
            <a:r>
              <a:rPr lang="de-DE" sz="2400" b="1" dirty="0">
                <a:latin typeface="Arial" pitchFamily="34" charset="0"/>
                <a:cs typeface="Arial" pitchFamily="34" charset="0"/>
              </a:rPr>
              <a:t>Inhaltsfelder</a:t>
            </a:r>
          </a:p>
        </p:txBody>
      </p:sp>
      <p:sp>
        <p:nvSpPr>
          <p:cNvPr id="30727" name="Textfeld 1"/>
          <p:cNvSpPr txBox="1">
            <a:spLocks noChangeArrowheads="1"/>
          </p:cNvSpPr>
          <p:nvPr/>
        </p:nvSpPr>
        <p:spPr bwMode="auto">
          <a:xfrm>
            <a:off x="2778125" y="5949281"/>
            <a:ext cx="3856038" cy="46166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de-DE" sz="2400" b="1" dirty="0" smtClean="0">
                <a:solidFill>
                  <a:schemeClr val="tx1"/>
                </a:solidFill>
              </a:rPr>
              <a:t>Kompetenzerwartungen</a:t>
            </a:r>
            <a:endParaRPr lang="de-DE" sz="2400" b="1" dirty="0">
              <a:solidFill>
                <a:schemeClr val="tx1"/>
              </a:solidFill>
            </a:endParaRPr>
          </a:p>
        </p:txBody>
      </p:sp>
      <p:sp>
        <p:nvSpPr>
          <p:cNvPr id="3" name="Textfeld 2"/>
          <p:cNvSpPr txBox="1"/>
          <p:nvPr/>
        </p:nvSpPr>
        <p:spPr>
          <a:xfrm>
            <a:off x="747712" y="4528027"/>
            <a:ext cx="2355850" cy="646331"/>
          </a:xfrm>
          <a:prstGeom prst="rect">
            <a:avLst/>
          </a:prstGeom>
          <a:solidFill>
            <a:schemeClr val="tx2">
              <a:lumMod val="40000"/>
              <a:lumOff val="60000"/>
            </a:schemeClr>
          </a:solidFill>
        </p:spPr>
        <p:style>
          <a:lnRef idx="2">
            <a:schemeClr val="accent1"/>
          </a:lnRef>
          <a:fillRef idx="1">
            <a:schemeClr val="lt1"/>
          </a:fillRef>
          <a:effectRef idx="0">
            <a:schemeClr val="accent1"/>
          </a:effectRef>
          <a:fontRef idx="minor">
            <a:schemeClr val="dk1"/>
          </a:fontRef>
        </p:style>
        <p:txBody>
          <a:bodyPr>
            <a:spAutoFit/>
          </a:bodyPr>
          <a:lstStyle/>
          <a:p>
            <a:pPr>
              <a:defRPr/>
            </a:pPr>
            <a:r>
              <a:rPr lang="de-DE" dirty="0">
                <a:solidFill>
                  <a:schemeClr val="tx1"/>
                </a:solidFill>
              </a:rPr>
              <a:t>Übergeordnete </a:t>
            </a:r>
            <a:r>
              <a:rPr lang="de-DE" dirty="0" err="1">
                <a:solidFill>
                  <a:schemeClr val="tx1"/>
                </a:solidFill>
              </a:rPr>
              <a:t>KompErw</a:t>
            </a:r>
            <a:endParaRPr lang="de-DE" dirty="0">
              <a:solidFill>
                <a:schemeClr val="tx1"/>
              </a:solidFill>
            </a:endParaRPr>
          </a:p>
        </p:txBody>
      </p:sp>
      <p:sp>
        <p:nvSpPr>
          <p:cNvPr id="18" name="Textfeld 17"/>
          <p:cNvSpPr txBox="1"/>
          <p:nvPr/>
        </p:nvSpPr>
        <p:spPr>
          <a:xfrm>
            <a:off x="6634163" y="5633333"/>
            <a:ext cx="2355850" cy="923330"/>
          </a:xfrm>
          <a:prstGeom prst="rect">
            <a:avLst/>
          </a:prstGeom>
          <a:solidFill>
            <a:schemeClr val="tx2">
              <a:lumMod val="40000"/>
              <a:lumOff val="60000"/>
            </a:schemeClr>
          </a:solidFill>
        </p:spPr>
        <p:style>
          <a:lnRef idx="2">
            <a:schemeClr val="accent1"/>
          </a:lnRef>
          <a:fillRef idx="1">
            <a:schemeClr val="lt1"/>
          </a:fillRef>
          <a:effectRef idx="0">
            <a:schemeClr val="accent1"/>
          </a:effectRef>
          <a:fontRef idx="minor">
            <a:schemeClr val="dk1"/>
          </a:fontRef>
        </p:style>
        <p:txBody>
          <a:bodyPr>
            <a:spAutoFit/>
          </a:bodyPr>
          <a:lstStyle/>
          <a:p>
            <a:pPr>
              <a:defRPr/>
            </a:pPr>
            <a:r>
              <a:rPr lang="de-DE" dirty="0">
                <a:solidFill>
                  <a:schemeClr val="tx1"/>
                </a:solidFill>
              </a:rPr>
              <a:t>Konkretisierte </a:t>
            </a:r>
            <a:r>
              <a:rPr lang="de-DE" dirty="0" err="1" smtClean="0">
                <a:solidFill>
                  <a:schemeClr val="tx1"/>
                </a:solidFill>
              </a:rPr>
              <a:t>KompErw</a:t>
            </a:r>
            <a:r>
              <a:rPr lang="de-DE" dirty="0" smtClean="0">
                <a:solidFill>
                  <a:schemeClr val="tx1"/>
                </a:solidFill>
              </a:rPr>
              <a:t> </a:t>
            </a:r>
          </a:p>
          <a:p>
            <a:pPr>
              <a:defRPr/>
            </a:pPr>
            <a:r>
              <a:rPr lang="de-DE" dirty="0" smtClean="0">
                <a:solidFill>
                  <a:schemeClr val="tx1"/>
                </a:solidFill>
              </a:rPr>
              <a:t>(SK, UK)</a:t>
            </a:r>
            <a:endParaRPr lang="de-DE" dirty="0">
              <a:solidFill>
                <a:schemeClr val="tx1"/>
              </a:solidFill>
            </a:endParaRPr>
          </a:p>
        </p:txBody>
      </p:sp>
      <p:sp>
        <p:nvSpPr>
          <p:cNvPr id="2" name="Foliennummernplatzhalter 1"/>
          <p:cNvSpPr>
            <a:spLocks noGrp="1"/>
          </p:cNvSpPr>
          <p:nvPr>
            <p:ph type="sldNum" sz="quarter" idx="11"/>
          </p:nvPr>
        </p:nvSpPr>
        <p:spPr/>
        <p:txBody>
          <a:bodyPr/>
          <a:lstStyle/>
          <a:p>
            <a:fld id="{34FF8153-A73C-6D44-99AB-84B9111CDCC0}" type="slidenum">
              <a:rPr lang="de-DE" smtClean="0"/>
              <a:pPr/>
              <a:t>23</a:t>
            </a:fld>
            <a:endParaRPr lang="de-DE"/>
          </a:p>
        </p:txBody>
      </p:sp>
    </p:spTree>
    <p:extLst>
      <p:ext uri="{BB962C8B-B14F-4D97-AF65-F5344CB8AC3E}">
        <p14:creationId xmlns:p14="http://schemas.microsoft.com/office/powerpoint/2010/main" val="3035128261"/>
      </p:ext>
    </p:extLst>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14"/>
          <p:cNvSpPr txBox="1">
            <a:spLocks noChangeArrowheads="1"/>
          </p:cNvSpPr>
          <p:nvPr/>
        </p:nvSpPr>
        <p:spPr bwMode="auto">
          <a:xfrm>
            <a:off x="1629568" y="473075"/>
            <a:ext cx="5649913" cy="48895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w="9525">
            <a:noFill/>
            <a:miter lim="800000"/>
            <a:headEnd/>
            <a:tailEnd/>
          </a:ln>
          <a:effectLst/>
        </p:spPr>
        <p:txBody>
          <a:bodyPr>
            <a:spAutoFit/>
          </a:bodyPr>
          <a:lstStyle/>
          <a:p>
            <a:pPr algn="ctr">
              <a:spcBef>
                <a:spcPct val="50000"/>
              </a:spcBef>
              <a:defRPr/>
            </a:pPr>
            <a:r>
              <a:rPr lang="de-DE" sz="2600" b="1" dirty="0">
                <a:latin typeface="Arial" pitchFamily="34" charset="0"/>
              </a:rPr>
              <a:t>Struktur des Kernlehrplans KR SII</a:t>
            </a:r>
          </a:p>
        </p:txBody>
      </p:sp>
      <p:sp>
        <p:nvSpPr>
          <p:cNvPr id="24579" name="Text Box 42"/>
          <p:cNvSpPr txBox="1">
            <a:spLocks noChangeArrowheads="1"/>
          </p:cNvSpPr>
          <p:nvPr/>
        </p:nvSpPr>
        <p:spPr bwMode="auto">
          <a:xfrm>
            <a:off x="422275" y="2420938"/>
            <a:ext cx="3276600" cy="2308225"/>
          </a:xfrm>
          <a:prstGeom prst="rect">
            <a:avLst/>
          </a:prstGeom>
          <a:noFill/>
          <a:ln>
            <a:noFill/>
          </a:ln>
          <a:effectLst/>
          <a:extLst/>
        </p:spPr>
        <p:txBody>
          <a:bodyPr>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eaLnBrk="1" hangingPunct="1">
              <a:spcBef>
                <a:spcPct val="50000"/>
              </a:spcBef>
              <a:defRPr/>
            </a:pPr>
            <a:r>
              <a:rPr lang="de-DE" sz="2400" b="1" dirty="0" smtClean="0">
                <a:latin typeface="Arial" charset="0"/>
              </a:rPr>
              <a:t>Kompetenzbereiche</a:t>
            </a:r>
          </a:p>
          <a:p>
            <a:pPr marL="342900" indent="-342900" eaLnBrk="1" hangingPunct="1">
              <a:spcBef>
                <a:spcPct val="50000"/>
              </a:spcBef>
              <a:buFont typeface="Symbol" pitchFamily="18" charset="2"/>
              <a:buChar char="-"/>
              <a:defRPr/>
            </a:pPr>
            <a:r>
              <a:rPr lang="de-DE" sz="2000" dirty="0" smtClean="0">
                <a:latin typeface="Arial" charset="0"/>
              </a:rPr>
              <a:t>Sachkompetenz</a:t>
            </a:r>
          </a:p>
          <a:p>
            <a:pPr marL="342900" indent="-342900" eaLnBrk="1" hangingPunct="1">
              <a:spcBef>
                <a:spcPct val="50000"/>
              </a:spcBef>
              <a:buFont typeface="Symbol" pitchFamily="18" charset="2"/>
              <a:buChar char="-"/>
              <a:defRPr/>
            </a:pPr>
            <a:r>
              <a:rPr lang="de-DE" sz="2000" dirty="0" smtClean="0">
                <a:latin typeface="Arial" charset="0"/>
              </a:rPr>
              <a:t>Methodenkompetenz</a:t>
            </a:r>
          </a:p>
          <a:p>
            <a:pPr marL="342900" indent="-342900" eaLnBrk="1" hangingPunct="1">
              <a:spcBef>
                <a:spcPct val="50000"/>
              </a:spcBef>
              <a:buFont typeface="Symbol" pitchFamily="18" charset="2"/>
              <a:buChar char="-"/>
              <a:defRPr/>
            </a:pPr>
            <a:r>
              <a:rPr lang="de-DE" sz="2000" dirty="0" smtClean="0">
                <a:latin typeface="Arial" charset="0"/>
              </a:rPr>
              <a:t>Urteilskompetenz</a:t>
            </a:r>
          </a:p>
          <a:p>
            <a:pPr marL="342900" indent="-342900" eaLnBrk="1" hangingPunct="1">
              <a:spcBef>
                <a:spcPct val="50000"/>
              </a:spcBef>
              <a:buFont typeface="Symbol" pitchFamily="18" charset="2"/>
              <a:buChar char="-"/>
              <a:defRPr/>
            </a:pPr>
            <a:r>
              <a:rPr lang="de-DE" sz="2000" dirty="0" smtClean="0">
                <a:latin typeface="Arial" charset="0"/>
              </a:rPr>
              <a:t>Handlungskompetenz</a:t>
            </a:r>
          </a:p>
        </p:txBody>
      </p:sp>
      <p:grpSp>
        <p:nvGrpSpPr>
          <p:cNvPr id="31748" name="Group 44"/>
          <p:cNvGrpSpPr>
            <a:grpSpLocks/>
          </p:cNvGrpSpPr>
          <p:nvPr/>
        </p:nvGrpSpPr>
        <p:grpSpPr bwMode="auto">
          <a:xfrm>
            <a:off x="250825" y="981075"/>
            <a:ext cx="8458200" cy="5437188"/>
            <a:chOff x="144" y="576"/>
            <a:chExt cx="5328" cy="3567"/>
          </a:xfrm>
        </p:grpSpPr>
        <p:cxnSp>
          <p:nvCxnSpPr>
            <p:cNvPr id="31752" name="AutoShape 45"/>
            <p:cNvCxnSpPr>
              <a:cxnSpLocks noChangeShapeType="1"/>
            </p:cNvCxnSpPr>
            <p:nvPr/>
          </p:nvCxnSpPr>
          <p:spPr bwMode="auto">
            <a:xfrm rot="5400000">
              <a:off x="1764" y="393"/>
              <a:ext cx="570" cy="1523"/>
            </a:xfrm>
            <a:prstGeom prst="bentConnector3">
              <a:avLst>
                <a:gd name="adj1" fmla="val 50000"/>
              </a:avLst>
            </a:prstGeom>
            <a:noFill/>
            <a:ln w="9525">
              <a:solidFill>
                <a:schemeClr val="tx1"/>
              </a:solidFill>
              <a:miter lim="800000"/>
              <a:headEnd/>
              <a:tailEnd/>
            </a:ln>
          </p:spPr>
        </p:cxnSp>
        <p:sp>
          <p:nvSpPr>
            <p:cNvPr id="31753" name="Text Box 46"/>
            <p:cNvSpPr txBox="1">
              <a:spLocks noChangeArrowheads="1"/>
            </p:cNvSpPr>
            <p:nvPr/>
          </p:nvSpPr>
          <p:spPr bwMode="auto">
            <a:xfrm>
              <a:off x="1736" y="3840"/>
              <a:ext cx="2429" cy="303"/>
            </a:xfrm>
            <a:prstGeom prst="rect">
              <a:avLst/>
            </a:prstGeom>
            <a:noFill/>
            <a:ln w="9525">
              <a:solidFill>
                <a:schemeClr val="tx1"/>
              </a:solidFill>
              <a:miter lim="800000"/>
              <a:headEnd/>
              <a:tailEnd/>
            </a:ln>
          </p:spPr>
          <p:txBody>
            <a:bodyPr>
              <a:spAutoFit/>
            </a:bodyPr>
            <a:lstStyle/>
            <a:p>
              <a:pPr>
                <a:spcBef>
                  <a:spcPct val="50000"/>
                </a:spcBef>
              </a:pPr>
              <a:endParaRPr lang="de-DE" sz="2400">
                <a:solidFill>
                  <a:schemeClr val="tx2"/>
                </a:solidFill>
                <a:latin typeface="Arial" pitchFamily="34" charset="0"/>
              </a:endParaRPr>
            </a:p>
          </p:txBody>
        </p:sp>
        <p:cxnSp>
          <p:nvCxnSpPr>
            <p:cNvPr id="31754" name="AutoShape 47"/>
            <p:cNvCxnSpPr>
              <a:cxnSpLocks noChangeShapeType="1"/>
            </p:cNvCxnSpPr>
            <p:nvPr/>
          </p:nvCxnSpPr>
          <p:spPr bwMode="auto">
            <a:xfrm>
              <a:off x="2792" y="1152"/>
              <a:ext cx="1523" cy="288"/>
            </a:xfrm>
            <a:prstGeom prst="bentConnector2">
              <a:avLst/>
            </a:prstGeom>
            <a:noFill/>
            <a:ln w="9525">
              <a:solidFill>
                <a:schemeClr val="tx1"/>
              </a:solidFill>
              <a:miter lim="800000"/>
              <a:headEnd/>
              <a:tailEnd type="triangle" w="med" len="med"/>
            </a:ln>
          </p:spPr>
        </p:cxnSp>
        <p:cxnSp>
          <p:nvCxnSpPr>
            <p:cNvPr id="31755" name="AutoShape 48"/>
            <p:cNvCxnSpPr>
              <a:cxnSpLocks noChangeShapeType="1"/>
            </p:cNvCxnSpPr>
            <p:nvPr/>
          </p:nvCxnSpPr>
          <p:spPr bwMode="auto">
            <a:xfrm rot="5400000">
              <a:off x="1764" y="393"/>
              <a:ext cx="570" cy="1523"/>
            </a:xfrm>
            <a:prstGeom prst="bentConnector3">
              <a:avLst>
                <a:gd name="adj1" fmla="val 50000"/>
              </a:avLst>
            </a:prstGeom>
            <a:noFill/>
            <a:ln w="9525">
              <a:solidFill>
                <a:schemeClr val="tx1"/>
              </a:solidFill>
              <a:miter lim="800000"/>
              <a:headEnd/>
              <a:tailEnd type="triangle" w="med" len="med"/>
            </a:ln>
          </p:spPr>
        </p:cxnSp>
        <p:sp>
          <p:nvSpPr>
            <p:cNvPr id="31756" name="Text Box 49"/>
            <p:cNvSpPr txBox="1">
              <a:spLocks noChangeArrowheads="1"/>
            </p:cNvSpPr>
            <p:nvPr/>
          </p:nvSpPr>
          <p:spPr bwMode="auto">
            <a:xfrm>
              <a:off x="1622" y="576"/>
              <a:ext cx="2429" cy="290"/>
            </a:xfrm>
            <a:prstGeom prst="rect">
              <a:avLst/>
            </a:prstGeom>
            <a:noFill/>
            <a:ln w="9525">
              <a:solidFill>
                <a:schemeClr val="tx1"/>
              </a:solidFill>
              <a:miter lim="800000"/>
              <a:headEnd/>
              <a:tailEnd/>
            </a:ln>
          </p:spPr>
          <p:txBody>
            <a:bodyPr>
              <a:spAutoFit/>
            </a:bodyPr>
            <a:lstStyle/>
            <a:p>
              <a:pPr marL="457200" indent="-457200" algn="ctr">
                <a:spcBef>
                  <a:spcPct val="50000"/>
                </a:spcBef>
              </a:pPr>
              <a:endParaRPr lang="de-DE" sz="2400">
                <a:latin typeface="Arial" pitchFamily="34" charset="0"/>
              </a:endParaRPr>
            </a:p>
          </p:txBody>
        </p:sp>
        <p:cxnSp>
          <p:nvCxnSpPr>
            <p:cNvPr id="31757" name="AutoShape 50"/>
            <p:cNvCxnSpPr>
              <a:cxnSpLocks noChangeShapeType="1"/>
            </p:cNvCxnSpPr>
            <p:nvPr/>
          </p:nvCxnSpPr>
          <p:spPr bwMode="auto">
            <a:xfrm rot="10800000">
              <a:off x="1199" y="3263"/>
              <a:ext cx="1742" cy="288"/>
            </a:xfrm>
            <a:prstGeom prst="bentConnector2">
              <a:avLst/>
            </a:prstGeom>
            <a:noFill/>
            <a:ln w="9525">
              <a:solidFill>
                <a:schemeClr val="tx1"/>
              </a:solidFill>
              <a:miter lim="800000"/>
              <a:headEnd/>
              <a:tailEnd/>
            </a:ln>
          </p:spPr>
        </p:cxnSp>
        <p:cxnSp>
          <p:nvCxnSpPr>
            <p:cNvPr id="31758" name="AutoShape 51"/>
            <p:cNvCxnSpPr>
              <a:cxnSpLocks noChangeShapeType="1"/>
            </p:cNvCxnSpPr>
            <p:nvPr/>
          </p:nvCxnSpPr>
          <p:spPr bwMode="auto">
            <a:xfrm rot="-5400000">
              <a:off x="3367" y="2787"/>
              <a:ext cx="570" cy="1523"/>
            </a:xfrm>
            <a:prstGeom prst="bentConnector3">
              <a:avLst>
                <a:gd name="adj1" fmla="val 50000"/>
              </a:avLst>
            </a:prstGeom>
            <a:noFill/>
            <a:ln w="9525">
              <a:solidFill>
                <a:schemeClr val="tx1"/>
              </a:solidFill>
              <a:miter lim="800000"/>
              <a:headEnd type="triangle" w="med" len="med"/>
              <a:tailEnd/>
            </a:ln>
          </p:spPr>
        </p:cxnSp>
        <p:sp>
          <p:nvSpPr>
            <p:cNvPr id="31759" name="Rectangle 52"/>
            <p:cNvSpPr>
              <a:spLocks noChangeArrowheads="1"/>
            </p:cNvSpPr>
            <p:nvPr/>
          </p:nvSpPr>
          <p:spPr bwMode="auto">
            <a:xfrm>
              <a:off x="144" y="1440"/>
              <a:ext cx="2304" cy="1824"/>
            </a:xfrm>
            <a:prstGeom prst="rect">
              <a:avLst/>
            </a:prstGeom>
            <a:noFill/>
            <a:ln w="9525">
              <a:solidFill>
                <a:schemeClr val="tx1"/>
              </a:solidFill>
              <a:miter lim="800000"/>
              <a:headEnd/>
              <a:tailEnd/>
            </a:ln>
          </p:spPr>
          <p:txBody>
            <a:bodyPr wrap="none" anchor="ctr"/>
            <a:lstStyle/>
            <a:p>
              <a:endParaRPr lang="de-DE"/>
            </a:p>
          </p:txBody>
        </p:sp>
        <p:sp>
          <p:nvSpPr>
            <p:cNvPr id="31760" name="Rectangle 53"/>
            <p:cNvSpPr>
              <a:spLocks noChangeArrowheads="1"/>
            </p:cNvSpPr>
            <p:nvPr/>
          </p:nvSpPr>
          <p:spPr bwMode="auto">
            <a:xfrm>
              <a:off x="3216" y="1440"/>
              <a:ext cx="2256" cy="1824"/>
            </a:xfrm>
            <a:prstGeom prst="rect">
              <a:avLst/>
            </a:prstGeom>
            <a:noFill/>
            <a:ln w="9525">
              <a:solidFill>
                <a:schemeClr val="tx1"/>
              </a:solidFill>
              <a:miter lim="800000"/>
              <a:headEnd/>
              <a:tailEnd/>
            </a:ln>
          </p:spPr>
          <p:txBody>
            <a:bodyPr wrap="none" anchor="ctr"/>
            <a:lstStyle/>
            <a:p>
              <a:endParaRPr lang="de-DE"/>
            </a:p>
          </p:txBody>
        </p:sp>
      </p:grpSp>
      <p:sp>
        <p:nvSpPr>
          <p:cNvPr id="31749" name="Text Box 54"/>
          <p:cNvSpPr txBox="1">
            <a:spLocks noChangeArrowheads="1"/>
          </p:cNvSpPr>
          <p:nvPr/>
        </p:nvSpPr>
        <p:spPr bwMode="auto">
          <a:xfrm>
            <a:off x="2339975" y="981075"/>
            <a:ext cx="4392613" cy="369888"/>
          </a:xfrm>
          <a:prstGeom prst="rect">
            <a:avLst/>
          </a:prstGeom>
          <a:noFill/>
          <a:ln w="9525">
            <a:noFill/>
            <a:miter lim="800000"/>
            <a:headEnd/>
            <a:tailEnd/>
          </a:ln>
        </p:spPr>
        <p:txBody>
          <a:bodyPr>
            <a:spAutoFit/>
          </a:bodyPr>
          <a:lstStyle/>
          <a:p>
            <a:pPr>
              <a:spcBef>
                <a:spcPct val="50000"/>
              </a:spcBef>
            </a:pPr>
            <a:r>
              <a:rPr lang="de-DE" sz="1800" b="1" dirty="0">
                <a:solidFill>
                  <a:schemeClr val="tx2"/>
                </a:solidFill>
              </a:rPr>
              <a:t>     </a:t>
            </a:r>
            <a:r>
              <a:rPr lang="de-DE" sz="1800" dirty="0"/>
              <a:t>Übergreifende fachliche Kompetenz</a:t>
            </a:r>
          </a:p>
        </p:txBody>
      </p:sp>
      <p:sp>
        <p:nvSpPr>
          <p:cNvPr id="15" name="Rechteck 1"/>
          <p:cNvSpPr>
            <a:spLocks noChangeArrowheads="1"/>
          </p:cNvSpPr>
          <p:nvPr/>
        </p:nvSpPr>
        <p:spPr bwMode="auto">
          <a:xfrm>
            <a:off x="5219700" y="2298700"/>
            <a:ext cx="3489325" cy="2830513"/>
          </a:xfrm>
          <a:prstGeom prst="rect">
            <a:avLst/>
          </a:prstGeom>
          <a:noFill/>
          <a:ln>
            <a:noFill/>
          </a:ln>
          <a:extLst/>
        </p:spPr>
        <p:txBody>
          <a:bodyPr>
            <a:spAutoFit/>
          </a:bodyPr>
          <a:lstStyle/>
          <a:p>
            <a:pPr>
              <a:defRPr/>
            </a:pPr>
            <a:r>
              <a:rPr lang="de-DE" sz="2400" b="1" dirty="0" smtClean="0">
                <a:latin typeface="Arial" charset="0"/>
                <a:cs typeface="Arial" charset="0"/>
              </a:rPr>
              <a:t>Inhaltsfelder</a:t>
            </a:r>
            <a:endParaRPr lang="de-DE" sz="2400" b="1" dirty="0">
              <a:latin typeface="Arial" charset="0"/>
              <a:cs typeface="Arial" charset="0"/>
            </a:endParaRPr>
          </a:p>
          <a:p>
            <a:pPr marL="342900" indent="-342900">
              <a:buFont typeface="+mj-lt"/>
              <a:buAutoNum type="arabicPeriod"/>
              <a:defRPr/>
            </a:pPr>
            <a:r>
              <a:rPr lang="de-DE" sz="1400" dirty="0">
                <a:latin typeface="Arial" charset="0"/>
                <a:cs typeface="Arial" charset="0"/>
              </a:rPr>
              <a:t>Der Mensch in christlicher Perspektive</a:t>
            </a:r>
          </a:p>
          <a:p>
            <a:pPr marL="342900" indent="-342900">
              <a:buFont typeface="+mj-lt"/>
              <a:buAutoNum type="arabicPeriod"/>
              <a:defRPr/>
            </a:pPr>
            <a:r>
              <a:rPr lang="de-DE" sz="1400" dirty="0">
                <a:latin typeface="Arial" charset="0"/>
                <a:cs typeface="Arial" charset="0"/>
              </a:rPr>
              <a:t>Christliche Antworten auf die Gottesfrage</a:t>
            </a:r>
          </a:p>
          <a:p>
            <a:pPr marL="342900" indent="-342900">
              <a:buFont typeface="+mj-lt"/>
              <a:buAutoNum type="arabicPeriod"/>
              <a:defRPr/>
            </a:pPr>
            <a:r>
              <a:rPr lang="de-DE" sz="1400" dirty="0">
                <a:latin typeface="Arial" charset="0"/>
                <a:cs typeface="Arial" charset="0"/>
              </a:rPr>
              <a:t>Das Zeugnis vom Zuspruch und Anspruch Jesu Christi</a:t>
            </a:r>
          </a:p>
          <a:p>
            <a:pPr marL="342900" indent="-342900">
              <a:buFont typeface="+mj-lt"/>
              <a:buAutoNum type="arabicPeriod"/>
              <a:defRPr/>
            </a:pPr>
            <a:r>
              <a:rPr lang="de-DE" sz="1400" dirty="0">
                <a:latin typeface="Arial" charset="0"/>
                <a:cs typeface="Arial" charset="0"/>
              </a:rPr>
              <a:t>Kirche in ihrem Anspruch und Auftrag</a:t>
            </a:r>
          </a:p>
          <a:p>
            <a:pPr marL="342900" indent="-342900">
              <a:buFont typeface="+mj-lt"/>
              <a:buAutoNum type="arabicPeriod"/>
              <a:defRPr/>
            </a:pPr>
            <a:r>
              <a:rPr lang="de-DE" sz="1400" dirty="0">
                <a:latin typeface="Arial" charset="0"/>
                <a:cs typeface="Arial" charset="0"/>
              </a:rPr>
              <a:t>Verantwortliches Handeln aus christlicher Motivation</a:t>
            </a:r>
          </a:p>
          <a:p>
            <a:pPr marL="342900" indent="-342900">
              <a:buFont typeface="+mj-lt"/>
              <a:buAutoNum type="arabicPeriod"/>
              <a:defRPr/>
            </a:pPr>
            <a:r>
              <a:rPr lang="de-DE" sz="1400" dirty="0">
                <a:latin typeface="Arial" charset="0"/>
                <a:cs typeface="Arial" charset="0"/>
              </a:rPr>
              <a:t>Die christliche Hoffnung auf Vollendung </a:t>
            </a:r>
          </a:p>
        </p:txBody>
      </p:sp>
      <p:sp>
        <p:nvSpPr>
          <p:cNvPr id="31751" name="Textfeld 1"/>
          <p:cNvSpPr txBox="1">
            <a:spLocks noChangeArrowheads="1"/>
          </p:cNvSpPr>
          <p:nvPr/>
        </p:nvSpPr>
        <p:spPr bwMode="auto">
          <a:xfrm>
            <a:off x="2903538" y="5999163"/>
            <a:ext cx="3575050" cy="369332"/>
          </a:xfrm>
          <a:prstGeom prst="rect">
            <a:avLst/>
          </a:prstGeom>
          <a:noFill/>
          <a:ln w="9525">
            <a:noFill/>
            <a:miter lim="800000"/>
            <a:headEnd/>
            <a:tailEnd/>
          </a:ln>
        </p:spPr>
        <p:txBody>
          <a:bodyPr>
            <a:spAutoFit/>
          </a:bodyPr>
          <a:lstStyle/>
          <a:p>
            <a:pPr algn="ctr"/>
            <a:r>
              <a:rPr lang="de-DE" b="1" dirty="0"/>
              <a:t>Kompetenzerwartungen</a:t>
            </a:r>
          </a:p>
        </p:txBody>
      </p:sp>
      <p:sp>
        <p:nvSpPr>
          <p:cNvPr id="2" name="Foliennummernplatzhalter 1"/>
          <p:cNvSpPr>
            <a:spLocks noGrp="1"/>
          </p:cNvSpPr>
          <p:nvPr>
            <p:ph type="sldNum" sz="quarter" idx="11"/>
          </p:nvPr>
        </p:nvSpPr>
        <p:spPr/>
        <p:txBody>
          <a:bodyPr/>
          <a:lstStyle/>
          <a:p>
            <a:fld id="{34FF8153-A73C-6D44-99AB-84B9111CDCC0}" type="slidenum">
              <a:rPr lang="de-DE" smtClean="0"/>
              <a:pPr/>
              <a:t>24</a:t>
            </a:fld>
            <a:endParaRPr lang="de-DE"/>
          </a:p>
        </p:txBody>
      </p:sp>
    </p:spTree>
    <p:extLst>
      <p:ext uri="{BB962C8B-B14F-4D97-AF65-F5344CB8AC3E}">
        <p14:creationId xmlns:p14="http://schemas.microsoft.com/office/powerpoint/2010/main" val="3271078089"/>
      </p:ext>
    </p:extLst>
  </p:cSld>
  <p:clrMapOvr>
    <a:masterClrMapping/>
  </p:clrMapOvr>
  <p:transition advClick="0" advTm="10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a:xfrm>
            <a:off x="611188" y="1412875"/>
            <a:ext cx="8278812" cy="4249738"/>
          </a:xfrm>
        </p:spPr>
        <p:txBody>
          <a:bodyPr/>
          <a:lstStyle/>
          <a:p>
            <a:pPr eaLnBrk="1" hangingPunct="1">
              <a:spcBef>
                <a:spcPct val="40000"/>
              </a:spcBef>
              <a:buFont typeface="Wingdings 3" pitchFamily="18" charset="2"/>
              <a:buNone/>
            </a:pPr>
            <a:r>
              <a:rPr lang="de-DE" sz="2600" b="1" dirty="0" smtClean="0">
                <a:latin typeface="Arial" pitchFamily="34" charset="0"/>
              </a:rPr>
              <a:t>Kompetenzerwartungen</a:t>
            </a:r>
            <a:r>
              <a:rPr lang="de-DE" sz="2600" dirty="0" smtClean="0">
                <a:latin typeface="Arial" pitchFamily="34" charset="0"/>
              </a:rPr>
              <a:t> sind jeweils ausgewiesen</a:t>
            </a:r>
          </a:p>
          <a:p>
            <a:pPr eaLnBrk="1" hangingPunct="1">
              <a:spcBef>
                <a:spcPct val="40000"/>
              </a:spcBef>
            </a:pPr>
            <a:r>
              <a:rPr lang="de-DE" sz="2600" dirty="0" smtClean="0">
                <a:latin typeface="Arial" pitchFamily="34" charset="0"/>
              </a:rPr>
              <a:t>für das Ende der Einführungsphase und – differenziert nach </a:t>
            </a:r>
            <a:r>
              <a:rPr lang="de-DE" sz="2600" dirty="0" err="1" smtClean="0">
                <a:latin typeface="Arial" pitchFamily="34" charset="0"/>
              </a:rPr>
              <a:t>Gk</a:t>
            </a:r>
            <a:r>
              <a:rPr lang="de-DE" sz="2600" dirty="0" smtClean="0">
                <a:latin typeface="Arial" pitchFamily="34" charset="0"/>
              </a:rPr>
              <a:t> und </a:t>
            </a:r>
            <a:r>
              <a:rPr lang="de-DE" sz="2600" dirty="0" err="1" smtClean="0">
                <a:latin typeface="Arial" pitchFamily="34" charset="0"/>
              </a:rPr>
              <a:t>Lk</a:t>
            </a:r>
            <a:r>
              <a:rPr lang="de-DE" sz="2600" dirty="0" smtClean="0">
                <a:latin typeface="Arial" pitchFamily="34" charset="0"/>
              </a:rPr>
              <a:t> – das Ende der Qualifikationsphase </a:t>
            </a:r>
          </a:p>
          <a:p>
            <a:pPr eaLnBrk="1" hangingPunct="1">
              <a:spcBef>
                <a:spcPct val="40000"/>
              </a:spcBef>
            </a:pPr>
            <a:r>
              <a:rPr lang="de-DE" sz="2600" dirty="0" smtClean="0">
                <a:latin typeface="Arial" pitchFamily="34" charset="0"/>
              </a:rPr>
              <a:t>als übergeordnete Kompetenzerwartungen für alle Kompetenzbereiche</a:t>
            </a:r>
          </a:p>
          <a:p>
            <a:pPr eaLnBrk="1" hangingPunct="1">
              <a:spcBef>
                <a:spcPct val="40000"/>
              </a:spcBef>
            </a:pPr>
            <a:r>
              <a:rPr lang="de-DE" sz="2600" dirty="0" smtClean="0">
                <a:latin typeface="Arial" pitchFamily="34" charset="0"/>
              </a:rPr>
              <a:t>als konkretisierte, inhaltsfeldbezogene Kompetenzerwartungen für die Sach- und Urteilskompetenz</a:t>
            </a:r>
          </a:p>
          <a:p>
            <a:pPr eaLnBrk="1" hangingPunct="1">
              <a:buFontTx/>
              <a:buNone/>
            </a:pPr>
            <a:endParaRPr lang="de-DE" sz="2600" dirty="0" smtClean="0">
              <a:latin typeface="Arial" pitchFamily="34" charset="0"/>
            </a:endParaRPr>
          </a:p>
        </p:txBody>
      </p:sp>
      <p:sp>
        <p:nvSpPr>
          <p:cNvPr id="4" name="Text Box 14"/>
          <p:cNvSpPr txBox="1">
            <a:spLocks noChangeArrowheads="1"/>
          </p:cNvSpPr>
          <p:nvPr/>
        </p:nvSpPr>
        <p:spPr bwMode="auto">
          <a:xfrm>
            <a:off x="1676400" y="971550"/>
            <a:ext cx="5649913" cy="48895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w="9525">
            <a:noFill/>
            <a:miter lim="800000"/>
            <a:headEnd/>
            <a:tailEnd/>
          </a:ln>
          <a:effectLst/>
        </p:spPr>
        <p:txBody>
          <a:bodyPr>
            <a:spAutoFit/>
          </a:bodyPr>
          <a:lstStyle/>
          <a:p>
            <a:pPr algn="ctr">
              <a:spcBef>
                <a:spcPct val="50000"/>
              </a:spcBef>
              <a:defRPr/>
            </a:pPr>
            <a:r>
              <a:rPr lang="de-DE" sz="2600" b="1" dirty="0">
                <a:latin typeface="Arial" pitchFamily="34" charset="0"/>
              </a:rPr>
              <a:t>Struktur des Kernlehrplans KR SII</a:t>
            </a:r>
          </a:p>
        </p:txBody>
      </p:sp>
      <p:sp>
        <p:nvSpPr>
          <p:cNvPr id="2" name="Foliennummernplatzhalter 1"/>
          <p:cNvSpPr>
            <a:spLocks noGrp="1"/>
          </p:cNvSpPr>
          <p:nvPr>
            <p:ph type="sldNum" sz="quarter" idx="11"/>
          </p:nvPr>
        </p:nvSpPr>
        <p:spPr/>
        <p:txBody>
          <a:bodyPr/>
          <a:lstStyle/>
          <a:p>
            <a:fld id="{CD104F33-73FD-064D-987D-430CF3332FCC}" type="slidenum">
              <a:rPr lang="de-DE" smtClean="0"/>
              <a:pPr/>
              <a:t>25</a:t>
            </a:fld>
            <a:endParaRPr lang="de-DE"/>
          </a:p>
        </p:txBody>
      </p:sp>
    </p:spTree>
    <p:extLst>
      <p:ext uri="{BB962C8B-B14F-4D97-AF65-F5344CB8AC3E}">
        <p14:creationId xmlns:p14="http://schemas.microsoft.com/office/powerpoint/2010/main" val="1739472854"/>
      </p:ext>
    </p:extLst>
  </p:cSld>
  <p:clrMapOvr>
    <a:masterClrMapping/>
  </p:clrMapOvr>
  <p:transition advClick="0" advTm="1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79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379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379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a:xfrm>
            <a:off x="539552" y="1196752"/>
            <a:ext cx="8171283" cy="4032448"/>
          </a:xfrm>
        </p:spPr>
        <p:txBody>
          <a:bodyPr/>
          <a:lstStyle/>
          <a:p>
            <a:pPr marL="109537" indent="0" eaLnBrk="1" hangingPunct="1">
              <a:lnSpc>
                <a:spcPct val="90000"/>
              </a:lnSpc>
              <a:spcBef>
                <a:spcPct val="50000"/>
              </a:spcBef>
              <a:buNone/>
            </a:pPr>
            <a:endParaRPr lang="de-DE" sz="2400" dirty="0" smtClean="0">
              <a:latin typeface="Arial" pitchFamily="34" charset="0"/>
            </a:endParaRPr>
          </a:p>
          <a:p>
            <a:pPr eaLnBrk="1" hangingPunct="1">
              <a:lnSpc>
                <a:spcPct val="90000"/>
              </a:lnSpc>
              <a:spcBef>
                <a:spcPct val="50000"/>
              </a:spcBef>
              <a:buFont typeface="Wingdings 3" pitchFamily="18" charset="2"/>
              <a:buNone/>
            </a:pPr>
            <a:r>
              <a:rPr lang="de-DE" sz="2400" b="1" dirty="0" smtClean="0">
                <a:latin typeface="Arial" pitchFamily="34" charset="0"/>
              </a:rPr>
              <a:t>Alle Kompetenzerwartungen</a:t>
            </a:r>
          </a:p>
          <a:p>
            <a:pPr eaLnBrk="1" hangingPunct="1">
              <a:lnSpc>
                <a:spcPct val="90000"/>
              </a:lnSpc>
              <a:spcBef>
                <a:spcPct val="50000"/>
              </a:spcBef>
            </a:pPr>
            <a:r>
              <a:rPr lang="de-DE" sz="2400" dirty="0" smtClean="0">
                <a:latin typeface="Arial" pitchFamily="34" charset="0"/>
              </a:rPr>
              <a:t>sind im Wortlaut verbindlich.</a:t>
            </a:r>
          </a:p>
          <a:p>
            <a:pPr eaLnBrk="1" hangingPunct="1">
              <a:lnSpc>
                <a:spcPct val="90000"/>
              </a:lnSpc>
              <a:spcBef>
                <a:spcPct val="50000"/>
              </a:spcBef>
            </a:pPr>
            <a:endParaRPr lang="de-DE" sz="2400" dirty="0" smtClean="0">
              <a:latin typeface="Arial" pitchFamily="34" charset="0"/>
            </a:endParaRPr>
          </a:p>
          <a:p>
            <a:pPr marL="109537" indent="0" eaLnBrk="1" hangingPunct="1">
              <a:lnSpc>
                <a:spcPct val="90000"/>
              </a:lnSpc>
              <a:spcBef>
                <a:spcPct val="50000"/>
              </a:spcBef>
              <a:buNone/>
            </a:pPr>
            <a:endParaRPr lang="de-DE" sz="2400" b="1" dirty="0" smtClean="0">
              <a:latin typeface="Arial" pitchFamily="34" charset="0"/>
            </a:endParaRPr>
          </a:p>
          <a:p>
            <a:pPr marL="109537" indent="0" eaLnBrk="1" hangingPunct="1">
              <a:lnSpc>
                <a:spcPct val="90000"/>
              </a:lnSpc>
              <a:spcBef>
                <a:spcPct val="50000"/>
              </a:spcBef>
              <a:buNone/>
            </a:pPr>
            <a:r>
              <a:rPr lang="de-DE" sz="2400" b="1" dirty="0" smtClean="0">
                <a:latin typeface="Arial" pitchFamily="34" charset="0"/>
              </a:rPr>
              <a:t>Kompetenzen</a:t>
            </a:r>
            <a:endParaRPr lang="de-DE" sz="2400" b="1" dirty="0">
              <a:latin typeface="Arial" pitchFamily="34" charset="0"/>
            </a:endParaRPr>
          </a:p>
          <a:p>
            <a:pPr eaLnBrk="1" hangingPunct="1">
              <a:lnSpc>
                <a:spcPct val="90000"/>
              </a:lnSpc>
              <a:spcBef>
                <a:spcPct val="50000"/>
              </a:spcBef>
            </a:pPr>
            <a:r>
              <a:rPr lang="de-DE" sz="2400" dirty="0" smtClean="0">
                <a:latin typeface="Arial" pitchFamily="34" charset="0"/>
              </a:rPr>
              <a:t>decken nicht das Ganze des Religionsunterrichts ab.</a:t>
            </a:r>
          </a:p>
        </p:txBody>
      </p:sp>
      <p:sp>
        <p:nvSpPr>
          <p:cNvPr id="3" name="Pfeil nach oben und unten 2"/>
          <p:cNvSpPr/>
          <p:nvPr/>
        </p:nvSpPr>
        <p:spPr>
          <a:xfrm>
            <a:off x="1907704" y="2818855"/>
            <a:ext cx="288032" cy="75416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p:cNvSpPr txBox="1"/>
          <p:nvPr/>
        </p:nvSpPr>
        <p:spPr>
          <a:xfrm>
            <a:off x="2483768" y="2818855"/>
            <a:ext cx="4320480" cy="76944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DE" dirty="0" smtClean="0"/>
              <a:t>Balance von Verbindlichkeit und Freiräumen</a:t>
            </a:r>
            <a:endParaRPr lang="de-DE" dirty="0"/>
          </a:p>
        </p:txBody>
      </p:sp>
      <p:sp>
        <p:nvSpPr>
          <p:cNvPr id="2" name="Foliennummernplatzhalter 1"/>
          <p:cNvSpPr>
            <a:spLocks noGrp="1"/>
          </p:cNvSpPr>
          <p:nvPr>
            <p:ph type="sldNum" sz="quarter" idx="11"/>
          </p:nvPr>
        </p:nvSpPr>
        <p:spPr/>
        <p:txBody>
          <a:bodyPr/>
          <a:lstStyle/>
          <a:p>
            <a:fld id="{CD104F33-73FD-064D-987D-430CF3332FCC}" type="slidenum">
              <a:rPr lang="de-DE" smtClean="0"/>
              <a:pPr/>
              <a:t>26</a:t>
            </a:fld>
            <a:endParaRPr lang="de-DE"/>
          </a:p>
        </p:txBody>
      </p:sp>
    </p:spTree>
    <p:extLst>
      <p:ext uri="{BB962C8B-B14F-4D97-AF65-F5344CB8AC3E}">
        <p14:creationId xmlns:p14="http://schemas.microsoft.com/office/powerpoint/2010/main" val="21912880"/>
      </p:ext>
    </p:extLst>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79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79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79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Foliennummernplatzhalter 3"/>
          <p:cNvSpPr>
            <a:spLocks noGrp="1"/>
          </p:cNvSpPr>
          <p:nvPr>
            <p:ph type="sldNum" sz="quarter" idx="4294967295"/>
          </p:nvPr>
        </p:nvSpPr>
        <p:spPr bwMode="auto">
          <a:xfrm>
            <a:off x="4379913" y="6408738"/>
            <a:ext cx="2351087" cy="365125"/>
          </a:xfrm>
          <a:prstGeom prst="rect">
            <a:avLst/>
          </a:prstGeom>
          <a:noFill/>
          <a:ln>
            <a:miter lim="800000"/>
            <a:headEnd/>
            <a:tailEnd/>
          </a:ln>
        </p:spPr>
        <p:txBody>
          <a:bodyPr wrap="square" lIns="91440" tIns="45720" rIns="91440" bIns="45720" numCol="1" anchorCtr="0" compatLnSpc="1">
            <a:prstTxWarp prst="textNoShape">
              <a:avLst/>
            </a:prstTxWarp>
          </a:bodyPr>
          <a:lstStyle/>
          <a:p>
            <a:fld id="{07AFC228-234E-462E-B2F1-82B80D5058AC}" type="slidenum">
              <a:rPr lang="de-DE" smtClean="0">
                <a:solidFill>
                  <a:srgbClr val="000000"/>
                </a:solidFill>
              </a:rPr>
              <a:pPr/>
              <a:t>27</a:t>
            </a:fld>
            <a:endParaRPr lang="de-DE" smtClean="0">
              <a:solidFill>
                <a:srgbClr val="000000"/>
              </a:solidFill>
            </a:endParaRPr>
          </a:p>
        </p:txBody>
      </p:sp>
      <p:sp>
        <p:nvSpPr>
          <p:cNvPr id="6" name="Inhaltsplatzhalter 5"/>
          <p:cNvSpPr>
            <a:spLocks noGrp="1"/>
          </p:cNvSpPr>
          <p:nvPr>
            <p:ph idx="4294967295"/>
          </p:nvPr>
        </p:nvSpPr>
        <p:spPr>
          <a:xfrm>
            <a:off x="755576" y="1772816"/>
            <a:ext cx="8064500" cy="4022725"/>
          </a:xfrm>
        </p:spPr>
        <p:txBody>
          <a:bodyPr/>
          <a:lstStyle/>
          <a:p>
            <a:pPr eaLnBrk="1" hangingPunct="1">
              <a:spcBef>
                <a:spcPts val="600"/>
              </a:spcBef>
              <a:spcAft>
                <a:spcPts val="1200"/>
              </a:spcAft>
              <a:buClr>
                <a:srgbClr val="4F81BD"/>
              </a:buClr>
            </a:pPr>
            <a:r>
              <a:rPr lang="de-DE" sz="2000" dirty="0" smtClean="0"/>
              <a:t>Entlastung der Einführungsphase (IF 1,2,5)</a:t>
            </a:r>
          </a:p>
          <a:p>
            <a:pPr eaLnBrk="1" hangingPunct="1">
              <a:spcBef>
                <a:spcPts val="600"/>
              </a:spcBef>
              <a:spcAft>
                <a:spcPts val="1200"/>
              </a:spcAft>
              <a:buClr>
                <a:srgbClr val="4F81BD"/>
              </a:buClr>
            </a:pPr>
            <a:r>
              <a:rPr lang="de-DE" sz="2000" dirty="0" smtClean="0"/>
              <a:t>Ethik (IF 5: Verantwortliches Handeln aus christlicher Motivation) in EF </a:t>
            </a:r>
            <a:r>
              <a:rPr lang="de-DE" sz="2000" b="1" dirty="0" smtClean="0"/>
              <a:t>und </a:t>
            </a:r>
            <a:r>
              <a:rPr lang="de-DE" sz="2000" dirty="0" smtClean="0"/>
              <a:t>Q – Phase</a:t>
            </a:r>
          </a:p>
          <a:p>
            <a:pPr eaLnBrk="1" hangingPunct="1">
              <a:spcBef>
                <a:spcPts val="600"/>
              </a:spcBef>
              <a:spcAft>
                <a:spcPts val="1200"/>
              </a:spcAft>
              <a:buClr>
                <a:srgbClr val="4F81BD"/>
              </a:buClr>
            </a:pPr>
            <a:r>
              <a:rPr lang="de-DE" sz="2000" dirty="0" smtClean="0">
                <a:sym typeface="Wingdings" pitchFamily="2" charset="2"/>
              </a:rPr>
              <a:t>6 Inhaltsfelder in 4 Halbjahren Q1/Q2 </a:t>
            </a:r>
          </a:p>
          <a:p>
            <a:pPr eaLnBrk="1" hangingPunct="1">
              <a:spcBef>
                <a:spcPts val="600"/>
              </a:spcBef>
              <a:spcAft>
                <a:spcPts val="1200"/>
              </a:spcAft>
              <a:buClr>
                <a:srgbClr val="4F81BD"/>
              </a:buClr>
            </a:pPr>
            <a:r>
              <a:rPr lang="de-DE" sz="2000" dirty="0" smtClean="0"/>
              <a:t>LK </a:t>
            </a:r>
            <a:r>
              <a:rPr lang="de-DE" sz="2000" dirty="0"/>
              <a:t>: </a:t>
            </a:r>
            <a:r>
              <a:rPr lang="de-DE" sz="2000" dirty="0" smtClean="0"/>
              <a:t>intensivere  Bearbeitung, zusätzliche </a:t>
            </a:r>
            <a:r>
              <a:rPr lang="de-DE" sz="2000" dirty="0"/>
              <a:t>inhaltliche Schwerpunkte (Apokalyptik, Bergpredigt, ...)</a:t>
            </a:r>
          </a:p>
          <a:p>
            <a:pPr eaLnBrk="1" hangingPunct="1">
              <a:spcBef>
                <a:spcPts val="600"/>
              </a:spcBef>
              <a:spcAft>
                <a:spcPts val="1200"/>
              </a:spcAft>
              <a:buClr>
                <a:srgbClr val="4F81BD"/>
              </a:buClr>
            </a:pPr>
            <a:endParaRPr lang="de-DE" dirty="0" smtClean="0"/>
          </a:p>
        </p:txBody>
      </p:sp>
      <p:sp>
        <p:nvSpPr>
          <p:cNvPr id="5" name="Rechteck 4"/>
          <p:cNvSpPr/>
          <p:nvPr/>
        </p:nvSpPr>
        <p:spPr>
          <a:xfrm>
            <a:off x="1979613" y="841376"/>
            <a:ext cx="4679950" cy="649288"/>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buClr>
                <a:srgbClr val="4F81BD"/>
              </a:buClr>
              <a:buFont typeface="Wingdings 3" pitchFamily="18" charset="2"/>
              <a:buNone/>
              <a:defRPr/>
            </a:pPr>
            <a:r>
              <a:rPr lang="de-DE" sz="2600" b="1" dirty="0">
                <a:solidFill>
                  <a:schemeClr val="tx1"/>
                </a:solidFill>
                <a:latin typeface="Arial" pitchFamily="34" charset="0"/>
              </a:rPr>
              <a:t>Grundsatzentscheidungen</a:t>
            </a:r>
          </a:p>
        </p:txBody>
      </p:sp>
    </p:spTree>
    <p:extLst>
      <p:ext uri="{BB962C8B-B14F-4D97-AF65-F5344CB8AC3E}">
        <p14:creationId xmlns:p14="http://schemas.microsoft.com/office/powerpoint/2010/main" val="1042269473"/>
      </p:ext>
    </p:extLst>
  </p:cSld>
  <p:clrMapOvr>
    <a:masterClrMapping/>
  </p:clrMapOvr>
  <p:transition advClick="0" advTm="1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Inhaltsplatzhalter 2"/>
          <p:cNvSpPr>
            <a:spLocks noGrp="1"/>
          </p:cNvSpPr>
          <p:nvPr>
            <p:ph idx="1"/>
          </p:nvPr>
        </p:nvSpPr>
        <p:spPr>
          <a:xfrm>
            <a:off x="250825" y="1196752"/>
            <a:ext cx="8569325" cy="4810348"/>
          </a:xfrm>
        </p:spPr>
        <p:txBody>
          <a:bodyPr/>
          <a:lstStyle/>
          <a:p>
            <a:pPr eaLnBrk="1" hangingPunct="1">
              <a:lnSpc>
                <a:spcPct val="150000"/>
              </a:lnSpc>
            </a:pPr>
            <a:r>
              <a:rPr lang="de-DE" sz="1900" b="1" dirty="0" smtClean="0"/>
              <a:t>Fortführung des Prinzips kinder- und jugendtheologischen Arbeitens im Sinne der Schülerorientierung</a:t>
            </a:r>
          </a:p>
          <a:p>
            <a:pPr marL="274638" lvl="1" indent="0" eaLnBrk="1" hangingPunct="1">
              <a:buFont typeface="Wingdings" pitchFamily="2" charset="2"/>
              <a:buNone/>
            </a:pPr>
            <a:endParaRPr lang="de-DE" sz="1900" dirty="0" smtClean="0"/>
          </a:p>
          <a:p>
            <a:pPr marL="274638" lvl="1" indent="0" eaLnBrk="1" hangingPunct="1">
              <a:buFont typeface="Wingdings" pitchFamily="2" charset="2"/>
              <a:buNone/>
            </a:pPr>
            <a:r>
              <a:rPr lang="de-DE" sz="1900" dirty="0" smtClean="0"/>
              <a:t>Beispiel Einführungsphase:</a:t>
            </a:r>
          </a:p>
          <a:p>
            <a:pPr marL="274638" lvl="1" indent="0" eaLnBrk="1" hangingPunct="1">
              <a:buFont typeface="Wingdings" pitchFamily="2" charset="2"/>
              <a:buNone/>
            </a:pPr>
            <a:r>
              <a:rPr lang="de-DE" sz="2400" dirty="0" smtClean="0"/>
              <a:t>Die </a:t>
            </a:r>
            <a:r>
              <a:rPr lang="de-DE" sz="2400" dirty="0" err="1" smtClean="0"/>
              <a:t>SuS</a:t>
            </a:r>
            <a:r>
              <a:rPr lang="de-DE" sz="2400" dirty="0" smtClean="0"/>
              <a:t> </a:t>
            </a:r>
            <a:r>
              <a:rPr lang="de-DE" sz="1900" dirty="0" smtClean="0"/>
              <a:t>…</a:t>
            </a:r>
          </a:p>
          <a:p>
            <a:pPr eaLnBrk="1" hangingPunct="1"/>
            <a:endParaRPr lang="de-DE" dirty="0" smtClean="0"/>
          </a:p>
        </p:txBody>
      </p:sp>
      <p:graphicFrame>
        <p:nvGraphicFramePr>
          <p:cNvPr id="5" name="Tabelle 4"/>
          <p:cNvGraphicFramePr>
            <a:graphicFrameLocks noGrp="1"/>
          </p:cNvGraphicFramePr>
          <p:nvPr>
            <p:extLst>
              <p:ext uri="{D42A27DB-BD31-4B8C-83A1-F6EECF244321}">
                <p14:modId xmlns:p14="http://schemas.microsoft.com/office/powerpoint/2010/main" val="55976498"/>
              </p:ext>
            </p:extLst>
          </p:nvPr>
        </p:nvGraphicFramePr>
        <p:xfrm>
          <a:off x="971600" y="3284984"/>
          <a:ext cx="7201544" cy="2628802"/>
        </p:xfrm>
        <a:graphic>
          <a:graphicData uri="http://schemas.openxmlformats.org/drawingml/2006/table">
            <a:tbl>
              <a:tblPr/>
              <a:tblGrid>
                <a:gridCol w="7201544"/>
              </a:tblGrid>
              <a:tr h="1531522">
                <a:tc>
                  <a:txBody>
                    <a:bodyPr/>
                    <a:lstStyle/>
                    <a:p>
                      <a:pPr marL="119063" marR="0" lvl="0" indent="0" algn="l" defTabSz="914400" rtl="0" eaLnBrk="1" fontAlgn="base" latinLnBrk="0" hangingPunct="1">
                        <a:lnSpc>
                          <a:spcPct val="100000"/>
                        </a:lnSpc>
                        <a:spcBef>
                          <a:spcPts val="288"/>
                        </a:spcBef>
                        <a:spcAft>
                          <a:spcPts val="288"/>
                        </a:spcAft>
                        <a:buClrTx/>
                        <a:buSzTx/>
                        <a:buFontTx/>
                        <a:buNone/>
                        <a:tabLst>
                          <a:tab pos="355600" algn="l"/>
                        </a:tabLst>
                      </a:pPr>
                      <a:r>
                        <a:rPr kumimoji="0" lang="de-DE" sz="2400" b="0" i="0" u="none" strike="noStrike" cap="none" normalizeH="0" baseline="0" dirty="0" smtClean="0">
                          <a:ln>
                            <a:noFill/>
                          </a:ln>
                          <a:solidFill>
                            <a:srgbClr val="000000"/>
                          </a:solidFill>
                          <a:effectLst/>
                          <a:latin typeface="Georgia" pitchFamily="18" charset="0"/>
                        </a:rPr>
                        <a:t>entwickeln Fragen nach Grund und Sinn des Lebens sowie der eigenen Verantwortung (SK1),</a:t>
                      </a:r>
                      <a:endParaRPr kumimoji="0" lang="de-DE" sz="2400" b="0" i="0" u="none" strike="noStrike" cap="none" normalizeH="0" baseline="0" dirty="0" smtClean="0">
                        <a:ln>
                          <a:noFill/>
                        </a:ln>
                        <a:solidFill>
                          <a:srgbClr val="000000"/>
                        </a:solidFill>
                        <a:effectLst/>
                        <a:latin typeface="Times New Roman" pitchFamily="18" charset="0"/>
                        <a:ea typeface="SimSun" pitchFamily="2" charset="-122"/>
                        <a:cs typeface="Mangal"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AE9"/>
                    </a:solidFill>
                  </a:tcPr>
                </a:tc>
              </a:tr>
              <a:tr h="988758">
                <a:tc>
                  <a:txBody>
                    <a:bodyPr/>
                    <a:lstStyle/>
                    <a:p>
                      <a:pPr marL="119063" marR="0" lvl="0" indent="0" algn="l" defTabSz="914400" rtl="0" eaLnBrk="1" fontAlgn="base" latinLnBrk="0" hangingPunct="1">
                        <a:lnSpc>
                          <a:spcPct val="100000"/>
                        </a:lnSpc>
                        <a:spcBef>
                          <a:spcPts val="288"/>
                        </a:spcBef>
                        <a:spcAft>
                          <a:spcPts val="288"/>
                        </a:spcAft>
                        <a:buClrTx/>
                        <a:buSzTx/>
                        <a:buFontTx/>
                        <a:buNone/>
                        <a:tabLst>
                          <a:tab pos="355600" algn="l"/>
                        </a:tabLst>
                      </a:pPr>
                      <a:r>
                        <a:rPr kumimoji="0" lang="de-DE" sz="2400" b="0" i="0" u="none" strike="noStrike" cap="none" normalizeH="0" baseline="0" dirty="0" smtClean="0">
                          <a:ln>
                            <a:noFill/>
                          </a:ln>
                          <a:solidFill>
                            <a:srgbClr val="000000"/>
                          </a:solidFill>
                          <a:effectLst/>
                          <a:latin typeface="Georgia" pitchFamily="18" charset="0"/>
                        </a:rPr>
                        <a:t>setzen eigene Antwortversuche und Deutungen in Beziehung zu anderen Entwürfen und Glaubensaussagen (SK2).</a:t>
                      </a:r>
                      <a:endParaRPr kumimoji="0" lang="de-DE" sz="2400" b="0" i="0" u="none" strike="noStrike" cap="none" normalizeH="0" baseline="0" dirty="0" smtClean="0">
                        <a:ln>
                          <a:noFill/>
                        </a:ln>
                        <a:solidFill>
                          <a:srgbClr val="000000"/>
                        </a:solidFill>
                        <a:effectLst/>
                        <a:latin typeface="Times New Roman" pitchFamily="18" charset="0"/>
                        <a:ea typeface="SimSun" pitchFamily="2" charset="-122"/>
                        <a:cs typeface="Mangal"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AE9"/>
                    </a:solidFill>
                  </a:tcPr>
                </a:tc>
              </a:tr>
            </a:tbl>
          </a:graphicData>
        </a:graphic>
      </p:graphicFrame>
      <p:sp>
        <p:nvSpPr>
          <p:cNvPr id="6" name="Titel 5"/>
          <p:cNvSpPr>
            <a:spLocks noGrp="1"/>
          </p:cNvSpPr>
          <p:nvPr>
            <p:ph type="title"/>
          </p:nvPr>
        </p:nvSpPr>
        <p:spPr>
          <a:xfrm>
            <a:off x="1835696" y="555923"/>
            <a:ext cx="5256584" cy="720080"/>
          </a:xfrm>
        </p:spPr>
        <p:style>
          <a:lnRef idx="1">
            <a:schemeClr val="accent1"/>
          </a:lnRef>
          <a:fillRef idx="2">
            <a:schemeClr val="accent1"/>
          </a:fillRef>
          <a:effectRef idx="1">
            <a:schemeClr val="accent1"/>
          </a:effectRef>
          <a:fontRef idx="minor">
            <a:schemeClr val="dk1"/>
          </a:fontRef>
        </p:style>
        <p:txBody>
          <a:bodyPr/>
          <a:lstStyle/>
          <a:p>
            <a:pPr algn="ctr" eaLnBrk="1" fontAlgn="auto" hangingPunct="1">
              <a:spcBef>
                <a:spcPts val="0"/>
              </a:spcBef>
              <a:spcAft>
                <a:spcPts val="0"/>
              </a:spcAft>
              <a:buClr>
                <a:srgbClr val="4F81BD"/>
              </a:buClr>
              <a:buFont typeface="Wingdings 3" pitchFamily="18" charset="2"/>
              <a:buNone/>
              <a:defRPr/>
            </a:pPr>
            <a:r>
              <a:rPr lang="de-DE" sz="2600" dirty="0" smtClean="0">
                <a:solidFill>
                  <a:schemeClr val="tx1"/>
                </a:solidFill>
                <a:latin typeface="Arial" pitchFamily="34" charset="0"/>
              </a:rPr>
              <a:t>Grundsatzentscheidungen</a:t>
            </a:r>
            <a:endParaRPr lang="de-DE" sz="2600" dirty="0">
              <a:solidFill>
                <a:schemeClr val="tx1"/>
              </a:solidFill>
              <a:latin typeface="Arial" pitchFamily="34" charset="0"/>
            </a:endParaRPr>
          </a:p>
        </p:txBody>
      </p:sp>
      <p:sp>
        <p:nvSpPr>
          <p:cNvPr id="2" name="Foliennummernplatzhalter 1"/>
          <p:cNvSpPr>
            <a:spLocks noGrp="1"/>
          </p:cNvSpPr>
          <p:nvPr>
            <p:ph type="sldNum" sz="quarter" idx="11"/>
          </p:nvPr>
        </p:nvSpPr>
        <p:spPr/>
        <p:txBody>
          <a:bodyPr/>
          <a:lstStyle/>
          <a:p>
            <a:fld id="{CD104F33-73FD-064D-987D-430CF3332FCC}" type="slidenum">
              <a:rPr lang="de-DE" smtClean="0"/>
              <a:pPr/>
              <a:t>28</a:t>
            </a:fld>
            <a:endParaRPr lang="de-DE"/>
          </a:p>
        </p:txBody>
      </p:sp>
    </p:spTree>
    <p:extLst>
      <p:ext uri="{BB962C8B-B14F-4D97-AF65-F5344CB8AC3E}">
        <p14:creationId xmlns:p14="http://schemas.microsoft.com/office/powerpoint/2010/main" val="617588393"/>
      </p:ext>
    </p:extLst>
  </p:cSld>
  <p:clrMapOvr>
    <a:masterClrMapping/>
  </p:clrMapOvr>
  <p:transition advClick="0" advTm="1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93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993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938">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938">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938">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p:nvPr>
        </p:nvSpPr>
        <p:spPr>
          <a:xfrm>
            <a:off x="684213" y="1341438"/>
            <a:ext cx="8059737" cy="4765675"/>
          </a:xfrm>
        </p:spPr>
        <p:txBody>
          <a:bodyPr>
            <a:normAutofit/>
          </a:bodyPr>
          <a:lstStyle/>
          <a:p>
            <a:pPr marL="0" indent="0" eaLnBrk="1" fontAlgn="auto" hangingPunct="1">
              <a:spcAft>
                <a:spcPts val="0"/>
              </a:spcAft>
              <a:buFont typeface="Wingdings 2" pitchFamily="18" charset="2"/>
              <a:buNone/>
              <a:defRPr/>
            </a:pPr>
            <a:endParaRPr lang="de-DE" sz="2000" b="1" dirty="0" smtClean="0"/>
          </a:p>
          <a:p>
            <a:pPr marL="0" indent="0" eaLnBrk="1" fontAlgn="auto" hangingPunct="1">
              <a:spcAft>
                <a:spcPts val="0"/>
              </a:spcAft>
              <a:buFont typeface="Wingdings 2" pitchFamily="18" charset="2"/>
              <a:buNone/>
              <a:defRPr/>
            </a:pPr>
            <a:r>
              <a:rPr lang="de-DE" sz="2000" b="1" dirty="0" smtClean="0"/>
              <a:t>Kennzeichen der EF:</a:t>
            </a:r>
          </a:p>
          <a:p>
            <a:pPr marL="0" indent="0" eaLnBrk="1" fontAlgn="auto" hangingPunct="1">
              <a:spcAft>
                <a:spcPts val="0"/>
              </a:spcAft>
              <a:buFont typeface="Wingdings 2" pitchFamily="18" charset="2"/>
              <a:buNone/>
              <a:defRPr/>
            </a:pPr>
            <a:endParaRPr lang="de-DE" sz="2000" b="1" dirty="0" smtClean="0"/>
          </a:p>
          <a:p>
            <a:pPr marL="365760" indent="-256032" eaLnBrk="1" fontAlgn="auto" hangingPunct="1">
              <a:spcAft>
                <a:spcPts val="2400"/>
              </a:spcAft>
              <a:buFont typeface="Arial" pitchFamily="34" charset="0"/>
              <a:buChar char="•"/>
              <a:defRPr/>
            </a:pPr>
            <a:r>
              <a:rPr lang="de-DE" sz="2000" b="1" dirty="0"/>
              <a:t>heuristische Funktion: </a:t>
            </a:r>
            <a:r>
              <a:rPr lang="de-DE" sz="2000" dirty="0"/>
              <a:t>aufmerksame Wahrnehmung der </a:t>
            </a:r>
            <a:r>
              <a:rPr lang="de-DE" sz="2000" dirty="0" err="1"/>
              <a:t>SuS</a:t>
            </a:r>
            <a:r>
              <a:rPr lang="de-DE" sz="2000" dirty="0"/>
              <a:t> in ihren Glaubenshaltungen und Denkprozessen, in der Entwicklung ihrer religiösen Sprach- und Urteilsfähigkeit und in ihren Interessen </a:t>
            </a:r>
          </a:p>
          <a:p>
            <a:pPr marL="365760" indent="-256032" eaLnBrk="1" fontAlgn="auto" hangingPunct="1">
              <a:spcAft>
                <a:spcPts val="2400"/>
              </a:spcAft>
              <a:buFont typeface="Arial" pitchFamily="34" charset="0"/>
              <a:buChar char="•"/>
              <a:defRPr/>
            </a:pPr>
            <a:r>
              <a:rPr lang="de-DE" sz="2000" b="1" dirty="0" smtClean="0"/>
              <a:t>Grundlage </a:t>
            </a:r>
            <a:r>
              <a:rPr lang="de-DE" sz="2000" b="1" dirty="0"/>
              <a:t>für den </a:t>
            </a:r>
            <a:r>
              <a:rPr lang="de-DE" sz="2000" b="1" dirty="0" smtClean="0"/>
              <a:t>RU </a:t>
            </a:r>
            <a:r>
              <a:rPr lang="de-DE" sz="2000" b="1" dirty="0"/>
              <a:t>der Oberstufe </a:t>
            </a:r>
            <a:r>
              <a:rPr lang="de-DE" sz="2000" dirty="0"/>
              <a:t>mit seinen komplexeren Inhalten und Arbeitsweisen, seinem höheren Maß an Abstraktion und seiner anspruchsvolleren </a:t>
            </a:r>
            <a:r>
              <a:rPr lang="de-DE" sz="2000" dirty="0" smtClean="0"/>
              <a:t>Reflexionsebene</a:t>
            </a:r>
          </a:p>
          <a:p>
            <a:pPr marL="0" indent="0" eaLnBrk="1" fontAlgn="auto" hangingPunct="1">
              <a:spcAft>
                <a:spcPts val="0"/>
              </a:spcAft>
              <a:buFont typeface="Wingdings 2" pitchFamily="18" charset="2"/>
              <a:buNone/>
              <a:defRPr/>
            </a:pPr>
            <a:endParaRPr lang="de-DE" sz="1400" dirty="0" smtClean="0">
              <a:solidFill>
                <a:srgbClr val="FF0000"/>
              </a:solidFill>
              <a:latin typeface="Arial" charset="0"/>
            </a:endParaRPr>
          </a:p>
        </p:txBody>
      </p:sp>
      <p:sp>
        <p:nvSpPr>
          <p:cNvPr id="4" name="Titel 5"/>
          <p:cNvSpPr txBox="1">
            <a:spLocks/>
          </p:cNvSpPr>
          <p:nvPr/>
        </p:nvSpPr>
        <p:spPr bwMode="auto">
          <a:xfrm>
            <a:off x="1217613" y="952500"/>
            <a:ext cx="6553200" cy="720725"/>
          </a:xfrm>
          <a:prstGeom prst="rect">
            <a:avLst/>
          </a:prstGeom>
          <a:ln w="9525" cap="flat" cmpd="sng" algn="ctr">
            <a:solidFill>
              <a:schemeClr val="accent1"/>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buClr>
                <a:srgbClr val="4F81BD"/>
              </a:buClr>
              <a:buSzPct val="68000"/>
              <a:buFont typeface="Wingdings 3" pitchFamily="18" charset="2"/>
              <a:buNone/>
              <a:defRPr/>
            </a:pPr>
            <a:r>
              <a:rPr lang="de-DE" sz="2600" b="1" dirty="0">
                <a:solidFill>
                  <a:schemeClr val="tx1"/>
                </a:solidFill>
                <a:latin typeface="Arial" pitchFamily="34" charset="0"/>
              </a:rPr>
              <a:t>Zur Gestaltung der Einführungsphase</a:t>
            </a:r>
          </a:p>
        </p:txBody>
      </p:sp>
      <p:sp>
        <p:nvSpPr>
          <p:cNvPr id="2" name="Foliennummernplatzhalter 1"/>
          <p:cNvSpPr>
            <a:spLocks noGrp="1"/>
          </p:cNvSpPr>
          <p:nvPr>
            <p:ph type="sldNum" sz="quarter" idx="11"/>
          </p:nvPr>
        </p:nvSpPr>
        <p:spPr/>
        <p:txBody>
          <a:bodyPr/>
          <a:lstStyle/>
          <a:p>
            <a:fld id="{5E0951B6-C3E2-9640-BFDF-EE314C2B70D2}" type="slidenum">
              <a:rPr lang="de-DE" smtClean="0"/>
              <a:pPr/>
              <a:t>29</a:t>
            </a:fld>
            <a:endParaRPr lang="de-DE"/>
          </a:p>
        </p:txBody>
      </p:sp>
    </p:spTree>
    <p:extLst>
      <p:ext uri="{BB962C8B-B14F-4D97-AF65-F5344CB8AC3E}">
        <p14:creationId xmlns:p14="http://schemas.microsoft.com/office/powerpoint/2010/main" val="2829165235"/>
      </p:ext>
    </p:extLst>
  </p:cSld>
  <p:clrMapOvr>
    <a:masterClrMapping/>
  </p:clrMapOvr>
  <p:transition advClick="0" advTm="1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liennummernplatzhalter 4"/>
          <p:cNvSpPr txBox="1">
            <a:spLocks noGrp="1"/>
          </p:cNvSpPr>
          <p:nvPr/>
        </p:nvSpPr>
        <p:spPr bwMode="auto">
          <a:xfrm>
            <a:off x="539750" y="6453188"/>
            <a:ext cx="288925" cy="341312"/>
          </a:xfrm>
          <a:prstGeom prst="rect">
            <a:avLst/>
          </a:prstGeom>
          <a:noFill/>
          <a:ln w="9525">
            <a:noFill/>
            <a:miter lim="800000"/>
            <a:headEnd/>
            <a:tailEnd/>
          </a:ln>
        </p:spPr>
        <p:txBody>
          <a:bodyPr lIns="0" tIns="0" rIns="0" bIns="0"/>
          <a:lstStyle/>
          <a:p>
            <a:fld id="{3A99971E-4A9C-4DA8-93E1-0D933F1B001C}" type="slidenum">
              <a:rPr lang="de-DE" sz="800">
                <a:latin typeface="Arial" pitchFamily="34" charset="0"/>
              </a:rPr>
              <a:pPr/>
              <a:t>3</a:t>
            </a:fld>
            <a:endParaRPr lang="de-DE" sz="800">
              <a:latin typeface="Arial" pitchFamily="34" charset="0"/>
            </a:endParaRPr>
          </a:p>
        </p:txBody>
      </p:sp>
      <p:sp>
        <p:nvSpPr>
          <p:cNvPr id="14339" name="Rectangle 2"/>
          <p:cNvSpPr>
            <a:spLocks noChangeArrowheads="1"/>
          </p:cNvSpPr>
          <p:nvPr/>
        </p:nvSpPr>
        <p:spPr bwMode="auto">
          <a:xfrm>
            <a:off x="179388" y="620713"/>
            <a:ext cx="9144000" cy="792162"/>
          </a:xfrm>
          <a:prstGeom prst="rect">
            <a:avLst/>
          </a:prstGeom>
          <a:noFill/>
          <a:ln w="9525">
            <a:noFill/>
            <a:miter lim="800000"/>
            <a:headEnd/>
            <a:tailEnd/>
          </a:ln>
        </p:spPr>
        <p:txBody>
          <a:bodyPr>
            <a:spAutoFit/>
          </a:bodyPr>
          <a:lstStyle/>
          <a:p>
            <a:r>
              <a:rPr lang="en-US">
                <a:ea typeface="ヒラギノ角ゴ Pro W3" pitchFamily="-112" charset="-128"/>
                <a:cs typeface="Times New Roman" pitchFamily="18" charset="0"/>
              </a:rPr>
              <a:t> </a:t>
            </a:r>
            <a:endParaRPr lang="en-US" sz="1200">
              <a:ea typeface="ヒラギノ角ゴ Pro W3" pitchFamily="-112" charset="-128"/>
              <a:cs typeface="Times New Roman" pitchFamily="18" charset="0"/>
            </a:endParaRPr>
          </a:p>
          <a:p>
            <a:pPr eaLnBrk="0" hangingPunct="0"/>
            <a:endParaRPr lang="en-US" sz="2400">
              <a:ea typeface="ヒラギノ角ゴ Pro W3" pitchFamily="-112" charset="-128"/>
              <a:cs typeface="Times New Roman" pitchFamily="18" charset="0"/>
            </a:endParaRPr>
          </a:p>
        </p:txBody>
      </p:sp>
      <p:sp>
        <p:nvSpPr>
          <p:cNvPr id="14340" name="Text Box 3"/>
          <p:cNvSpPr txBox="1">
            <a:spLocks noChangeArrowheads="1"/>
          </p:cNvSpPr>
          <p:nvPr/>
        </p:nvSpPr>
        <p:spPr bwMode="auto">
          <a:xfrm>
            <a:off x="1352550" y="2876550"/>
            <a:ext cx="7218363" cy="366713"/>
          </a:xfrm>
          <a:prstGeom prst="rect">
            <a:avLst/>
          </a:prstGeom>
          <a:noFill/>
          <a:ln w="9525">
            <a:noFill/>
            <a:miter lim="800000"/>
            <a:headEnd/>
            <a:tailEnd/>
          </a:ln>
        </p:spPr>
        <p:txBody>
          <a:bodyPr>
            <a:spAutoFit/>
          </a:bodyPr>
          <a:lstStyle/>
          <a:p>
            <a:pPr>
              <a:spcBef>
                <a:spcPct val="50000"/>
              </a:spcBef>
            </a:pPr>
            <a:endParaRPr lang="de-DE">
              <a:latin typeface="Arial" pitchFamily="34" charset="0"/>
              <a:ea typeface="ヒラギノ角ゴ Pro W3" pitchFamily="-112" charset="-128"/>
            </a:endParaRPr>
          </a:p>
        </p:txBody>
      </p:sp>
      <p:sp>
        <p:nvSpPr>
          <p:cNvPr id="14341" name="Text Box 4"/>
          <p:cNvSpPr txBox="1">
            <a:spLocks noChangeArrowheads="1"/>
          </p:cNvSpPr>
          <p:nvPr/>
        </p:nvSpPr>
        <p:spPr bwMode="auto">
          <a:xfrm>
            <a:off x="1116013" y="1341438"/>
            <a:ext cx="7343775" cy="830262"/>
          </a:xfrm>
          <a:prstGeom prst="rect">
            <a:avLst/>
          </a:prstGeom>
          <a:noFill/>
          <a:ln w="9525">
            <a:noFill/>
            <a:miter lim="800000"/>
            <a:headEnd/>
            <a:tailEnd/>
          </a:ln>
        </p:spPr>
        <p:txBody>
          <a:bodyPr>
            <a:spAutoFit/>
          </a:bodyPr>
          <a:lstStyle/>
          <a:p>
            <a:pPr algn="ctr" eaLnBrk="0" hangingPunct="0">
              <a:spcBef>
                <a:spcPct val="50000"/>
              </a:spcBef>
            </a:pPr>
            <a:r>
              <a:rPr lang="de-DE" sz="2400">
                <a:latin typeface="Arial" pitchFamily="34" charset="0"/>
                <a:ea typeface="ヒラギノ角ゴ Pro W3" pitchFamily="-112" charset="-128"/>
              </a:rPr>
              <a:t>Typisches aus der traditionellen </a:t>
            </a:r>
            <a:r>
              <a:rPr lang="de-DE" sz="2400" b="1">
                <a:latin typeface="Arial" pitchFamily="34" charset="0"/>
                <a:ea typeface="ヒラギノ角ゴ Pro W3" pitchFamily="-112" charset="-128"/>
              </a:rPr>
              <a:t>Stoff- bzw. Inhaltsorientierung  </a:t>
            </a:r>
            <a:r>
              <a:rPr lang="de-DE" sz="2400" i="1">
                <a:latin typeface="Arial" pitchFamily="34" charset="0"/>
                <a:ea typeface="ヒラギノ角ゴ Pro W3" pitchFamily="-112" charset="-128"/>
              </a:rPr>
              <a:t>(etwas überspitzt formuliert)</a:t>
            </a:r>
            <a:r>
              <a:rPr lang="de-DE" sz="2400">
                <a:latin typeface="Arial" pitchFamily="34" charset="0"/>
                <a:ea typeface="ヒラギノ角ゴ Pro W3" pitchFamily="-112" charset="-128"/>
              </a:rPr>
              <a:t>:</a:t>
            </a:r>
            <a:endParaRPr lang="de-DE" sz="2400" i="1">
              <a:latin typeface="Arial" pitchFamily="34" charset="0"/>
              <a:ea typeface="ヒラギノ角ゴ Pro W3" pitchFamily="-112" charset="-128"/>
            </a:endParaRPr>
          </a:p>
        </p:txBody>
      </p:sp>
      <p:sp>
        <p:nvSpPr>
          <p:cNvPr id="912389" name="AutoShape 5"/>
          <p:cNvSpPr>
            <a:spLocks noChangeArrowheads="1"/>
          </p:cNvSpPr>
          <p:nvPr/>
        </p:nvSpPr>
        <p:spPr bwMode="auto">
          <a:xfrm>
            <a:off x="5724525" y="2192337"/>
            <a:ext cx="3097213" cy="1368425"/>
          </a:xfrm>
          <a:prstGeom prst="wedgeRoundRectCallout">
            <a:avLst>
              <a:gd name="adj1" fmla="val -99511"/>
              <a:gd name="adj2" fmla="val -54872"/>
              <a:gd name="adj3" fmla="val 16667"/>
            </a:avLst>
          </a:prstGeom>
          <a:solidFill>
            <a:schemeClr val="bg1"/>
          </a:solidFill>
          <a:ln w="25400">
            <a:solidFill>
              <a:srgbClr val="000080"/>
            </a:solidFill>
            <a:miter lim="800000"/>
            <a:headEnd/>
            <a:tailEnd/>
          </a:ln>
        </p:spPr>
        <p:txBody>
          <a:bodyPr anchor="ctr" anchorCtr="1"/>
          <a:lstStyle/>
          <a:p>
            <a:pPr algn="ctr" eaLnBrk="0" hangingPunct="0"/>
            <a:r>
              <a:rPr lang="de-DE" sz="2400" dirty="0" smtClean="0">
                <a:ea typeface="ヒラギノ角ゴ Pro W3" pitchFamily="-112" charset="-128"/>
              </a:rPr>
              <a:t>„</a:t>
            </a:r>
            <a:r>
              <a:rPr lang="de-DE" sz="2400" i="1" dirty="0" smtClean="0">
                <a:ea typeface="ヒラギノ角ゴ Pro W3" pitchFamily="-112" charset="-128"/>
              </a:rPr>
              <a:t>Wunder“ </a:t>
            </a:r>
            <a:r>
              <a:rPr lang="de-DE" sz="2400" dirty="0" smtClean="0">
                <a:ea typeface="ヒラギノ角ゴ Pro W3" pitchFamily="-112" charset="-128"/>
              </a:rPr>
              <a:t> habe ich</a:t>
            </a:r>
            <a:endParaRPr lang="de-DE" sz="2400" dirty="0">
              <a:ea typeface="ヒラギノ角ゴ Pro W3" pitchFamily="-112" charset="-128"/>
            </a:endParaRPr>
          </a:p>
          <a:p>
            <a:pPr algn="ctr" eaLnBrk="0" hangingPunct="0"/>
            <a:r>
              <a:rPr lang="de-DE" sz="2400" dirty="0" smtClean="0">
                <a:ea typeface="ヒラギノ角ゴ Pro W3" pitchFamily="-112" charset="-128"/>
              </a:rPr>
              <a:t>schon </a:t>
            </a:r>
            <a:r>
              <a:rPr lang="de-DE" sz="2400" dirty="0">
                <a:ea typeface="ヒラギノ角ゴ Pro W3" pitchFamily="-112" charset="-128"/>
              </a:rPr>
              <a:t>gemacht</a:t>
            </a:r>
            <a:r>
              <a:rPr lang="de-DE" sz="2400" dirty="0" smtClean="0">
                <a:ea typeface="ヒラギノ角ゴ Pro W3" pitchFamily="-112" charset="-128"/>
              </a:rPr>
              <a:t>.</a:t>
            </a:r>
            <a:endParaRPr lang="de-DE" sz="2400" dirty="0">
              <a:ea typeface="ヒラギノ角ゴ Pro W3" pitchFamily="-112" charset="-128"/>
            </a:endParaRPr>
          </a:p>
        </p:txBody>
      </p:sp>
      <p:sp>
        <p:nvSpPr>
          <p:cNvPr id="912390" name="AutoShape 6"/>
          <p:cNvSpPr>
            <a:spLocks noChangeArrowheads="1"/>
          </p:cNvSpPr>
          <p:nvPr/>
        </p:nvSpPr>
        <p:spPr bwMode="auto">
          <a:xfrm>
            <a:off x="395288" y="2708275"/>
            <a:ext cx="2376487" cy="1441450"/>
          </a:xfrm>
          <a:prstGeom prst="wedgeRoundRectCallout">
            <a:avLst>
              <a:gd name="adj1" fmla="val 100769"/>
              <a:gd name="adj2" fmla="val -86231"/>
              <a:gd name="adj3" fmla="val 16667"/>
            </a:avLst>
          </a:prstGeom>
          <a:solidFill>
            <a:schemeClr val="bg1"/>
          </a:solidFill>
          <a:ln w="25400">
            <a:solidFill>
              <a:srgbClr val="000080"/>
            </a:solidFill>
            <a:miter lim="800000"/>
            <a:headEnd/>
            <a:tailEnd/>
          </a:ln>
        </p:spPr>
        <p:txBody>
          <a:bodyPr anchor="ctr" anchorCtr="1"/>
          <a:lstStyle/>
          <a:p>
            <a:pPr eaLnBrk="0" hangingPunct="0">
              <a:spcBef>
                <a:spcPct val="50000"/>
              </a:spcBef>
            </a:pPr>
            <a:r>
              <a:rPr lang="de-DE" sz="2400" dirty="0" smtClean="0">
                <a:ea typeface="ヒラギノ角ゴ Pro W3" pitchFamily="-112" charset="-128"/>
              </a:rPr>
              <a:t>Hattest </a:t>
            </a:r>
            <a:r>
              <a:rPr lang="de-DE" sz="2400" dirty="0">
                <a:ea typeface="ヒラギノ角ゴ Pro W3" pitchFamily="-112" charset="-128"/>
              </a:rPr>
              <a:t>Du schon </a:t>
            </a:r>
            <a:r>
              <a:rPr lang="de-DE" sz="2400" i="1" dirty="0" smtClean="0">
                <a:ea typeface="ヒラギノ角ゴ Pro W3" pitchFamily="-112" charset="-128"/>
              </a:rPr>
              <a:t>„Auf-erstehung‘</a:t>
            </a:r>
            <a:r>
              <a:rPr lang="de-DE" sz="2400" dirty="0" smtClean="0">
                <a:ea typeface="ヒラギノ角ゴ Pro W3" pitchFamily="-112" charset="-128"/>
              </a:rPr>
              <a:t>?</a:t>
            </a:r>
            <a:endParaRPr lang="de-DE" sz="2400" dirty="0">
              <a:ea typeface="ヒラギノ角ゴ Pro W3" pitchFamily="-112" charset="-128"/>
            </a:endParaRPr>
          </a:p>
        </p:txBody>
      </p:sp>
      <p:sp>
        <p:nvSpPr>
          <p:cNvPr id="912391" name="AutoShape 7"/>
          <p:cNvSpPr>
            <a:spLocks noChangeArrowheads="1"/>
          </p:cNvSpPr>
          <p:nvPr/>
        </p:nvSpPr>
        <p:spPr bwMode="auto">
          <a:xfrm>
            <a:off x="5076056" y="4221163"/>
            <a:ext cx="3745682" cy="1368425"/>
          </a:xfrm>
          <a:prstGeom prst="wedgeRoundRectCallout">
            <a:avLst>
              <a:gd name="adj1" fmla="val -73971"/>
              <a:gd name="adj2" fmla="val -195823"/>
              <a:gd name="adj3" fmla="val 16667"/>
            </a:avLst>
          </a:prstGeom>
          <a:solidFill>
            <a:schemeClr val="bg1"/>
          </a:solidFill>
          <a:ln w="25400">
            <a:solidFill>
              <a:srgbClr val="000080"/>
            </a:solidFill>
            <a:miter lim="800000"/>
            <a:headEnd/>
            <a:tailEnd/>
          </a:ln>
        </p:spPr>
        <p:txBody>
          <a:bodyPr anchor="ctr" anchorCtr="1"/>
          <a:lstStyle/>
          <a:p>
            <a:pPr eaLnBrk="0" hangingPunct="0">
              <a:spcBef>
                <a:spcPct val="50000"/>
              </a:spcBef>
            </a:pPr>
            <a:r>
              <a:rPr lang="de-DE" sz="2400" dirty="0" smtClean="0">
                <a:ea typeface="ヒラギノ角ゴ Pro W3" pitchFamily="-112" charset="-128"/>
              </a:rPr>
              <a:t>Ich </a:t>
            </a:r>
            <a:r>
              <a:rPr lang="de-DE" sz="2400" dirty="0">
                <a:ea typeface="ヒラギノ角ゴ Pro W3" pitchFamily="-112" charset="-128"/>
              </a:rPr>
              <a:t>mache in der </a:t>
            </a:r>
            <a:r>
              <a:rPr lang="de-DE" sz="2400" dirty="0" smtClean="0">
                <a:ea typeface="ヒラギノ角ゴ Pro W3" pitchFamily="-112" charset="-128"/>
              </a:rPr>
              <a:t>Q2 </a:t>
            </a:r>
            <a:r>
              <a:rPr lang="de-DE" sz="2400" dirty="0">
                <a:ea typeface="ヒラギノ角ゴ Pro W3" pitchFamily="-112" charset="-128"/>
              </a:rPr>
              <a:t>gerade </a:t>
            </a:r>
            <a:r>
              <a:rPr lang="de-DE" sz="2400" dirty="0" smtClean="0">
                <a:ea typeface="ヒラギノ角ゴ Pro W3" pitchFamily="-112" charset="-128"/>
              </a:rPr>
              <a:t>„</a:t>
            </a:r>
            <a:r>
              <a:rPr lang="de-DE" sz="2400" i="1" dirty="0" smtClean="0">
                <a:ea typeface="ヒラギノ角ゴ Pro W3" pitchFamily="-112" charset="-128"/>
              </a:rPr>
              <a:t>Kirche“</a:t>
            </a:r>
            <a:r>
              <a:rPr lang="de-DE" sz="2400" dirty="0" smtClean="0">
                <a:ea typeface="ヒラギノ角ゴ Pro W3" pitchFamily="-112" charset="-128"/>
              </a:rPr>
              <a:t> fertig …</a:t>
            </a:r>
            <a:endParaRPr lang="de-DE" sz="2400" dirty="0">
              <a:ea typeface="ヒラギノ角ゴ Pro W3" pitchFamily="-112" charset="-128"/>
            </a:endParaRPr>
          </a:p>
        </p:txBody>
      </p:sp>
      <p:sp>
        <p:nvSpPr>
          <p:cNvPr id="912392" name="AutoShape 8"/>
          <p:cNvSpPr>
            <a:spLocks noChangeArrowheads="1"/>
          </p:cNvSpPr>
          <p:nvPr/>
        </p:nvSpPr>
        <p:spPr bwMode="auto">
          <a:xfrm>
            <a:off x="250825" y="4292600"/>
            <a:ext cx="4608513" cy="2016125"/>
          </a:xfrm>
          <a:prstGeom prst="wedgeRoundRectCallout">
            <a:avLst>
              <a:gd name="adj1" fmla="val 27278"/>
              <a:gd name="adj2" fmla="val -144644"/>
              <a:gd name="adj3" fmla="val 16667"/>
            </a:avLst>
          </a:prstGeom>
          <a:solidFill>
            <a:schemeClr val="bg1"/>
          </a:solidFill>
          <a:ln w="25400">
            <a:solidFill>
              <a:srgbClr val="000080"/>
            </a:solidFill>
            <a:miter lim="800000"/>
            <a:headEnd/>
            <a:tailEnd/>
          </a:ln>
        </p:spPr>
        <p:txBody>
          <a:bodyPr anchor="ctr" anchorCtr="1"/>
          <a:lstStyle/>
          <a:p>
            <a:pPr eaLnBrk="0" hangingPunct="0">
              <a:spcBef>
                <a:spcPct val="50000"/>
              </a:spcBef>
            </a:pPr>
            <a:r>
              <a:rPr lang="de-DE" sz="2400" dirty="0" smtClean="0">
                <a:ea typeface="ヒラギノ角ゴ Pro W3" pitchFamily="-112" charset="-128"/>
              </a:rPr>
              <a:t>Wir </a:t>
            </a:r>
            <a:r>
              <a:rPr lang="de-DE" sz="2400" dirty="0">
                <a:ea typeface="ヒラギノ角ゴ Pro W3" pitchFamily="-112" charset="-128"/>
              </a:rPr>
              <a:t>müssen im schulinternen Lehrplan noch die Nummern von Kompetenzen aus dem KLP hinter die </a:t>
            </a:r>
            <a:r>
              <a:rPr lang="de-DE" sz="2400" i="1" dirty="0">
                <a:ea typeface="ヒラギノ角ゴ Pro W3" pitchFamily="-112" charset="-128"/>
              </a:rPr>
              <a:t>Stoffliste</a:t>
            </a:r>
            <a:r>
              <a:rPr lang="de-DE" sz="2400" dirty="0">
                <a:ea typeface="ヒラギノ角ゴ Pro W3" pitchFamily="-112" charset="-128"/>
              </a:rPr>
              <a:t> schreiben  </a:t>
            </a:r>
            <a:r>
              <a:rPr lang="de-DE" sz="2400" dirty="0" smtClean="0">
                <a:ea typeface="ヒラギノ角ゴ Pro W3" pitchFamily="-112" charset="-128"/>
              </a:rPr>
              <a:t>…</a:t>
            </a:r>
            <a:endParaRPr lang="de-DE" sz="2400" dirty="0">
              <a:ea typeface="ヒラギノ角ゴ Pro W3" pitchFamily="-112" charset="-128"/>
            </a:endParaRPr>
          </a:p>
        </p:txBody>
      </p:sp>
      <p:sp>
        <p:nvSpPr>
          <p:cNvPr id="2" name="Foliennummernplatzhalter 1"/>
          <p:cNvSpPr>
            <a:spLocks noGrp="1"/>
          </p:cNvSpPr>
          <p:nvPr>
            <p:ph type="sldNum" sz="quarter" idx="11"/>
          </p:nvPr>
        </p:nvSpPr>
        <p:spPr/>
        <p:txBody>
          <a:bodyPr/>
          <a:lstStyle/>
          <a:p>
            <a:fld id="{34FF8153-A73C-6D44-99AB-84B9111CDCC0}" type="slidenum">
              <a:rPr lang="de-DE" smtClean="0"/>
              <a:pPr/>
              <a:t>3</a:t>
            </a:fld>
            <a:endParaRPr lang="de-DE"/>
          </a:p>
        </p:txBody>
      </p:sp>
    </p:spTree>
    <p:extLst>
      <p:ext uri="{BB962C8B-B14F-4D97-AF65-F5344CB8AC3E}">
        <p14:creationId xmlns:p14="http://schemas.microsoft.com/office/powerpoint/2010/main" val="920568677"/>
      </p:ext>
    </p:extLst>
  </p:cSld>
  <p:clrMapOvr>
    <a:masterClrMapping/>
  </p:clrMapOvr>
  <p:transition advClick="0" advTm="1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12389"/>
                                        </p:tgtEl>
                                        <p:attrNameLst>
                                          <p:attrName>style.visibility</p:attrName>
                                        </p:attrNameLst>
                                      </p:cBhvr>
                                      <p:to>
                                        <p:strVal val="visible"/>
                                      </p:to>
                                    </p:set>
                                    <p:animEffect transition="in" filter="blinds(horizontal)">
                                      <p:cBhvr>
                                        <p:cTn id="7" dur="500"/>
                                        <p:tgtEl>
                                          <p:spTgt spid="9123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12390"/>
                                        </p:tgtEl>
                                        <p:attrNameLst>
                                          <p:attrName>style.visibility</p:attrName>
                                        </p:attrNameLst>
                                      </p:cBhvr>
                                      <p:to>
                                        <p:strVal val="visible"/>
                                      </p:to>
                                    </p:set>
                                    <p:animEffect transition="in" filter="blinds(horizontal)">
                                      <p:cBhvr>
                                        <p:cTn id="12" dur="500"/>
                                        <p:tgtEl>
                                          <p:spTgt spid="91239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12391"/>
                                        </p:tgtEl>
                                        <p:attrNameLst>
                                          <p:attrName>style.visibility</p:attrName>
                                        </p:attrNameLst>
                                      </p:cBhvr>
                                      <p:to>
                                        <p:strVal val="visible"/>
                                      </p:to>
                                    </p:set>
                                    <p:animEffect transition="in" filter="blinds(horizontal)">
                                      <p:cBhvr>
                                        <p:cTn id="17" dur="500"/>
                                        <p:tgtEl>
                                          <p:spTgt spid="91239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12392"/>
                                        </p:tgtEl>
                                        <p:attrNameLst>
                                          <p:attrName>style.visibility</p:attrName>
                                        </p:attrNameLst>
                                      </p:cBhvr>
                                      <p:to>
                                        <p:strVal val="visible"/>
                                      </p:to>
                                    </p:set>
                                    <p:animEffect transition="in" filter="blinds(horizontal)">
                                      <p:cBhvr>
                                        <p:cTn id="22" dur="500"/>
                                        <p:tgtEl>
                                          <p:spTgt spid="912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2389" grpId="0" animBg="1"/>
      <p:bldP spid="912390" grpId="0" animBg="1"/>
      <p:bldP spid="912391" grpId="0" animBg="1"/>
      <p:bldP spid="9123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p:nvPr>
        </p:nvSpPr>
        <p:spPr>
          <a:xfrm>
            <a:off x="755650" y="1557338"/>
            <a:ext cx="7772400" cy="4538662"/>
          </a:xfrm>
        </p:spPr>
        <p:txBody>
          <a:bodyPr>
            <a:normAutofit/>
          </a:bodyPr>
          <a:lstStyle/>
          <a:p>
            <a:pPr marL="0" indent="0" eaLnBrk="1" fontAlgn="auto" hangingPunct="1">
              <a:spcAft>
                <a:spcPts val="0"/>
              </a:spcAft>
              <a:buFont typeface="Wingdings 2" pitchFamily="18" charset="2"/>
              <a:buNone/>
              <a:defRPr/>
            </a:pPr>
            <a:endParaRPr lang="de-DE" sz="2000" b="1" dirty="0" smtClean="0"/>
          </a:p>
          <a:p>
            <a:pPr marL="0" indent="0" eaLnBrk="1" fontAlgn="auto" hangingPunct="1">
              <a:spcAft>
                <a:spcPts val="0"/>
              </a:spcAft>
              <a:buFont typeface="Wingdings 2" pitchFamily="18" charset="2"/>
              <a:buNone/>
              <a:defRPr/>
            </a:pPr>
            <a:r>
              <a:rPr lang="de-DE" sz="2000" b="1" dirty="0" smtClean="0"/>
              <a:t>Konsequenzen für die EF:</a:t>
            </a:r>
          </a:p>
          <a:p>
            <a:pPr marL="0" indent="0" eaLnBrk="1" fontAlgn="auto" hangingPunct="1">
              <a:spcAft>
                <a:spcPts val="0"/>
              </a:spcAft>
              <a:buFont typeface="Wingdings 2" pitchFamily="18" charset="2"/>
              <a:buNone/>
              <a:defRPr/>
            </a:pPr>
            <a:endParaRPr lang="de-DE" sz="2000" b="1" dirty="0" smtClean="0"/>
          </a:p>
          <a:p>
            <a:pPr marL="731838" lvl="1" indent="-457200" eaLnBrk="1" fontAlgn="auto" hangingPunct="1">
              <a:spcBef>
                <a:spcPts val="324"/>
              </a:spcBef>
              <a:spcAft>
                <a:spcPts val="1200"/>
              </a:spcAft>
              <a:buFont typeface="+mj-lt"/>
              <a:buAutoNum type="arabicPeriod"/>
              <a:defRPr/>
            </a:pPr>
            <a:r>
              <a:rPr lang="de-DE" sz="2000" dirty="0" smtClean="0"/>
              <a:t>reduzierte Anzahl von Kompetenzerwartungen </a:t>
            </a:r>
          </a:p>
          <a:p>
            <a:pPr marL="731838" lvl="1" indent="-457200" eaLnBrk="1" fontAlgn="auto" hangingPunct="1">
              <a:spcBef>
                <a:spcPts val="324"/>
              </a:spcBef>
              <a:spcAft>
                <a:spcPts val="1200"/>
              </a:spcAft>
              <a:buFont typeface="+mj-lt"/>
              <a:buAutoNum type="arabicPeriod"/>
              <a:defRPr/>
            </a:pPr>
            <a:r>
              <a:rPr lang="de-DE" sz="2000" dirty="0" smtClean="0"/>
              <a:t>mehr Freiraum zur thematischen Ausgestaltung und Konkretisierung der Lernprozesse. </a:t>
            </a:r>
          </a:p>
          <a:p>
            <a:pPr marL="731838" lvl="1" indent="-457200" eaLnBrk="1" fontAlgn="auto" hangingPunct="1">
              <a:spcBef>
                <a:spcPts val="324"/>
              </a:spcBef>
              <a:spcAft>
                <a:spcPts val="1200"/>
              </a:spcAft>
              <a:buFont typeface="+mj-lt"/>
              <a:buAutoNum type="arabicPeriod"/>
              <a:defRPr/>
            </a:pPr>
            <a:r>
              <a:rPr lang="de-DE" sz="2000" dirty="0" smtClean="0"/>
              <a:t>Berücksichtigung der verschiedenen religiösen Haltungen der Schülerinnen und Schüler, ihrer Interessen und ihrer Fragen </a:t>
            </a:r>
          </a:p>
          <a:p>
            <a:pPr marL="731838" lvl="1" indent="-457200" eaLnBrk="1" fontAlgn="auto" hangingPunct="1">
              <a:spcBef>
                <a:spcPts val="324"/>
              </a:spcBef>
              <a:spcAft>
                <a:spcPts val="1200"/>
              </a:spcAft>
              <a:buFont typeface="+mj-lt"/>
              <a:buAutoNum type="arabicPeriod"/>
              <a:defRPr/>
            </a:pPr>
            <a:r>
              <a:rPr lang="de-DE" sz="2000" dirty="0" smtClean="0"/>
              <a:t>stärkere  inhaltliche Mitbestimmung der Schülerinnen und Schüler bei der Gestaltung von Bildungsprozessen als in der Q1/Q2</a:t>
            </a:r>
          </a:p>
          <a:p>
            <a:pPr marL="624078" indent="-514350" eaLnBrk="1" fontAlgn="auto" hangingPunct="1">
              <a:spcAft>
                <a:spcPts val="0"/>
              </a:spcAft>
              <a:buFont typeface="+mj-lt"/>
              <a:buAutoNum type="arabicPeriod"/>
              <a:defRPr/>
            </a:pPr>
            <a:endParaRPr lang="de-DE" dirty="0"/>
          </a:p>
        </p:txBody>
      </p:sp>
      <p:sp>
        <p:nvSpPr>
          <p:cNvPr id="3" name="Titel 5"/>
          <p:cNvSpPr txBox="1">
            <a:spLocks/>
          </p:cNvSpPr>
          <p:nvPr/>
        </p:nvSpPr>
        <p:spPr bwMode="auto">
          <a:xfrm>
            <a:off x="1208088" y="962025"/>
            <a:ext cx="6553200" cy="720725"/>
          </a:xfrm>
          <a:prstGeom prst="rect">
            <a:avLst/>
          </a:prstGeom>
          <a:ln w="9525" cap="flat" cmpd="sng" algn="ctr">
            <a:solidFill>
              <a:schemeClr val="accent1"/>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buClr>
                <a:srgbClr val="4F81BD"/>
              </a:buClr>
              <a:buSzPct val="68000"/>
              <a:buFont typeface="Wingdings 3" pitchFamily="18" charset="2"/>
              <a:buNone/>
              <a:defRPr/>
            </a:pPr>
            <a:r>
              <a:rPr lang="de-DE" sz="2600" b="1" dirty="0">
                <a:solidFill>
                  <a:schemeClr val="tx1"/>
                </a:solidFill>
                <a:latin typeface="Arial" pitchFamily="34" charset="0"/>
              </a:rPr>
              <a:t>Zur Gestaltung der Einführungsphase</a:t>
            </a:r>
          </a:p>
        </p:txBody>
      </p:sp>
      <p:sp>
        <p:nvSpPr>
          <p:cNvPr id="4" name="Foliennummernplatzhalter 3"/>
          <p:cNvSpPr>
            <a:spLocks noGrp="1"/>
          </p:cNvSpPr>
          <p:nvPr>
            <p:ph type="sldNum" sz="quarter" idx="11"/>
          </p:nvPr>
        </p:nvSpPr>
        <p:spPr/>
        <p:txBody>
          <a:bodyPr/>
          <a:lstStyle/>
          <a:p>
            <a:fld id="{5E0951B6-C3E2-9640-BFDF-EE314C2B70D2}" type="slidenum">
              <a:rPr lang="de-DE" smtClean="0"/>
              <a:pPr/>
              <a:t>30</a:t>
            </a:fld>
            <a:endParaRPr lang="de-DE"/>
          </a:p>
        </p:txBody>
      </p:sp>
    </p:spTree>
    <p:extLst>
      <p:ext uri="{BB962C8B-B14F-4D97-AF65-F5344CB8AC3E}">
        <p14:creationId xmlns:p14="http://schemas.microsoft.com/office/powerpoint/2010/main" val="3166276376"/>
      </p:ext>
    </p:extLst>
  </p:cSld>
  <p:clrMapOvr>
    <a:masterClrMapping/>
  </p:clrMapOvr>
  <p:transition advClick="0" advTm="1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p:nvPr>
        </p:nvSpPr>
        <p:spPr>
          <a:xfrm>
            <a:off x="685800" y="1125538"/>
            <a:ext cx="7772400" cy="4970462"/>
          </a:xfrm>
        </p:spPr>
        <p:txBody>
          <a:bodyPr>
            <a:normAutofit/>
          </a:bodyPr>
          <a:lstStyle/>
          <a:p>
            <a:pPr marL="0" indent="0" eaLnBrk="1" fontAlgn="auto" hangingPunct="1">
              <a:spcAft>
                <a:spcPts val="0"/>
              </a:spcAft>
              <a:buFont typeface="Wingdings 2" pitchFamily="18" charset="2"/>
              <a:buNone/>
              <a:defRPr/>
            </a:pPr>
            <a:endParaRPr lang="de-DE" sz="2400" b="1" dirty="0" smtClean="0">
              <a:solidFill>
                <a:schemeClr val="tx2">
                  <a:lumMod val="75000"/>
                </a:schemeClr>
              </a:solidFill>
              <a:latin typeface="Arial" charset="0"/>
            </a:endParaRPr>
          </a:p>
          <a:p>
            <a:pPr marL="0" indent="0" eaLnBrk="1" fontAlgn="auto" hangingPunct="1">
              <a:spcAft>
                <a:spcPts val="0"/>
              </a:spcAft>
              <a:buFont typeface="Wingdings 2" pitchFamily="18" charset="2"/>
              <a:buNone/>
              <a:defRPr/>
            </a:pPr>
            <a:r>
              <a:rPr lang="de-DE" sz="2400" b="1" dirty="0" smtClean="0">
                <a:latin typeface="Arial" charset="0"/>
              </a:rPr>
              <a:t>Inhaltsfelder </a:t>
            </a:r>
            <a:r>
              <a:rPr lang="de-DE" sz="2400" b="1" dirty="0">
                <a:latin typeface="Arial" charset="0"/>
              </a:rPr>
              <a:t>und inhaltliche </a:t>
            </a:r>
            <a:r>
              <a:rPr lang="de-DE" sz="2400" b="1" dirty="0" smtClean="0">
                <a:latin typeface="Arial" charset="0"/>
              </a:rPr>
              <a:t>Schwerpunkte</a:t>
            </a:r>
          </a:p>
          <a:p>
            <a:pPr marL="0" indent="0" eaLnBrk="1" fontAlgn="auto" hangingPunct="1">
              <a:spcAft>
                <a:spcPts val="0"/>
              </a:spcAft>
              <a:buFont typeface="Wingdings 2" pitchFamily="18" charset="2"/>
              <a:buNone/>
              <a:defRPr/>
            </a:pPr>
            <a:endParaRPr lang="de-DE" sz="1800" b="1" dirty="0" smtClean="0"/>
          </a:p>
          <a:p>
            <a:pPr marL="365760" indent="-256032" eaLnBrk="1" fontAlgn="auto" hangingPunct="1">
              <a:spcAft>
                <a:spcPts val="0"/>
              </a:spcAft>
              <a:buFont typeface="Wingdings 3"/>
              <a:buChar char=""/>
              <a:defRPr/>
            </a:pPr>
            <a:endParaRPr lang="de-DE" dirty="0"/>
          </a:p>
        </p:txBody>
      </p:sp>
      <p:graphicFrame>
        <p:nvGraphicFramePr>
          <p:cNvPr id="3" name="Diagramm 2"/>
          <p:cNvGraphicFramePr/>
          <p:nvPr/>
        </p:nvGraphicFramePr>
        <p:xfrm>
          <a:off x="755576" y="1916832"/>
          <a:ext cx="7344816" cy="44464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el 5"/>
          <p:cNvSpPr txBox="1">
            <a:spLocks/>
          </p:cNvSpPr>
          <p:nvPr/>
        </p:nvSpPr>
        <p:spPr bwMode="auto">
          <a:xfrm>
            <a:off x="1236663" y="784225"/>
            <a:ext cx="6553200" cy="720725"/>
          </a:xfrm>
          <a:prstGeom prst="rect">
            <a:avLst/>
          </a:prstGeom>
          <a:ln w="9525" cap="flat" cmpd="sng" algn="ctr">
            <a:solidFill>
              <a:schemeClr val="accent1"/>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buClr>
                <a:srgbClr val="4F81BD"/>
              </a:buClr>
              <a:buSzPct val="68000"/>
              <a:buFont typeface="Wingdings 3" pitchFamily="18" charset="2"/>
              <a:buNone/>
              <a:defRPr/>
            </a:pPr>
            <a:r>
              <a:rPr lang="de-DE" sz="2600" b="1" dirty="0">
                <a:solidFill>
                  <a:schemeClr val="tx1"/>
                </a:solidFill>
                <a:latin typeface="Arial" pitchFamily="34" charset="0"/>
              </a:rPr>
              <a:t>Zur Gestaltung der Einführungsphase</a:t>
            </a:r>
          </a:p>
        </p:txBody>
      </p:sp>
      <p:sp>
        <p:nvSpPr>
          <p:cNvPr id="5" name="Foliennummernplatzhalter 4"/>
          <p:cNvSpPr>
            <a:spLocks noGrp="1"/>
          </p:cNvSpPr>
          <p:nvPr>
            <p:ph type="sldNum" sz="quarter" idx="11"/>
          </p:nvPr>
        </p:nvSpPr>
        <p:spPr/>
        <p:txBody>
          <a:bodyPr/>
          <a:lstStyle/>
          <a:p>
            <a:fld id="{5E0951B6-C3E2-9640-BFDF-EE314C2B70D2}" type="slidenum">
              <a:rPr lang="de-DE" smtClean="0"/>
              <a:pPr/>
              <a:t>31</a:t>
            </a:fld>
            <a:endParaRPr lang="de-DE"/>
          </a:p>
        </p:txBody>
      </p:sp>
    </p:spTree>
    <p:extLst>
      <p:ext uri="{BB962C8B-B14F-4D97-AF65-F5344CB8AC3E}">
        <p14:creationId xmlns:p14="http://schemas.microsoft.com/office/powerpoint/2010/main" val="668473803"/>
      </p:ext>
    </p:extLst>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8"/>
          <p:cNvSpPr>
            <a:spLocks noGrp="1" noChangeArrowheads="1"/>
          </p:cNvSpPr>
          <p:nvPr>
            <p:ph type="sldNum" sz="quarter" idx="1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2719CED-EFFA-1749-835B-C5800A15A939}" type="slidenum">
              <a:rPr lang="de-DE"/>
              <a:pPr eaLnBrk="1" hangingPunct="1"/>
              <a:t>32</a:t>
            </a:fld>
            <a:endParaRPr lang="de-DE"/>
          </a:p>
        </p:txBody>
      </p:sp>
      <p:sp>
        <p:nvSpPr>
          <p:cNvPr id="48131" name="Rectangle 8"/>
          <p:cNvSpPr txBox="1">
            <a:spLocks noGrp="1" noChangeArrowheads="1"/>
          </p:cNvSpPr>
          <p:nvPr/>
        </p:nvSpPr>
        <p:spPr bwMode="auto">
          <a:xfrm>
            <a:off x="539750" y="6453188"/>
            <a:ext cx="2889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E9A4E4EC-3EC0-A54F-837F-034AC7C8CCB4}" type="slidenum">
              <a:rPr lang="de-DE" sz="800">
                <a:ea typeface="MS PGothic" charset="0"/>
                <a:cs typeface="MS PGothic" charset="0"/>
              </a:rPr>
              <a:pPr/>
              <a:t>32</a:t>
            </a:fld>
            <a:endParaRPr lang="de-DE" sz="800">
              <a:ea typeface="MS PGothic" charset="0"/>
              <a:cs typeface="MS PGothic" charset="0"/>
            </a:endParaRPr>
          </a:p>
        </p:txBody>
      </p:sp>
      <p:sp>
        <p:nvSpPr>
          <p:cNvPr id="48132" name="Titel 5"/>
          <p:cNvSpPr>
            <a:spLocks noGrp="1"/>
          </p:cNvSpPr>
          <p:nvPr>
            <p:ph type="title"/>
          </p:nvPr>
        </p:nvSpPr>
        <p:spPr>
          <a:xfrm>
            <a:off x="1000125" y="2184400"/>
            <a:ext cx="7597775" cy="1362075"/>
          </a:xfrm>
        </p:spPr>
        <p:txBody>
          <a:bodyPr/>
          <a:lstStyle/>
          <a:p>
            <a:r>
              <a:rPr lang="de-DE" cap="none" dirty="0" smtClean="0">
                <a:latin typeface="Arial-BoldMT" charset="0"/>
                <a:ea typeface="MS PGothic" charset="0"/>
                <a:cs typeface="MS PGothic" charset="0"/>
              </a:rPr>
              <a:t/>
            </a:r>
            <a:br>
              <a:rPr lang="de-DE" cap="none" dirty="0" smtClean="0">
                <a:latin typeface="Arial-BoldMT" charset="0"/>
                <a:ea typeface="MS PGothic" charset="0"/>
                <a:cs typeface="MS PGothic" charset="0"/>
              </a:rPr>
            </a:br>
            <a:r>
              <a:rPr lang="de-DE" cap="none" dirty="0" smtClean="0">
                <a:latin typeface="Arial-BoldMT" charset="0"/>
                <a:ea typeface="MS PGothic" charset="0"/>
                <a:cs typeface="MS PGothic" charset="0"/>
              </a:rPr>
              <a:t/>
            </a:r>
            <a:br>
              <a:rPr lang="de-DE" cap="none" dirty="0" smtClean="0">
                <a:latin typeface="Arial-BoldMT" charset="0"/>
                <a:ea typeface="MS PGothic" charset="0"/>
                <a:cs typeface="MS PGothic" charset="0"/>
              </a:rPr>
            </a:br>
            <a:r>
              <a:rPr lang="de-DE" cap="none" dirty="0" smtClean="0">
                <a:latin typeface="Arial-BoldMT" charset="0"/>
                <a:ea typeface="MS PGothic" charset="0"/>
                <a:cs typeface="MS PGothic" charset="0"/>
              </a:rPr>
              <a:t>	Konstrukt</a:t>
            </a:r>
            <a:r>
              <a:rPr lang="de-DE" cap="none" dirty="0">
                <a:latin typeface="Arial-BoldMT" charset="0"/>
                <a:ea typeface="MS PGothic" charset="0"/>
                <a:cs typeface="MS PGothic" charset="0"/>
              </a:rPr>
              <a:t>, Struktur und </a:t>
            </a:r>
            <a:r>
              <a:rPr lang="de-DE" cap="none" dirty="0" smtClean="0">
                <a:latin typeface="Arial-BoldMT" charset="0"/>
                <a:ea typeface="MS PGothic" charset="0"/>
                <a:cs typeface="MS PGothic" charset="0"/>
              </a:rPr>
              <a:t>	zentrale </a:t>
            </a:r>
            <a:r>
              <a:rPr lang="de-DE" cap="none" dirty="0">
                <a:latin typeface="Arial-BoldMT" charset="0"/>
                <a:ea typeface="MS PGothic" charset="0"/>
                <a:cs typeface="MS PGothic" charset="0"/>
              </a:rPr>
              <a:t>Elemente</a:t>
            </a:r>
          </a:p>
        </p:txBody>
      </p:sp>
      <p:sp>
        <p:nvSpPr>
          <p:cNvPr id="48133" name="Textplatzhalter 6"/>
          <p:cNvSpPr>
            <a:spLocks noGrp="1"/>
          </p:cNvSpPr>
          <p:nvPr>
            <p:ph type="body" idx="1"/>
          </p:nvPr>
        </p:nvSpPr>
        <p:spPr>
          <a:xfrm>
            <a:off x="684212" y="2149475"/>
            <a:ext cx="7772400" cy="698500"/>
          </a:xfrm>
        </p:spPr>
        <p:txBody>
          <a:bodyPr/>
          <a:lstStyle/>
          <a:p>
            <a:endParaRPr lang="de-DE" sz="4000" b="1" dirty="0" smtClean="0">
              <a:latin typeface="Arial" charset="0"/>
              <a:ea typeface="MS PGothic" charset="0"/>
              <a:cs typeface="MS PGothic" charset="0"/>
            </a:endParaRPr>
          </a:p>
          <a:p>
            <a:endParaRPr lang="de-DE" sz="4000" b="1" dirty="0" smtClean="0">
              <a:latin typeface="Arial" charset="0"/>
              <a:ea typeface="MS PGothic" charset="0"/>
              <a:cs typeface="MS PGothic" charset="0"/>
            </a:endParaRPr>
          </a:p>
          <a:p>
            <a:r>
              <a:rPr lang="de-DE" sz="4000" b="1" dirty="0" smtClean="0">
                <a:latin typeface="Arial" charset="0"/>
                <a:ea typeface="MS PGothic" charset="0"/>
                <a:cs typeface="MS PGothic" charset="0"/>
              </a:rPr>
              <a:t>Schulinterne </a:t>
            </a:r>
            <a:r>
              <a:rPr lang="de-DE" sz="4000" b="1" dirty="0">
                <a:latin typeface="Arial" charset="0"/>
                <a:ea typeface="MS PGothic" charset="0"/>
                <a:cs typeface="MS PGothic" charset="0"/>
              </a:rPr>
              <a:t>Lehrpläne:</a:t>
            </a:r>
          </a:p>
        </p:txBody>
      </p:sp>
      <p:sp>
        <p:nvSpPr>
          <p:cNvPr id="48134" name="Foliennummernplatzhalter 1"/>
          <p:cNvSpPr txBox="1">
            <a:spLocks noGrp="1"/>
          </p:cNvSpPr>
          <p:nvPr/>
        </p:nvSpPr>
        <p:spPr bwMode="auto">
          <a:xfrm>
            <a:off x="539750" y="6453188"/>
            <a:ext cx="2889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89A78F2A-022A-204D-8249-346C92E86FB2}" type="slidenum">
              <a:rPr lang="de-DE" sz="800">
                <a:ea typeface="MS PGothic" charset="0"/>
                <a:cs typeface="MS PGothic" charset="0"/>
              </a:rPr>
              <a:pPr/>
              <a:t>32</a:t>
            </a:fld>
            <a:endParaRPr lang="de-DE" sz="800">
              <a:ea typeface="MS PGothic" charset="0"/>
              <a:cs typeface="MS PGothic" charset="0"/>
            </a:endParaRPr>
          </a:p>
        </p:txBody>
      </p:sp>
    </p:spTree>
  </p:cSld>
  <p:clrMapOvr>
    <a:masterClrMapping/>
  </p:clrMapOvr>
  <p:transition advClick="0" advTm="100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536575" y="1001713"/>
            <a:ext cx="8201025"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0" hangingPunct="0">
              <a:spcBef>
                <a:spcPct val="50000"/>
              </a:spcBef>
            </a:pPr>
            <a:endParaRPr lang="de-DE" sz="1000" b="1">
              <a:solidFill>
                <a:srgbClr val="000099"/>
              </a:solidFill>
            </a:endParaRPr>
          </a:p>
          <a:p>
            <a:pPr eaLnBrk="0" hangingPunct="0">
              <a:spcBef>
                <a:spcPct val="50000"/>
              </a:spcBef>
            </a:pPr>
            <a:r>
              <a:rPr lang="de-DE" sz="2400" b="1">
                <a:solidFill>
                  <a:srgbClr val="000099"/>
                </a:solidFill>
              </a:rPr>
              <a:t>Aufgabe schulinterner Lehrpläne:</a:t>
            </a:r>
            <a:r>
              <a:rPr lang="de-DE" sz="2400">
                <a:solidFill>
                  <a:srgbClr val="000099"/>
                </a:solidFill>
              </a:rPr>
              <a:t> </a:t>
            </a:r>
          </a:p>
          <a:p>
            <a:pPr eaLnBrk="0" hangingPunct="0">
              <a:spcBef>
                <a:spcPct val="50000"/>
              </a:spcBef>
            </a:pPr>
            <a:r>
              <a:rPr lang="de-DE" sz="2000" b="1">
                <a:solidFill>
                  <a:srgbClr val="000099"/>
                </a:solidFill>
              </a:rPr>
              <a:t>die verbindlichen Vorgaben der Kernlehrpläne auf die Situation der Schule bezogen konkretisieren und Freiräume ausgestalten</a:t>
            </a:r>
          </a:p>
          <a:p>
            <a:pPr eaLnBrk="0" hangingPunct="0">
              <a:spcBef>
                <a:spcPct val="50000"/>
              </a:spcBef>
            </a:pPr>
            <a:endParaRPr lang="de-DE" sz="2000" b="1">
              <a:solidFill>
                <a:srgbClr val="000099"/>
              </a:solidFill>
            </a:endParaRPr>
          </a:p>
          <a:p>
            <a:r>
              <a:rPr lang="de-DE" sz="1600" b="1"/>
              <a:t>Rechtliche Grundlagen</a:t>
            </a:r>
          </a:p>
          <a:p>
            <a:endParaRPr lang="de-DE" sz="1600" b="1"/>
          </a:p>
          <a:p>
            <a:r>
              <a:rPr lang="de-DE" sz="1600" b="1"/>
              <a:t>SchulG § 29 - Unterrichtsvorgaben</a:t>
            </a:r>
            <a:endParaRPr lang="de-DE" sz="1600"/>
          </a:p>
          <a:p>
            <a:pPr>
              <a:spcBef>
                <a:spcPct val="40000"/>
              </a:spcBef>
            </a:pPr>
            <a:r>
              <a:rPr lang="de-DE" sz="1600"/>
              <a:t>(1) Das </a:t>
            </a:r>
            <a:r>
              <a:rPr lang="de-DE" sz="1600" b="1"/>
              <a:t>Ministerium</a:t>
            </a:r>
            <a:r>
              <a:rPr lang="de-DE" sz="1600"/>
              <a:t> erlässt in der Regel schulformspezifische Vorgaben</a:t>
            </a:r>
          </a:p>
          <a:p>
            <a:r>
              <a:rPr lang="de-DE" sz="1600"/>
              <a:t>für den Unterricht (Richtlinien, Rahmenvorgaben, Lehrpläne). Diese legen insbesondere die Ziele und Inhalte für die Bildungsgänge, Unterrichtsfächer und Lernbereiche fest und bestimmen die </a:t>
            </a:r>
            <a:r>
              <a:rPr lang="de-DE" sz="1600" b="1"/>
              <a:t>erwarteten Lernergebnisse</a:t>
            </a:r>
            <a:r>
              <a:rPr lang="de-DE" sz="1600"/>
              <a:t> (Bildungsstandards).</a:t>
            </a:r>
          </a:p>
          <a:p>
            <a:pPr>
              <a:spcBef>
                <a:spcPct val="40000"/>
              </a:spcBef>
            </a:pPr>
            <a:r>
              <a:rPr lang="de-DE" sz="1600"/>
              <a:t>(2) Die </a:t>
            </a:r>
            <a:r>
              <a:rPr lang="de-DE" sz="1600" b="1"/>
              <a:t>Schulen</a:t>
            </a:r>
            <a:r>
              <a:rPr lang="de-DE" sz="1600"/>
              <a:t> bestimmen auf der Grundlage der Unterrichtsvorgaben nach Absatz 1 in Verbindung mit ihrem Schulprogramm</a:t>
            </a:r>
            <a:r>
              <a:rPr lang="de-DE" sz="1600" b="1"/>
              <a:t> schuleigene Unterrichtsvorgaben.</a:t>
            </a:r>
          </a:p>
          <a:p>
            <a:pPr>
              <a:spcBef>
                <a:spcPct val="40000"/>
              </a:spcBef>
            </a:pPr>
            <a:r>
              <a:rPr lang="de-DE" sz="1600"/>
              <a:t>(3) Unterrichtsvorgaben nach den Absätzen 1 und 2 sind so zu fassen,</a:t>
            </a:r>
          </a:p>
          <a:p>
            <a:r>
              <a:rPr lang="de-DE" sz="1600"/>
              <a:t>dass für die Lehrerinnen und Lehrer ein</a:t>
            </a:r>
            <a:r>
              <a:rPr lang="de-DE" sz="1600" b="1"/>
              <a:t> pädagogischer Gestaltungsspielraum </a:t>
            </a:r>
            <a:r>
              <a:rPr lang="de-DE" sz="1600"/>
              <a:t>bleibt</a:t>
            </a:r>
            <a:r>
              <a:rPr lang="de-DE" sz="1600" b="1"/>
              <a:t>.</a:t>
            </a:r>
          </a:p>
        </p:txBody>
      </p:sp>
      <p:sp>
        <p:nvSpPr>
          <p:cNvPr id="49155" name="Text Box 3"/>
          <p:cNvSpPr txBox="1">
            <a:spLocks noChangeArrowheads="1"/>
          </p:cNvSpPr>
          <p:nvPr/>
        </p:nvSpPr>
        <p:spPr bwMode="auto">
          <a:xfrm>
            <a:off x="1311275" y="2935288"/>
            <a:ext cx="72675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spcBef>
                <a:spcPct val="50000"/>
              </a:spcBef>
            </a:pPr>
            <a:endParaRPr lang="de-DE" sz="1800"/>
          </a:p>
        </p:txBody>
      </p:sp>
      <p:sp>
        <p:nvSpPr>
          <p:cNvPr id="49156" name="Textfeld 6"/>
          <p:cNvSpPr txBox="1">
            <a:spLocks noChangeArrowheads="1"/>
          </p:cNvSpPr>
          <p:nvPr/>
        </p:nvSpPr>
        <p:spPr bwMode="auto">
          <a:xfrm>
            <a:off x="3670300" y="847725"/>
            <a:ext cx="5111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r">
              <a:spcBef>
                <a:spcPct val="50000"/>
              </a:spcBef>
            </a:pPr>
            <a:r>
              <a:rPr lang="de-DE" sz="2400">
                <a:solidFill>
                  <a:srgbClr val="000066"/>
                </a:solidFill>
                <a:ea typeface="ヒラギノ角ゴ Pro W3" charset="0"/>
                <a:cs typeface="ヒラギノ角ゴ Pro W3" charset="0"/>
              </a:rPr>
              <a:t>Schulinterne Lehrpläne</a:t>
            </a:r>
          </a:p>
        </p:txBody>
      </p:sp>
      <p:sp>
        <p:nvSpPr>
          <p:cNvPr id="49157" name="Foliennummernplatzhalter 2"/>
          <p:cNvSpPr>
            <a:spLocks noGrp="1"/>
          </p:cNvSpPr>
          <p:nvPr>
            <p:ph type="sldNum" sz="quarter" idx="1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46D761F5-CCCA-3649-8F75-68B2DC519126}" type="slidenum">
              <a:rPr lang="de-DE" sz="800"/>
              <a:pPr/>
              <a:t>33</a:t>
            </a:fld>
            <a:endParaRPr lang="de-DE" sz="800"/>
          </a:p>
        </p:txBody>
      </p:sp>
    </p:spTree>
  </p:cSld>
  <p:clrMapOvr>
    <a:masterClrMapping/>
  </p:clrMapOvr>
  <p:transition advClick="0" advTm="1000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ext Box 2"/>
          <p:cNvSpPr txBox="1">
            <a:spLocks noChangeArrowheads="1"/>
          </p:cNvSpPr>
          <p:nvPr/>
        </p:nvSpPr>
        <p:spPr bwMode="auto">
          <a:xfrm>
            <a:off x="536575" y="1600200"/>
            <a:ext cx="8201025" cy="449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0" hangingPunct="0">
              <a:spcBef>
                <a:spcPct val="50000"/>
              </a:spcBef>
            </a:pPr>
            <a:r>
              <a:rPr lang="de-DE" sz="2800" b="1">
                <a:solidFill>
                  <a:srgbClr val="000099"/>
                </a:solidFill>
                <a:ea typeface="MS PGothic" charset="0"/>
                <a:cs typeface="MS PGothic" charset="0"/>
              </a:rPr>
              <a:t>Aufgabe schulinterner Lehrpläne:</a:t>
            </a:r>
            <a:r>
              <a:rPr lang="de-DE" sz="2800">
                <a:solidFill>
                  <a:srgbClr val="000099"/>
                </a:solidFill>
                <a:ea typeface="MS PGothic" charset="0"/>
                <a:cs typeface="MS PGothic" charset="0"/>
              </a:rPr>
              <a:t> </a:t>
            </a:r>
          </a:p>
          <a:p>
            <a:pPr eaLnBrk="0" hangingPunct="0">
              <a:spcBef>
                <a:spcPct val="50000"/>
              </a:spcBef>
            </a:pPr>
            <a:r>
              <a:rPr lang="de-DE" sz="2000" b="1">
                <a:solidFill>
                  <a:srgbClr val="000099"/>
                </a:solidFill>
              </a:rPr>
              <a:t>die verbindlichen Vorgaben der Kernlehrpläne auf die Situation der Schule bezogen konkretisieren und Freiräume ausgestalten</a:t>
            </a:r>
          </a:p>
          <a:p>
            <a:endParaRPr lang="de-DE" sz="800" b="1">
              <a:ea typeface="MS PGothic" charset="0"/>
              <a:cs typeface="MS PGothic" charset="0"/>
            </a:endParaRPr>
          </a:p>
          <a:p>
            <a:r>
              <a:rPr lang="de-DE" sz="1600" b="1">
                <a:ea typeface="MS PGothic" charset="0"/>
                <a:cs typeface="MS PGothic" charset="0"/>
              </a:rPr>
              <a:t>Rechtliche Grundlagen</a:t>
            </a:r>
          </a:p>
          <a:p>
            <a:endParaRPr lang="de-DE" sz="800" b="1">
              <a:ea typeface="MS PGothic" charset="0"/>
              <a:cs typeface="MS PGothic" charset="0"/>
            </a:endParaRPr>
          </a:p>
          <a:p>
            <a:r>
              <a:rPr lang="de-DE" sz="1600" b="1">
                <a:ea typeface="MS PGothic" charset="0"/>
                <a:cs typeface="MS PGothic" charset="0"/>
              </a:rPr>
              <a:t>SchulG </a:t>
            </a:r>
            <a:r>
              <a:rPr lang="de-DE" sz="1600" b="1"/>
              <a:t>§</a:t>
            </a:r>
            <a:r>
              <a:rPr lang="de-DE" sz="1600" b="1">
                <a:ea typeface="MS PGothic" charset="0"/>
                <a:cs typeface="MS PGothic" charset="0"/>
              </a:rPr>
              <a:t> 70 - Fachkonferenz, Bildungskonferenz</a:t>
            </a:r>
          </a:p>
          <a:p>
            <a:endParaRPr lang="de-DE" sz="800" b="1">
              <a:ea typeface="MS PGothic" charset="0"/>
              <a:cs typeface="MS PGothic" charset="0"/>
            </a:endParaRPr>
          </a:p>
          <a:p>
            <a:r>
              <a:rPr lang="de-DE" sz="1600">
                <a:ea typeface="MS PGothic" charset="0"/>
                <a:cs typeface="MS PGothic" charset="0"/>
              </a:rPr>
              <a:t>(3) Die </a:t>
            </a:r>
            <a:r>
              <a:rPr lang="de-DE" sz="1600" b="1">
                <a:ea typeface="MS PGothic" charset="0"/>
                <a:cs typeface="MS PGothic" charset="0"/>
              </a:rPr>
              <a:t>Fachkonferenz</a:t>
            </a:r>
            <a:r>
              <a:rPr lang="de-DE" sz="1600">
                <a:ea typeface="MS PGothic" charset="0"/>
                <a:cs typeface="MS PGothic" charset="0"/>
              </a:rPr>
              <a:t> </a:t>
            </a:r>
            <a:r>
              <a:rPr lang="de-DE" sz="1600" b="1">
                <a:ea typeface="MS PGothic" charset="0"/>
                <a:cs typeface="MS PGothic" charset="0"/>
              </a:rPr>
              <a:t>berät</a:t>
            </a:r>
            <a:r>
              <a:rPr lang="de-DE" sz="1600">
                <a:ea typeface="MS PGothic" charset="0"/>
                <a:cs typeface="MS PGothic" charset="0"/>
              </a:rPr>
              <a:t> über alle das Fach oder die Fachrichtung betreffenden Angelegenheiten einschließlich der Zusammenarbeit mit anderen Fächern. Sie trägt Verantwortung für die schulinterne Qualitätssicherung und –entwicklung der fachlichen Arbeit und berät über Ziele, Arbeitspläne, Evaluationsmaßnahmen und –ergebnisse und Rechenschaftslegung.</a:t>
            </a:r>
          </a:p>
          <a:p>
            <a:endParaRPr lang="de-DE" sz="800">
              <a:ea typeface="MS PGothic" charset="0"/>
              <a:cs typeface="MS PGothic" charset="0"/>
            </a:endParaRPr>
          </a:p>
          <a:p>
            <a:r>
              <a:rPr lang="de-DE" sz="1600">
                <a:ea typeface="MS PGothic" charset="0"/>
                <a:cs typeface="MS PGothic" charset="0"/>
              </a:rPr>
              <a:t>(4) Die </a:t>
            </a:r>
            <a:r>
              <a:rPr lang="de-DE" sz="1600" b="1">
                <a:ea typeface="MS PGothic" charset="0"/>
                <a:cs typeface="MS PGothic" charset="0"/>
              </a:rPr>
              <a:t>Fachkonferenz entscheidet</a:t>
            </a:r>
            <a:r>
              <a:rPr lang="de-DE" sz="1600">
                <a:ea typeface="MS PGothic" charset="0"/>
                <a:cs typeface="MS PGothic" charset="0"/>
              </a:rPr>
              <a:t> in ihrem Fach insbesondere über</a:t>
            </a:r>
          </a:p>
          <a:p>
            <a:pPr>
              <a:buFontTx/>
              <a:buAutoNum type="arabicPeriod"/>
            </a:pPr>
            <a:r>
              <a:rPr lang="de-DE" sz="1600">
                <a:ea typeface="MS PGothic" charset="0"/>
                <a:cs typeface="MS PGothic" charset="0"/>
              </a:rPr>
              <a:t>Grundsätze zur fachmethodischen und fachdidaktischen Arbeit</a:t>
            </a:r>
          </a:p>
          <a:p>
            <a:pPr>
              <a:buFontTx/>
              <a:buAutoNum type="arabicPeriod"/>
            </a:pPr>
            <a:r>
              <a:rPr lang="de-DE" sz="1600">
                <a:ea typeface="MS PGothic" charset="0"/>
                <a:cs typeface="MS PGothic" charset="0"/>
              </a:rPr>
              <a:t>Grundsätze zur Leistungsbewertung</a:t>
            </a:r>
          </a:p>
          <a:p>
            <a:pPr>
              <a:buFontTx/>
              <a:buAutoNum type="arabicPeriod"/>
            </a:pPr>
            <a:r>
              <a:rPr lang="de-DE" sz="1600">
                <a:ea typeface="MS PGothic" charset="0"/>
                <a:cs typeface="MS PGothic" charset="0"/>
              </a:rPr>
              <a:t>Vorschläge an die Lehrerkonferenz zur Einführung von Lernmitteln.</a:t>
            </a:r>
          </a:p>
        </p:txBody>
      </p:sp>
      <p:sp>
        <p:nvSpPr>
          <p:cNvPr id="50179" name="Textfeld 6"/>
          <p:cNvSpPr txBox="1">
            <a:spLocks noChangeArrowheads="1"/>
          </p:cNvSpPr>
          <p:nvPr/>
        </p:nvSpPr>
        <p:spPr bwMode="auto">
          <a:xfrm>
            <a:off x="3670300" y="847725"/>
            <a:ext cx="5111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r">
              <a:spcBef>
                <a:spcPct val="50000"/>
              </a:spcBef>
            </a:pPr>
            <a:r>
              <a:rPr lang="de-DE" sz="2400">
                <a:solidFill>
                  <a:srgbClr val="000066"/>
                </a:solidFill>
                <a:ea typeface="ヒラギノ角ゴ Pro W3" charset="0"/>
                <a:cs typeface="ヒラギノ角ゴ Pro W3" charset="0"/>
              </a:rPr>
              <a:t>Schulinterne Lehrpläne</a:t>
            </a:r>
          </a:p>
        </p:txBody>
      </p:sp>
      <p:sp>
        <p:nvSpPr>
          <p:cNvPr id="50180" name="Foliennummernplatzhalter 2"/>
          <p:cNvSpPr>
            <a:spLocks noGrp="1"/>
          </p:cNvSpPr>
          <p:nvPr>
            <p:ph type="sldNum" sz="quarter" idx="1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422427A0-F69A-374B-B3CE-88DDC5BD1869}" type="slidenum">
              <a:rPr lang="de-DE" sz="800"/>
              <a:pPr/>
              <a:t>34</a:t>
            </a:fld>
            <a:endParaRPr lang="de-DE" sz="800"/>
          </a:p>
        </p:txBody>
      </p:sp>
    </p:spTree>
  </p:cSld>
  <p:clrMapOvr>
    <a:masterClrMapping/>
  </p:clrMapOvr>
  <p:transition advClick="0" advTm="1000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0"/>
          <p:cNvSpPr txBox="1">
            <a:spLocks noGrp="1" noChangeArrowheads="1"/>
          </p:cNvSpPr>
          <p:nvPr/>
        </p:nvSpPr>
        <p:spPr bwMode="auto">
          <a:xfrm>
            <a:off x="539750" y="6453188"/>
            <a:ext cx="288925"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693F3EA-EEAF-4C59-BECB-BE5F1581C42F}" type="slidenum">
              <a:rPr lang="de-DE" altLang="de-DE" sz="800">
                <a:ea typeface="ヒラギノ角ゴ Pro W3" pitchFamily="-112" charset="-128"/>
              </a:rPr>
              <a:pPr eaLnBrk="1" hangingPunct="1"/>
              <a:t>35</a:t>
            </a:fld>
            <a:endParaRPr lang="de-DE" altLang="de-DE" sz="800">
              <a:ea typeface="ヒラギノ角ゴ Pro W3" pitchFamily="-112" charset="-128"/>
            </a:endParaRPr>
          </a:p>
        </p:txBody>
      </p:sp>
      <p:sp>
        <p:nvSpPr>
          <p:cNvPr id="56323" name="Rectangle 3"/>
          <p:cNvSpPr>
            <a:spLocks noChangeArrowheads="1"/>
          </p:cNvSpPr>
          <p:nvPr/>
        </p:nvSpPr>
        <p:spPr bwMode="auto">
          <a:xfrm>
            <a:off x="395288" y="1290638"/>
            <a:ext cx="8424862" cy="485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20000"/>
              </a:spcBef>
              <a:buFont typeface="Times" pitchFamily="18" charset="0"/>
              <a:buNone/>
            </a:pPr>
            <a:r>
              <a:rPr lang="de-DE" altLang="de-DE" sz="2000" b="1" dirty="0">
                <a:solidFill>
                  <a:srgbClr val="000099"/>
                </a:solidFill>
                <a:latin typeface="Corbel" pitchFamily="34" charset="0"/>
                <a:ea typeface="ヒラギノ角ゴ Pro W3" pitchFamily="-112" charset="-128"/>
              </a:rPr>
              <a:t>Anforderungen an die Schulen angesichts  kompetenzorientierter Kernlehrpläne</a:t>
            </a:r>
          </a:p>
        </p:txBody>
      </p:sp>
      <p:sp>
        <p:nvSpPr>
          <p:cNvPr id="56324" name="Textfeld 7"/>
          <p:cNvSpPr txBox="1">
            <a:spLocks noChangeArrowheads="1"/>
          </p:cNvSpPr>
          <p:nvPr/>
        </p:nvSpPr>
        <p:spPr bwMode="auto">
          <a:xfrm>
            <a:off x="244475" y="784225"/>
            <a:ext cx="83327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de-DE" altLang="de-DE" sz="2800" b="1" dirty="0">
                <a:latin typeface="Corbel" pitchFamily="34" charset="0"/>
              </a:rPr>
              <a:t>Schulinterne Lehrpläne</a:t>
            </a:r>
            <a:endParaRPr lang="de-DE" altLang="de-DE" sz="2800" b="1" dirty="0">
              <a:latin typeface="Corbel" pitchFamily="34" charset="0"/>
              <a:ea typeface="ヒラギノ角ゴ Pro W3" pitchFamily="-112" charset="-128"/>
            </a:endParaRPr>
          </a:p>
        </p:txBody>
      </p:sp>
      <p:sp>
        <p:nvSpPr>
          <p:cNvPr id="4" name="Inhaltsplatzhalter 3"/>
          <p:cNvSpPr>
            <a:spLocks noGrp="1"/>
          </p:cNvSpPr>
          <p:nvPr>
            <p:ph sz="half" idx="2"/>
          </p:nvPr>
        </p:nvSpPr>
        <p:spPr>
          <a:xfrm>
            <a:off x="439738" y="2154238"/>
            <a:ext cx="4040187" cy="3951287"/>
          </a:xfrm>
        </p:spPr>
        <p:txBody>
          <a:bodyPr/>
          <a:lstStyle/>
          <a:p>
            <a:pPr marL="0" indent="0">
              <a:buFontTx/>
              <a:buNone/>
              <a:defRPr/>
            </a:pPr>
            <a:r>
              <a:rPr lang="de-DE" sz="2000" b="1" kern="1200" dirty="0" smtClean="0">
                <a:solidFill>
                  <a:srgbClr val="000000"/>
                </a:solidFill>
                <a:latin typeface="Corbel" pitchFamily="34" charset="0"/>
                <a:ea typeface="ヒラギノ角ゴ Pro W3" pitchFamily="-112" charset="-128"/>
              </a:rPr>
              <a:t>KLP:</a:t>
            </a:r>
          </a:p>
          <a:p>
            <a:pPr>
              <a:defRPr/>
            </a:pPr>
            <a:r>
              <a:rPr lang="de-DE" sz="2000" kern="1200" dirty="0" smtClean="0">
                <a:solidFill>
                  <a:srgbClr val="000000"/>
                </a:solidFill>
                <a:latin typeface="Corbel" pitchFamily="34" charset="0"/>
                <a:ea typeface="ヒラギノ角ゴ Pro W3" pitchFamily="-112" charset="-128"/>
              </a:rPr>
              <a:t>Vorgabe </a:t>
            </a:r>
            <a:r>
              <a:rPr lang="de-DE" sz="2000" kern="1200" dirty="0">
                <a:solidFill>
                  <a:srgbClr val="000000"/>
                </a:solidFill>
                <a:latin typeface="Corbel" pitchFamily="34" charset="0"/>
                <a:ea typeface="ヒラギノ角ゴ Pro W3" pitchFamily="-112" charset="-128"/>
              </a:rPr>
              <a:t>zu erreichender Kompetenzen </a:t>
            </a:r>
            <a:r>
              <a:rPr lang="de-DE" sz="2000" kern="1200" dirty="0" smtClean="0">
                <a:solidFill>
                  <a:srgbClr val="000000"/>
                </a:solidFill>
                <a:latin typeface="Corbel" pitchFamily="34" charset="0"/>
                <a:ea typeface="ヒラギノ角ゴ Pro W3" pitchFamily="-112" charset="-128"/>
              </a:rPr>
              <a:t>…</a:t>
            </a:r>
          </a:p>
          <a:p>
            <a:pPr>
              <a:defRPr/>
            </a:pPr>
            <a:endParaRPr lang="de-DE" sz="2000" kern="1200" dirty="0" smtClean="0">
              <a:solidFill>
                <a:srgbClr val="000000"/>
              </a:solidFill>
              <a:latin typeface="Corbel" pitchFamily="34" charset="0"/>
              <a:ea typeface="ヒラギノ角ゴ Pro W3" pitchFamily="-112" charset="-128"/>
            </a:endParaRPr>
          </a:p>
          <a:p>
            <a:pPr>
              <a:defRPr/>
            </a:pPr>
            <a:r>
              <a:rPr lang="de-DE" sz="2000" kern="1200" dirty="0" smtClean="0">
                <a:solidFill>
                  <a:srgbClr val="000000"/>
                </a:solidFill>
                <a:latin typeface="Corbel" pitchFamily="34" charset="0"/>
                <a:ea typeface="ヒラギノ角ゴ Pro W3" pitchFamily="-112" charset="-128"/>
              </a:rPr>
              <a:t>Beschränkung </a:t>
            </a:r>
            <a:r>
              <a:rPr lang="de-DE" sz="2000" kern="1200" dirty="0">
                <a:solidFill>
                  <a:srgbClr val="000000"/>
                </a:solidFill>
                <a:latin typeface="Corbel" pitchFamily="34" charset="0"/>
                <a:ea typeface="ヒラギノ角ゴ Pro W3" pitchFamily="-112" charset="-128"/>
              </a:rPr>
              <a:t>auf den Kernbereich fachlicher Anforderungen </a:t>
            </a:r>
            <a:r>
              <a:rPr lang="de-DE" sz="2000" kern="1200" dirty="0" smtClean="0">
                <a:solidFill>
                  <a:srgbClr val="000000"/>
                </a:solidFill>
                <a:latin typeface="Corbel" pitchFamily="34" charset="0"/>
                <a:ea typeface="ヒラギノ角ゴ Pro W3" pitchFamily="-112" charset="-128"/>
              </a:rPr>
              <a:t>…</a:t>
            </a:r>
          </a:p>
          <a:p>
            <a:pPr>
              <a:defRPr/>
            </a:pPr>
            <a:r>
              <a:rPr lang="de-DE" sz="2000" kern="1200" dirty="0">
                <a:solidFill>
                  <a:srgbClr val="000000"/>
                </a:solidFill>
                <a:latin typeface="Corbel" pitchFamily="34" charset="0"/>
                <a:ea typeface="ヒラギノ角ゴ Pro W3" pitchFamily="-112" charset="-128"/>
              </a:rPr>
              <a:t>Formulierung von Kompetenzerwartungen und inhaltlichen Schwerpunkten zu einem bestimmten Zeitpunkt eines </a:t>
            </a:r>
            <a:r>
              <a:rPr lang="de-DE" sz="2000" kern="1200" dirty="0" smtClean="0">
                <a:solidFill>
                  <a:srgbClr val="000000"/>
                </a:solidFill>
                <a:latin typeface="Corbel" pitchFamily="34" charset="0"/>
                <a:ea typeface="ヒラギノ角ゴ Pro W3" pitchFamily="-112" charset="-128"/>
              </a:rPr>
              <a:t>Bildungsganges </a:t>
            </a:r>
            <a:r>
              <a:rPr lang="de-DE" sz="1800" kern="1200" dirty="0" smtClean="0">
                <a:solidFill>
                  <a:srgbClr val="000000"/>
                </a:solidFill>
                <a:latin typeface="Corbel" pitchFamily="34" charset="0"/>
                <a:ea typeface="ヒラギノ角ゴ Pro W3" pitchFamily="-112" charset="-128"/>
              </a:rPr>
              <a:t>…</a:t>
            </a:r>
            <a:endParaRPr lang="de-DE" sz="1800" dirty="0">
              <a:latin typeface="Corbel" pitchFamily="34" charset="0"/>
            </a:endParaRPr>
          </a:p>
        </p:txBody>
      </p:sp>
      <p:sp>
        <p:nvSpPr>
          <p:cNvPr id="7" name="Inhaltsplatzhalter 6"/>
          <p:cNvSpPr>
            <a:spLocks noGrp="1"/>
          </p:cNvSpPr>
          <p:nvPr>
            <p:ph sz="quarter" idx="4"/>
          </p:nvPr>
        </p:nvSpPr>
        <p:spPr/>
        <p:txBody>
          <a:bodyPr/>
          <a:lstStyle/>
          <a:p>
            <a:pPr marL="176212" indent="0">
              <a:spcBef>
                <a:spcPct val="50000"/>
              </a:spcBef>
              <a:buFontTx/>
              <a:buNone/>
              <a:defRPr/>
            </a:pPr>
            <a:r>
              <a:rPr lang="de-DE" sz="2000" b="1" kern="1200" dirty="0" smtClean="0">
                <a:solidFill>
                  <a:srgbClr val="000000"/>
                </a:solidFill>
                <a:latin typeface="Corbel" pitchFamily="34" charset="0"/>
                <a:ea typeface="ヒラギノ角ゴ Pro W3" pitchFamily="-112" charset="-128"/>
              </a:rPr>
              <a:t>Schule:</a:t>
            </a:r>
          </a:p>
          <a:p>
            <a:pPr marL="400050" indent="-223838">
              <a:spcBef>
                <a:spcPct val="50000"/>
              </a:spcBef>
              <a:buFont typeface="Times" pitchFamily="18" charset="0"/>
              <a:buChar char="•"/>
              <a:defRPr/>
            </a:pPr>
            <a:r>
              <a:rPr lang="de-DE" sz="2000" kern="1200" dirty="0" smtClean="0">
                <a:solidFill>
                  <a:srgbClr val="000000"/>
                </a:solidFill>
                <a:latin typeface="Corbel" pitchFamily="34" charset="0"/>
                <a:ea typeface="ヒラギノ角ゴ Pro W3" pitchFamily="-112" charset="-128"/>
              </a:rPr>
              <a:t>… didaktisch-pädagogische </a:t>
            </a:r>
            <a:r>
              <a:rPr lang="de-DE" sz="2000" kern="1200" dirty="0">
                <a:solidFill>
                  <a:srgbClr val="000000"/>
                </a:solidFill>
                <a:latin typeface="Corbel" pitchFamily="34" charset="0"/>
                <a:ea typeface="ヒラギノ角ゴ Pro W3" pitchFamily="-112" charset="-128"/>
              </a:rPr>
              <a:t>Prozesse in der Verantwortung der Schule</a:t>
            </a:r>
          </a:p>
          <a:p>
            <a:pPr marL="400050" indent="-223838">
              <a:spcBef>
                <a:spcPct val="50000"/>
              </a:spcBef>
              <a:buFont typeface="Times" pitchFamily="18" charset="0"/>
              <a:buChar char="•"/>
              <a:defRPr/>
            </a:pPr>
            <a:r>
              <a:rPr lang="de-DE" sz="2000" kern="1200" dirty="0" smtClean="0">
                <a:solidFill>
                  <a:srgbClr val="000000"/>
                </a:solidFill>
                <a:latin typeface="Corbel" pitchFamily="34" charset="0"/>
                <a:ea typeface="ヒラギノ角ゴ Pro W3" pitchFamily="-112" charset="-128"/>
              </a:rPr>
              <a:t>… Gestaltungsspielräume </a:t>
            </a:r>
            <a:r>
              <a:rPr lang="de-DE" sz="2000" kern="1200" dirty="0">
                <a:solidFill>
                  <a:srgbClr val="000000"/>
                </a:solidFill>
                <a:latin typeface="Corbel" pitchFamily="34" charset="0"/>
                <a:ea typeface="ヒラギノ角ゴ Pro W3" pitchFamily="-112" charset="-128"/>
              </a:rPr>
              <a:t>der </a:t>
            </a:r>
            <a:r>
              <a:rPr lang="de-DE" sz="2000" kern="1200" dirty="0" smtClean="0">
                <a:solidFill>
                  <a:srgbClr val="000000"/>
                </a:solidFill>
                <a:latin typeface="Corbel" pitchFamily="34" charset="0"/>
                <a:ea typeface="ヒラギノ角ゴ Pro W3" pitchFamily="-112" charset="-128"/>
              </a:rPr>
              <a:t>Schulen</a:t>
            </a:r>
          </a:p>
          <a:p>
            <a:pPr marL="400050" indent="-223838">
              <a:spcBef>
                <a:spcPct val="50000"/>
              </a:spcBef>
              <a:buFont typeface="Times" pitchFamily="18" charset="0"/>
              <a:buChar char="•"/>
              <a:defRPr/>
            </a:pPr>
            <a:r>
              <a:rPr lang="de-DE" sz="2000" kern="1200" dirty="0" smtClean="0">
                <a:solidFill>
                  <a:srgbClr val="000000"/>
                </a:solidFill>
                <a:latin typeface="Corbel" pitchFamily="34" charset="0"/>
                <a:ea typeface="ヒラギノ角ゴ Pro W3" pitchFamily="-112" charset="-128"/>
              </a:rPr>
              <a:t>… Konkretisierung </a:t>
            </a:r>
            <a:r>
              <a:rPr lang="de-DE" sz="2000" kern="1200" dirty="0">
                <a:solidFill>
                  <a:srgbClr val="000000"/>
                </a:solidFill>
                <a:latin typeface="Corbel" pitchFamily="34" charset="0"/>
                <a:ea typeface="ヒラギノ角ゴ Pro W3" pitchFamily="-112" charset="-128"/>
              </a:rPr>
              <a:t>in unterrichtlichen Kontexten und Umsetzung in aufeinander abgestimmte Unterrichtsvorhaben (Progression, </a:t>
            </a:r>
            <a:r>
              <a:rPr lang="de-DE" sz="2000" kern="1200" dirty="0" err="1">
                <a:solidFill>
                  <a:srgbClr val="000000"/>
                </a:solidFill>
                <a:latin typeface="Corbel" pitchFamily="34" charset="0"/>
                <a:ea typeface="ヒラギノ角ゴ Pro W3" pitchFamily="-112" charset="-128"/>
              </a:rPr>
              <a:t>Kumulativität</a:t>
            </a:r>
            <a:r>
              <a:rPr lang="de-DE" sz="1800" kern="1200" dirty="0" smtClean="0">
                <a:solidFill>
                  <a:srgbClr val="000000"/>
                </a:solidFill>
                <a:latin typeface="Corbel" pitchFamily="34" charset="0"/>
                <a:ea typeface="ヒラギノ角ゴ Pro W3" pitchFamily="-112" charset="-128"/>
              </a:rPr>
              <a:t>)</a:t>
            </a:r>
            <a:endParaRPr lang="de-DE" sz="1800" dirty="0">
              <a:latin typeface="Corbel" pitchFamily="34" charset="0"/>
            </a:endParaRPr>
          </a:p>
        </p:txBody>
      </p:sp>
      <p:sp>
        <p:nvSpPr>
          <p:cNvPr id="2" name="Foliennummernplatzhalter 1"/>
          <p:cNvSpPr>
            <a:spLocks noGrp="1"/>
          </p:cNvSpPr>
          <p:nvPr>
            <p:ph type="sldNum" sz="quarter" idx="11"/>
          </p:nvPr>
        </p:nvSpPr>
        <p:spPr/>
        <p:txBody>
          <a:bodyPr/>
          <a:lstStyle/>
          <a:p>
            <a:fld id="{B657B7D4-2B16-BF46-9F19-044A5AFB4FC8}" type="slidenum">
              <a:rPr lang="de-DE" smtClean="0"/>
              <a:pPr/>
              <a:t>35</a:t>
            </a:fld>
            <a:endParaRPr lang="de-DE"/>
          </a:p>
        </p:txBody>
      </p:sp>
    </p:spTree>
    <p:extLst>
      <p:ext uri="{BB962C8B-B14F-4D97-AF65-F5344CB8AC3E}">
        <p14:creationId xmlns:p14="http://schemas.microsoft.com/office/powerpoint/2010/main" val="2669062978"/>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0"/>
          <p:cNvSpPr txBox="1">
            <a:spLocks noGrp="1" noChangeArrowheads="1"/>
          </p:cNvSpPr>
          <p:nvPr/>
        </p:nvSpPr>
        <p:spPr bwMode="auto">
          <a:xfrm>
            <a:off x="539750" y="6453188"/>
            <a:ext cx="288925"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E0BEA95-76F5-4FA4-A2AE-DE244693BA88}" type="slidenum">
              <a:rPr lang="de-DE" altLang="de-DE" sz="800">
                <a:ea typeface="ヒラギノ角ゴ Pro W3" pitchFamily="-112" charset="-128"/>
              </a:rPr>
              <a:pPr eaLnBrk="1" hangingPunct="1"/>
              <a:t>36</a:t>
            </a:fld>
            <a:endParaRPr lang="de-DE" altLang="de-DE" sz="800">
              <a:ea typeface="ヒラギノ角ゴ Pro W3" pitchFamily="-112" charset="-128"/>
            </a:endParaRPr>
          </a:p>
        </p:txBody>
      </p:sp>
      <p:sp>
        <p:nvSpPr>
          <p:cNvPr id="57347" name="Rectangle 3"/>
          <p:cNvSpPr>
            <a:spLocks noChangeArrowheads="1"/>
          </p:cNvSpPr>
          <p:nvPr/>
        </p:nvSpPr>
        <p:spPr bwMode="auto">
          <a:xfrm>
            <a:off x="395288" y="1254125"/>
            <a:ext cx="8424862" cy="485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400050" indent="-223838"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20000"/>
              </a:spcBef>
              <a:buFont typeface="Times" pitchFamily="18" charset="0"/>
              <a:buNone/>
            </a:pPr>
            <a:r>
              <a:rPr lang="de-DE" altLang="de-DE" sz="3200">
                <a:solidFill>
                  <a:srgbClr val="000099"/>
                </a:solidFill>
                <a:ea typeface="ヒラギノ角ゴ Pro W3" pitchFamily="-112" charset="-128"/>
              </a:rPr>
              <a:t>	</a:t>
            </a:r>
            <a:r>
              <a:rPr lang="de-DE" altLang="de-DE" sz="2000" b="1">
                <a:solidFill>
                  <a:srgbClr val="000099"/>
                </a:solidFill>
                <a:latin typeface="Corbel" pitchFamily="34" charset="0"/>
                <a:ea typeface="ヒラギノ角ゴ Pro W3" pitchFamily="-112" charset="-128"/>
              </a:rPr>
              <a:t>Anforderungen an die Schulen angesichts  kompetenzorientierter Kernlehrpläne</a:t>
            </a:r>
          </a:p>
        </p:txBody>
      </p:sp>
      <p:sp>
        <p:nvSpPr>
          <p:cNvPr id="57348" name="Textfeld 7"/>
          <p:cNvSpPr txBox="1">
            <a:spLocks noChangeArrowheads="1"/>
          </p:cNvSpPr>
          <p:nvPr/>
        </p:nvSpPr>
        <p:spPr bwMode="auto">
          <a:xfrm>
            <a:off x="539750" y="854075"/>
            <a:ext cx="8280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de-DE" altLang="de-DE" sz="2800" b="1" dirty="0">
                <a:latin typeface="Corbel" pitchFamily="34" charset="0"/>
              </a:rPr>
              <a:t>Schulinterne Lehrpläne</a:t>
            </a:r>
            <a:endParaRPr lang="de-DE" altLang="de-DE" sz="2800" b="1" dirty="0">
              <a:latin typeface="Corbel" pitchFamily="34" charset="0"/>
              <a:ea typeface="ヒラギノ角ゴ Pro W3" pitchFamily="-112" charset="-128"/>
            </a:endParaRPr>
          </a:p>
        </p:txBody>
      </p:sp>
      <p:sp>
        <p:nvSpPr>
          <p:cNvPr id="4" name="Inhaltsplatzhalter 3"/>
          <p:cNvSpPr>
            <a:spLocks noGrp="1"/>
          </p:cNvSpPr>
          <p:nvPr>
            <p:ph sz="half" idx="2"/>
          </p:nvPr>
        </p:nvSpPr>
        <p:spPr/>
        <p:txBody>
          <a:bodyPr/>
          <a:lstStyle/>
          <a:p>
            <a:pPr marL="0" indent="0">
              <a:buFontTx/>
              <a:buNone/>
              <a:defRPr/>
            </a:pPr>
            <a:r>
              <a:rPr lang="de-DE" sz="2000" b="1" kern="1200" dirty="0" smtClean="0">
                <a:solidFill>
                  <a:srgbClr val="000000"/>
                </a:solidFill>
                <a:latin typeface="Corbel" pitchFamily="34" charset="0"/>
                <a:ea typeface="ヒラギノ角ゴ Pro W3" pitchFamily="-112" charset="-128"/>
              </a:rPr>
              <a:t>KLP:</a:t>
            </a:r>
          </a:p>
          <a:p>
            <a:pPr>
              <a:defRPr/>
            </a:pPr>
            <a:r>
              <a:rPr lang="de-DE" sz="2000" dirty="0">
                <a:latin typeface="Corbel" pitchFamily="34" charset="0"/>
                <a:ea typeface="ヒラギノ角ゴ Pro W3" pitchFamily="-112" charset="-128"/>
              </a:rPr>
              <a:t>Festlegung des Umfangs von Kompetenzerwartungen und damit verbundener Fachkenntnisse </a:t>
            </a:r>
            <a:r>
              <a:rPr lang="de-DE" sz="2000" kern="1200" dirty="0" smtClean="0">
                <a:solidFill>
                  <a:srgbClr val="000000"/>
                </a:solidFill>
                <a:latin typeface="Corbel" pitchFamily="34" charset="0"/>
                <a:ea typeface="ヒラギノ角ゴ Pro W3" pitchFamily="-112" charset="-128"/>
              </a:rPr>
              <a:t>…</a:t>
            </a:r>
          </a:p>
          <a:p>
            <a:pPr>
              <a:defRPr/>
            </a:pPr>
            <a:r>
              <a:rPr lang="de-DE" sz="2000" dirty="0">
                <a:latin typeface="Corbel" pitchFamily="34" charset="0"/>
                <a:ea typeface="ヒラギノ角ゴ Pro W3" pitchFamily="-112" charset="-128"/>
              </a:rPr>
              <a:t>Aussagen zur Leistungserfassung und -bewertung</a:t>
            </a:r>
            <a:r>
              <a:rPr lang="de-DE" sz="2000" kern="1200" dirty="0" smtClean="0">
                <a:solidFill>
                  <a:srgbClr val="000000"/>
                </a:solidFill>
                <a:latin typeface="Corbel" pitchFamily="34" charset="0"/>
                <a:ea typeface="ヒラギノ角ゴ Pro W3" pitchFamily="-112" charset="-128"/>
              </a:rPr>
              <a:t> …</a:t>
            </a:r>
          </a:p>
        </p:txBody>
      </p:sp>
      <p:sp>
        <p:nvSpPr>
          <p:cNvPr id="7" name="Inhaltsplatzhalter 6"/>
          <p:cNvSpPr>
            <a:spLocks noGrp="1"/>
          </p:cNvSpPr>
          <p:nvPr>
            <p:ph sz="quarter" idx="4"/>
          </p:nvPr>
        </p:nvSpPr>
        <p:spPr/>
        <p:txBody>
          <a:bodyPr/>
          <a:lstStyle/>
          <a:p>
            <a:pPr marL="176212" indent="0">
              <a:spcBef>
                <a:spcPct val="50000"/>
              </a:spcBef>
              <a:buFontTx/>
              <a:buNone/>
              <a:defRPr/>
            </a:pPr>
            <a:r>
              <a:rPr lang="de-DE" sz="2000" b="1" kern="1200" dirty="0" smtClean="0">
                <a:solidFill>
                  <a:srgbClr val="000000"/>
                </a:solidFill>
                <a:latin typeface="Corbel" pitchFamily="34" charset="0"/>
                <a:ea typeface="ヒラギノ角ゴ Pro W3" pitchFamily="-112" charset="-128"/>
              </a:rPr>
              <a:t>Schule:</a:t>
            </a:r>
          </a:p>
          <a:p>
            <a:pPr marL="400050" indent="-223838">
              <a:spcBef>
                <a:spcPct val="50000"/>
              </a:spcBef>
              <a:buFont typeface="Times" pitchFamily="18" charset="0"/>
              <a:buChar char="•"/>
              <a:defRPr/>
            </a:pPr>
            <a:r>
              <a:rPr lang="de-DE" sz="2000" kern="1200" dirty="0" smtClean="0">
                <a:solidFill>
                  <a:srgbClr val="000000"/>
                </a:solidFill>
                <a:latin typeface="Corbel" pitchFamily="34" charset="0"/>
                <a:ea typeface="ヒラギノ角ゴ Pro W3" pitchFamily="-112" charset="-128"/>
              </a:rPr>
              <a:t>… </a:t>
            </a:r>
            <a:r>
              <a:rPr lang="de-DE" sz="2000" dirty="0" smtClean="0">
                <a:latin typeface="Corbel" pitchFamily="34" charset="0"/>
                <a:ea typeface="ヒラギノ角ゴ Pro W3" pitchFamily="-112" charset="-128"/>
              </a:rPr>
              <a:t>lerngruppen-adäquate </a:t>
            </a:r>
            <a:r>
              <a:rPr lang="de-DE" sz="2000" dirty="0">
                <a:latin typeface="Corbel" pitchFamily="34" charset="0"/>
                <a:ea typeface="ヒラギノ角ゴ Pro W3" pitchFamily="-112" charset="-128"/>
              </a:rPr>
              <a:t>Umsetzung und Konkretisierung </a:t>
            </a:r>
            <a:endParaRPr lang="de-DE" sz="2000" dirty="0" smtClean="0">
              <a:latin typeface="Corbel" pitchFamily="34" charset="0"/>
              <a:ea typeface="ヒラギノ角ゴ Pro W3" pitchFamily="-112" charset="-128"/>
            </a:endParaRPr>
          </a:p>
          <a:p>
            <a:pPr marL="400050" indent="-223838">
              <a:spcBef>
                <a:spcPct val="50000"/>
              </a:spcBef>
              <a:buFont typeface="Times" pitchFamily="18" charset="0"/>
              <a:buChar char="•"/>
              <a:defRPr/>
            </a:pPr>
            <a:r>
              <a:rPr lang="de-DE" sz="2000" kern="1200" dirty="0" smtClean="0">
                <a:solidFill>
                  <a:srgbClr val="000000"/>
                </a:solidFill>
                <a:latin typeface="Corbel" pitchFamily="34" charset="0"/>
                <a:ea typeface="ヒラギノ角ゴ Pro W3" pitchFamily="-112" charset="-128"/>
              </a:rPr>
              <a:t>… </a:t>
            </a:r>
            <a:r>
              <a:rPr lang="de-DE" sz="2000" dirty="0" smtClean="0">
                <a:latin typeface="Corbel" pitchFamily="34" charset="0"/>
                <a:ea typeface="ヒラギノ角ゴ Pro W3" pitchFamily="-112" charset="-128"/>
              </a:rPr>
              <a:t>Vereinbarungen </a:t>
            </a:r>
            <a:r>
              <a:rPr lang="de-DE" sz="2000" dirty="0">
                <a:latin typeface="Corbel" pitchFamily="34" charset="0"/>
                <a:ea typeface="ヒラギノ角ゴ Pro W3" pitchFamily="-112" charset="-128"/>
              </a:rPr>
              <a:t>und Absprachen über Kriterien </a:t>
            </a:r>
            <a:endParaRPr lang="de-DE" sz="2000" dirty="0" smtClean="0">
              <a:latin typeface="Corbel" pitchFamily="34" charset="0"/>
              <a:ea typeface="ヒラギノ角ゴ Pro W3" pitchFamily="-112" charset="-128"/>
            </a:endParaRPr>
          </a:p>
          <a:p>
            <a:pPr marL="400050" indent="-223838">
              <a:spcBef>
                <a:spcPct val="50000"/>
              </a:spcBef>
              <a:buFont typeface="Times" pitchFamily="18" charset="0"/>
              <a:buChar char="•"/>
              <a:defRPr/>
            </a:pPr>
            <a:r>
              <a:rPr lang="de-DE" sz="2000" dirty="0" smtClean="0">
                <a:latin typeface="Corbel" pitchFamily="34" charset="0"/>
                <a:ea typeface="ヒラギノ角ゴ Pro W3" pitchFamily="-112" charset="-128"/>
              </a:rPr>
              <a:t>Verpflichtung </a:t>
            </a:r>
            <a:r>
              <a:rPr lang="de-DE" sz="2000" dirty="0">
                <a:latin typeface="Corbel" pitchFamily="34" charset="0"/>
                <a:ea typeface="ヒラギノ角ゴ Pro W3" pitchFamily="-112" charset="-128"/>
              </a:rPr>
              <a:t>der Schulen schuleigene Curricula (Lehrpläne/ Arbeitspläne) zu erstellen laut Schulgesetz</a:t>
            </a:r>
          </a:p>
          <a:p>
            <a:pPr marL="400050" indent="-223838">
              <a:spcBef>
                <a:spcPct val="50000"/>
              </a:spcBef>
              <a:buFont typeface="Times" pitchFamily="18" charset="0"/>
              <a:buChar char="•"/>
              <a:defRPr/>
            </a:pPr>
            <a:endParaRPr lang="de-DE" sz="1800" dirty="0" smtClean="0">
              <a:ea typeface="ヒラギノ角ゴ Pro W3" pitchFamily="-112" charset="-128"/>
            </a:endParaRPr>
          </a:p>
          <a:p>
            <a:pPr marL="400050" indent="-223838">
              <a:spcBef>
                <a:spcPct val="50000"/>
              </a:spcBef>
              <a:buFont typeface="Times" pitchFamily="18" charset="0"/>
              <a:buChar char="•"/>
              <a:defRPr/>
            </a:pPr>
            <a:endParaRPr lang="de-DE" sz="1800" kern="1200" dirty="0" smtClean="0">
              <a:solidFill>
                <a:srgbClr val="000000"/>
              </a:solidFill>
              <a:ea typeface="ヒラギノ角ゴ Pro W3" pitchFamily="-112" charset="-128"/>
            </a:endParaRPr>
          </a:p>
        </p:txBody>
      </p:sp>
      <p:sp>
        <p:nvSpPr>
          <p:cNvPr id="2" name="Foliennummernplatzhalter 1"/>
          <p:cNvSpPr>
            <a:spLocks noGrp="1"/>
          </p:cNvSpPr>
          <p:nvPr>
            <p:ph type="sldNum" sz="quarter" idx="11"/>
          </p:nvPr>
        </p:nvSpPr>
        <p:spPr/>
        <p:txBody>
          <a:bodyPr/>
          <a:lstStyle/>
          <a:p>
            <a:fld id="{B657B7D4-2B16-BF46-9F19-044A5AFB4FC8}" type="slidenum">
              <a:rPr lang="de-DE" smtClean="0"/>
              <a:pPr/>
              <a:t>36</a:t>
            </a:fld>
            <a:endParaRPr lang="de-DE"/>
          </a:p>
        </p:txBody>
      </p:sp>
    </p:spTree>
    <p:extLst>
      <p:ext uri="{BB962C8B-B14F-4D97-AF65-F5344CB8AC3E}">
        <p14:creationId xmlns:p14="http://schemas.microsoft.com/office/powerpoint/2010/main" val="1004167456"/>
      </p:ext>
    </p:extLst>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liennummernplatzhalter 4"/>
          <p:cNvSpPr txBox="1">
            <a:spLocks noGrp="1"/>
          </p:cNvSpPr>
          <p:nvPr/>
        </p:nvSpPr>
        <p:spPr bwMode="auto">
          <a:xfrm>
            <a:off x="539750" y="6453188"/>
            <a:ext cx="2889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37F7610-C817-4783-B623-26C55EDEDB01}" type="slidenum">
              <a:rPr lang="de-DE" altLang="de-DE" sz="800"/>
              <a:pPr eaLnBrk="1" hangingPunct="1"/>
              <a:t>37</a:t>
            </a:fld>
            <a:endParaRPr lang="de-DE" altLang="de-DE" sz="800"/>
          </a:p>
        </p:txBody>
      </p:sp>
      <p:sp>
        <p:nvSpPr>
          <p:cNvPr id="32773" name="Rectangle 2"/>
          <p:cNvSpPr>
            <a:spLocks noGrp="1" noChangeArrowheads="1"/>
          </p:cNvSpPr>
          <p:nvPr>
            <p:ph type="title" idx="4294967295"/>
          </p:nvPr>
        </p:nvSpPr>
        <p:spPr>
          <a:xfrm>
            <a:off x="255588" y="946150"/>
            <a:ext cx="8064500" cy="490538"/>
          </a:xfrm>
        </p:spPr>
        <p:txBody>
          <a:bodyPr/>
          <a:lstStyle/>
          <a:p>
            <a:pPr eaLnBrk="1" hangingPunct="1">
              <a:spcBef>
                <a:spcPct val="50000"/>
              </a:spcBef>
              <a:defRPr/>
            </a:pPr>
            <a:r>
              <a:rPr lang="de-DE" sz="2400" kern="1200" dirty="0">
                <a:latin typeface="Corbel" pitchFamily="34" charset="0"/>
                <a:ea typeface="ヒラギノ角ゴ Pro W3" pitchFamily="-112" charset="-128"/>
                <a:cs typeface="+mn-cs"/>
              </a:rPr>
              <a:t>Struktur eines schulinternen Lehrplans – Gliederung</a:t>
            </a:r>
          </a:p>
        </p:txBody>
      </p:sp>
      <p:graphicFrame>
        <p:nvGraphicFramePr>
          <p:cNvPr id="780341" name="Group 53"/>
          <p:cNvGraphicFramePr>
            <a:graphicFrameLocks noGrp="1"/>
          </p:cNvGraphicFramePr>
          <p:nvPr>
            <p:extLst>
              <p:ext uri="{D42A27DB-BD31-4B8C-83A1-F6EECF244321}">
                <p14:modId xmlns:p14="http://schemas.microsoft.com/office/powerpoint/2010/main" val="1464076601"/>
              </p:ext>
            </p:extLst>
          </p:nvPr>
        </p:nvGraphicFramePr>
        <p:xfrm>
          <a:off x="520700" y="1639888"/>
          <a:ext cx="8064500" cy="3956051"/>
        </p:xfrm>
        <a:graphic>
          <a:graphicData uri="http://schemas.openxmlformats.org/drawingml/2006/table">
            <a:tbl>
              <a:tblPr/>
              <a:tblGrid>
                <a:gridCol w="863600"/>
                <a:gridCol w="7200900"/>
              </a:tblGrid>
              <a:tr h="3587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1" i="0" u="none" strike="noStrike" cap="none" normalizeH="0" baseline="0" dirty="0" smtClean="0">
                          <a:ln>
                            <a:noFill/>
                          </a:ln>
                          <a:solidFill>
                            <a:schemeClr val="tx1"/>
                          </a:solidFill>
                          <a:effectLst/>
                          <a:latin typeface="Corbel" pitchFamily="34" charset="0"/>
                        </a:rPr>
                        <a:t>Kapitel</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1" i="0" u="none" strike="noStrike" cap="none" normalizeH="0" baseline="0" smtClean="0">
                          <a:ln>
                            <a:noFill/>
                          </a:ln>
                          <a:solidFill>
                            <a:schemeClr val="tx1"/>
                          </a:solidFill>
                          <a:effectLst/>
                          <a:latin typeface="Corbel" pitchFamily="34" charset="0"/>
                        </a:rPr>
                        <a:t>Gliederungspunkt</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3587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chemeClr val="tx1"/>
                          </a:solidFill>
                          <a:effectLst/>
                          <a:latin typeface="Corbel" pitchFamily="34" charset="0"/>
                        </a:rPr>
                        <a:t>1</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dirty="0" smtClean="0">
                          <a:ln>
                            <a:noFill/>
                          </a:ln>
                          <a:solidFill>
                            <a:schemeClr val="tx1"/>
                          </a:solidFill>
                          <a:effectLst/>
                          <a:latin typeface="Corbel" pitchFamily="34" charset="0"/>
                        </a:rPr>
                        <a:t>Rahmenbedingungen der fachlichen Arbeit</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chemeClr val="tx1"/>
                          </a:solidFill>
                          <a:effectLst/>
                          <a:latin typeface="Corbel" pitchFamily="34" charset="0"/>
                        </a:rPr>
                        <a:t>2</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smtClean="0">
                          <a:ln>
                            <a:noFill/>
                          </a:ln>
                          <a:solidFill>
                            <a:srgbClr val="000000"/>
                          </a:solidFill>
                          <a:effectLst/>
                          <a:latin typeface="Corbel" pitchFamily="34" charset="0"/>
                          <a:ea typeface="ヒラギノ角ゴ Pro W3" pitchFamily="-112" charset="-128"/>
                        </a:rPr>
                        <a:t>Entscheidungen zum Unterricht</a:t>
                      </a:r>
                      <a:r>
                        <a:rPr kumimoji="0" lang="de-DE" sz="1400" b="1" i="0" u="none" strike="noStrike" cap="none" normalizeH="0" baseline="0" smtClean="0">
                          <a:ln>
                            <a:noFill/>
                          </a:ln>
                          <a:solidFill>
                            <a:srgbClr val="000000"/>
                          </a:solidFill>
                          <a:effectLst/>
                          <a:latin typeface="Corbel" pitchFamily="34" charset="0"/>
                        </a:rPr>
                        <a:t> </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19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smtClean="0">
                          <a:ln>
                            <a:noFill/>
                          </a:ln>
                          <a:solidFill>
                            <a:schemeClr val="tx1"/>
                          </a:solidFill>
                          <a:effectLst/>
                          <a:latin typeface="Corbel" pitchFamily="34" charset="0"/>
                        </a:rPr>
                        <a:t>2.1</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rgbClr val="000000"/>
                          </a:solidFill>
                          <a:effectLst/>
                          <a:latin typeface="Corbel" pitchFamily="34" charset="0"/>
                          <a:ea typeface="ヒラギノ角ゴ Pro W3" pitchFamily="-112" charset="-128"/>
                        </a:rPr>
                        <a:t>Unterrichtsvorhaben</a:t>
                      </a:r>
                      <a:r>
                        <a:rPr kumimoji="0" lang="de-DE" sz="1400" b="0" i="0" u="none" strike="noStrike" cap="none" normalizeH="0" baseline="0" dirty="0" smtClean="0">
                          <a:ln>
                            <a:noFill/>
                          </a:ln>
                          <a:solidFill>
                            <a:srgbClr val="000000"/>
                          </a:solidFill>
                          <a:effectLst/>
                          <a:latin typeface="Corbel" pitchFamily="34" charset="0"/>
                        </a:rPr>
                        <a:t> </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60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1" u="none" strike="noStrike" cap="none" normalizeH="0" baseline="0" smtClean="0">
                          <a:ln>
                            <a:noFill/>
                          </a:ln>
                          <a:solidFill>
                            <a:schemeClr val="tx1"/>
                          </a:solidFill>
                          <a:effectLst/>
                          <a:latin typeface="Corbel" pitchFamily="34" charset="0"/>
                        </a:rPr>
                        <a:t>2.1.1</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de-DE" sz="1400" b="0" i="1" u="none" strike="noStrike" cap="none" normalizeH="0" baseline="0" dirty="0" smtClean="0">
                          <a:ln>
                            <a:noFill/>
                          </a:ln>
                          <a:solidFill>
                            <a:srgbClr val="000000"/>
                          </a:solidFill>
                          <a:effectLst/>
                          <a:latin typeface="Corbel" pitchFamily="34" charset="0"/>
                          <a:ea typeface="ヒラギノ角ゴ Pro W3" pitchFamily="-112" charset="-128"/>
                        </a:rPr>
                        <a:t>Übersichtsraster Unterrichtsvorhaben</a:t>
                      </a:r>
                      <a:r>
                        <a:rPr kumimoji="0" lang="de-DE" sz="1400" b="0" i="1" u="none" strike="noStrike" cap="none" normalizeH="0" baseline="0" dirty="0" smtClean="0">
                          <a:ln>
                            <a:noFill/>
                          </a:ln>
                          <a:solidFill>
                            <a:srgbClr val="000000"/>
                          </a:solidFill>
                          <a:effectLst/>
                          <a:latin typeface="Corbel" pitchFamily="34" charset="0"/>
                        </a:rPr>
                        <a:t> </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89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1" u="none" strike="noStrike" cap="none" normalizeH="0" baseline="0" smtClean="0">
                          <a:ln>
                            <a:noFill/>
                          </a:ln>
                          <a:solidFill>
                            <a:schemeClr val="tx1"/>
                          </a:solidFill>
                          <a:effectLst/>
                          <a:latin typeface="Corbel" pitchFamily="34" charset="0"/>
                        </a:rPr>
                        <a:t>2.1.2</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de-DE" sz="1400" b="0" i="1" u="none" strike="noStrike" cap="none" normalizeH="0" baseline="0" dirty="0" smtClean="0">
                          <a:ln>
                            <a:noFill/>
                          </a:ln>
                          <a:solidFill>
                            <a:srgbClr val="000000"/>
                          </a:solidFill>
                          <a:effectLst/>
                          <a:latin typeface="Corbel" pitchFamily="34" charset="0"/>
                          <a:ea typeface="ヒラギノ角ゴ Pro W3" pitchFamily="-112" charset="-128"/>
                        </a:rPr>
                        <a:t>Konkretisierte Unterrichtsvorhaben</a:t>
                      </a:r>
                      <a:r>
                        <a:rPr kumimoji="0" lang="de-DE" sz="1400" b="0" i="1" u="none" strike="noStrike" cap="none" normalizeH="0" baseline="0" dirty="0" smtClean="0">
                          <a:ln>
                            <a:noFill/>
                          </a:ln>
                          <a:solidFill>
                            <a:srgbClr val="000000"/>
                          </a:solidFill>
                          <a:effectLst/>
                          <a:latin typeface="Corbel" pitchFamily="34" charset="0"/>
                        </a:rPr>
                        <a:t> </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19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smtClean="0">
                          <a:ln>
                            <a:noFill/>
                          </a:ln>
                          <a:solidFill>
                            <a:schemeClr val="tx1"/>
                          </a:solidFill>
                          <a:effectLst/>
                          <a:latin typeface="Corbel" pitchFamily="34" charset="0"/>
                        </a:rPr>
                        <a:t>2.2</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rgbClr val="000000"/>
                          </a:solidFill>
                          <a:effectLst/>
                          <a:latin typeface="Corbel" pitchFamily="34" charset="0"/>
                        </a:rPr>
                        <a:t>Grundsätze der fachmethodische und fachdidaktischen Arbeit</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19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smtClean="0">
                          <a:ln>
                            <a:noFill/>
                          </a:ln>
                          <a:solidFill>
                            <a:schemeClr val="tx1"/>
                          </a:solidFill>
                          <a:effectLst/>
                          <a:latin typeface="Corbel" pitchFamily="34" charset="0"/>
                        </a:rPr>
                        <a:t>2.3</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rgbClr val="000000"/>
                          </a:solidFill>
                          <a:effectLst/>
                          <a:latin typeface="Corbel" pitchFamily="34" charset="0"/>
                        </a:rPr>
                        <a:t>Grundsätze der Leistungsbewertung und Leistungsrückmeldung</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19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smtClean="0">
                          <a:ln>
                            <a:noFill/>
                          </a:ln>
                          <a:solidFill>
                            <a:schemeClr val="tx1"/>
                          </a:solidFill>
                          <a:effectLst/>
                          <a:latin typeface="Corbel" pitchFamily="34" charset="0"/>
                        </a:rPr>
                        <a:t>2.4</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rgbClr val="000000"/>
                          </a:solidFill>
                          <a:effectLst/>
                          <a:latin typeface="Corbel" pitchFamily="34" charset="0"/>
                        </a:rPr>
                        <a:t>Lehr- und Lernmittel</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19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chemeClr val="tx1"/>
                          </a:solidFill>
                          <a:effectLst/>
                          <a:latin typeface="Corbel" pitchFamily="34" charset="0"/>
                        </a:rPr>
                        <a:t>3</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smtClean="0">
                          <a:ln>
                            <a:noFill/>
                          </a:ln>
                          <a:solidFill>
                            <a:srgbClr val="000000"/>
                          </a:solidFill>
                          <a:effectLst/>
                          <a:latin typeface="Corbel" pitchFamily="34" charset="0"/>
                          <a:ea typeface="ヒラギノ角ゴ Pro W3" pitchFamily="-112" charset="-128"/>
                        </a:rPr>
                        <a:t>Entscheidungen zu fach- und unterrichtsübergreifenden Fragen</a:t>
                      </a:r>
                      <a:r>
                        <a:rPr kumimoji="0" lang="de-DE" sz="1400" b="1" i="0" u="none" strike="noStrike" cap="none" normalizeH="0" baseline="0" smtClean="0">
                          <a:ln>
                            <a:noFill/>
                          </a:ln>
                          <a:solidFill>
                            <a:srgbClr val="000000"/>
                          </a:solidFill>
                          <a:effectLst/>
                          <a:latin typeface="Corbel" pitchFamily="34" charset="0"/>
                        </a:rPr>
                        <a:t> </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87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smtClean="0">
                          <a:ln>
                            <a:noFill/>
                          </a:ln>
                          <a:solidFill>
                            <a:srgbClr val="000000"/>
                          </a:solidFill>
                          <a:effectLst/>
                          <a:latin typeface="Corbel" pitchFamily="34" charset="0"/>
                          <a:ea typeface="ヒラギノ角ゴ Pro W3" pitchFamily="-112" charset="-128"/>
                        </a:rPr>
                        <a:t>4</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dirty="0" smtClean="0">
                          <a:ln>
                            <a:noFill/>
                          </a:ln>
                          <a:solidFill>
                            <a:srgbClr val="000000"/>
                          </a:solidFill>
                          <a:effectLst/>
                          <a:latin typeface="Corbel" pitchFamily="34" charset="0"/>
                          <a:ea typeface="ヒラギノ角ゴ Pro W3" pitchFamily="-112" charset="-128"/>
                        </a:rPr>
                        <a:t>Qualitätssicherung und Evaluation</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Foliennummernplatzhalter 1"/>
          <p:cNvSpPr>
            <a:spLocks noGrp="1"/>
          </p:cNvSpPr>
          <p:nvPr>
            <p:ph type="sldNum" sz="quarter" idx="11"/>
          </p:nvPr>
        </p:nvSpPr>
        <p:spPr/>
        <p:txBody>
          <a:bodyPr/>
          <a:lstStyle/>
          <a:p>
            <a:fld id="{34FF8153-A73C-6D44-99AB-84B9111CDCC0}" type="slidenum">
              <a:rPr lang="de-DE" smtClean="0"/>
              <a:pPr/>
              <a:t>37</a:t>
            </a:fld>
            <a:endParaRPr lang="de-DE"/>
          </a:p>
        </p:txBody>
      </p:sp>
    </p:spTree>
    <p:extLst>
      <p:ext uri="{BB962C8B-B14F-4D97-AF65-F5344CB8AC3E}">
        <p14:creationId xmlns:p14="http://schemas.microsoft.com/office/powerpoint/2010/main" val="3686175476"/>
      </p:ext>
    </p:extLst>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0" y="1311275"/>
            <a:ext cx="9144000" cy="4953000"/>
          </a:xfrm>
          <a:prstGeom prst="rect">
            <a:avLst/>
          </a:prstGeom>
          <a:noFill/>
          <a:ln w="9525">
            <a:noFill/>
            <a:miter lim="800000"/>
            <a:headEnd/>
            <a:tailEnd/>
          </a:ln>
        </p:spPr>
        <p:txBody>
          <a:bodyPr wrap="none" anchor="ctr"/>
          <a:lstStyle/>
          <a:p>
            <a:endParaRPr lang="de-DE"/>
          </a:p>
        </p:txBody>
      </p:sp>
      <p:sp>
        <p:nvSpPr>
          <p:cNvPr id="46083" name="Text Box 3"/>
          <p:cNvSpPr txBox="1">
            <a:spLocks noChangeArrowheads="1"/>
          </p:cNvSpPr>
          <p:nvPr/>
        </p:nvSpPr>
        <p:spPr bwMode="auto">
          <a:xfrm>
            <a:off x="1311275" y="2935288"/>
            <a:ext cx="7267575" cy="366712"/>
          </a:xfrm>
          <a:prstGeom prst="rect">
            <a:avLst/>
          </a:prstGeom>
          <a:noFill/>
          <a:ln w="9525">
            <a:noFill/>
            <a:miter lim="800000"/>
            <a:headEnd/>
            <a:tailEnd/>
          </a:ln>
        </p:spPr>
        <p:txBody>
          <a:bodyPr>
            <a:spAutoFit/>
          </a:bodyPr>
          <a:lstStyle/>
          <a:p>
            <a:pPr>
              <a:spcBef>
                <a:spcPct val="50000"/>
              </a:spcBef>
            </a:pPr>
            <a:endParaRPr lang="de-DE" sz="1800">
              <a:latin typeface="Arial" pitchFamily="34" charset="0"/>
            </a:endParaRPr>
          </a:p>
        </p:txBody>
      </p:sp>
      <p:graphicFrame>
        <p:nvGraphicFramePr>
          <p:cNvPr id="81924" name="Group 4"/>
          <p:cNvGraphicFramePr>
            <a:graphicFrameLocks noGrp="1"/>
          </p:cNvGraphicFramePr>
          <p:nvPr>
            <p:ph/>
            <p:extLst>
              <p:ext uri="{D42A27DB-BD31-4B8C-83A1-F6EECF244321}">
                <p14:modId xmlns:p14="http://schemas.microsoft.com/office/powerpoint/2010/main" val="954888982"/>
              </p:ext>
            </p:extLst>
          </p:nvPr>
        </p:nvGraphicFramePr>
        <p:xfrm>
          <a:off x="457200" y="1676400"/>
          <a:ext cx="8534400" cy="4144963"/>
        </p:xfrm>
        <a:graphic>
          <a:graphicData uri="http://schemas.openxmlformats.org/drawingml/2006/table">
            <a:tbl>
              <a:tblPr/>
              <a:tblGrid>
                <a:gridCol w="3581400"/>
                <a:gridCol w="4953000"/>
              </a:tblGrid>
              <a:tr h="4144963">
                <a:tc>
                  <a:txBody>
                    <a:bodyPr/>
                    <a:lstStyle/>
                    <a:p>
                      <a:pPr marL="177800" marR="0" lvl="0" indent="-177800" algn="l" defTabSz="914400" rtl="0" eaLnBrk="1" fontAlgn="base" latinLnBrk="0" hangingPunct="1">
                        <a:lnSpc>
                          <a:spcPct val="100000"/>
                        </a:lnSpc>
                        <a:spcBef>
                          <a:spcPct val="20000"/>
                        </a:spcBef>
                        <a:spcAft>
                          <a:spcPct val="0"/>
                        </a:spcAft>
                        <a:buClrTx/>
                        <a:buSzTx/>
                        <a:buFontTx/>
                        <a:buChar char="•"/>
                        <a:tabLst/>
                      </a:pPr>
                      <a:r>
                        <a:rPr kumimoji="0" lang="de-DE" sz="2000" b="0" i="0" u="none" strike="noStrike" cap="none" normalizeH="0" baseline="0" dirty="0" smtClean="0">
                          <a:ln>
                            <a:noFill/>
                          </a:ln>
                          <a:solidFill>
                            <a:schemeClr val="tx1"/>
                          </a:solidFill>
                          <a:effectLst/>
                          <a:latin typeface="Arial" charset="0"/>
                        </a:rPr>
                        <a:t>Das schulinterne Curriculum ordnet den Jahrgangsstufen </a:t>
                      </a:r>
                      <a:r>
                        <a:rPr kumimoji="0" lang="de-DE" sz="2000" b="1" i="0" u="none" strike="noStrike" cap="none" normalizeH="0" baseline="0" dirty="0" smtClean="0">
                          <a:ln>
                            <a:noFill/>
                          </a:ln>
                          <a:solidFill>
                            <a:schemeClr val="tx1"/>
                          </a:solidFill>
                          <a:effectLst/>
                          <a:latin typeface="Arial" charset="0"/>
                        </a:rPr>
                        <a:t>obligatorische</a:t>
                      </a:r>
                      <a:r>
                        <a:rPr kumimoji="0" lang="de-DE" sz="2000" b="0" i="0" u="none" strike="noStrike" cap="none" normalizeH="0" baseline="0" dirty="0" smtClean="0">
                          <a:ln>
                            <a:noFill/>
                          </a:ln>
                          <a:solidFill>
                            <a:schemeClr val="tx1"/>
                          </a:solidFill>
                          <a:effectLst/>
                          <a:latin typeface="Arial" charset="0"/>
                        </a:rPr>
                        <a:t> </a:t>
                      </a:r>
                      <a:r>
                        <a:rPr kumimoji="0" lang="de-DE" sz="2000" b="1" i="0" u="none" strike="noStrike" cap="none" normalizeH="0" baseline="0" dirty="0" smtClean="0">
                          <a:ln>
                            <a:noFill/>
                          </a:ln>
                          <a:solidFill>
                            <a:schemeClr val="tx1"/>
                          </a:solidFill>
                          <a:effectLst/>
                          <a:latin typeface="Arial" charset="0"/>
                        </a:rPr>
                        <a:t>Unterrichtsvorhaben</a:t>
                      </a:r>
                      <a:r>
                        <a:rPr kumimoji="0" lang="de-DE" sz="2000" b="0" i="0" u="none" strike="noStrike" cap="none" normalizeH="0" baseline="0" dirty="0" smtClean="0">
                          <a:ln>
                            <a:noFill/>
                          </a:ln>
                          <a:solidFill>
                            <a:schemeClr val="tx1"/>
                          </a:solidFill>
                          <a:effectLst/>
                          <a:latin typeface="Arial" charset="0"/>
                        </a:rPr>
                        <a:t> zu (</a:t>
                      </a:r>
                      <a:r>
                        <a:rPr kumimoji="0" lang="de-DE" sz="2000" b="0" i="0" u="none" strike="noStrike" cap="none" normalizeH="0" baseline="0" dirty="0" err="1" smtClean="0">
                          <a:ln>
                            <a:noFill/>
                          </a:ln>
                          <a:solidFill>
                            <a:schemeClr val="tx1"/>
                          </a:solidFill>
                          <a:effectLst/>
                          <a:latin typeface="Arial" charset="0"/>
                        </a:rPr>
                        <a:t>Kumulativität</a:t>
                      </a:r>
                      <a:r>
                        <a:rPr kumimoji="0" lang="de-DE" sz="2000" b="0" i="0" u="none" strike="noStrike" cap="none" normalizeH="0" baseline="0" dirty="0" smtClean="0">
                          <a:ln>
                            <a:noFill/>
                          </a:ln>
                          <a:solidFill>
                            <a:schemeClr val="tx1"/>
                          </a:solidFill>
                          <a:effectLst/>
                          <a:latin typeface="Arial" charset="0"/>
                        </a:rPr>
                        <a:t>, schulbezogene Schwerpunktsetzungen).</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60363" marR="0" lvl="0" indent="-268288" algn="l" defTabSz="914400" rtl="0" eaLnBrk="1" fontAlgn="base" latinLnBrk="0" hangingPunct="1">
                        <a:lnSpc>
                          <a:spcPct val="100000"/>
                        </a:lnSpc>
                        <a:spcBef>
                          <a:spcPct val="20000"/>
                        </a:spcBef>
                        <a:spcAft>
                          <a:spcPct val="0"/>
                        </a:spcAft>
                        <a:buClrTx/>
                        <a:buSzTx/>
                        <a:buFontTx/>
                        <a:buNone/>
                        <a:tabLst/>
                      </a:pPr>
                      <a:endParaRPr kumimoji="0" lang="de-DE" sz="2000" b="0" i="0" u="none" strike="noStrike" cap="none" normalizeH="0" baseline="0" dirty="0" smtClean="0">
                        <a:ln>
                          <a:noFill/>
                        </a:ln>
                        <a:solidFill>
                          <a:srgbClr val="002060"/>
                        </a:solidFill>
                        <a:effectLst/>
                        <a:latin typeface="Arial" charset="0"/>
                      </a:endParaRPr>
                    </a:p>
                    <a:p>
                      <a:pPr marL="360363" marR="0" lvl="0" indent="-268288" algn="l" defTabSz="914400" rtl="0" eaLnBrk="1" fontAlgn="base" latinLnBrk="0" hangingPunct="1">
                        <a:lnSpc>
                          <a:spcPct val="100000"/>
                        </a:lnSpc>
                        <a:spcBef>
                          <a:spcPct val="20000"/>
                        </a:spcBef>
                        <a:spcAft>
                          <a:spcPct val="0"/>
                        </a:spcAft>
                        <a:buClrTx/>
                        <a:buSzTx/>
                        <a:buFontTx/>
                        <a:buNone/>
                        <a:tabLst/>
                      </a:pPr>
                      <a:r>
                        <a:rPr kumimoji="0" lang="de-DE" sz="2000" b="0" i="0" u="none" strike="noStrike" cap="none" normalizeH="0" baseline="0" dirty="0" smtClean="0">
                          <a:ln>
                            <a:noFill/>
                          </a:ln>
                          <a:solidFill>
                            <a:schemeClr val="tx1"/>
                          </a:solidFill>
                          <a:effectLst/>
                          <a:latin typeface="Arial" charset="0"/>
                        </a:rPr>
                        <a:t>Die </a:t>
                      </a:r>
                      <a:r>
                        <a:rPr kumimoji="0" lang="de-DE" sz="2000" b="1" i="0" u="none" strike="noStrike" cap="none" normalizeH="0" baseline="0" dirty="0" smtClean="0">
                          <a:ln>
                            <a:noFill/>
                          </a:ln>
                          <a:solidFill>
                            <a:schemeClr val="tx1"/>
                          </a:solidFill>
                          <a:effectLst/>
                          <a:latin typeface="Arial" charset="0"/>
                        </a:rPr>
                        <a:t>Unterrichtsvorhaben</a:t>
                      </a:r>
                      <a:r>
                        <a:rPr kumimoji="0" lang="de-DE" sz="2000" b="0" i="0" u="none" strike="noStrike" cap="none" normalizeH="0" baseline="0" dirty="0" smtClean="0">
                          <a:ln>
                            <a:noFill/>
                          </a:ln>
                          <a:solidFill>
                            <a:schemeClr val="tx1"/>
                          </a:solidFill>
                          <a:effectLst/>
                          <a:latin typeface="Arial" charset="0"/>
                        </a:rPr>
                        <a:t> weisen aus:</a:t>
                      </a:r>
                    </a:p>
                    <a:p>
                      <a:pPr marL="360363" marR="0" lvl="0" indent="-268288" algn="l" defTabSz="914400" rtl="0" eaLnBrk="1" fontAlgn="base" latinLnBrk="0" hangingPunct="1">
                        <a:lnSpc>
                          <a:spcPct val="100000"/>
                        </a:lnSpc>
                        <a:spcBef>
                          <a:spcPct val="20000"/>
                        </a:spcBef>
                        <a:spcAft>
                          <a:spcPct val="0"/>
                        </a:spcAft>
                        <a:buClrTx/>
                        <a:buSzTx/>
                        <a:buFontTx/>
                        <a:buNone/>
                        <a:tabLst/>
                      </a:pPr>
                      <a:endParaRPr kumimoji="0" lang="de-DE" sz="2000" b="0" i="0" u="none" strike="noStrike" cap="none" normalizeH="0" baseline="0" dirty="0" smtClean="0">
                        <a:ln>
                          <a:noFill/>
                        </a:ln>
                        <a:solidFill>
                          <a:schemeClr val="tx1"/>
                        </a:solidFill>
                        <a:effectLst/>
                        <a:latin typeface="Arial" charset="0"/>
                      </a:endParaRPr>
                    </a:p>
                    <a:p>
                      <a:pPr marL="360363" marR="0" lvl="0" indent="-268288" algn="l" defTabSz="914400" rtl="0" eaLnBrk="1" fontAlgn="base" latinLnBrk="0" hangingPunct="1">
                        <a:lnSpc>
                          <a:spcPct val="100000"/>
                        </a:lnSpc>
                        <a:spcBef>
                          <a:spcPct val="20000"/>
                        </a:spcBef>
                        <a:spcAft>
                          <a:spcPct val="0"/>
                        </a:spcAft>
                        <a:buClrTx/>
                        <a:buSzTx/>
                        <a:buFontTx/>
                        <a:buChar char="•"/>
                        <a:tabLst/>
                      </a:pPr>
                      <a:r>
                        <a:rPr kumimoji="0" lang="de-DE" sz="1800" b="1" i="0" u="none" strike="noStrike" cap="none" normalizeH="0" baseline="0" dirty="0" smtClean="0">
                          <a:ln>
                            <a:noFill/>
                          </a:ln>
                          <a:solidFill>
                            <a:schemeClr val="tx1"/>
                          </a:solidFill>
                          <a:effectLst/>
                          <a:latin typeface="Arial" charset="0"/>
                        </a:rPr>
                        <a:t>Kompetenzerwartungen</a:t>
                      </a:r>
                      <a:r>
                        <a:rPr kumimoji="0" lang="de-DE" sz="1800" b="0" i="0" u="none" strike="noStrike" cap="none" normalizeH="0" baseline="0" dirty="0" smtClean="0">
                          <a:ln>
                            <a:noFill/>
                          </a:ln>
                          <a:solidFill>
                            <a:schemeClr val="tx1"/>
                          </a:solidFill>
                          <a:effectLst/>
                          <a:latin typeface="Arial" charset="0"/>
                        </a:rPr>
                        <a:t>, </a:t>
                      </a:r>
                      <a:br>
                        <a:rPr kumimoji="0" lang="de-DE" sz="1800" b="0" i="0" u="none" strike="noStrike" cap="none" normalizeH="0" baseline="0" dirty="0" smtClean="0">
                          <a:ln>
                            <a:noFill/>
                          </a:ln>
                          <a:solidFill>
                            <a:schemeClr val="tx1"/>
                          </a:solidFill>
                          <a:effectLst/>
                          <a:latin typeface="Arial" charset="0"/>
                        </a:rPr>
                      </a:br>
                      <a:r>
                        <a:rPr kumimoji="0" lang="de-DE" sz="1800" b="0" i="0" u="none" strike="noStrike" cap="none" normalizeH="0" baseline="0" dirty="0" smtClean="0">
                          <a:ln>
                            <a:noFill/>
                          </a:ln>
                          <a:solidFill>
                            <a:schemeClr val="tx1"/>
                          </a:solidFill>
                          <a:effectLst/>
                          <a:latin typeface="Arial" charset="0"/>
                        </a:rPr>
                        <a:t>die erreicht werden sollen </a:t>
                      </a:r>
                    </a:p>
                    <a:p>
                      <a:pPr marL="360363" marR="0" lvl="0" indent="-268288" algn="l" defTabSz="914400" rtl="0" eaLnBrk="1" fontAlgn="base" latinLnBrk="0" hangingPunct="1">
                        <a:lnSpc>
                          <a:spcPct val="100000"/>
                        </a:lnSpc>
                        <a:spcBef>
                          <a:spcPct val="20000"/>
                        </a:spcBef>
                        <a:spcAft>
                          <a:spcPct val="0"/>
                        </a:spcAft>
                        <a:buClrTx/>
                        <a:buSzTx/>
                        <a:buFontTx/>
                        <a:buChar char="•"/>
                        <a:tabLst/>
                      </a:pPr>
                      <a:r>
                        <a:rPr kumimoji="0" lang="de-DE" sz="1800" b="1" i="0" u="none" strike="noStrike" cap="none" normalizeH="0" baseline="0" dirty="0" smtClean="0">
                          <a:ln>
                            <a:noFill/>
                          </a:ln>
                          <a:solidFill>
                            <a:schemeClr val="tx1"/>
                          </a:solidFill>
                          <a:effectLst/>
                          <a:latin typeface="Arial" charset="0"/>
                        </a:rPr>
                        <a:t>inhaltliche und methodische Akzente</a:t>
                      </a:r>
                    </a:p>
                    <a:p>
                      <a:pPr marL="360363" marR="0" lvl="0" indent="-268288" algn="l" defTabSz="914400" rtl="0" eaLnBrk="1" fontAlgn="base" latinLnBrk="0" hangingPunct="1">
                        <a:lnSpc>
                          <a:spcPct val="100000"/>
                        </a:lnSpc>
                        <a:spcBef>
                          <a:spcPct val="20000"/>
                        </a:spcBef>
                        <a:spcAft>
                          <a:spcPct val="0"/>
                        </a:spcAft>
                        <a:buClrTx/>
                        <a:buSzTx/>
                        <a:buFontTx/>
                        <a:buChar char="•"/>
                        <a:tabLst/>
                      </a:pPr>
                      <a:r>
                        <a:rPr kumimoji="0" lang="de-DE" sz="1800" b="1" i="0" u="none" strike="noStrike" cap="none" normalizeH="0" baseline="0" dirty="0" smtClean="0">
                          <a:ln>
                            <a:noFill/>
                          </a:ln>
                          <a:solidFill>
                            <a:schemeClr val="tx1"/>
                          </a:solidFill>
                          <a:effectLst/>
                          <a:latin typeface="Arial" charset="0"/>
                        </a:rPr>
                        <a:t>Verknüpfungen</a:t>
                      </a:r>
                      <a:r>
                        <a:rPr kumimoji="0" lang="de-DE" sz="1800" b="0" i="0" u="none" strike="noStrike" cap="none" normalizeH="0" baseline="0" dirty="0" smtClean="0">
                          <a:ln>
                            <a:noFill/>
                          </a:ln>
                          <a:solidFill>
                            <a:schemeClr val="tx1"/>
                          </a:solidFill>
                          <a:effectLst/>
                          <a:latin typeface="Arial" charset="0"/>
                        </a:rPr>
                        <a:t> mit anderen Fächern</a:t>
                      </a:r>
                    </a:p>
                    <a:p>
                      <a:pPr marL="360363" marR="0" lvl="0" indent="-268288" algn="l" defTabSz="914400" rtl="0" eaLnBrk="1" fontAlgn="base" latinLnBrk="0" hangingPunct="1">
                        <a:lnSpc>
                          <a:spcPct val="100000"/>
                        </a:lnSpc>
                        <a:spcBef>
                          <a:spcPct val="20000"/>
                        </a:spcBef>
                        <a:spcAft>
                          <a:spcPct val="0"/>
                        </a:spcAft>
                        <a:buClrTx/>
                        <a:buSzTx/>
                        <a:buFontTx/>
                        <a:buChar char="•"/>
                        <a:tabLst/>
                      </a:pPr>
                      <a:r>
                        <a:rPr kumimoji="0" lang="de-DE" sz="1800" b="0" i="0" u="none" strike="noStrike" cap="none" normalizeH="0" baseline="0" dirty="0" smtClean="0">
                          <a:ln>
                            <a:noFill/>
                          </a:ln>
                          <a:solidFill>
                            <a:schemeClr val="tx1"/>
                          </a:solidFill>
                          <a:effectLst/>
                          <a:latin typeface="Arial" charset="0"/>
                        </a:rPr>
                        <a:t>außerschulische </a:t>
                      </a:r>
                      <a:r>
                        <a:rPr kumimoji="0" lang="de-DE" sz="1800" b="1" i="0" u="none" strike="noStrike" cap="none" normalizeH="0" baseline="0" dirty="0" smtClean="0">
                          <a:ln>
                            <a:noFill/>
                          </a:ln>
                          <a:solidFill>
                            <a:schemeClr val="tx1"/>
                          </a:solidFill>
                          <a:effectLst/>
                          <a:latin typeface="Arial" charset="0"/>
                        </a:rPr>
                        <a:t>Lernorte</a:t>
                      </a:r>
                    </a:p>
                    <a:p>
                      <a:pPr marL="360363" marR="0" lvl="0" indent="-268288" algn="l" defTabSz="914400" rtl="0" eaLnBrk="1" fontAlgn="base" latinLnBrk="0" hangingPunct="1">
                        <a:lnSpc>
                          <a:spcPct val="100000"/>
                        </a:lnSpc>
                        <a:spcBef>
                          <a:spcPct val="20000"/>
                        </a:spcBef>
                        <a:spcAft>
                          <a:spcPct val="0"/>
                        </a:spcAft>
                        <a:buClrTx/>
                        <a:buSzTx/>
                        <a:buFontTx/>
                        <a:buChar char="•"/>
                        <a:tabLst/>
                      </a:pPr>
                      <a:r>
                        <a:rPr kumimoji="0" lang="de-DE" sz="1800" b="0" i="0" u="none" strike="noStrike" cap="none" normalizeH="0" baseline="0" dirty="0" smtClean="0">
                          <a:ln>
                            <a:noFill/>
                          </a:ln>
                          <a:solidFill>
                            <a:schemeClr val="tx1"/>
                          </a:solidFill>
                          <a:effectLst/>
                          <a:latin typeface="Arial" charset="0"/>
                        </a:rPr>
                        <a:t>ggf. Verknüpfungen mit </a:t>
                      </a:r>
                      <a:r>
                        <a:rPr kumimoji="0" lang="de-DE" sz="1800" b="1" i="0" u="none" strike="noStrike" cap="none" normalizeH="0" baseline="0" dirty="0" smtClean="0">
                          <a:ln>
                            <a:noFill/>
                          </a:ln>
                          <a:solidFill>
                            <a:schemeClr val="tx1"/>
                          </a:solidFill>
                          <a:effectLst/>
                          <a:latin typeface="Arial" charset="0"/>
                        </a:rPr>
                        <a:t>Ganztagsangeboten</a:t>
                      </a:r>
                      <a:endParaRPr kumimoji="0" lang="de-DE" sz="1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6092" name="Text Box 12"/>
          <p:cNvSpPr txBox="1">
            <a:spLocks noChangeArrowheads="1"/>
          </p:cNvSpPr>
          <p:nvPr/>
        </p:nvSpPr>
        <p:spPr bwMode="auto">
          <a:xfrm>
            <a:off x="457200" y="685800"/>
            <a:ext cx="8382000" cy="461963"/>
          </a:xfrm>
          <a:prstGeom prst="rect">
            <a:avLst/>
          </a:prstGeom>
          <a:noFill/>
          <a:ln w="9525">
            <a:noFill/>
            <a:miter lim="800000"/>
            <a:headEnd/>
            <a:tailEnd/>
          </a:ln>
        </p:spPr>
        <p:txBody>
          <a:bodyPr>
            <a:spAutoFit/>
          </a:bodyPr>
          <a:lstStyle/>
          <a:p>
            <a:pPr>
              <a:spcBef>
                <a:spcPct val="50000"/>
              </a:spcBef>
            </a:pPr>
            <a:r>
              <a:rPr lang="de-DE" sz="2400" b="1">
                <a:latin typeface="Arial" pitchFamily="34" charset="0"/>
              </a:rPr>
              <a:t> </a:t>
            </a:r>
            <a:endParaRPr lang="de-DE" sz="3200">
              <a:solidFill>
                <a:srgbClr val="FF0000"/>
              </a:solidFill>
              <a:latin typeface="Arial" pitchFamily="34" charset="0"/>
            </a:endParaRPr>
          </a:p>
        </p:txBody>
      </p:sp>
      <p:sp>
        <p:nvSpPr>
          <p:cNvPr id="6" name="Titel 5"/>
          <p:cNvSpPr txBox="1">
            <a:spLocks/>
          </p:cNvSpPr>
          <p:nvPr/>
        </p:nvSpPr>
        <p:spPr bwMode="auto">
          <a:xfrm>
            <a:off x="1462088" y="893762"/>
            <a:ext cx="5976937" cy="503237"/>
          </a:xfrm>
          <a:prstGeom prst="rect">
            <a:avLst/>
          </a:prstGeom>
          <a:ln w="9525" cap="flat" cmpd="sng" algn="ctr">
            <a:solidFill>
              <a:schemeClr val="accent1"/>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anchor="ctr"/>
          <a:lstStyle/>
          <a:p>
            <a:pPr marL="365125" indent="-255588" algn="ctr" eaLnBrk="0" hangingPunct="0">
              <a:spcBef>
                <a:spcPts val="400"/>
              </a:spcBef>
              <a:buClr>
                <a:schemeClr val="accent1"/>
              </a:buClr>
              <a:buSzPct val="68000"/>
              <a:defRPr/>
            </a:pPr>
            <a:r>
              <a:rPr lang="de-DE" sz="2400" dirty="0"/>
              <a:t>Aufgaben der Fachkonferenzen</a:t>
            </a:r>
            <a:endParaRPr lang="de-DE" sz="2400" b="1" dirty="0"/>
          </a:p>
        </p:txBody>
      </p:sp>
      <p:sp>
        <p:nvSpPr>
          <p:cNvPr id="2" name="Foliennummernplatzhalter 1"/>
          <p:cNvSpPr>
            <a:spLocks noGrp="1"/>
          </p:cNvSpPr>
          <p:nvPr>
            <p:ph type="sldNum" sz="quarter" idx="11"/>
          </p:nvPr>
        </p:nvSpPr>
        <p:spPr/>
        <p:txBody>
          <a:bodyPr/>
          <a:lstStyle/>
          <a:p>
            <a:fld id="{5E0951B6-C3E2-9640-BFDF-EE314C2B70D2}" type="slidenum">
              <a:rPr lang="de-DE" smtClean="0"/>
              <a:pPr/>
              <a:t>38</a:t>
            </a:fld>
            <a:endParaRPr lang="de-DE"/>
          </a:p>
        </p:txBody>
      </p:sp>
    </p:spTree>
    <p:extLst>
      <p:ext uri="{BB962C8B-B14F-4D97-AF65-F5344CB8AC3E}">
        <p14:creationId xmlns:p14="http://schemas.microsoft.com/office/powerpoint/2010/main" val="1549970382"/>
      </p:ext>
    </p:extLst>
  </p:cSld>
  <p:clrMapOvr>
    <a:masterClrMapping/>
  </p:clrMapOvr>
  <p:transition advClick="0" advTm="1000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10977" y="1340768"/>
            <a:ext cx="8229600" cy="2938338"/>
          </a:xfrm>
        </p:spPr>
        <p:txBody>
          <a:bodyPr>
            <a:normAutofit fontScale="90000"/>
          </a:bodyPr>
          <a:lstStyle/>
          <a:p>
            <a:r>
              <a:rPr lang="de-DE" sz="4400" dirty="0" smtClean="0"/>
              <a:t/>
            </a:r>
            <a:br>
              <a:rPr lang="de-DE" sz="4400" dirty="0" smtClean="0"/>
            </a:br>
            <a:r>
              <a:rPr lang="de-DE" sz="4900" dirty="0" smtClean="0"/>
              <a:t>Wie eine Fachkonferenz arbeiten kann </a:t>
            </a:r>
            <a:br>
              <a:rPr lang="de-DE" sz="4900" dirty="0" smtClean="0"/>
            </a:br>
            <a:r>
              <a:rPr lang="de-DE" sz="4900" dirty="0" smtClean="0"/>
              <a:t>(Übung und Beispiele)</a:t>
            </a:r>
            <a:br>
              <a:rPr lang="de-DE" sz="4900" dirty="0" smtClean="0"/>
            </a:br>
            <a:endParaRPr lang="de-DE" sz="4900" dirty="0"/>
          </a:p>
        </p:txBody>
      </p:sp>
      <p:sp>
        <p:nvSpPr>
          <p:cNvPr id="2" name="Foliennummernplatzhalter 1"/>
          <p:cNvSpPr>
            <a:spLocks noGrp="1"/>
          </p:cNvSpPr>
          <p:nvPr>
            <p:ph type="sldNum" sz="quarter" idx="11"/>
          </p:nvPr>
        </p:nvSpPr>
        <p:spPr/>
        <p:txBody>
          <a:bodyPr/>
          <a:lstStyle/>
          <a:p>
            <a:fld id="{8B11F886-2321-D044-8B58-960FC1E764CA}" type="slidenum">
              <a:rPr lang="de-DE" smtClean="0"/>
              <a:pPr/>
              <a:t>39</a:t>
            </a:fld>
            <a:endParaRPr lang="de-DE"/>
          </a:p>
        </p:txBody>
      </p:sp>
    </p:spTree>
    <p:extLst>
      <p:ext uri="{BB962C8B-B14F-4D97-AF65-F5344CB8AC3E}">
        <p14:creationId xmlns:p14="http://schemas.microsoft.com/office/powerpoint/2010/main" val="4121048494"/>
      </p:ext>
    </p:extLst>
  </p:cSld>
  <p:clrMapOvr>
    <a:masterClrMapping/>
  </p:clrMapOvr>
  <p:transition advClick="0" advTm="10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liennummernplatzhalter 2"/>
          <p:cNvSpPr txBox="1">
            <a:spLocks noGrp="1"/>
          </p:cNvSpPr>
          <p:nvPr/>
        </p:nvSpPr>
        <p:spPr bwMode="auto">
          <a:xfrm>
            <a:off x="539750" y="6453188"/>
            <a:ext cx="2889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7DC927E4-FCD5-644C-89FF-995F71389F9F}" type="slidenum">
              <a:rPr lang="de-DE" sz="800"/>
              <a:pPr/>
              <a:t>4</a:t>
            </a:fld>
            <a:endParaRPr lang="de-DE" sz="800"/>
          </a:p>
        </p:txBody>
      </p:sp>
      <p:pic>
        <p:nvPicPr>
          <p:cNvPr id="18435" name="Picture 2" descr="grafik_transparent"/>
          <p:cNvPicPr>
            <a:picLocks noChangeAspect="1" noChangeArrowheads="1"/>
          </p:cNvPicPr>
          <p:nvPr/>
        </p:nvPicPr>
        <p:blipFill>
          <a:blip r:embed="rId3" cstate="email">
            <a:extLst>
              <a:ext uri="{28A0092B-C50C-407E-A947-70E740481C1C}">
                <a14:useLocalDpi xmlns:a14="http://schemas.microsoft.com/office/drawing/2010/main" val="0"/>
              </a:ext>
            </a:extLst>
          </a:blip>
          <a:srcRect l="-4999" t="8421" r="-607" b="54451"/>
          <a:stretch>
            <a:fillRect/>
          </a:stretch>
        </p:blipFill>
        <p:spPr bwMode="auto">
          <a:xfrm rot="9443165">
            <a:off x="1692275" y="1677988"/>
            <a:ext cx="5221288"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Foliennummernplatzhalter 2"/>
          <p:cNvSpPr txBox="1">
            <a:spLocks noGrp="1"/>
          </p:cNvSpPr>
          <p:nvPr/>
        </p:nvSpPr>
        <p:spPr bwMode="auto">
          <a:xfrm>
            <a:off x="539750" y="6453188"/>
            <a:ext cx="2889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43BBC3DE-E082-2E44-A698-C011A9AA1E41}" type="slidenum">
              <a:rPr lang="de-DE" sz="800">
                <a:ea typeface="ヒラギノ角ゴ Pro W3" charset="0"/>
                <a:cs typeface="ヒラギノ角ゴ Pro W3" charset="0"/>
              </a:rPr>
              <a:pPr/>
              <a:t>4</a:t>
            </a:fld>
            <a:endParaRPr lang="de-DE" sz="800">
              <a:ea typeface="ヒラギノ角ゴ Pro W3" charset="0"/>
              <a:cs typeface="ヒラギノ角ゴ Pro W3" charset="0"/>
            </a:endParaRPr>
          </a:p>
        </p:txBody>
      </p:sp>
      <p:sp>
        <p:nvSpPr>
          <p:cNvPr id="18439" name="Rectangle 8"/>
          <p:cNvSpPr>
            <a:spLocks noChangeArrowheads="1"/>
          </p:cNvSpPr>
          <p:nvPr/>
        </p:nvSpPr>
        <p:spPr bwMode="auto">
          <a:xfrm>
            <a:off x="1881188" y="2508250"/>
            <a:ext cx="27368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de-DE">
                <a:ea typeface="ヒラギノ角ゴ Pro W3" charset="0"/>
                <a:cs typeface="ヒラギノ角ゴ Pro W3" charset="0"/>
              </a:rPr>
              <a:t>Unterrichtsgestaltung </a:t>
            </a:r>
            <a:br>
              <a:rPr lang="de-DE">
                <a:ea typeface="ヒラギノ角ゴ Pro W3" charset="0"/>
                <a:cs typeface="ヒラギノ角ゴ Pro W3" charset="0"/>
              </a:rPr>
            </a:br>
            <a:r>
              <a:rPr lang="de-DE">
                <a:ea typeface="ヒラギノ角ゴ Pro W3" charset="0"/>
                <a:cs typeface="ヒラギノ角ゴ Pro W3" charset="0"/>
              </a:rPr>
              <a:t>und Arbeitsprozesse </a:t>
            </a:r>
          </a:p>
        </p:txBody>
      </p:sp>
      <p:sp>
        <p:nvSpPr>
          <p:cNvPr id="18442" name="Rectangle 13"/>
          <p:cNvSpPr>
            <a:spLocks noChangeArrowheads="1"/>
          </p:cNvSpPr>
          <p:nvPr/>
        </p:nvSpPr>
        <p:spPr bwMode="auto">
          <a:xfrm>
            <a:off x="5384800" y="1412875"/>
            <a:ext cx="27368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de-DE">
                <a:ea typeface="ヒラギノ角ゴ Pro W3" charset="0"/>
                <a:cs typeface="ヒラギノ角ゴ Pro W3" charset="0"/>
              </a:rPr>
              <a:t>Nutzung des unterricht-</a:t>
            </a:r>
          </a:p>
          <a:p>
            <a:pPr algn="ctr" eaLnBrk="0" hangingPunct="0"/>
            <a:r>
              <a:rPr lang="de-DE">
                <a:ea typeface="ヒラギノ角ゴ Pro W3" charset="0"/>
                <a:cs typeface="ヒラギノ角ゴ Pro W3" charset="0"/>
              </a:rPr>
              <a:t>lichen Angebots</a:t>
            </a:r>
          </a:p>
        </p:txBody>
      </p:sp>
      <p:sp>
        <p:nvSpPr>
          <p:cNvPr id="14343" name="Textfeld 14"/>
          <p:cNvSpPr txBox="1">
            <a:spLocks noChangeArrowheads="1"/>
          </p:cNvSpPr>
          <p:nvPr/>
        </p:nvSpPr>
        <p:spPr bwMode="auto">
          <a:xfrm>
            <a:off x="4705350" y="838200"/>
            <a:ext cx="4010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r">
              <a:spcBef>
                <a:spcPct val="50000"/>
              </a:spcBef>
            </a:pPr>
            <a:r>
              <a:rPr lang="de-DE" sz="2400">
                <a:solidFill>
                  <a:srgbClr val="000066"/>
                </a:solidFill>
                <a:ea typeface="ヒラギノ角ゴ Pro W3" charset="0"/>
                <a:cs typeface="ヒラギノ角ゴ Pro W3" charset="0"/>
              </a:rPr>
              <a:t>Orientierungswechsel</a:t>
            </a:r>
          </a:p>
        </p:txBody>
      </p:sp>
      <p:sp>
        <p:nvSpPr>
          <p:cNvPr id="3" name="Textfeld 2"/>
          <p:cNvSpPr txBox="1">
            <a:spLocks noChangeArrowheads="1"/>
          </p:cNvSpPr>
          <p:nvPr/>
        </p:nvSpPr>
        <p:spPr bwMode="auto">
          <a:xfrm>
            <a:off x="76200" y="1412875"/>
            <a:ext cx="3276600" cy="646113"/>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r>
              <a:rPr lang="de-DE" sz="1800">
                <a:solidFill>
                  <a:srgbClr val="0070C0"/>
                </a:solidFill>
              </a:rPr>
              <a:t>Steuerungsverständnis alter Lehrpläne</a:t>
            </a:r>
          </a:p>
        </p:txBody>
      </p:sp>
      <p:pic>
        <p:nvPicPr>
          <p:cNvPr id="17" name="Picture 2" descr="grafik_transparent"/>
          <p:cNvPicPr>
            <a:picLocks noChangeAspect="1" noChangeArrowheads="1"/>
          </p:cNvPicPr>
          <p:nvPr/>
        </p:nvPicPr>
        <p:blipFill>
          <a:blip r:embed="rId3" cstate="email">
            <a:extLst>
              <a:ext uri="{28A0092B-C50C-407E-A947-70E740481C1C}">
                <a14:useLocalDpi xmlns:a14="http://schemas.microsoft.com/office/drawing/2010/main" val="0"/>
              </a:ext>
            </a:extLst>
          </a:blip>
          <a:srcRect l="-4999" t="8421" r="-607" b="54451"/>
          <a:stretch>
            <a:fillRect/>
          </a:stretch>
        </p:blipFill>
        <p:spPr bwMode="auto">
          <a:xfrm rot="-1356835">
            <a:off x="2133600" y="3806825"/>
            <a:ext cx="5221288"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Rectangle 12"/>
          <p:cNvSpPr>
            <a:spLocks noChangeArrowheads="1"/>
          </p:cNvSpPr>
          <p:nvPr/>
        </p:nvSpPr>
        <p:spPr bwMode="auto">
          <a:xfrm>
            <a:off x="5292725" y="2924175"/>
            <a:ext cx="2176463" cy="831850"/>
          </a:xfrm>
          <a:prstGeom prst="rect">
            <a:avLst/>
          </a:prstGeom>
          <a:noFill/>
          <a:ln w="9525">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de-DE">
                <a:ea typeface="ヒラギノ角ゴ Pro W3" charset="0"/>
                <a:cs typeface="ヒラギノ角ゴ Pro W3" charset="0"/>
              </a:rPr>
              <a:t>Lernergebnisse</a:t>
            </a:r>
            <a:br>
              <a:rPr lang="de-DE">
                <a:ea typeface="ヒラギノ角ゴ Pro W3" charset="0"/>
                <a:cs typeface="ヒラギノ角ゴ Pro W3" charset="0"/>
              </a:rPr>
            </a:br>
            <a:r>
              <a:rPr lang="de-DE">
                <a:ea typeface="ヒラギノ角ゴ Pro W3" charset="0"/>
                <a:cs typeface="ヒラギノ角ゴ Pro W3" charset="0"/>
              </a:rPr>
              <a:t>Lernerfolg</a:t>
            </a:r>
          </a:p>
          <a:p>
            <a:pPr algn="ctr" eaLnBrk="0" hangingPunct="0"/>
            <a:endParaRPr lang="de-DE">
              <a:ea typeface="ヒラギノ角ゴ Pro W3" charset="0"/>
              <a:cs typeface="ヒラギノ角ゴ Pro W3" charset="0"/>
            </a:endParaRPr>
          </a:p>
        </p:txBody>
      </p:sp>
      <p:grpSp>
        <p:nvGrpSpPr>
          <p:cNvPr id="2" name="Group 9"/>
          <p:cNvGrpSpPr>
            <a:grpSpLocks/>
          </p:cNvGrpSpPr>
          <p:nvPr/>
        </p:nvGrpSpPr>
        <p:grpSpPr bwMode="auto">
          <a:xfrm>
            <a:off x="1692275" y="2447925"/>
            <a:ext cx="3024188" cy="3651250"/>
            <a:chOff x="1066" y="1117"/>
            <a:chExt cx="1905" cy="2619"/>
          </a:xfrm>
        </p:grpSpPr>
        <p:sp>
          <p:nvSpPr>
            <p:cNvPr id="14354" name="Rectangle 10"/>
            <p:cNvSpPr>
              <a:spLocks noChangeArrowheads="1"/>
            </p:cNvSpPr>
            <p:nvPr/>
          </p:nvSpPr>
          <p:spPr bwMode="auto">
            <a:xfrm>
              <a:off x="1066" y="1117"/>
              <a:ext cx="1905" cy="2495"/>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ea typeface="ヒラギノ角ゴ Pro W3" charset="0"/>
                <a:cs typeface="ヒラギノ角ゴ Pro W3" charset="0"/>
              </a:endParaRPr>
            </a:p>
          </p:txBody>
        </p:sp>
        <p:sp>
          <p:nvSpPr>
            <p:cNvPr id="14355" name="Text Box 11"/>
            <p:cNvSpPr txBox="1">
              <a:spLocks noChangeArrowheads="1"/>
            </p:cNvSpPr>
            <p:nvPr/>
          </p:nvSpPr>
          <p:spPr bwMode="auto">
            <a:xfrm>
              <a:off x="1662" y="3493"/>
              <a:ext cx="624" cy="2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0" hangingPunct="0"/>
              <a:r>
                <a:rPr lang="de-DE" sz="1600">
                  <a:solidFill>
                    <a:srgbClr val="0070C0"/>
                  </a:solidFill>
                  <a:ea typeface="ヒラギノ角ゴ Pro W3" charset="0"/>
                  <a:cs typeface="ヒラギノ角ゴ Pro W3" charset="0"/>
                </a:rPr>
                <a:t>Fokus</a:t>
              </a:r>
              <a:endParaRPr lang="de-DE" sz="2400" b="1">
                <a:solidFill>
                  <a:srgbClr val="0070C0"/>
                </a:solidFill>
                <a:ea typeface="ヒラギノ角ゴ Pro W3" charset="0"/>
                <a:cs typeface="ヒラギノ角ゴ Pro W3" charset="0"/>
              </a:endParaRPr>
            </a:p>
          </p:txBody>
        </p:sp>
      </p:grpSp>
      <p:sp>
        <p:nvSpPr>
          <p:cNvPr id="18437" name="Rectangle 6"/>
          <p:cNvSpPr>
            <a:spLocks noChangeArrowheads="1"/>
          </p:cNvSpPr>
          <p:nvPr/>
        </p:nvSpPr>
        <p:spPr bwMode="auto">
          <a:xfrm>
            <a:off x="1763713" y="4149725"/>
            <a:ext cx="2881312" cy="936625"/>
          </a:xfrm>
          <a:prstGeom prst="rect">
            <a:avLst/>
          </a:prstGeom>
          <a:noFill/>
          <a:ln w="9525">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de-DE">
                <a:ea typeface="ヒラギノ角ゴ Pro W3" charset="0"/>
                <a:cs typeface="ヒラギノ角ゴ Pro W3" charset="0"/>
              </a:rPr>
              <a:t>durchzunehmender </a:t>
            </a:r>
            <a:br>
              <a:rPr lang="de-DE">
                <a:ea typeface="ヒラギノ角ゴ Pro W3" charset="0"/>
                <a:cs typeface="ヒラギノ角ゴ Pro W3" charset="0"/>
              </a:rPr>
            </a:br>
            <a:r>
              <a:rPr lang="de-DE">
                <a:solidFill>
                  <a:srgbClr val="0070C0"/>
                </a:solidFill>
                <a:ea typeface="ヒラギノ角ゴ Pro W3" charset="0"/>
                <a:cs typeface="ヒラギノ角ゴ Pro W3" charset="0"/>
              </a:rPr>
              <a:t>Stoff</a:t>
            </a:r>
            <a:r>
              <a:rPr lang="de-DE">
                <a:ea typeface="ヒラギノ角ゴ Pro W3" charset="0"/>
                <a:cs typeface="ヒラギノ角ゴ Pro W3" charset="0"/>
              </a:rPr>
              <a:t> als unterrichtliches </a:t>
            </a:r>
            <a:br>
              <a:rPr lang="de-DE">
                <a:ea typeface="ヒラギノ角ゴ Pro W3" charset="0"/>
                <a:cs typeface="ヒラギノ角ゴ Pro W3" charset="0"/>
              </a:rPr>
            </a:br>
            <a:r>
              <a:rPr lang="de-DE">
                <a:ea typeface="ヒラギノ角ゴ Pro W3" charset="0"/>
                <a:cs typeface="ヒラギノ角ゴ Pro W3" charset="0"/>
              </a:rPr>
              <a:t>Angebot</a:t>
            </a:r>
          </a:p>
        </p:txBody>
      </p:sp>
      <p:grpSp>
        <p:nvGrpSpPr>
          <p:cNvPr id="18" name="Group 8"/>
          <p:cNvGrpSpPr>
            <a:grpSpLocks/>
          </p:cNvGrpSpPr>
          <p:nvPr/>
        </p:nvGrpSpPr>
        <p:grpSpPr bwMode="auto">
          <a:xfrm>
            <a:off x="5051425" y="1412875"/>
            <a:ext cx="3155950" cy="4016375"/>
            <a:chOff x="1066" y="966"/>
            <a:chExt cx="2141" cy="2767"/>
          </a:xfrm>
        </p:grpSpPr>
        <p:sp>
          <p:nvSpPr>
            <p:cNvPr id="14352" name="Rectangle 9"/>
            <p:cNvSpPr>
              <a:spLocks noChangeArrowheads="1"/>
            </p:cNvSpPr>
            <p:nvPr/>
          </p:nvSpPr>
          <p:spPr bwMode="auto">
            <a:xfrm>
              <a:off x="1066" y="966"/>
              <a:ext cx="2141" cy="2646"/>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4353" name="Text Box 10"/>
            <p:cNvSpPr txBox="1">
              <a:spLocks noChangeArrowheads="1"/>
            </p:cNvSpPr>
            <p:nvPr/>
          </p:nvSpPr>
          <p:spPr bwMode="auto">
            <a:xfrm>
              <a:off x="1877" y="3500"/>
              <a:ext cx="654" cy="2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0" hangingPunct="0"/>
              <a:r>
                <a:rPr lang="de-DE" sz="1600">
                  <a:solidFill>
                    <a:srgbClr val="CD0921"/>
                  </a:solidFill>
                  <a:ea typeface="ヒラギノ角ゴ Pro W3" charset="0"/>
                  <a:cs typeface="ヒラギノ角ゴ Pro W3" charset="0"/>
                </a:rPr>
                <a:t>Fokus</a:t>
              </a:r>
              <a:endParaRPr lang="de-DE" sz="2400" b="1">
                <a:ea typeface="ヒラギノ角ゴ Pro W3" charset="0"/>
                <a:cs typeface="ヒラギノ角ゴ Pro W3" charset="0"/>
              </a:endParaRPr>
            </a:p>
          </p:txBody>
        </p:sp>
      </p:grpSp>
      <p:sp>
        <p:nvSpPr>
          <p:cNvPr id="16" name="Textfeld 15"/>
          <p:cNvSpPr txBox="1">
            <a:spLocks noChangeArrowheads="1"/>
          </p:cNvSpPr>
          <p:nvPr/>
        </p:nvSpPr>
        <p:spPr bwMode="auto">
          <a:xfrm>
            <a:off x="5830888" y="5603875"/>
            <a:ext cx="3276600" cy="6461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r>
              <a:rPr lang="de-DE" sz="1800">
                <a:solidFill>
                  <a:srgbClr val="FF0000"/>
                </a:solidFill>
              </a:rPr>
              <a:t>Steuerungsverständnis neuer 	           Kernlehrpläne</a:t>
            </a:r>
          </a:p>
        </p:txBody>
      </p:sp>
      <p:sp>
        <p:nvSpPr>
          <p:cNvPr id="22" name="Rectangle 12"/>
          <p:cNvSpPr>
            <a:spLocks noChangeArrowheads="1"/>
          </p:cNvSpPr>
          <p:nvPr/>
        </p:nvSpPr>
        <p:spPr bwMode="auto">
          <a:xfrm>
            <a:off x="5291138" y="2922588"/>
            <a:ext cx="2176462" cy="831850"/>
          </a:xfrm>
          <a:prstGeom prst="rect">
            <a:avLst/>
          </a:prstGeom>
          <a:noFill/>
          <a:ln w="9525">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de-DE">
                <a:ea typeface="ヒラギノ角ゴ Pro W3" charset="0"/>
                <a:cs typeface="ヒラギノ角ゴ Pro W3" charset="0"/>
              </a:rPr>
              <a:t>Lernergebnisse</a:t>
            </a:r>
            <a:br>
              <a:rPr lang="de-DE">
                <a:ea typeface="ヒラギノ角ゴ Pro W3" charset="0"/>
                <a:cs typeface="ヒラギノ角ゴ Pro W3" charset="0"/>
              </a:rPr>
            </a:br>
            <a:r>
              <a:rPr lang="de-DE">
                <a:ea typeface="ヒラギノ角ゴ Pro W3" charset="0"/>
                <a:cs typeface="ヒラギノ角ゴ Pro W3" charset="0"/>
              </a:rPr>
              <a:t>Lernerfolg</a:t>
            </a:r>
          </a:p>
          <a:p>
            <a:pPr algn="ctr" eaLnBrk="0" hangingPunct="0"/>
            <a:r>
              <a:rPr lang="de-DE">
                <a:solidFill>
                  <a:srgbClr val="FF0000"/>
                </a:solidFill>
                <a:ea typeface="ヒラギノ角ゴ Pro W3" charset="0"/>
                <a:cs typeface="ヒラギノ角ゴ Pro W3" charset="0"/>
              </a:rPr>
              <a:t>Kompetenzen</a:t>
            </a:r>
          </a:p>
        </p:txBody>
      </p:sp>
      <p:sp>
        <p:nvSpPr>
          <p:cNvPr id="4" name="Foliennummernplatzhalter 3"/>
          <p:cNvSpPr>
            <a:spLocks noGrp="1"/>
          </p:cNvSpPr>
          <p:nvPr>
            <p:ph type="sldNum" sz="quarter" idx="11"/>
          </p:nvPr>
        </p:nvSpPr>
        <p:spPr/>
        <p:txBody>
          <a:bodyPr/>
          <a:lstStyle/>
          <a:p>
            <a:fld id="{34FF8153-A73C-6D44-99AB-84B9111CDCC0}" type="slidenum">
              <a:rPr lang="de-DE" smtClean="0"/>
              <a:pPr/>
              <a:t>4</a:t>
            </a:fld>
            <a:endParaRPr lang="de-DE"/>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43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44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44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xit"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p:bldP spid="18442" grpId="0"/>
      <p:bldP spid="3" grpId="0" animBg="1"/>
      <p:bldP spid="18441" grpId="0" animBg="1"/>
      <p:bldP spid="18437" grpId="0" animBg="1"/>
      <p:bldP spid="16"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46856" y="2492896"/>
            <a:ext cx="8229600" cy="3298180"/>
          </a:xfrm>
        </p:spPr>
        <p:txBody>
          <a:bodyPr/>
          <a:lstStyle/>
          <a:p>
            <a:endParaRPr lang="de-DE" dirty="0" smtClean="0"/>
          </a:p>
          <a:p>
            <a:endParaRPr lang="de-DE" dirty="0"/>
          </a:p>
          <a:p>
            <a:endParaRPr lang="de-DE" dirty="0" smtClean="0"/>
          </a:p>
          <a:p>
            <a:r>
              <a:rPr lang="de-DE" dirty="0" smtClean="0"/>
              <a:t>Sichten Sie die (konkretisierten) Kompetenzerwartungen der Einführungsphase und notieren Sie sich Ideen zu einer möglichen inhaltlichen und  methodischen Füllung. </a:t>
            </a:r>
            <a:endParaRPr lang="de-DE" dirty="0"/>
          </a:p>
          <a:p>
            <a:endParaRPr lang="de-DE" dirty="0" smtClean="0"/>
          </a:p>
        </p:txBody>
      </p:sp>
      <p:sp>
        <p:nvSpPr>
          <p:cNvPr id="3" name="Titel 2"/>
          <p:cNvSpPr>
            <a:spLocks noGrp="1"/>
          </p:cNvSpPr>
          <p:nvPr>
            <p:ph type="title"/>
          </p:nvPr>
        </p:nvSpPr>
        <p:spPr>
          <a:xfrm>
            <a:off x="446856" y="260648"/>
            <a:ext cx="8229600" cy="2074242"/>
          </a:xfrm>
        </p:spPr>
        <p:txBody>
          <a:bodyPr>
            <a:noAutofit/>
          </a:bodyPr>
          <a:lstStyle/>
          <a:p>
            <a:r>
              <a:rPr lang="de-DE" sz="2800" dirty="0" smtClean="0"/>
              <a:t/>
            </a:r>
            <a:br>
              <a:rPr lang="de-DE" sz="2800" dirty="0" smtClean="0"/>
            </a:br>
            <a:r>
              <a:rPr lang="de-DE" sz="2800" dirty="0"/>
              <a:t/>
            </a:r>
            <a:br>
              <a:rPr lang="de-DE" sz="2800" dirty="0"/>
            </a:br>
            <a:r>
              <a:rPr lang="de-DE" sz="2800" dirty="0" smtClean="0"/>
              <a:t/>
            </a:r>
            <a:br>
              <a:rPr lang="de-DE" sz="2800" dirty="0" smtClean="0"/>
            </a:br>
            <a:r>
              <a:rPr lang="de-DE" sz="2800" dirty="0" smtClean="0"/>
              <a:t>Wie kommen wir von den Kompetenzerwartungen und Inhaltsfeldern des KLP zu Unterrichtsvorhaben?</a:t>
            </a:r>
            <a:endParaRPr lang="de-DE" sz="2800" dirty="0"/>
          </a:p>
        </p:txBody>
      </p:sp>
      <p:sp>
        <p:nvSpPr>
          <p:cNvPr id="5" name="Textfeld 4"/>
          <p:cNvSpPr txBox="1"/>
          <p:nvPr/>
        </p:nvSpPr>
        <p:spPr>
          <a:xfrm>
            <a:off x="6084168" y="4908069"/>
            <a:ext cx="2880320"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de-DE" sz="1600" dirty="0" smtClean="0"/>
              <a:t>Kopie </a:t>
            </a:r>
            <a:r>
              <a:rPr lang="de-DE" sz="1600" b="1" dirty="0" smtClean="0"/>
              <a:t>M1</a:t>
            </a:r>
            <a:r>
              <a:rPr lang="de-DE" sz="1600" dirty="0" smtClean="0"/>
              <a:t>: Konkretisierte </a:t>
            </a:r>
            <a:r>
              <a:rPr lang="de-DE" sz="1600" dirty="0" err="1" smtClean="0"/>
              <a:t>KompErw</a:t>
            </a:r>
            <a:r>
              <a:rPr lang="de-DE" sz="1600" dirty="0" smtClean="0"/>
              <a:t>  Einführungsphase</a:t>
            </a:r>
            <a:endParaRPr lang="de-DE" sz="1600" dirty="0"/>
          </a:p>
        </p:txBody>
      </p:sp>
      <p:sp>
        <p:nvSpPr>
          <p:cNvPr id="4" name="Foliennummernplatzhalter 3"/>
          <p:cNvSpPr>
            <a:spLocks noGrp="1"/>
          </p:cNvSpPr>
          <p:nvPr>
            <p:ph type="sldNum" sz="quarter" idx="11"/>
          </p:nvPr>
        </p:nvSpPr>
        <p:spPr/>
        <p:txBody>
          <a:bodyPr/>
          <a:lstStyle/>
          <a:p>
            <a:fld id="{CD104F33-73FD-064D-987D-430CF3332FCC}" type="slidenum">
              <a:rPr lang="de-DE" smtClean="0"/>
              <a:pPr/>
              <a:t>40</a:t>
            </a:fld>
            <a:endParaRPr lang="de-DE"/>
          </a:p>
        </p:txBody>
      </p:sp>
    </p:spTree>
    <p:extLst>
      <p:ext uri="{BB962C8B-B14F-4D97-AF65-F5344CB8AC3E}">
        <p14:creationId xmlns:p14="http://schemas.microsoft.com/office/powerpoint/2010/main" val="410721597"/>
      </p:ext>
    </p:extLst>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8"/>
          <p:cNvSpPr>
            <a:spLocks noChangeArrowheads="1"/>
          </p:cNvSpPr>
          <p:nvPr/>
        </p:nvSpPr>
        <p:spPr bwMode="auto">
          <a:xfrm>
            <a:off x="251520" y="847745"/>
            <a:ext cx="8269605" cy="4201150"/>
          </a:xfrm>
          <a:prstGeom prst="rect">
            <a:avLst/>
          </a:prstGeom>
          <a:noFill/>
          <a:ln>
            <a:noFill/>
          </a:ln>
          <a:extLst/>
        </p:spPr>
        <p:txBody>
          <a:bodyPr wrap="square" bIns="0" anchor="ctr">
            <a:spAutoFit/>
          </a:bodyPr>
          <a:lstStyle/>
          <a:p>
            <a:pPr eaLnBrk="0" hangingPunct="0">
              <a:lnSpc>
                <a:spcPct val="150000"/>
              </a:lnSpc>
              <a:tabLst>
                <a:tab pos="228600" algn="l"/>
              </a:tabLst>
              <a:defRPr/>
            </a:pPr>
            <a:endParaRPr lang="de-DE" sz="2400" b="1" dirty="0" smtClean="0">
              <a:solidFill>
                <a:srgbClr val="000000"/>
              </a:solidFill>
              <a:latin typeface="+mn-lt"/>
              <a:cs typeface="Arial" pitchFamily="34" charset="0"/>
            </a:endParaRPr>
          </a:p>
          <a:p>
            <a:pPr eaLnBrk="0" hangingPunct="0">
              <a:lnSpc>
                <a:spcPct val="150000"/>
              </a:lnSpc>
              <a:tabLst>
                <a:tab pos="228600" algn="l"/>
              </a:tabLst>
              <a:defRPr/>
            </a:pPr>
            <a:r>
              <a:rPr lang="de-DE" sz="2400" b="1" dirty="0" smtClean="0">
                <a:solidFill>
                  <a:srgbClr val="000000"/>
                </a:solidFill>
                <a:latin typeface="+mn-lt"/>
                <a:cs typeface="Arial" pitchFamily="34" charset="0"/>
              </a:rPr>
              <a:t>Schulinternes </a:t>
            </a:r>
            <a:r>
              <a:rPr lang="de-DE" sz="2400" b="1" dirty="0">
                <a:solidFill>
                  <a:srgbClr val="000000"/>
                </a:solidFill>
                <a:latin typeface="+mn-lt"/>
                <a:cs typeface="Arial" pitchFamily="34" charset="0"/>
              </a:rPr>
              <a:t>Curriculum Katholische Religionslehre </a:t>
            </a:r>
            <a:r>
              <a:rPr lang="de-DE" sz="2400" b="1" dirty="0" smtClean="0">
                <a:solidFill>
                  <a:srgbClr val="000000"/>
                </a:solidFill>
                <a:latin typeface="+mn-lt"/>
                <a:cs typeface="Arial" pitchFamily="34" charset="0"/>
              </a:rPr>
              <a:t> (Beispiel) </a:t>
            </a:r>
          </a:p>
          <a:p>
            <a:pPr eaLnBrk="0" hangingPunct="0">
              <a:lnSpc>
                <a:spcPct val="150000"/>
              </a:lnSpc>
              <a:tabLst>
                <a:tab pos="228600" algn="l"/>
              </a:tabLst>
              <a:defRPr/>
            </a:pPr>
            <a:r>
              <a:rPr lang="de-DE" sz="2400" dirty="0" smtClean="0">
                <a:solidFill>
                  <a:srgbClr val="000000"/>
                </a:solidFill>
                <a:latin typeface="+mn-lt"/>
                <a:cs typeface="Arial" pitchFamily="34" charset="0"/>
              </a:rPr>
              <a:t>Einführungsphase</a:t>
            </a:r>
          </a:p>
          <a:p>
            <a:pPr eaLnBrk="0" hangingPunct="0">
              <a:lnSpc>
                <a:spcPct val="150000"/>
              </a:lnSpc>
              <a:tabLst>
                <a:tab pos="228600" algn="l"/>
              </a:tabLst>
              <a:defRPr/>
            </a:pPr>
            <a:r>
              <a:rPr lang="de-DE" sz="2400" dirty="0" smtClean="0">
                <a:solidFill>
                  <a:srgbClr val="000000"/>
                </a:solidFill>
                <a:latin typeface="+mn-lt"/>
                <a:cs typeface="Arial" pitchFamily="34" charset="0"/>
              </a:rPr>
              <a:t>                                               </a:t>
            </a:r>
            <a:endParaRPr lang="de-DE" sz="2400" b="1" dirty="0">
              <a:solidFill>
                <a:srgbClr val="000000"/>
              </a:solidFill>
              <a:latin typeface="+mn-lt"/>
              <a:cs typeface="Arial" pitchFamily="34" charset="0"/>
            </a:endParaRPr>
          </a:p>
          <a:p>
            <a:pPr eaLnBrk="0" hangingPunct="0">
              <a:lnSpc>
                <a:spcPct val="150000"/>
              </a:lnSpc>
              <a:tabLst>
                <a:tab pos="228600" algn="l"/>
              </a:tabLst>
              <a:defRPr/>
            </a:pPr>
            <a:r>
              <a:rPr lang="de-DE" sz="2000" b="1" dirty="0">
                <a:latin typeface="+mn-lt"/>
                <a:cs typeface="Times New Roman" pitchFamily="18" charset="0"/>
              </a:rPr>
              <a:t>Unterrichtsvorhaben 1:</a:t>
            </a:r>
            <a:r>
              <a:rPr lang="de-DE" sz="2000" dirty="0">
                <a:latin typeface="+mn-lt"/>
                <a:cs typeface="Times New Roman" pitchFamily="18" charset="0"/>
              </a:rPr>
              <a:t> „Wie hältst du’s mit der Religion?“ – Wahrnehmung von Religion in unserer Zeit und Welt und Auseinandersetzung mit ihrer Relevanz</a:t>
            </a:r>
            <a:endParaRPr lang="de-DE" sz="3600" dirty="0">
              <a:latin typeface="+mn-lt"/>
            </a:endParaRPr>
          </a:p>
        </p:txBody>
      </p:sp>
      <p:sp>
        <p:nvSpPr>
          <p:cNvPr id="14" name="Titel 5"/>
          <p:cNvSpPr txBox="1">
            <a:spLocks/>
          </p:cNvSpPr>
          <p:nvPr/>
        </p:nvSpPr>
        <p:spPr bwMode="auto">
          <a:xfrm>
            <a:off x="1466255" y="1038226"/>
            <a:ext cx="5976937" cy="431800"/>
          </a:xfrm>
          <a:prstGeom prst="rect">
            <a:avLst/>
          </a:prstGeom>
          <a:ln w="9525" cap="flat" cmpd="sng" algn="ctr">
            <a:solidFill>
              <a:schemeClr val="accent1"/>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anchor="ctr"/>
          <a:lstStyle/>
          <a:p>
            <a:pPr marL="365125" indent="-255588" algn="ctr" eaLnBrk="0" hangingPunct="0">
              <a:spcBef>
                <a:spcPts val="400"/>
              </a:spcBef>
              <a:buClr>
                <a:schemeClr val="accent1"/>
              </a:buClr>
              <a:buSzPct val="68000"/>
              <a:defRPr/>
            </a:pPr>
            <a:r>
              <a:rPr lang="de-DE" sz="2400" dirty="0">
                <a:solidFill>
                  <a:srgbClr val="002060"/>
                </a:solidFill>
                <a:latin typeface="Arial" charset="0"/>
              </a:rPr>
              <a:t>Unterrichtsvorhaben für die EF – Bsp.1</a:t>
            </a:r>
            <a:endParaRPr lang="de-DE" sz="2400" b="1" dirty="0"/>
          </a:p>
        </p:txBody>
      </p:sp>
      <p:sp>
        <p:nvSpPr>
          <p:cNvPr id="5" name="Textfeld 4"/>
          <p:cNvSpPr txBox="1"/>
          <p:nvPr/>
        </p:nvSpPr>
        <p:spPr>
          <a:xfrm>
            <a:off x="6084168" y="4908069"/>
            <a:ext cx="2880320"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de-DE" sz="1600" dirty="0" smtClean="0"/>
              <a:t>Kopie </a:t>
            </a:r>
            <a:r>
              <a:rPr lang="de-DE" sz="1600" b="1" dirty="0" smtClean="0"/>
              <a:t>M2</a:t>
            </a:r>
            <a:r>
              <a:rPr lang="de-DE" sz="1600" dirty="0" smtClean="0"/>
              <a:t>: </a:t>
            </a:r>
          </a:p>
          <a:p>
            <a:r>
              <a:rPr lang="de-DE" sz="1600" dirty="0" smtClean="0"/>
              <a:t>„Karteikarte“ UV 1</a:t>
            </a:r>
            <a:endParaRPr lang="de-DE" sz="1600" dirty="0"/>
          </a:p>
        </p:txBody>
      </p:sp>
      <p:sp>
        <p:nvSpPr>
          <p:cNvPr id="2" name="Foliennummernplatzhalter 1"/>
          <p:cNvSpPr>
            <a:spLocks noGrp="1"/>
          </p:cNvSpPr>
          <p:nvPr>
            <p:ph type="sldNum" sz="quarter" idx="11"/>
          </p:nvPr>
        </p:nvSpPr>
        <p:spPr/>
        <p:txBody>
          <a:bodyPr/>
          <a:lstStyle/>
          <a:p>
            <a:fld id="{CD104F33-73FD-064D-987D-430CF3332FCC}" type="slidenum">
              <a:rPr lang="de-DE" smtClean="0"/>
              <a:pPr/>
              <a:t>41</a:t>
            </a:fld>
            <a:endParaRPr lang="de-DE"/>
          </a:p>
        </p:txBody>
      </p:sp>
    </p:spTree>
    <p:extLst>
      <p:ext uri="{BB962C8B-B14F-4D97-AF65-F5344CB8AC3E}">
        <p14:creationId xmlns:p14="http://schemas.microsoft.com/office/powerpoint/2010/main" val="1956707973"/>
      </p:ext>
    </p:extLst>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8131">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95536" y="2060848"/>
            <a:ext cx="8229600" cy="3298180"/>
          </a:xfrm>
        </p:spPr>
        <p:txBody>
          <a:bodyPr/>
          <a:lstStyle/>
          <a:p>
            <a:endParaRPr lang="de-DE" dirty="0" smtClean="0"/>
          </a:p>
          <a:p>
            <a:endParaRPr lang="de-DE" dirty="0" smtClean="0"/>
          </a:p>
          <a:p>
            <a:pPr marL="0" indent="0">
              <a:buNone/>
            </a:pPr>
            <a:endParaRPr lang="de-DE" dirty="0" smtClean="0"/>
          </a:p>
          <a:p>
            <a:r>
              <a:rPr lang="de-DE" dirty="0" smtClean="0"/>
              <a:t>Entwickeln Sie ausgehend von den Kompetenzerwartungen, von Ihren Ideen und den inhaltlichen Schwerpunkten gemeinsam eine Idee für ein weiteres Unterrichtsvorhaben der EF.</a:t>
            </a:r>
            <a:endParaRPr lang="de-DE" dirty="0"/>
          </a:p>
          <a:p>
            <a:r>
              <a:rPr lang="de-DE" dirty="0" smtClean="0"/>
              <a:t>Füllen Sie das Raster gemeinsam aus. </a:t>
            </a:r>
          </a:p>
          <a:p>
            <a:pPr marL="365125" lvl="1" indent="0">
              <a:buNone/>
            </a:pPr>
            <a:r>
              <a:rPr lang="de-DE" dirty="0" smtClean="0"/>
              <a:t>(</a:t>
            </a:r>
            <a:r>
              <a:rPr lang="de-DE" dirty="0" smtClean="0">
                <a:sym typeface="Wingdings" panose="05000000000000000000" pitchFamily="2" charset="2"/>
              </a:rPr>
              <a:t> Focus: Was wollen Sie hier in Ihrer „Fachkonferenz“ verbindlich festlegen?)</a:t>
            </a:r>
            <a:endParaRPr lang="de-DE" dirty="0" smtClean="0"/>
          </a:p>
        </p:txBody>
      </p:sp>
      <p:sp>
        <p:nvSpPr>
          <p:cNvPr id="3" name="Titel 2"/>
          <p:cNvSpPr>
            <a:spLocks noGrp="1"/>
          </p:cNvSpPr>
          <p:nvPr>
            <p:ph type="title"/>
          </p:nvPr>
        </p:nvSpPr>
        <p:spPr>
          <a:xfrm>
            <a:off x="446856" y="260648"/>
            <a:ext cx="7941568" cy="1800200"/>
          </a:xfrm>
        </p:spPr>
        <p:txBody>
          <a:bodyPr>
            <a:noAutofit/>
          </a:bodyPr>
          <a:lstStyle/>
          <a:p>
            <a:r>
              <a:rPr lang="de-DE" sz="2800" dirty="0" smtClean="0"/>
              <a:t/>
            </a:r>
            <a:br>
              <a:rPr lang="de-DE" sz="2800" dirty="0" smtClean="0"/>
            </a:br>
            <a:r>
              <a:rPr lang="de-DE" sz="2800" dirty="0" smtClean="0"/>
              <a:t/>
            </a:r>
            <a:br>
              <a:rPr lang="de-DE" sz="2800" dirty="0" smtClean="0"/>
            </a:br>
            <a:r>
              <a:rPr lang="de-DE" sz="2800" dirty="0"/>
              <a:t/>
            </a:r>
            <a:br>
              <a:rPr lang="de-DE" sz="2800" dirty="0"/>
            </a:br>
            <a:r>
              <a:rPr lang="de-DE" sz="2800" dirty="0" smtClean="0"/>
              <a:t>Wie kommen wir von den Kompetenzerwartungen und Inhaltsfeldern des KLP zu Unterrichtsvorhaben?</a:t>
            </a:r>
            <a:endParaRPr lang="de-DE" sz="2800" dirty="0"/>
          </a:p>
        </p:txBody>
      </p:sp>
      <p:sp>
        <p:nvSpPr>
          <p:cNvPr id="5" name="Textfeld 4"/>
          <p:cNvSpPr txBox="1"/>
          <p:nvPr/>
        </p:nvSpPr>
        <p:spPr>
          <a:xfrm>
            <a:off x="6516216" y="4935835"/>
            <a:ext cx="2448272" cy="132343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de-DE" sz="1600" b="1" dirty="0" smtClean="0"/>
              <a:t>M3: </a:t>
            </a:r>
            <a:r>
              <a:rPr lang="de-DE" sz="1600" dirty="0" smtClean="0"/>
              <a:t>Kärtchen: </a:t>
            </a:r>
            <a:r>
              <a:rPr lang="de-DE" sz="1600" dirty="0" err="1" smtClean="0"/>
              <a:t>KompErw</a:t>
            </a:r>
            <a:r>
              <a:rPr lang="de-DE" sz="1600" dirty="0" smtClean="0"/>
              <a:t> EF, leere Kärtchen für Ideen, ..</a:t>
            </a:r>
          </a:p>
          <a:p>
            <a:r>
              <a:rPr lang="de-DE" sz="1600" dirty="0" smtClean="0"/>
              <a:t>Kopie </a:t>
            </a:r>
            <a:r>
              <a:rPr lang="de-DE" sz="1600" b="1" dirty="0" smtClean="0"/>
              <a:t>M4</a:t>
            </a:r>
            <a:r>
              <a:rPr lang="de-DE" sz="1600" dirty="0" smtClean="0"/>
              <a:t>: Leerformular UV</a:t>
            </a:r>
          </a:p>
        </p:txBody>
      </p:sp>
      <p:sp>
        <p:nvSpPr>
          <p:cNvPr id="4" name="Foliennummernplatzhalter 3"/>
          <p:cNvSpPr>
            <a:spLocks noGrp="1"/>
          </p:cNvSpPr>
          <p:nvPr>
            <p:ph type="sldNum" sz="quarter" idx="11"/>
          </p:nvPr>
        </p:nvSpPr>
        <p:spPr/>
        <p:txBody>
          <a:bodyPr/>
          <a:lstStyle/>
          <a:p>
            <a:fld id="{CD104F33-73FD-064D-987D-430CF3332FCC}" type="slidenum">
              <a:rPr lang="de-DE" smtClean="0"/>
              <a:pPr/>
              <a:t>42</a:t>
            </a:fld>
            <a:endParaRPr lang="de-DE"/>
          </a:p>
        </p:txBody>
      </p:sp>
    </p:spTree>
    <p:extLst>
      <p:ext uri="{BB962C8B-B14F-4D97-AF65-F5344CB8AC3E}">
        <p14:creationId xmlns:p14="http://schemas.microsoft.com/office/powerpoint/2010/main" val="3414771093"/>
      </p:ext>
    </p:extLst>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989138"/>
            <a:ext cx="8229600" cy="4392612"/>
          </a:xfrm>
        </p:spPr>
        <p:txBody>
          <a:bodyPr/>
          <a:lstStyle/>
          <a:p>
            <a:pPr marL="457200" indent="-457200">
              <a:lnSpc>
                <a:spcPct val="115000"/>
              </a:lnSpc>
              <a:spcAft>
                <a:spcPts val="0"/>
              </a:spcAft>
              <a:buFont typeface="+mj-lt"/>
              <a:buAutoNum type="arabicPeriod"/>
              <a:defRPr/>
            </a:pPr>
            <a:r>
              <a:rPr lang="de-DE" sz="2000" dirty="0" smtClean="0">
                <a:latin typeface="Arial" pitchFamily="34" charset="0"/>
                <a:ea typeface="Times New Roman"/>
                <a:cs typeface="Arial" pitchFamily="34" charset="0"/>
              </a:rPr>
              <a:t>„Wie hältst du’s mit der Religion?“ – Wahrnehmung von Religion in unserer Zeit und Welt und Auseinandersetzung mit ihrer Relevanz</a:t>
            </a:r>
          </a:p>
          <a:p>
            <a:pPr marL="457200" indent="-457200">
              <a:lnSpc>
                <a:spcPct val="115000"/>
              </a:lnSpc>
              <a:spcAft>
                <a:spcPts val="0"/>
              </a:spcAft>
              <a:buFont typeface="+mj-lt"/>
              <a:buAutoNum type="arabicPeriod"/>
              <a:defRPr/>
            </a:pPr>
            <a:r>
              <a:rPr lang="de-DE" sz="2000" dirty="0" smtClean="0">
                <a:latin typeface="Arial" pitchFamily="34" charset="0"/>
                <a:ea typeface="Times New Roman"/>
                <a:cs typeface="Arial" pitchFamily="34" charset="0"/>
              </a:rPr>
              <a:t>„Entscheidend ist nicht, wie etwas war, sondern wie wahr etwas ist.“ – Neue Annäherungen an alte Geschichten </a:t>
            </a:r>
          </a:p>
          <a:p>
            <a:pPr marL="457200" indent="-457200">
              <a:lnSpc>
                <a:spcPct val="115000"/>
              </a:lnSpc>
              <a:spcAft>
                <a:spcPts val="0"/>
              </a:spcAft>
              <a:buFont typeface="+mj-lt"/>
              <a:buAutoNum type="arabicPeriod"/>
              <a:defRPr/>
            </a:pPr>
            <a:r>
              <a:rPr lang="de-DE" sz="2000" dirty="0" smtClean="0">
                <a:latin typeface="Arial" pitchFamily="34" charset="0"/>
                <a:ea typeface="Times New Roman"/>
                <a:cs typeface="Arial" pitchFamily="34" charset="0"/>
              </a:rPr>
              <a:t> „Ich glaube nur die Dinge, die naturwissenschaftlich beweisbar sind …“ - Gegen eine eindimensionale Sicht von Wirklichkeit </a:t>
            </a:r>
          </a:p>
          <a:p>
            <a:pPr marL="457200" indent="-457200">
              <a:lnSpc>
                <a:spcPct val="115000"/>
              </a:lnSpc>
              <a:spcAft>
                <a:spcPts val="1000"/>
              </a:spcAft>
              <a:buFont typeface="+mj-lt"/>
              <a:buAutoNum type="arabicPeriod"/>
              <a:defRPr/>
            </a:pPr>
            <a:r>
              <a:rPr lang="de-DE" sz="2000" dirty="0" smtClean="0">
                <a:latin typeface="Arial" pitchFamily="34" charset="0"/>
                <a:ea typeface="Times New Roman"/>
                <a:cs typeface="Arial" pitchFamily="34" charset="0"/>
              </a:rPr>
              <a:t> „Über spannende Beziehungen nachdenken“ (</a:t>
            </a:r>
            <a:r>
              <a:rPr lang="de-DE" sz="2000" dirty="0" err="1" smtClean="0">
                <a:latin typeface="Arial" pitchFamily="34" charset="0"/>
                <a:ea typeface="Times New Roman"/>
                <a:cs typeface="Arial" pitchFamily="34" charset="0"/>
              </a:rPr>
              <a:t>Dirscherl</a:t>
            </a:r>
            <a:r>
              <a:rPr lang="de-DE" sz="2000" dirty="0" smtClean="0">
                <a:latin typeface="Arial" pitchFamily="34" charset="0"/>
                <a:ea typeface="Times New Roman"/>
                <a:cs typeface="Arial" pitchFamily="34" charset="0"/>
              </a:rPr>
              <a:t>) -  Der Mensch als Geschöpf göttlicher Gnade zwischen Anspruch und Wirklichkeit</a:t>
            </a:r>
          </a:p>
          <a:p>
            <a:pPr marL="457200" indent="-457200">
              <a:lnSpc>
                <a:spcPct val="115000"/>
              </a:lnSpc>
              <a:spcAft>
                <a:spcPts val="1000"/>
              </a:spcAft>
              <a:buFont typeface="+mj-lt"/>
              <a:buAutoNum type="arabicPeriod"/>
              <a:defRPr/>
            </a:pPr>
            <a:r>
              <a:rPr lang="de-DE" sz="2000" dirty="0" smtClean="0">
                <a:latin typeface="Arial" pitchFamily="34" charset="0"/>
                <a:ea typeface="Times New Roman"/>
                <a:cs typeface="Arial" pitchFamily="34" charset="0"/>
              </a:rPr>
              <a:t>Orientierung finden – Wie wir verantwortlich handeln können</a:t>
            </a:r>
          </a:p>
          <a:p>
            <a:pPr marL="457200" indent="-457200">
              <a:lnSpc>
                <a:spcPct val="115000"/>
              </a:lnSpc>
              <a:spcAft>
                <a:spcPts val="1000"/>
              </a:spcAft>
              <a:buFont typeface="+mj-lt"/>
              <a:buAutoNum type="arabicPeriod"/>
              <a:defRPr/>
            </a:pPr>
            <a:endParaRPr lang="de-DE" sz="2000" dirty="0" smtClean="0">
              <a:solidFill>
                <a:schemeClr val="tx2">
                  <a:lumMod val="75000"/>
                </a:schemeClr>
              </a:solidFill>
              <a:latin typeface="Arial" pitchFamily="34" charset="0"/>
              <a:cs typeface="Arial" pitchFamily="34" charset="0"/>
            </a:endParaRPr>
          </a:p>
          <a:p>
            <a:pPr marL="457200" indent="-457200">
              <a:lnSpc>
                <a:spcPct val="115000"/>
              </a:lnSpc>
              <a:spcAft>
                <a:spcPts val="1000"/>
              </a:spcAft>
              <a:buFont typeface="+mj-lt"/>
              <a:buAutoNum type="arabicPeriod"/>
              <a:defRPr/>
            </a:pPr>
            <a:endParaRPr lang="de-DE" sz="2800" dirty="0">
              <a:solidFill>
                <a:schemeClr val="tx2">
                  <a:lumMod val="75000"/>
                </a:schemeClr>
              </a:solidFill>
              <a:latin typeface="Arial" pitchFamily="34" charset="0"/>
              <a:cs typeface="Arial" pitchFamily="34" charset="0"/>
            </a:endParaRPr>
          </a:p>
        </p:txBody>
      </p:sp>
      <p:sp>
        <p:nvSpPr>
          <p:cNvPr id="3" name="Titel 2"/>
          <p:cNvSpPr>
            <a:spLocks noGrp="1"/>
          </p:cNvSpPr>
          <p:nvPr>
            <p:ph type="title"/>
          </p:nvPr>
        </p:nvSpPr>
        <p:spPr>
          <a:xfrm>
            <a:off x="463550" y="1343025"/>
            <a:ext cx="8064500" cy="1612900"/>
          </a:xfrm>
        </p:spPr>
        <p:txBody>
          <a:bodyPr>
            <a:noAutofit/>
          </a:bodyPr>
          <a:lstStyle/>
          <a:p>
            <a:r>
              <a:rPr lang="de-DE" sz="2800" dirty="0" smtClean="0"/>
              <a:t>UV der Einführungsphase im Beispiellehrplan:</a:t>
            </a:r>
            <a:r>
              <a:rPr lang="de-DE" sz="3200" dirty="0" smtClean="0"/>
              <a:t> </a:t>
            </a:r>
            <a:endParaRPr lang="de-DE" sz="3200" dirty="0"/>
          </a:p>
        </p:txBody>
      </p:sp>
      <p:sp>
        <p:nvSpPr>
          <p:cNvPr id="5" name="Textfeld 4"/>
          <p:cNvSpPr txBox="1"/>
          <p:nvPr/>
        </p:nvSpPr>
        <p:spPr>
          <a:xfrm>
            <a:off x="5940152" y="5858678"/>
            <a:ext cx="1872208"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de-DE" sz="1600" b="1" dirty="0" smtClean="0"/>
              <a:t>M 5</a:t>
            </a:r>
            <a:r>
              <a:rPr lang="de-DE" sz="1600" dirty="0" smtClean="0"/>
              <a:t>: Checkliste </a:t>
            </a:r>
          </a:p>
        </p:txBody>
      </p:sp>
      <p:sp>
        <p:nvSpPr>
          <p:cNvPr id="4" name="Foliennummernplatzhalter 3"/>
          <p:cNvSpPr>
            <a:spLocks noGrp="1"/>
          </p:cNvSpPr>
          <p:nvPr>
            <p:ph type="sldNum" sz="quarter" idx="11"/>
          </p:nvPr>
        </p:nvSpPr>
        <p:spPr/>
        <p:txBody>
          <a:bodyPr/>
          <a:lstStyle/>
          <a:p>
            <a:fld id="{CD104F33-73FD-064D-987D-430CF3332FCC}" type="slidenum">
              <a:rPr lang="de-DE" smtClean="0"/>
              <a:pPr/>
              <a:t>43</a:t>
            </a:fld>
            <a:endParaRPr lang="de-DE"/>
          </a:p>
        </p:txBody>
      </p:sp>
    </p:spTree>
    <p:extLst>
      <p:ext uri="{BB962C8B-B14F-4D97-AF65-F5344CB8AC3E}">
        <p14:creationId xmlns:p14="http://schemas.microsoft.com/office/powerpoint/2010/main" val="3502236841"/>
      </p:ext>
    </p:extLst>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763688" y="2348880"/>
            <a:ext cx="6480720" cy="1143000"/>
          </a:xfrm>
        </p:spPr>
        <p:txBody>
          <a:bodyPr>
            <a:noAutofit/>
          </a:bodyPr>
          <a:lstStyle/>
          <a:p>
            <a:r>
              <a:rPr lang="de-DE" sz="4000" dirty="0" smtClean="0">
                <a:solidFill>
                  <a:schemeClr val="tx1"/>
                </a:solidFill>
                <a:latin typeface="+mn-lt"/>
                <a:ea typeface="+mn-ea"/>
                <a:cs typeface="+mn-cs"/>
              </a:rPr>
              <a:t/>
            </a:r>
            <a:br>
              <a:rPr lang="de-DE" sz="4000" dirty="0" smtClean="0">
                <a:solidFill>
                  <a:schemeClr val="tx1"/>
                </a:solidFill>
                <a:latin typeface="+mn-lt"/>
                <a:ea typeface="+mn-ea"/>
                <a:cs typeface="+mn-cs"/>
              </a:rPr>
            </a:br>
            <a:r>
              <a:rPr lang="de-DE" sz="4000" dirty="0" smtClean="0">
                <a:solidFill>
                  <a:schemeClr val="tx1"/>
                </a:solidFill>
                <a:latin typeface="+mn-lt"/>
                <a:ea typeface="+mn-ea"/>
                <a:cs typeface="+mn-cs"/>
              </a:rPr>
              <a:t>Überprüfungsformen</a:t>
            </a:r>
            <a:br>
              <a:rPr lang="de-DE" sz="4000" dirty="0" smtClean="0">
                <a:solidFill>
                  <a:schemeClr val="tx1"/>
                </a:solidFill>
                <a:latin typeface="+mn-lt"/>
                <a:ea typeface="+mn-ea"/>
                <a:cs typeface="+mn-cs"/>
              </a:rPr>
            </a:br>
            <a:r>
              <a:rPr lang="de-DE" sz="4000" dirty="0" smtClean="0">
                <a:latin typeface="+mn-lt"/>
                <a:ea typeface="+mn-ea"/>
                <a:cs typeface="+mn-cs"/>
              </a:rPr>
              <a:t>Abiturprüfung</a:t>
            </a:r>
            <a:r>
              <a:rPr lang="de-DE" sz="4000" dirty="0" smtClean="0">
                <a:solidFill>
                  <a:schemeClr val="tx1"/>
                </a:solidFill>
                <a:latin typeface="+mn-lt"/>
                <a:ea typeface="+mn-ea"/>
                <a:cs typeface="+mn-cs"/>
              </a:rPr>
              <a:t/>
            </a:r>
            <a:br>
              <a:rPr lang="de-DE" sz="4000" dirty="0" smtClean="0">
                <a:solidFill>
                  <a:schemeClr val="tx1"/>
                </a:solidFill>
                <a:latin typeface="+mn-lt"/>
                <a:ea typeface="+mn-ea"/>
                <a:cs typeface="+mn-cs"/>
              </a:rPr>
            </a:br>
            <a:endParaRPr lang="de-DE" sz="4000" dirty="0" smtClean="0">
              <a:solidFill>
                <a:schemeClr val="tx1"/>
              </a:solidFill>
              <a:latin typeface="+mn-lt"/>
              <a:ea typeface="+mn-ea"/>
              <a:cs typeface="+mn-cs"/>
            </a:endParaRPr>
          </a:p>
        </p:txBody>
      </p:sp>
      <p:sp>
        <p:nvSpPr>
          <p:cNvPr id="2" name="Foliennummernplatzhalter 1"/>
          <p:cNvSpPr>
            <a:spLocks noGrp="1"/>
          </p:cNvSpPr>
          <p:nvPr>
            <p:ph type="sldNum" sz="quarter" idx="11"/>
          </p:nvPr>
        </p:nvSpPr>
        <p:spPr/>
        <p:txBody>
          <a:bodyPr/>
          <a:lstStyle/>
          <a:p>
            <a:fld id="{8B11F886-2321-D044-8B58-960FC1E764CA}" type="slidenum">
              <a:rPr lang="de-DE" smtClean="0"/>
              <a:pPr/>
              <a:t>44</a:t>
            </a:fld>
            <a:endParaRPr lang="de-DE"/>
          </a:p>
        </p:txBody>
      </p:sp>
    </p:spTree>
    <p:extLst>
      <p:ext uri="{BB962C8B-B14F-4D97-AF65-F5344CB8AC3E}">
        <p14:creationId xmlns:p14="http://schemas.microsoft.com/office/powerpoint/2010/main" val="1094642434"/>
      </p:ext>
    </p:extLst>
  </p:cSld>
  <p:clrMapOvr>
    <a:masterClrMapping/>
  </p:clrMapOvr>
  <p:transition advClick="0" advTm="1000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bwMode="auto">
          <a:xfrm>
            <a:off x="269875" y="1412776"/>
            <a:ext cx="6121400" cy="936625"/>
          </a:xfrm>
          <a:prstGeom prst="rect">
            <a:avLst/>
          </a:prstGeom>
          <a:ln w="9525" cap="flat" cmpd="sng" algn="ctr">
            <a:solidFill>
              <a:schemeClr val="accent1"/>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anchor="ctr"/>
          <a:lstStyle/>
          <a:p>
            <a:pPr algn="ctr" eaLnBrk="0" hangingPunct="0">
              <a:spcBef>
                <a:spcPts val="400"/>
              </a:spcBef>
              <a:buClr>
                <a:schemeClr val="accent1"/>
              </a:buClr>
              <a:buSzPct val="68000"/>
              <a:defRPr/>
            </a:pPr>
            <a:r>
              <a:rPr lang="de-DE" sz="2400" b="1" dirty="0"/>
              <a:t>Überprüfungsformen </a:t>
            </a:r>
            <a:r>
              <a:rPr lang="de-DE" sz="2400" b="1" dirty="0" smtClean="0"/>
              <a:t>(KLP Kap.3)</a:t>
            </a:r>
            <a:endParaRPr lang="de-DE" sz="2400" b="1" dirty="0"/>
          </a:p>
          <a:p>
            <a:pPr algn="ctr" eaLnBrk="0" hangingPunct="0">
              <a:spcBef>
                <a:spcPts val="400"/>
              </a:spcBef>
              <a:buClr>
                <a:schemeClr val="accent1"/>
              </a:buClr>
              <a:buSzPct val="68000"/>
              <a:defRPr/>
            </a:pPr>
            <a:r>
              <a:rPr lang="de-DE" sz="2400" b="1" dirty="0"/>
              <a:t>(mündlich und schriftlich)</a:t>
            </a:r>
          </a:p>
        </p:txBody>
      </p:sp>
      <p:graphicFrame>
        <p:nvGraphicFramePr>
          <p:cNvPr id="4" name="Tabelle 3"/>
          <p:cNvGraphicFramePr>
            <a:graphicFrameLocks noGrp="1"/>
          </p:cNvGraphicFramePr>
          <p:nvPr>
            <p:extLst>
              <p:ext uri="{D42A27DB-BD31-4B8C-83A1-F6EECF244321}">
                <p14:modId xmlns:p14="http://schemas.microsoft.com/office/powerpoint/2010/main" val="3061479116"/>
              </p:ext>
            </p:extLst>
          </p:nvPr>
        </p:nvGraphicFramePr>
        <p:xfrm>
          <a:off x="766242" y="2518847"/>
          <a:ext cx="5433244" cy="3219192"/>
        </p:xfrm>
        <a:graphic>
          <a:graphicData uri="http://schemas.openxmlformats.org/drawingml/2006/table">
            <a:tbl>
              <a:tblPr firstRow="1" bandRow="1">
                <a:tableStyleId>{5C22544A-7EE6-4342-B048-85BDC9FD1C3A}</a:tableStyleId>
              </a:tblPr>
              <a:tblGrid>
                <a:gridCol w="2716622"/>
                <a:gridCol w="2716622"/>
              </a:tblGrid>
              <a:tr h="658872">
                <a:tc>
                  <a:txBody>
                    <a:bodyPr/>
                    <a:lstStyle/>
                    <a:p>
                      <a:pPr algn="just">
                        <a:spcAft>
                          <a:spcPts val="0"/>
                        </a:spcAft>
                      </a:pPr>
                      <a:r>
                        <a:rPr lang="de-DE" sz="1800" b="1" dirty="0">
                          <a:effectLst/>
                          <a:latin typeface="Arial"/>
                          <a:ea typeface="Times New Roman"/>
                        </a:rPr>
                        <a:t>Überprüfungsformen</a:t>
                      </a:r>
                      <a:endParaRPr lang="de-DE" sz="1800" dirty="0">
                        <a:effectLst/>
                        <a:latin typeface="Arial"/>
                        <a:ea typeface="Times New Roman"/>
                      </a:endParaRPr>
                    </a:p>
                  </a:txBody>
                  <a:tcPr marL="68580" marR="68580" marT="0" marB="0"/>
                </a:tc>
                <a:tc>
                  <a:txBody>
                    <a:bodyPr/>
                    <a:lstStyle/>
                    <a:p>
                      <a:pPr algn="just">
                        <a:spcAft>
                          <a:spcPts val="0"/>
                        </a:spcAft>
                      </a:pPr>
                      <a:r>
                        <a:rPr lang="de-DE" sz="1800" b="1" dirty="0">
                          <a:effectLst/>
                          <a:latin typeface="Arial"/>
                          <a:ea typeface="Times New Roman"/>
                        </a:rPr>
                        <a:t>Kurzbeschreibung</a:t>
                      </a:r>
                      <a:r>
                        <a:rPr lang="de-DE" sz="1800" b="1" dirty="0" smtClean="0">
                          <a:effectLst/>
                          <a:latin typeface="Arial"/>
                          <a:ea typeface="Times New Roman"/>
                        </a:rPr>
                        <a:t>/</a:t>
                      </a:r>
                    </a:p>
                    <a:p>
                      <a:pPr algn="just">
                        <a:spcAft>
                          <a:spcPts val="0"/>
                        </a:spcAft>
                      </a:pPr>
                      <a:r>
                        <a:rPr lang="de-DE" sz="1800" b="1" i="1" dirty="0" smtClean="0">
                          <a:effectLst/>
                          <a:latin typeface="Arial"/>
                          <a:ea typeface="Times New Roman"/>
                        </a:rPr>
                        <a:t>Beispiele</a:t>
                      </a:r>
                      <a:endParaRPr lang="de-DE" sz="1800" dirty="0">
                        <a:effectLst/>
                        <a:latin typeface="Arial"/>
                        <a:ea typeface="Times New Roman"/>
                      </a:endParaRPr>
                    </a:p>
                  </a:txBody>
                  <a:tcPr marL="68580" marR="68580" marT="0" marB="0"/>
                </a:tc>
              </a:tr>
              <a:tr h="370840">
                <a:tc>
                  <a:txBody>
                    <a:bodyPr/>
                    <a:lstStyle/>
                    <a:p>
                      <a:r>
                        <a:rPr lang="de-DE" dirty="0" smtClean="0"/>
                        <a:t>Darstellung</a:t>
                      </a:r>
                    </a:p>
                    <a:p>
                      <a:endParaRPr lang="de-DE" dirty="0" smtClean="0"/>
                    </a:p>
                  </a:txBody>
                  <a:tcPr/>
                </a:tc>
                <a:tc>
                  <a:txBody>
                    <a:bodyPr/>
                    <a:lstStyle/>
                    <a:p>
                      <a:r>
                        <a:rPr lang="de-DE" dirty="0" smtClean="0"/>
                        <a:t>…</a:t>
                      </a:r>
                      <a:endParaRPr lang="de-DE" dirty="0"/>
                    </a:p>
                  </a:txBody>
                  <a:tcPr/>
                </a:tc>
              </a:tr>
              <a:tr h="370840">
                <a:tc>
                  <a:txBody>
                    <a:bodyPr/>
                    <a:lstStyle/>
                    <a:p>
                      <a:r>
                        <a:rPr lang="de-DE" dirty="0" smtClean="0"/>
                        <a:t>Analyse</a:t>
                      </a:r>
                    </a:p>
                    <a:p>
                      <a:endParaRPr lang="de-DE" dirty="0" smtClean="0"/>
                    </a:p>
                  </a:txBody>
                  <a:tcPr/>
                </a:tc>
                <a:tc>
                  <a:txBody>
                    <a:bodyPr/>
                    <a:lstStyle/>
                    <a:p>
                      <a:r>
                        <a:rPr lang="de-DE" dirty="0" smtClean="0"/>
                        <a:t>…</a:t>
                      </a:r>
                      <a:endParaRPr lang="de-DE" dirty="0"/>
                    </a:p>
                  </a:txBody>
                  <a:tcPr/>
                </a:tc>
              </a:tr>
              <a:tr h="370840">
                <a:tc>
                  <a:txBody>
                    <a:bodyPr/>
                    <a:lstStyle/>
                    <a:p>
                      <a:r>
                        <a:rPr lang="de-DE" dirty="0" smtClean="0"/>
                        <a:t>Erörterung</a:t>
                      </a:r>
                    </a:p>
                    <a:p>
                      <a:endParaRPr lang="de-DE" dirty="0" smtClean="0"/>
                    </a:p>
                  </a:txBody>
                  <a:tcPr/>
                </a:tc>
                <a:tc>
                  <a:txBody>
                    <a:bodyPr/>
                    <a:lstStyle/>
                    <a:p>
                      <a:r>
                        <a:rPr lang="de-DE" dirty="0" smtClean="0"/>
                        <a:t>…</a:t>
                      </a:r>
                      <a:endParaRPr lang="de-DE" dirty="0"/>
                    </a:p>
                  </a:txBody>
                  <a:tcPr/>
                </a:tc>
              </a:tr>
              <a:tr h="370840">
                <a:tc>
                  <a:txBody>
                    <a:bodyPr/>
                    <a:lstStyle/>
                    <a:p>
                      <a:r>
                        <a:rPr lang="de-DE" dirty="0" smtClean="0"/>
                        <a:t>Gestaltung</a:t>
                      </a:r>
                    </a:p>
                    <a:p>
                      <a:endParaRPr lang="de-DE" dirty="0"/>
                    </a:p>
                  </a:txBody>
                  <a:tcPr/>
                </a:tc>
                <a:tc>
                  <a:txBody>
                    <a:bodyPr/>
                    <a:lstStyle/>
                    <a:p>
                      <a:r>
                        <a:rPr lang="de-DE" dirty="0" smtClean="0"/>
                        <a:t>…</a:t>
                      </a:r>
                      <a:endParaRPr lang="de-DE" dirty="0"/>
                    </a:p>
                  </a:txBody>
                  <a:tcPr/>
                </a:tc>
              </a:tr>
            </a:tbl>
          </a:graphicData>
        </a:graphic>
      </p:graphicFrame>
      <p:sp>
        <p:nvSpPr>
          <p:cNvPr id="5" name="Textfeld 4"/>
          <p:cNvSpPr txBox="1"/>
          <p:nvPr/>
        </p:nvSpPr>
        <p:spPr>
          <a:xfrm>
            <a:off x="6458892" y="1412776"/>
            <a:ext cx="2699792" cy="4801314"/>
          </a:xfrm>
          <a:prstGeom prst="rect">
            <a:avLst/>
          </a:prstGeom>
          <a:noFill/>
        </p:spPr>
        <p:txBody>
          <a:bodyPr wrap="square" rtlCol="0">
            <a:spAutoFit/>
          </a:bodyPr>
          <a:lstStyle/>
          <a:p>
            <a:endParaRPr lang="de-DE" i="1" dirty="0" smtClean="0"/>
          </a:p>
          <a:p>
            <a:endParaRPr lang="de-DE" i="1" dirty="0"/>
          </a:p>
          <a:p>
            <a:endParaRPr lang="de-DE" i="1" dirty="0" smtClean="0"/>
          </a:p>
          <a:p>
            <a:endParaRPr lang="de-DE" i="1" dirty="0"/>
          </a:p>
          <a:p>
            <a:r>
              <a:rPr lang="de-DE" i="1" dirty="0" smtClean="0"/>
              <a:t>Schülerinnen </a:t>
            </a:r>
            <a:r>
              <a:rPr lang="de-DE" i="1" dirty="0"/>
              <a:t>und Schüler haben auf unterschiedliche Art und Weise Gelegenheit, </a:t>
            </a:r>
            <a:r>
              <a:rPr lang="de-DE" i="1" dirty="0" smtClean="0"/>
              <a:t>diese Formen einzuüben bzw. auch Leistungsnachweise </a:t>
            </a:r>
            <a:r>
              <a:rPr lang="de-DE" i="1" dirty="0"/>
              <a:t>zu erbringen, die die aufgeführten Schwerpunkte berücksichtigen (z. B. Referat, Präsentation, Portfolio, …)</a:t>
            </a:r>
          </a:p>
        </p:txBody>
      </p:sp>
      <p:sp>
        <p:nvSpPr>
          <p:cNvPr id="2" name="Foliennummernplatzhalter 1"/>
          <p:cNvSpPr>
            <a:spLocks noGrp="1"/>
          </p:cNvSpPr>
          <p:nvPr>
            <p:ph type="sldNum" sz="quarter" idx="11"/>
          </p:nvPr>
        </p:nvSpPr>
        <p:spPr/>
        <p:txBody>
          <a:bodyPr/>
          <a:lstStyle/>
          <a:p>
            <a:fld id="{CD104F33-73FD-064D-987D-430CF3332FCC}" type="slidenum">
              <a:rPr lang="de-DE" smtClean="0"/>
              <a:pPr/>
              <a:t>45</a:t>
            </a:fld>
            <a:endParaRPr lang="de-DE"/>
          </a:p>
        </p:txBody>
      </p:sp>
    </p:spTree>
    <p:extLst>
      <p:ext uri="{BB962C8B-B14F-4D97-AF65-F5344CB8AC3E}">
        <p14:creationId xmlns:p14="http://schemas.microsoft.com/office/powerpoint/2010/main" val="2209711221"/>
      </p:ext>
    </p:extLst>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Inhaltsplatzhalter 1"/>
          <p:cNvSpPr>
            <a:spLocks noGrp="1"/>
          </p:cNvSpPr>
          <p:nvPr>
            <p:ph idx="1"/>
          </p:nvPr>
        </p:nvSpPr>
        <p:spPr>
          <a:xfrm>
            <a:off x="482600" y="2220913"/>
            <a:ext cx="8064500" cy="2160587"/>
          </a:xfrm>
        </p:spPr>
        <p:txBody>
          <a:bodyPr/>
          <a:lstStyle/>
          <a:p>
            <a:r>
              <a:rPr lang="de-DE" sz="2800" dirty="0" smtClean="0"/>
              <a:t>Es gilt die APO-</a:t>
            </a:r>
            <a:r>
              <a:rPr lang="de-DE" sz="2800" dirty="0" err="1" smtClean="0"/>
              <a:t>GOSt</a:t>
            </a:r>
            <a:r>
              <a:rPr lang="de-DE" sz="2800" dirty="0" smtClean="0"/>
              <a:t>.</a:t>
            </a:r>
          </a:p>
          <a:p>
            <a:pPr marL="109537" indent="0">
              <a:buNone/>
            </a:pPr>
            <a:endParaRPr lang="de-DE" sz="2800" dirty="0" smtClean="0"/>
          </a:p>
          <a:p>
            <a:r>
              <a:rPr lang="de-DE" sz="2800" dirty="0"/>
              <a:t>„Fachlich beziehen sich alle Teile der Abiturprüfung auf die </a:t>
            </a:r>
            <a:r>
              <a:rPr lang="de-DE" sz="2800" b="1" dirty="0"/>
              <a:t>in Kapitel 2 dieses Kernlehrplans für das Ende der Qualifikationsphase festgelegten Kompetenzerwartungen</a:t>
            </a:r>
            <a:r>
              <a:rPr lang="de-DE" sz="2800" dirty="0" smtClean="0"/>
              <a:t>.“</a:t>
            </a:r>
          </a:p>
        </p:txBody>
      </p:sp>
      <p:sp>
        <p:nvSpPr>
          <p:cNvPr id="3" name="Titel 2"/>
          <p:cNvSpPr>
            <a:spLocks noGrp="1"/>
          </p:cNvSpPr>
          <p:nvPr>
            <p:ph type="title"/>
          </p:nvPr>
        </p:nvSpPr>
        <p:spPr>
          <a:xfrm>
            <a:off x="482600" y="1277938"/>
            <a:ext cx="8064500" cy="1439862"/>
          </a:xfrm>
        </p:spPr>
        <p:txBody>
          <a:bodyPr>
            <a:normAutofit fontScale="90000"/>
          </a:bodyPr>
          <a:lstStyle/>
          <a:p>
            <a:pPr>
              <a:defRPr/>
            </a:pPr>
            <a:r>
              <a:rPr lang="de-DE" sz="2400" dirty="0" smtClean="0"/>
              <a:t/>
            </a:r>
            <a:br>
              <a:rPr lang="de-DE" sz="2400" dirty="0" smtClean="0"/>
            </a:br>
            <a:r>
              <a:rPr lang="de-DE" sz="3600" dirty="0" smtClean="0">
                <a:latin typeface="+mn-lt"/>
              </a:rPr>
              <a:t>Abiturprüfung (KLP </a:t>
            </a:r>
            <a:r>
              <a:rPr lang="de-DE" sz="3600" dirty="0">
                <a:latin typeface="+mn-lt"/>
              </a:rPr>
              <a:t>Kap. </a:t>
            </a:r>
            <a:r>
              <a:rPr lang="de-DE" sz="3600" dirty="0" smtClean="0">
                <a:latin typeface="+mn-lt"/>
              </a:rPr>
              <a:t>4)</a:t>
            </a:r>
            <a:br>
              <a:rPr lang="de-DE" sz="3600" dirty="0" smtClean="0">
                <a:latin typeface="+mn-lt"/>
              </a:rPr>
            </a:br>
            <a:r>
              <a:rPr lang="de-DE" sz="3600" dirty="0" smtClean="0">
                <a:latin typeface="+mn-lt"/>
              </a:rPr>
              <a:t/>
            </a:r>
            <a:br>
              <a:rPr lang="de-DE" sz="3600" dirty="0" smtClean="0">
                <a:latin typeface="+mn-lt"/>
              </a:rPr>
            </a:br>
            <a:r>
              <a:rPr lang="de-DE" sz="3600" dirty="0">
                <a:latin typeface="+mn-lt"/>
              </a:rPr>
              <a:t/>
            </a:r>
            <a:br>
              <a:rPr lang="de-DE" sz="3600" dirty="0">
                <a:latin typeface="+mn-lt"/>
              </a:rPr>
            </a:br>
            <a:r>
              <a:rPr lang="de-DE" sz="3600" dirty="0" smtClean="0">
                <a:latin typeface="+mn-lt"/>
              </a:rPr>
              <a:t/>
            </a:r>
            <a:br>
              <a:rPr lang="de-DE" sz="3600" dirty="0" smtClean="0">
                <a:latin typeface="+mn-lt"/>
              </a:rPr>
            </a:br>
            <a:r>
              <a:rPr lang="de-DE" sz="3600" dirty="0">
                <a:latin typeface="+mn-lt"/>
              </a:rPr>
              <a:t/>
            </a:r>
            <a:br>
              <a:rPr lang="de-DE" sz="3600" dirty="0">
                <a:latin typeface="+mn-lt"/>
              </a:rPr>
            </a:br>
            <a:endParaRPr lang="de-DE" sz="3600" dirty="0">
              <a:latin typeface="+mn-lt"/>
            </a:endParaRPr>
          </a:p>
        </p:txBody>
      </p:sp>
      <p:sp>
        <p:nvSpPr>
          <p:cNvPr id="2" name="Foliennummernplatzhalter 1"/>
          <p:cNvSpPr>
            <a:spLocks noGrp="1"/>
          </p:cNvSpPr>
          <p:nvPr>
            <p:ph type="sldNum" sz="quarter" idx="11"/>
          </p:nvPr>
        </p:nvSpPr>
        <p:spPr/>
        <p:txBody>
          <a:bodyPr/>
          <a:lstStyle/>
          <a:p>
            <a:fld id="{CD104F33-73FD-064D-987D-430CF3332FCC}" type="slidenum">
              <a:rPr lang="de-DE" smtClean="0"/>
              <a:pPr/>
              <a:t>46</a:t>
            </a:fld>
            <a:endParaRPr lang="de-DE"/>
          </a:p>
        </p:txBody>
      </p:sp>
    </p:spTree>
    <p:extLst>
      <p:ext uri="{BB962C8B-B14F-4D97-AF65-F5344CB8AC3E}">
        <p14:creationId xmlns:p14="http://schemas.microsoft.com/office/powerpoint/2010/main" val="99353380"/>
      </p:ext>
    </p:extLst>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03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Inhaltsplatzhalter 1"/>
          <p:cNvSpPr>
            <a:spLocks noGrp="1"/>
          </p:cNvSpPr>
          <p:nvPr>
            <p:ph idx="1"/>
          </p:nvPr>
        </p:nvSpPr>
        <p:spPr>
          <a:xfrm>
            <a:off x="558800" y="2868613"/>
            <a:ext cx="8064500" cy="2160587"/>
          </a:xfrm>
        </p:spPr>
        <p:txBody>
          <a:bodyPr/>
          <a:lstStyle/>
          <a:p>
            <a:pPr>
              <a:spcAft>
                <a:spcPts val="1800"/>
              </a:spcAft>
            </a:pPr>
            <a:r>
              <a:rPr lang="de-DE" sz="2400" b="1" dirty="0" smtClean="0"/>
              <a:t>Abiturvorgaben als Konkretisierung des KLP</a:t>
            </a:r>
            <a:r>
              <a:rPr lang="de-DE" sz="2400" dirty="0" smtClean="0"/>
              <a:t>, „soweit </a:t>
            </a:r>
            <a:r>
              <a:rPr lang="de-DE" sz="2400" dirty="0"/>
              <a:t>dies für die Schaffung landesweit einheitlicher Bezüge für die zentral gestellten Abiturklausuren </a:t>
            </a:r>
            <a:r>
              <a:rPr lang="de-DE" sz="2400" b="1" dirty="0"/>
              <a:t>erforderlich</a:t>
            </a:r>
            <a:r>
              <a:rPr lang="de-DE" sz="2400" dirty="0"/>
              <a:t> </a:t>
            </a:r>
            <a:r>
              <a:rPr lang="de-DE" sz="2400" dirty="0" smtClean="0"/>
              <a:t>ist“ </a:t>
            </a:r>
          </a:p>
          <a:p>
            <a:pPr>
              <a:spcAft>
                <a:spcPts val="1800"/>
              </a:spcAft>
            </a:pPr>
            <a:r>
              <a:rPr lang="de-DE" sz="2400" dirty="0" smtClean="0"/>
              <a:t>„Die </a:t>
            </a:r>
            <a:r>
              <a:rPr lang="de-DE" sz="2400" dirty="0"/>
              <a:t>Verpflichtung zur </a:t>
            </a:r>
            <a:r>
              <a:rPr lang="de-DE" sz="2400" b="1" dirty="0"/>
              <a:t>Umsetzung des gesamten Kernlehrplans</a:t>
            </a:r>
            <a:r>
              <a:rPr lang="de-DE" sz="2400" dirty="0"/>
              <a:t> bleibt hiervon unberührt</a:t>
            </a:r>
            <a:r>
              <a:rPr lang="de-DE" sz="2400" dirty="0" smtClean="0"/>
              <a:t>.“</a:t>
            </a:r>
            <a:endParaRPr lang="de-DE" sz="2400" dirty="0"/>
          </a:p>
        </p:txBody>
      </p:sp>
      <p:sp>
        <p:nvSpPr>
          <p:cNvPr id="3" name="Titel 2"/>
          <p:cNvSpPr>
            <a:spLocks noGrp="1"/>
          </p:cNvSpPr>
          <p:nvPr>
            <p:ph type="title"/>
          </p:nvPr>
        </p:nvSpPr>
        <p:spPr>
          <a:xfrm>
            <a:off x="539750" y="1611313"/>
            <a:ext cx="8064500" cy="1439862"/>
          </a:xfrm>
        </p:spPr>
        <p:txBody>
          <a:bodyPr>
            <a:normAutofit/>
          </a:bodyPr>
          <a:lstStyle/>
          <a:p>
            <a:pPr>
              <a:defRPr/>
            </a:pPr>
            <a:r>
              <a:rPr lang="de-DE" sz="3200" dirty="0" smtClean="0"/>
              <a:t>Abiturprüfung (KLP </a:t>
            </a:r>
            <a:r>
              <a:rPr lang="de-DE" sz="3200" dirty="0"/>
              <a:t>Kap. </a:t>
            </a:r>
            <a:r>
              <a:rPr lang="de-DE" sz="3200" dirty="0" smtClean="0"/>
              <a:t>4) - Vorgaben</a:t>
            </a:r>
            <a:r>
              <a:rPr lang="de-DE" dirty="0"/>
              <a:t/>
            </a:r>
            <a:br>
              <a:rPr lang="de-DE" dirty="0"/>
            </a:br>
            <a:endParaRPr lang="de-DE" dirty="0"/>
          </a:p>
        </p:txBody>
      </p:sp>
      <p:sp>
        <p:nvSpPr>
          <p:cNvPr id="2" name="Foliennummernplatzhalter 1"/>
          <p:cNvSpPr>
            <a:spLocks noGrp="1"/>
          </p:cNvSpPr>
          <p:nvPr>
            <p:ph type="sldNum" sz="quarter" idx="11"/>
          </p:nvPr>
        </p:nvSpPr>
        <p:spPr/>
        <p:txBody>
          <a:bodyPr/>
          <a:lstStyle/>
          <a:p>
            <a:fld id="{CD104F33-73FD-064D-987D-430CF3332FCC}" type="slidenum">
              <a:rPr lang="de-DE" smtClean="0"/>
              <a:pPr/>
              <a:t>47</a:t>
            </a:fld>
            <a:endParaRPr lang="de-DE"/>
          </a:p>
        </p:txBody>
      </p:sp>
    </p:spTree>
    <p:extLst>
      <p:ext uri="{BB962C8B-B14F-4D97-AF65-F5344CB8AC3E}">
        <p14:creationId xmlns:p14="http://schemas.microsoft.com/office/powerpoint/2010/main" val="4220206304"/>
      </p:ext>
    </p:extLst>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03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38150" y="1493838"/>
            <a:ext cx="8229600" cy="3586410"/>
          </a:xfrm>
        </p:spPr>
        <p:txBody>
          <a:bodyPr>
            <a:normAutofit/>
          </a:bodyPr>
          <a:lstStyle/>
          <a:p>
            <a:r>
              <a:rPr lang="de-DE" sz="4400" dirty="0" smtClean="0"/>
              <a:t>Kompetenzerwartungen für Schülerinnen und Schüler  transparent machen</a:t>
            </a:r>
            <a:br>
              <a:rPr lang="de-DE" sz="4400" dirty="0" smtClean="0"/>
            </a:br>
            <a:endParaRPr lang="de-DE" dirty="0"/>
          </a:p>
        </p:txBody>
      </p:sp>
      <p:sp>
        <p:nvSpPr>
          <p:cNvPr id="2" name="Textfeld 1"/>
          <p:cNvSpPr txBox="1"/>
          <p:nvPr/>
        </p:nvSpPr>
        <p:spPr>
          <a:xfrm>
            <a:off x="4427984" y="4005064"/>
            <a:ext cx="4464496" cy="523220"/>
          </a:xfrm>
          <a:prstGeom prst="rect">
            <a:avLst/>
          </a:prstGeom>
          <a:noFill/>
        </p:spPr>
        <p:txBody>
          <a:bodyPr wrap="square" rtlCol="0">
            <a:spAutoFit/>
          </a:bodyPr>
          <a:lstStyle/>
          <a:p>
            <a:r>
              <a:rPr lang="de-DE" sz="2800" dirty="0" smtClean="0">
                <a:latin typeface="+mn-lt"/>
              </a:rPr>
              <a:t>Ein Beispiel</a:t>
            </a:r>
            <a:endParaRPr lang="de-DE" sz="2800" dirty="0">
              <a:latin typeface="+mn-lt"/>
            </a:endParaRPr>
          </a:p>
        </p:txBody>
      </p:sp>
      <p:sp>
        <p:nvSpPr>
          <p:cNvPr id="3" name="Foliennummernplatzhalter 2"/>
          <p:cNvSpPr>
            <a:spLocks noGrp="1"/>
          </p:cNvSpPr>
          <p:nvPr>
            <p:ph type="sldNum" sz="quarter" idx="11"/>
          </p:nvPr>
        </p:nvSpPr>
        <p:spPr/>
        <p:txBody>
          <a:bodyPr/>
          <a:lstStyle/>
          <a:p>
            <a:fld id="{8B11F886-2321-D044-8B58-960FC1E764CA}" type="slidenum">
              <a:rPr lang="de-DE" smtClean="0"/>
              <a:pPr/>
              <a:t>48</a:t>
            </a:fld>
            <a:endParaRPr lang="de-DE"/>
          </a:p>
        </p:txBody>
      </p:sp>
    </p:spTree>
    <p:extLst>
      <p:ext uri="{BB962C8B-B14F-4D97-AF65-F5344CB8AC3E}">
        <p14:creationId xmlns:p14="http://schemas.microsoft.com/office/powerpoint/2010/main" val="3061240804"/>
      </p:ext>
    </p:extLst>
  </p:cSld>
  <p:clrMapOvr>
    <a:masterClrMapping/>
  </p:clrMapOvr>
  <p:transition advClick="0" advTm="1000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772816"/>
            <a:ext cx="8229600" cy="3744416"/>
          </a:xfrm>
        </p:spPr>
        <p:style>
          <a:lnRef idx="2">
            <a:schemeClr val="accent1"/>
          </a:lnRef>
          <a:fillRef idx="1">
            <a:schemeClr val="lt1"/>
          </a:fillRef>
          <a:effectRef idx="0">
            <a:schemeClr val="accent1"/>
          </a:effectRef>
          <a:fontRef idx="minor">
            <a:schemeClr val="dk1"/>
          </a:fontRef>
        </p:style>
        <p:txBody>
          <a:bodyPr/>
          <a:lstStyle/>
          <a:p>
            <a:pPr marL="109537" indent="0">
              <a:buNone/>
            </a:pPr>
            <a:r>
              <a:rPr lang="de-DE" dirty="0" smtClean="0"/>
              <a:t>Idee</a:t>
            </a:r>
            <a:r>
              <a:rPr lang="de-DE" dirty="0"/>
              <a:t>: </a:t>
            </a:r>
          </a:p>
          <a:p>
            <a:pPr marL="623887" indent="-514350">
              <a:buFont typeface="+mj-lt"/>
              <a:buAutoNum type="arabicPeriod"/>
            </a:pPr>
            <a:r>
              <a:rPr lang="de-DE" dirty="0"/>
              <a:t>Die </a:t>
            </a:r>
            <a:r>
              <a:rPr lang="de-DE" dirty="0" err="1"/>
              <a:t>SuS</a:t>
            </a:r>
            <a:r>
              <a:rPr lang="de-DE" dirty="0"/>
              <a:t> wiederholen Unterrichtsergebnisse über Karteikarten („Lernkarten</a:t>
            </a:r>
            <a:r>
              <a:rPr lang="de-DE" dirty="0" smtClean="0"/>
              <a:t>“).</a:t>
            </a:r>
          </a:p>
          <a:p>
            <a:pPr marL="623887" indent="-514350">
              <a:buFont typeface="+mj-lt"/>
              <a:buAutoNum type="arabicPeriod"/>
            </a:pPr>
            <a:r>
              <a:rPr lang="de-DE" dirty="0" smtClean="0"/>
              <a:t>Sie strukturieren </a:t>
            </a:r>
            <a:r>
              <a:rPr lang="de-DE" dirty="0"/>
              <a:t>diese in Kleingruppen (Mindmap; Strukturlegetechnik o.ä</a:t>
            </a:r>
            <a:r>
              <a:rPr lang="de-DE" dirty="0" smtClean="0"/>
              <a:t>.).</a:t>
            </a:r>
          </a:p>
          <a:p>
            <a:pPr marL="623887" indent="-514350">
              <a:buFont typeface="+mj-lt"/>
              <a:buAutoNum type="arabicPeriod"/>
            </a:pPr>
            <a:r>
              <a:rPr lang="de-DE" dirty="0" smtClean="0"/>
              <a:t>Sie ordnen Karteikarten </a:t>
            </a:r>
            <a:r>
              <a:rPr lang="de-DE" dirty="0"/>
              <a:t>mit Kompetenzerwartungen </a:t>
            </a:r>
            <a:r>
              <a:rPr lang="de-DE" dirty="0" smtClean="0"/>
              <a:t>den inhaltlichen / methodischen Aspekten zu.</a:t>
            </a:r>
            <a:endParaRPr lang="de-DE" dirty="0"/>
          </a:p>
          <a:p>
            <a:endParaRPr lang="de-DE" dirty="0"/>
          </a:p>
          <a:p>
            <a:endParaRPr lang="de-DE" dirty="0"/>
          </a:p>
        </p:txBody>
      </p:sp>
      <p:sp>
        <p:nvSpPr>
          <p:cNvPr id="3" name="Titel 2"/>
          <p:cNvSpPr>
            <a:spLocks noGrp="1"/>
          </p:cNvSpPr>
          <p:nvPr>
            <p:ph type="title"/>
          </p:nvPr>
        </p:nvSpPr>
        <p:spPr>
          <a:xfrm>
            <a:off x="457200" y="274638"/>
            <a:ext cx="8229600" cy="1498178"/>
          </a:xfrm>
        </p:spPr>
        <p:txBody>
          <a:bodyPr>
            <a:normAutofit fontScale="90000"/>
          </a:bodyPr>
          <a:lstStyle/>
          <a:p>
            <a:r>
              <a:rPr lang="de-DE" sz="3600" dirty="0" smtClean="0"/>
              <a:t/>
            </a:r>
            <a:br>
              <a:rPr lang="de-DE" sz="3600" dirty="0" smtClean="0"/>
            </a:br>
            <a:r>
              <a:rPr lang="de-DE" sz="3100" dirty="0" smtClean="0"/>
              <a:t>Kompetenzerwartungen  </a:t>
            </a:r>
            <a:r>
              <a:rPr lang="de-DE" sz="3100" dirty="0"/>
              <a:t>für </a:t>
            </a:r>
            <a:r>
              <a:rPr lang="de-DE" sz="3100" dirty="0" err="1"/>
              <a:t>SuS</a:t>
            </a:r>
            <a:r>
              <a:rPr lang="de-DE" sz="3100" dirty="0"/>
              <a:t> transparent </a:t>
            </a:r>
            <a:r>
              <a:rPr lang="de-DE" sz="3100" dirty="0" smtClean="0"/>
              <a:t>machen – Üben und</a:t>
            </a:r>
            <a:r>
              <a:rPr lang="de-DE" sz="3600" dirty="0" smtClean="0"/>
              <a:t>  </a:t>
            </a:r>
            <a:r>
              <a:rPr lang="de-DE" sz="3100" dirty="0" smtClean="0"/>
              <a:t>Vernetzen</a:t>
            </a:r>
            <a:r>
              <a:rPr lang="de-DE" dirty="0"/>
              <a:t/>
            </a:r>
            <a:br>
              <a:rPr lang="de-DE" dirty="0"/>
            </a:br>
            <a:endParaRPr lang="de-DE" dirty="0"/>
          </a:p>
        </p:txBody>
      </p:sp>
      <p:sp>
        <p:nvSpPr>
          <p:cNvPr id="4" name="Inhaltsplatzhalter 1"/>
          <p:cNvSpPr txBox="1">
            <a:spLocks/>
          </p:cNvSpPr>
          <p:nvPr/>
        </p:nvSpPr>
        <p:spPr bwMode="auto">
          <a:xfrm>
            <a:off x="467544" y="1772816"/>
            <a:ext cx="8229600" cy="3744416"/>
          </a:xfrm>
          <a:prstGeom prst="rect">
            <a:avLst/>
          </a:prstGeom>
          <a:ln w="55000" cap="flat" cmpd="thickThin" algn="ctr">
            <a:solidFill>
              <a:schemeClr val="accent1"/>
            </a:solidFill>
            <a:prstDash val="solid"/>
            <a:miter lim="800000"/>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marL="109537"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defRPr/>
            </a:pPr>
            <a:r>
              <a:rPr kumimoji="0" lang="de-DE" sz="2700" b="0" i="0" u="none" strike="noStrike" kern="1200" cap="none" spc="0" normalizeH="0" baseline="0" noProof="0" dirty="0" smtClean="0">
                <a:ln>
                  <a:noFill/>
                </a:ln>
                <a:solidFill>
                  <a:schemeClr val="dk1"/>
                </a:solidFill>
                <a:effectLst/>
                <a:uLnTx/>
                <a:uFillTx/>
                <a:latin typeface="+mn-lt"/>
                <a:ea typeface="+mn-ea"/>
                <a:cs typeface="+mn-cs"/>
              </a:rPr>
              <a:t>Idee: </a:t>
            </a:r>
          </a:p>
          <a:p>
            <a:pPr marL="623887" marR="0" lvl="0" indent="-514350" algn="l" defTabSz="914400" rtl="0" eaLnBrk="0" fontAlgn="base" latinLnBrk="0" hangingPunct="0">
              <a:lnSpc>
                <a:spcPct val="100000"/>
              </a:lnSpc>
              <a:spcBef>
                <a:spcPts val="400"/>
              </a:spcBef>
              <a:spcAft>
                <a:spcPct val="0"/>
              </a:spcAft>
              <a:buClr>
                <a:schemeClr val="accent1"/>
              </a:buClr>
              <a:buSzPct val="68000"/>
              <a:buFont typeface="+mj-lt"/>
              <a:buAutoNum type="arabicPeriod"/>
              <a:tabLst/>
              <a:defRPr/>
            </a:pPr>
            <a:r>
              <a:rPr kumimoji="0" lang="de-DE" sz="2700" b="0" i="0" u="none" strike="noStrike" kern="1200" cap="none" spc="0" normalizeH="0" baseline="0" noProof="0" dirty="0" smtClean="0">
                <a:ln>
                  <a:noFill/>
                </a:ln>
                <a:solidFill>
                  <a:schemeClr val="dk1"/>
                </a:solidFill>
                <a:effectLst/>
                <a:uLnTx/>
                <a:uFillTx/>
                <a:latin typeface="+mn-lt"/>
                <a:ea typeface="+mn-ea"/>
                <a:cs typeface="+mn-cs"/>
              </a:rPr>
              <a:t>Die </a:t>
            </a:r>
            <a:r>
              <a:rPr kumimoji="0" lang="de-DE" sz="2700" b="0" i="0" u="none" strike="noStrike" kern="1200" cap="none" spc="0" normalizeH="0" baseline="0" noProof="0" dirty="0" err="1" smtClean="0">
                <a:ln>
                  <a:noFill/>
                </a:ln>
                <a:solidFill>
                  <a:schemeClr val="dk1"/>
                </a:solidFill>
                <a:effectLst/>
                <a:uLnTx/>
                <a:uFillTx/>
                <a:latin typeface="+mn-lt"/>
                <a:ea typeface="+mn-ea"/>
                <a:cs typeface="+mn-cs"/>
              </a:rPr>
              <a:t>SuS</a:t>
            </a:r>
            <a:r>
              <a:rPr kumimoji="0" lang="de-DE" sz="2700" b="0" i="0" u="none" strike="noStrike" kern="1200" cap="none" spc="0" normalizeH="0" baseline="0" noProof="0" dirty="0" smtClean="0">
                <a:ln>
                  <a:noFill/>
                </a:ln>
                <a:solidFill>
                  <a:schemeClr val="dk1"/>
                </a:solidFill>
                <a:effectLst/>
                <a:uLnTx/>
                <a:uFillTx/>
                <a:latin typeface="+mn-lt"/>
                <a:ea typeface="+mn-ea"/>
                <a:cs typeface="+mn-cs"/>
              </a:rPr>
              <a:t> wiederholen Unterrichtsergebnisse über Karteikarten („Lernkarten“).</a:t>
            </a:r>
          </a:p>
          <a:p>
            <a:pPr marL="623887" marR="0" lvl="0" indent="-514350" algn="l" defTabSz="914400" rtl="0" eaLnBrk="0" fontAlgn="base" latinLnBrk="0" hangingPunct="0">
              <a:lnSpc>
                <a:spcPct val="100000"/>
              </a:lnSpc>
              <a:spcBef>
                <a:spcPts val="400"/>
              </a:spcBef>
              <a:spcAft>
                <a:spcPct val="0"/>
              </a:spcAft>
              <a:buClr>
                <a:schemeClr val="accent1"/>
              </a:buClr>
              <a:buSzPct val="68000"/>
              <a:buFont typeface="+mj-lt"/>
              <a:buAutoNum type="arabicPeriod"/>
              <a:tabLst/>
              <a:defRPr/>
            </a:pPr>
            <a:r>
              <a:rPr kumimoji="0" lang="de-DE" sz="2700" b="0" i="0" u="none" strike="noStrike" kern="1200" cap="none" spc="0" normalizeH="0" baseline="0" noProof="0" dirty="0" smtClean="0">
                <a:ln>
                  <a:noFill/>
                </a:ln>
                <a:solidFill>
                  <a:schemeClr val="dk1"/>
                </a:solidFill>
                <a:effectLst/>
                <a:uLnTx/>
                <a:uFillTx/>
                <a:latin typeface="+mn-lt"/>
                <a:ea typeface="+mn-ea"/>
                <a:cs typeface="+mn-cs"/>
              </a:rPr>
              <a:t>Sie strukturieren diese in Kleingruppen (Mindmap; Strukturlegetechnik o.ä.).</a:t>
            </a:r>
          </a:p>
          <a:p>
            <a:pPr marL="623887" marR="0" lvl="0" indent="-514350" algn="l" defTabSz="914400" rtl="0" eaLnBrk="0" fontAlgn="base" latinLnBrk="0" hangingPunct="0">
              <a:lnSpc>
                <a:spcPct val="100000"/>
              </a:lnSpc>
              <a:spcBef>
                <a:spcPts val="400"/>
              </a:spcBef>
              <a:spcAft>
                <a:spcPct val="0"/>
              </a:spcAft>
              <a:buClr>
                <a:schemeClr val="accent1"/>
              </a:buClr>
              <a:buSzPct val="68000"/>
              <a:buFont typeface="+mj-lt"/>
              <a:buAutoNum type="arabicPeriod"/>
              <a:tabLst/>
              <a:defRPr/>
            </a:pPr>
            <a:r>
              <a:rPr kumimoji="0" lang="de-DE" sz="2700" b="0" i="0" u="none" strike="noStrike" kern="1200" cap="none" spc="0" normalizeH="0" baseline="0" noProof="0" dirty="0" smtClean="0">
                <a:ln>
                  <a:noFill/>
                </a:ln>
                <a:solidFill>
                  <a:schemeClr val="dk1"/>
                </a:solidFill>
                <a:effectLst/>
                <a:uLnTx/>
                <a:uFillTx/>
                <a:latin typeface="+mn-lt"/>
                <a:ea typeface="+mn-ea"/>
                <a:cs typeface="+mn-cs"/>
              </a:rPr>
              <a:t>Sie ordnen Karteikarten mit Kompetenzerwartungen den inhaltlichen / methodischen Aspekten zu.</a:t>
            </a:r>
          </a:p>
          <a:p>
            <a:pPr marL="365125" marR="0" lvl="0" indent="-255588" algn="l" defTabSz="914400" rtl="0" eaLnBrk="0" fontAlgn="base" latinLnBrk="0" hangingPunct="0">
              <a:lnSpc>
                <a:spcPct val="100000"/>
              </a:lnSpc>
              <a:spcBef>
                <a:spcPts val="400"/>
              </a:spcBef>
              <a:spcAft>
                <a:spcPct val="0"/>
              </a:spcAft>
              <a:buClr>
                <a:schemeClr val="accent1"/>
              </a:buClr>
              <a:buSzPct val="68000"/>
              <a:buFont typeface="Wingdings 3" pitchFamily="18" charset="2"/>
              <a:buChar char=""/>
              <a:tabLst/>
              <a:defRPr/>
            </a:pPr>
            <a:endParaRPr kumimoji="0" lang="de-DE" sz="2700" b="0" i="0" u="none" strike="noStrike" kern="1200" cap="none" spc="0" normalizeH="0" baseline="0" noProof="0" dirty="0" smtClean="0">
              <a:ln>
                <a:noFill/>
              </a:ln>
              <a:solidFill>
                <a:schemeClr val="dk1"/>
              </a:solidFill>
              <a:effectLst/>
              <a:uLnTx/>
              <a:uFillTx/>
              <a:latin typeface="+mn-lt"/>
              <a:ea typeface="+mn-ea"/>
              <a:cs typeface="+mn-cs"/>
            </a:endParaRPr>
          </a:p>
          <a:p>
            <a:pPr marL="365125" marR="0" lvl="0" indent="-255588" algn="l" defTabSz="914400" rtl="0" eaLnBrk="0" fontAlgn="base" latinLnBrk="0" hangingPunct="0">
              <a:lnSpc>
                <a:spcPct val="100000"/>
              </a:lnSpc>
              <a:spcBef>
                <a:spcPts val="400"/>
              </a:spcBef>
              <a:spcAft>
                <a:spcPct val="0"/>
              </a:spcAft>
              <a:buClr>
                <a:schemeClr val="accent1"/>
              </a:buClr>
              <a:buSzPct val="68000"/>
              <a:buFont typeface="Wingdings 3" pitchFamily="18" charset="2"/>
              <a:buChar char=""/>
              <a:tabLst/>
              <a:defRPr/>
            </a:pPr>
            <a:endParaRPr kumimoji="0" lang="de-DE" sz="2700" b="0" i="0" u="none" strike="noStrike" kern="1200" cap="none" spc="0" normalizeH="0" baseline="0" noProof="0" dirty="0">
              <a:ln>
                <a:noFill/>
              </a:ln>
              <a:solidFill>
                <a:schemeClr val="dk1"/>
              </a:solidFill>
              <a:effectLst/>
              <a:uLnTx/>
              <a:uFillTx/>
              <a:latin typeface="+mn-lt"/>
              <a:ea typeface="+mn-ea"/>
              <a:cs typeface="+mn-cs"/>
            </a:endParaRPr>
          </a:p>
        </p:txBody>
      </p:sp>
      <p:sp>
        <p:nvSpPr>
          <p:cNvPr id="5" name="Foliennummernplatzhalter 4"/>
          <p:cNvSpPr>
            <a:spLocks noGrp="1"/>
          </p:cNvSpPr>
          <p:nvPr>
            <p:ph type="sldNum" sz="quarter" idx="11"/>
          </p:nvPr>
        </p:nvSpPr>
        <p:spPr/>
        <p:txBody>
          <a:bodyPr/>
          <a:lstStyle/>
          <a:p>
            <a:fld id="{CD104F33-73FD-064D-987D-430CF3332FCC}" type="slidenum">
              <a:rPr lang="de-DE" smtClean="0"/>
              <a:pPr/>
              <a:t>49</a:t>
            </a:fld>
            <a:endParaRPr lang="de-DE"/>
          </a:p>
        </p:txBody>
      </p:sp>
    </p:spTree>
    <p:extLst>
      <p:ext uri="{BB962C8B-B14F-4D97-AF65-F5344CB8AC3E}">
        <p14:creationId xmlns:p14="http://schemas.microsoft.com/office/powerpoint/2010/main" val="1024590791"/>
      </p:ext>
    </p:extLst>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liennummernplatzhalter 2"/>
          <p:cNvSpPr txBox="1">
            <a:spLocks noGrp="1"/>
          </p:cNvSpPr>
          <p:nvPr/>
        </p:nvSpPr>
        <p:spPr bwMode="auto">
          <a:xfrm>
            <a:off x="539750" y="6453188"/>
            <a:ext cx="288925"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98A18521-0822-D645-B253-24D529783ED7}" type="slidenum">
              <a:rPr lang="de-DE" sz="800"/>
              <a:pPr/>
              <a:t>5</a:t>
            </a:fld>
            <a:endParaRPr lang="de-DE" sz="800"/>
          </a:p>
        </p:txBody>
      </p:sp>
      <p:sp>
        <p:nvSpPr>
          <p:cNvPr id="13315" name="Foliennummernplatzhalter 4"/>
          <p:cNvSpPr txBox="1">
            <a:spLocks noGrp="1"/>
          </p:cNvSpPr>
          <p:nvPr/>
        </p:nvSpPr>
        <p:spPr bwMode="auto">
          <a:xfrm>
            <a:off x="539750" y="6453188"/>
            <a:ext cx="2889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F06D427E-E78B-3B47-82B2-21A394F2F431}" type="slidenum">
              <a:rPr lang="de-DE" sz="800">
                <a:ea typeface="ヒラギノ角ゴ Pro W3" charset="0"/>
                <a:cs typeface="ヒラギノ角ゴ Pro W3" charset="0"/>
              </a:rPr>
              <a:pPr/>
              <a:t>5</a:t>
            </a:fld>
            <a:endParaRPr lang="de-DE" sz="800">
              <a:ea typeface="ヒラギノ角ゴ Pro W3" charset="0"/>
              <a:cs typeface="ヒラギノ角ゴ Pro W3" charset="0"/>
            </a:endParaRPr>
          </a:p>
        </p:txBody>
      </p:sp>
      <p:sp>
        <p:nvSpPr>
          <p:cNvPr id="13316" name="Text Box 4"/>
          <p:cNvSpPr txBox="1">
            <a:spLocks noChangeArrowheads="1"/>
          </p:cNvSpPr>
          <p:nvPr/>
        </p:nvSpPr>
        <p:spPr bwMode="auto">
          <a:xfrm>
            <a:off x="1352550" y="2876550"/>
            <a:ext cx="72183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spcBef>
                <a:spcPct val="50000"/>
              </a:spcBef>
            </a:pPr>
            <a:endParaRPr lang="de-DE" sz="1800">
              <a:ea typeface="ヒラギノ角ゴ Pro W3" charset="0"/>
              <a:cs typeface="ヒラギノ角ゴ Pro W3" charset="0"/>
            </a:endParaRPr>
          </a:p>
        </p:txBody>
      </p:sp>
      <p:sp>
        <p:nvSpPr>
          <p:cNvPr id="13317" name="Rectangle 5"/>
          <p:cNvSpPr>
            <a:spLocks noChangeArrowheads="1"/>
          </p:cNvSpPr>
          <p:nvPr/>
        </p:nvSpPr>
        <p:spPr bwMode="auto">
          <a:xfrm>
            <a:off x="1276350" y="1509713"/>
            <a:ext cx="6400800" cy="4502150"/>
          </a:xfrm>
          <a:prstGeom prst="rect">
            <a:avLst/>
          </a:prstGeom>
          <a:solidFill>
            <a:schemeClr val="bg1"/>
          </a:solidFill>
          <a:ln w="9525">
            <a:solidFill>
              <a:srgbClr val="FF0000"/>
            </a:solidFill>
            <a:miter lim="800000"/>
            <a:headEnd/>
            <a:tailEnd/>
          </a:ln>
        </p:spPr>
        <p:txBody>
          <a:bodyPr wrap="none" anchor="ctr"/>
          <a:lstStyle/>
          <a:p>
            <a:pPr algn="ctr"/>
            <a:r>
              <a:rPr lang="de-DE" dirty="0">
                <a:solidFill>
                  <a:srgbClr val="000099"/>
                </a:solidFill>
                <a:ea typeface="ヒラギノ角ゴ Pro W3" charset="0"/>
                <a:cs typeface="ヒラギノ角ゴ Pro W3" charset="0"/>
              </a:rPr>
              <a:t>Von der</a:t>
            </a:r>
            <a:r>
              <a:rPr lang="de-DE" sz="2000" b="1" dirty="0">
                <a:solidFill>
                  <a:srgbClr val="000099"/>
                </a:solidFill>
                <a:ea typeface="ヒラギノ角ゴ Pro W3" charset="0"/>
                <a:cs typeface="ヒラギノ角ゴ Pro W3" charset="0"/>
              </a:rPr>
              <a:t> </a:t>
            </a:r>
          </a:p>
          <a:p>
            <a:r>
              <a:rPr lang="de-DE" sz="2000" b="1" u="sng" dirty="0">
                <a:solidFill>
                  <a:srgbClr val="000099"/>
                </a:solidFill>
                <a:ea typeface="ヒラギノ角ゴ Pro W3" charset="0"/>
                <a:cs typeface="ヒラギノ角ゴ Pro W3" charset="0"/>
              </a:rPr>
              <a:t>Input-Steuerung und „Stofforientierung“</a:t>
            </a:r>
          </a:p>
          <a:p>
            <a:pPr>
              <a:spcBef>
                <a:spcPct val="40000"/>
              </a:spcBef>
            </a:pPr>
            <a:r>
              <a:rPr lang="de-DE" sz="2000" dirty="0">
                <a:ea typeface="ヒラギノ角ゴ Pro W3" charset="0"/>
                <a:cs typeface="ヒラギノ角ゴ Pro W3" charset="0"/>
              </a:rPr>
              <a:t>Was soll am Ende dieses Bildungsabschnitts </a:t>
            </a:r>
            <a:br>
              <a:rPr lang="de-DE" sz="2000" dirty="0">
                <a:ea typeface="ヒラギノ角ゴ Pro W3" charset="0"/>
                <a:cs typeface="ヒラギノ角ゴ Pro W3" charset="0"/>
              </a:rPr>
            </a:br>
            <a:r>
              <a:rPr lang="de-DE" sz="2000" b="1" dirty="0">
                <a:ea typeface="ヒラギノ角ゴ Pro W3" charset="0"/>
                <a:cs typeface="ヒラギノ角ゴ Pro W3" charset="0"/>
              </a:rPr>
              <a:t>durchgenommen</a:t>
            </a:r>
            <a:r>
              <a:rPr lang="de-DE" sz="2000" dirty="0">
                <a:ea typeface="ヒラギノ角ゴ Pro W3" charset="0"/>
                <a:cs typeface="ヒラギノ角ゴ Pro W3" charset="0"/>
              </a:rPr>
              <a:t> und behandelt worden sein?</a:t>
            </a:r>
          </a:p>
          <a:p>
            <a:endParaRPr lang="de-DE" sz="2000" dirty="0">
              <a:ea typeface="ヒラギノ角ゴ Pro W3" charset="0"/>
              <a:cs typeface="ヒラギノ角ゴ Pro W3" charset="0"/>
            </a:endParaRPr>
          </a:p>
          <a:p>
            <a:pPr algn="ctr"/>
            <a:r>
              <a:rPr lang="de-DE" sz="1600" dirty="0">
                <a:solidFill>
                  <a:srgbClr val="000099"/>
                </a:solidFill>
                <a:ea typeface="ヒラギノ角ゴ Pro W3" charset="0"/>
                <a:cs typeface="ヒラギノ角ゴ Pro W3" charset="0"/>
              </a:rPr>
              <a:t>zur</a:t>
            </a:r>
          </a:p>
          <a:p>
            <a:endParaRPr lang="de-DE" sz="2000" dirty="0">
              <a:ea typeface="ヒラギノ角ゴ Pro W3" charset="0"/>
              <a:cs typeface="ヒラギノ角ゴ Pro W3" charset="0"/>
            </a:endParaRPr>
          </a:p>
          <a:p>
            <a:r>
              <a:rPr lang="de-DE" sz="2000" b="1" u="sng" dirty="0">
                <a:solidFill>
                  <a:srgbClr val="000099"/>
                </a:solidFill>
                <a:ea typeface="ヒラギノ角ゴ Pro W3" charset="0"/>
                <a:cs typeface="ヒラギノ角ゴ Pro W3" charset="0"/>
              </a:rPr>
              <a:t>Ergebnis- bzw. „Output-Steuerung“ und </a:t>
            </a:r>
            <a:br>
              <a:rPr lang="de-DE" sz="2000" b="1" u="sng" dirty="0">
                <a:solidFill>
                  <a:srgbClr val="000099"/>
                </a:solidFill>
                <a:ea typeface="ヒラギノ角ゴ Pro W3" charset="0"/>
                <a:cs typeface="ヒラギノ角ゴ Pro W3" charset="0"/>
              </a:rPr>
            </a:br>
            <a:r>
              <a:rPr lang="de-DE" sz="2000" b="1" u="sng" dirty="0">
                <a:solidFill>
                  <a:srgbClr val="000099"/>
                </a:solidFill>
                <a:ea typeface="ヒラギノ角ゴ Pro W3" charset="0"/>
                <a:cs typeface="ヒラギノ角ゴ Pro W3" charset="0"/>
              </a:rPr>
              <a:t>Kompetenzorientierung</a:t>
            </a:r>
          </a:p>
          <a:p>
            <a:pPr>
              <a:spcBef>
                <a:spcPct val="40000"/>
              </a:spcBef>
            </a:pPr>
            <a:r>
              <a:rPr lang="de-DE" sz="2000" dirty="0">
                <a:ea typeface="ヒラギノ角ゴ Pro W3" charset="0"/>
                <a:cs typeface="ヒラギノ角ゴ Pro W3" charset="0"/>
              </a:rPr>
              <a:t>Was sollen Schülerinnen und Schüler am </a:t>
            </a:r>
            <a:br>
              <a:rPr lang="de-DE" sz="2000" dirty="0">
                <a:ea typeface="ヒラギノ角ゴ Pro W3" charset="0"/>
                <a:cs typeface="ヒラギノ角ゴ Pro W3" charset="0"/>
              </a:rPr>
            </a:br>
            <a:r>
              <a:rPr lang="de-DE" sz="2000" dirty="0">
                <a:ea typeface="ヒラギノ角ゴ Pro W3" charset="0"/>
                <a:cs typeface="ヒラギノ角ゴ Pro W3" charset="0"/>
              </a:rPr>
              <a:t>Ende eines Bildungsabschnitts </a:t>
            </a:r>
            <a:r>
              <a:rPr lang="de-DE" sz="2000" b="1" dirty="0">
                <a:ea typeface="ヒラギノ角ゴ Pro W3" charset="0"/>
                <a:cs typeface="ヒラギノ角ゴ Pro W3" charset="0"/>
              </a:rPr>
              <a:t>können</a:t>
            </a:r>
            <a:r>
              <a:rPr lang="de-DE" sz="2000" dirty="0">
                <a:ea typeface="ヒラギノ角ゴ Pro W3" charset="0"/>
                <a:cs typeface="ヒラギノ角ゴ Pro W3" charset="0"/>
              </a:rPr>
              <a:t>?</a:t>
            </a:r>
          </a:p>
          <a:p>
            <a:endParaRPr lang="de-DE" sz="2000" dirty="0">
              <a:ea typeface="ヒラギノ角ゴ Pro W3" charset="0"/>
              <a:cs typeface="ヒラギノ角ゴ Pro W3" charset="0"/>
            </a:endParaRPr>
          </a:p>
        </p:txBody>
      </p:sp>
      <p:sp>
        <p:nvSpPr>
          <p:cNvPr id="13318" name="Textfeld 7"/>
          <p:cNvSpPr txBox="1">
            <a:spLocks noChangeArrowheads="1"/>
          </p:cNvSpPr>
          <p:nvPr/>
        </p:nvSpPr>
        <p:spPr bwMode="auto">
          <a:xfrm>
            <a:off x="4705350" y="838200"/>
            <a:ext cx="4010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0975" indent="-180975">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r">
              <a:spcBef>
                <a:spcPct val="50000"/>
              </a:spcBef>
            </a:pPr>
            <a:r>
              <a:rPr lang="de-DE" sz="2400">
                <a:solidFill>
                  <a:srgbClr val="000066"/>
                </a:solidFill>
                <a:ea typeface="ヒラギノ角ゴ Pro W3" charset="0"/>
                <a:cs typeface="ヒラギノ角ゴ Pro W3" charset="0"/>
              </a:rPr>
              <a:t>Orientierungswechsel</a:t>
            </a:r>
          </a:p>
        </p:txBody>
      </p:sp>
      <p:sp>
        <p:nvSpPr>
          <p:cNvPr id="2" name="Foliennummernplatzhalter 1"/>
          <p:cNvSpPr>
            <a:spLocks noGrp="1"/>
          </p:cNvSpPr>
          <p:nvPr>
            <p:ph type="sldNum" sz="quarter" idx="11"/>
          </p:nvPr>
        </p:nvSpPr>
        <p:spPr/>
        <p:txBody>
          <a:bodyPr/>
          <a:lstStyle/>
          <a:p>
            <a:fld id="{34FF8153-A73C-6D44-99AB-84B9111CDCC0}" type="slidenum">
              <a:rPr lang="de-DE" smtClean="0"/>
              <a:pPr/>
              <a:t>5</a:t>
            </a:fld>
            <a:endParaRPr lang="de-DE"/>
          </a:p>
        </p:txBody>
      </p:sp>
    </p:spTree>
    <p:extLst>
      <p:ext uri="{BB962C8B-B14F-4D97-AF65-F5344CB8AC3E}">
        <p14:creationId xmlns:p14="http://schemas.microsoft.com/office/powerpoint/2010/main" val="24086386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34975" y="2649538"/>
            <a:ext cx="8064500" cy="2160587"/>
          </a:xfrm>
        </p:spPr>
        <p:txBody>
          <a:bodyPr/>
          <a:lstStyle/>
          <a:p>
            <a:pPr>
              <a:buNone/>
            </a:pPr>
            <a:r>
              <a:rPr lang="de-DE" i="1" dirty="0" smtClean="0"/>
              <a:t>Unterrichtsvorhaben I aus der Q1</a:t>
            </a:r>
          </a:p>
          <a:p>
            <a:endParaRPr lang="de-DE" dirty="0" smtClean="0"/>
          </a:p>
          <a:p>
            <a:pPr algn="ctr">
              <a:buNone/>
            </a:pPr>
            <a:r>
              <a:rPr lang="de-DE" b="1" dirty="0" smtClean="0"/>
              <a:t>Thema</a:t>
            </a:r>
            <a:r>
              <a:rPr lang="de-DE" dirty="0" smtClean="0"/>
              <a:t>: „Was ich glaube, bestimme ich“ oder: „Zwischen dem ‚lieben Gott‘ und dem ‚absoluten Geheimnis‘“ – Die Frage nach der biblisch-christlichen Gottesbotschaft</a:t>
            </a:r>
          </a:p>
          <a:p>
            <a:endParaRPr lang="de-DE" dirty="0"/>
          </a:p>
        </p:txBody>
      </p:sp>
      <p:sp>
        <p:nvSpPr>
          <p:cNvPr id="3" name="Titel 2"/>
          <p:cNvSpPr>
            <a:spLocks noGrp="1"/>
          </p:cNvSpPr>
          <p:nvPr>
            <p:ph type="title"/>
          </p:nvPr>
        </p:nvSpPr>
        <p:spPr>
          <a:xfrm>
            <a:off x="501650" y="1239838"/>
            <a:ext cx="8064500" cy="1439862"/>
          </a:xfrm>
        </p:spPr>
        <p:txBody>
          <a:bodyPr/>
          <a:lstStyle/>
          <a:p>
            <a:r>
              <a:rPr lang="de-DE" dirty="0"/>
              <a:t/>
            </a:r>
            <a:br>
              <a:rPr lang="de-DE" dirty="0"/>
            </a:br>
            <a:r>
              <a:rPr lang="de-DE" dirty="0" smtClean="0"/>
              <a:t/>
            </a:r>
            <a:br>
              <a:rPr lang="de-DE" dirty="0" smtClean="0"/>
            </a:br>
            <a:r>
              <a:rPr lang="de-DE" sz="3200" dirty="0" smtClean="0"/>
              <a:t>Ein Beispiel</a:t>
            </a:r>
            <a:endParaRPr lang="de-DE" sz="3200" dirty="0"/>
          </a:p>
        </p:txBody>
      </p:sp>
      <p:sp>
        <p:nvSpPr>
          <p:cNvPr id="4" name="Foliennummernplatzhalter 3"/>
          <p:cNvSpPr>
            <a:spLocks noGrp="1"/>
          </p:cNvSpPr>
          <p:nvPr>
            <p:ph type="sldNum" sz="quarter" idx="11"/>
          </p:nvPr>
        </p:nvSpPr>
        <p:spPr/>
        <p:txBody>
          <a:bodyPr/>
          <a:lstStyle/>
          <a:p>
            <a:fld id="{CD104F33-73FD-064D-987D-430CF3332FCC}" type="slidenum">
              <a:rPr lang="de-DE" smtClean="0"/>
              <a:pPr/>
              <a:t>50</a:t>
            </a:fld>
            <a:endParaRPr lang="de-DE"/>
          </a:p>
        </p:txBody>
      </p:sp>
    </p:spTree>
    <p:extLst>
      <p:ext uri="{BB962C8B-B14F-4D97-AF65-F5344CB8AC3E}">
        <p14:creationId xmlns:p14="http://schemas.microsoft.com/office/powerpoint/2010/main" val="2950720823"/>
      </p:ext>
    </p:extLst>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92125" y="2554288"/>
            <a:ext cx="8064500" cy="2160587"/>
          </a:xfrm>
        </p:spPr>
        <p:txBody>
          <a:bodyPr/>
          <a:lstStyle/>
          <a:p>
            <a:pPr lvl="0">
              <a:buNone/>
            </a:pPr>
            <a:r>
              <a:rPr lang="de-DE" dirty="0" smtClean="0">
                <a:solidFill>
                  <a:schemeClr val="dk1"/>
                </a:solidFill>
              </a:rPr>
              <a:t>1.Die </a:t>
            </a:r>
            <a:r>
              <a:rPr lang="de-DE" dirty="0" err="1" smtClean="0">
                <a:solidFill>
                  <a:schemeClr val="dk1"/>
                </a:solidFill>
              </a:rPr>
              <a:t>SuS</a:t>
            </a:r>
            <a:r>
              <a:rPr lang="de-DE" dirty="0" smtClean="0">
                <a:solidFill>
                  <a:schemeClr val="dk1"/>
                </a:solidFill>
              </a:rPr>
              <a:t> wiederholen Unterrichtsergebnisse über Karteikarten („Lernkarten“).</a:t>
            </a:r>
          </a:p>
          <a:p>
            <a:pPr lvl="0">
              <a:buNone/>
            </a:pPr>
            <a:endParaRPr lang="de-DE" dirty="0" smtClean="0">
              <a:solidFill>
                <a:schemeClr val="dk1"/>
              </a:solidFill>
            </a:endParaRPr>
          </a:p>
          <a:p>
            <a:pPr algn="ctr">
              <a:buNone/>
            </a:pPr>
            <a:r>
              <a:rPr lang="de-DE" sz="2000" dirty="0" smtClean="0">
                <a:solidFill>
                  <a:schemeClr val="accent1"/>
                </a:solidFill>
              </a:rPr>
              <a:t>	</a:t>
            </a:r>
            <a:r>
              <a:rPr lang="de-DE" sz="2000" dirty="0" smtClean="0">
                <a:solidFill>
                  <a:schemeClr val="accent4">
                    <a:lumMod val="65000"/>
                    <a:lumOff val="35000"/>
                  </a:schemeClr>
                </a:solidFill>
              </a:rPr>
              <a:t>… - Zuspruch  -  Anspruch - Berufung des Mose - Aspekte des Gottesnamens –Zuverlässigkeit – Ausschließlichkeit - Gott als Befreier - Gott als der ganz Andere - Gott als Bundespartner – JHWH - Brennender Dornbusch – Berufungsschema -Sitz im Leben - ökonomische Trinität - immanente Trinität –Tritheismusvorwurf  - Monotheismus – Polytheismus –Gott in Beziehung denken – Formkritik - …</a:t>
            </a:r>
          </a:p>
          <a:p>
            <a:pPr lvl="0" algn="ctr">
              <a:buNone/>
            </a:pPr>
            <a:endParaRPr lang="de-DE" sz="2000" dirty="0" smtClean="0">
              <a:solidFill>
                <a:schemeClr val="dk1"/>
              </a:solidFill>
            </a:endParaRPr>
          </a:p>
        </p:txBody>
      </p:sp>
      <p:sp>
        <p:nvSpPr>
          <p:cNvPr id="3" name="Titel 2"/>
          <p:cNvSpPr>
            <a:spLocks noGrp="1"/>
          </p:cNvSpPr>
          <p:nvPr>
            <p:ph type="title"/>
          </p:nvPr>
        </p:nvSpPr>
        <p:spPr/>
        <p:txBody>
          <a:bodyPr/>
          <a:lstStyle/>
          <a:p>
            <a:r>
              <a:rPr lang="de-DE" sz="3200" dirty="0" smtClean="0"/>
              <a:t/>
            </a:r>
            <a:br>
              <a:rPr lang="de-DE" sz="3200" dirty="0" smtClean="0"/>
            </a:br>
            <a:r>
              <a:rPr lang="de-DE" sz="3200" dirty="0" smtClean="0"/>
              <a:t>Ein Beispiel</a:t>
            </a:r>
            <a:endParaRPr lang="de-DE" sz="3200" dirty="0"/>
          </a:p>
        </p:txBody>
      </p:sp>
      <p:sp>
        <p:nvSpPr>
          <p:cNvPr id="4" name="Foliennummernplatzhalter 3"/>
          <p:cNvSpPr>
            <a:spLocks noGrp="1"/>
          </p:cNvSpPr>
          <p:nvPr>
            <p:ph type="sldNum" sz="quarter" idx="11"/>
          </p:nvPr>
        </p:nvSpPr>
        <p:spPr/>
        <p:txBody>
          <a:bodyPr/>
          <a:lstStyle/>
          <a:p>
            <a:fld id="{CD104F33-73FD-064D-987D-430CF3332FCC}" type="slidenum">
              <a:rPr lang="de-DE" smtClean="0"/>
              <a:pPr/>
              <a:t>51</a:t>
            </a:fld>
            <a:endParaRPr lang="de-DE"/>
          </a:p>
        </p:txBody>
      </p:sp>
    </p:spTree>
    <p:extLst>
      <p:ext uri="{BB962C8B-B14F-4D97-AF65-F5344CB8AC3E}">
        <p14:creationId xmlns:p14="http://schemas.microsoft.com/office/powerpoint/2010/main" val="1792036018"/>
      </p:ext>
    </p:extLst>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623887" lvl="0" indent="-514350">
              <a:buFont typeface="+mj-lt"/>
              <a:buAutoNum type="arabicPeriod"/>
              <a:defRPr/>
            </a:pPr>
            <a:r>
              <a:rPr lang="de-DE" dirty="0" smtClean="0">
                <a:solidFill>
                  <a:schemeClr val="dk1"/>
                </a:solidFill>
              </a:rPr>
              <a:t>Die </a:t>
            </a:r>
            <a:r>
              <a:rPr lang="de-DE" dirty="0" err="1" smtClean="0">
                <a:solidFill>
                  <a:schemeClr val="dk1"/>
                </a:solidFill>
              </a:rPr>
              <a:t>SuS</a:t>
            </a:r>
            <a:r>
              <a:rPr lang="de-DE" dirty="0" smtClean="0">
                <a:solidFill>
                  <a:schemeClr val="dk1"/>
                </a:solidFill>
              </a:rPr>
              <a:t> wiederholen Unterrichtsergebnisse über Karteikarten („Lernkarten“).</a:t>
            </a:r>
          </a:p>
          <a:p>
            <a:pPr marL="623887" lvl="0" indent="-514350">
              <a:buFont typeface="+mj-lt"/>
              <a:buAutoNum type="arabicPeriod"/>
              <a:defRPr/>
            </a:pPr>
            <a:r>
              <a:rPr lang="de-DE" dirty="0" smtClean="0">
                <a:solidFill>
                  <a:schemeClr val="dk1"/>
                </a:solidFill>
              </a:rPr>
              <a:t>Sie strukturieren diese in Kleingruppen (Mindmap; Strukturlegetechnik o.ä.).</a:t>
            </a:r>
          </a:p>
          <a:p>
            <a:endParaRPr lang="de-DE" dirty="0"/>
          </a:p>
        </p:txBody>
      </p:sp>
      <p:sp>
        <p:nvSpPr>
          <p:cNvPr id="3" name="Titel 2"/>
          <p:cNvSpPr>
            <a:spLocks noGrp="1"/>
          </p:cNvSpPr>
          <p:nvPr>
            <p:ph type="title"/>
          </p:nvPr>
        </p:nvSpPr>
        <p:spPr/>
        <p:txBody>
          <a:bodyPr/>
          <a:lstStyle/>
          <a:p>
            <a:r>
              <a:rPr lang="de-DE" dirty="0" smtClean="0"/>
              <a:t/>
            </a:r>
            <a:br>
              <a:rPr lang="de-DE" dirty="0" smtClean="0"/>
            </a:br>
            <a:r>
              <a:rPr lang="de-DE" dirty="0" smtClean="0"/>
              <a:t/>
            </a:r>
            <a:br>
              <a:rPr lang="de-DE" dirty="0" smtClean="0"/>
            </a:br>
            <a:r>
              <a:rPr lang="de-DE" sz="3200" dirty="0" smtClean="0"/>
              <a:t>Ein Beispiel</a:t>
            </a:r>
            <a:endParaRPr lang="de-DE" sz="3200" dirty="0"/>
          </a:p>
        </p:txBody>
      </p:sp>
      <p:sp>
        <p:nvSpPr>
          <p:cNvPr id="4" name="Foliennummernplatzhalter 3"/>
          <p:cNvSpPr>
            <a:spLocks noGrp="1"/>
          </p:cNvSpPr>
          <p:nvPr>
            <p:ph type="sldNum" sz="quarter" idx="11"/>
          </p:nvPr>
        </p:nvSpPr>
        <p:spPr/>
        <p:txBody>
          <a:bodyPr/>
          <a:lstStyle/>
          <a:p>
            <a:fld id="{CD104F33-73FD-064D-987D-430CF3332FCC}" type="slidenum">
              <a:rPr lang="de-DE" smtClean="0"/>
              <a:pPr/>
              <a:t>52</a:t>
            </a:fld>
            <a:endParaRPr lang="de-DE"/>
          </a:p>
        </p:txBody>
      </p:sp>
    </p:spTree>
    <p:extLst>
      <p:ext uri="{BB962C8B-B14F-4D97-AF65-F5344CB8AC3E}">
        <p14:creationId xmlns:p14="http://schemas.microsoft.com/office/powerpoint/2010/main" val="2493896348"/>
      </p:ext>
    </p:extLst>
  </p:cSld>
  <p:clrMapOvr>
    <a:masterClrMapping/>
  </p:clrMapOvr>
  <p:transition advClick="0" advTm="1000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DSCF3195.JPG"/>
          <p:cNvPicPr>
            <a:picLocks noChangeAspect="1"/>
          </p:cNvPicPr>
          <p:nvPr/>
        </p:nvPicPr>
        <p:blipFill>
          <a:blip r:embed="rId3" cstate="print"/>
          <a:stretch>
            <a:fillRect/>
          </a:stretch>
        </p:blipFill>
        <p:spPr>
          <a:xfrm>
            <a:off x="0" y="1548829"/>
            <a:ext cx="9144000" cy="3760342"/>
          </a:xfrm>
          <a:prstGeom prst="rect">
            <a:avLst/>
          </a:prstGeom>
        </p:spPr>
      </p:pic>
      <p:sp>
        <p:nvSpPr>
          <p:cNvPr id="3" name="Foliennummernplatzhalter 2"/>
          <p:cNvSpPr>
            <a:spLocks noGrp="1"/>
          </p:cNvSpPr>
          <p:nvPr>
            <p:ph type="sldNum" sz="quarter" idx="11"/>
          </p:nvPr>
        </p:nvSpPr>
        <p:spPr/>
        <p:txBody>
          <a:bodyPr/>
          <a:lstStyle/>
          <a:p>
            <a:fld id="{34FF8153-A73C-6D44-99AB-84B9111CDCC0}" type="slidenum">
              <a:rPr lang="de-DE" smtClean="0"/>
              <a:pPr/>
              <a:t>53</a:t>
            </a:fld>
            <a:endParaRPr lang="de-DE"/>
          </a:p>
        </p:txBody>
      </p:sp>
    </p:spTree>
    <p:extLst>
      <p:ext uri="{BB962C8B-B14F-4D97-AF65-F5344CB8AC3E}">
        <p14:creationId xmlns:p14="http://schemas.microsoft.com/office/powerpoint/2010/main" val="1357716448"/>
      </p:ext>
    </p:extLst>
  </p:cSld>
  <p:clrMapOvr>
    <a:masterClrMapping/>
  </p:clrMapOvr>
  <p:transition advClick="0" advTm="1000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44500" y="2659063"/>
            <a:ext cx="8064500" cy="2160587"/>
          </a:xfrm>
        </p:spPr>
        <p:txBody>
          <a:bodyPr/>
          <a:lstStyle/>
          <a:p>
            <a:pPr marL="623887" lvl="0" indent="-514350">
              <a:buFont typeface="+mj-lt"/>
              <a:buAutoNum type="arabicPeriod"/>
              <a:defRPr/>
            </a:pPr>
            <a:r>
              <a:rPr lang="de-DE" dirty="0" smtClean="0">
                <a:solidFill>
                  <a:schemeClr val="dk1"/>
                </a:solidFill>
              </a:rPr>
              <a:t>Die </a:t>
            </a:r>
            <a:r>
              <a:rPr lang="de-DE" dirty="0" err="1" smtClean="0">
                <a:solidFill>
                  <a:schemeClr val="dk1"/>
                </a:solidFill>
              </a:rPr>
              <a:t>SuS</a:t>
            </a:r>
            <a:r>
              <a:rPr lang="de-DE" dirty="0" smtClean="0">
                <a:solidFill>
                  <a:schemeClr val="dk1"/>
                </a:solidFill>
              </a:rPr>
              <a:t> wiederholen Unterrichtsergebnisse über Karteikarten („Lernkarten“).</a:t>
            </a:r>
          </a:p>
          <a:p>
            <a:pPr marL="623887" lvl="0" indent="-514350">
              <a:buFont typeface="+mj-lt"/>
              <a:buAutoNum type="arabicPeriod"/>
              <a:defRPr/>
            </a:pPr>
            <a:r>
              <a:rPr lang="de-DE" dirty="0" smtClean="0">
                <a:solidFill>
                  <a:schemeClr val="dk1"/>
                </a:solidFill>
              </a:rPr>
              <a:t>Sie strukturieren diese in Kleingruppen (Mindmap; Strukturlegetechnik o.ä.).</a:t>
            </a:r>
          </a:p>
          <a:p>
            <a:pPr marL="623887" lvl="0" indent="-514350">
              <a:buFont typeface="+mj-lt"/>
              <a:buAutoNum type="arabicPeriod"/>
              <a:defRPr/>
            </a:pPr>
            <a:r>
              <a:rPr lang="de-DE" dirty="0" smtClean="0">
                <a:solidFill>
                  <a:schemeClr val="dk1"/>
                </a:solidFill>
              </a:rPr>
              <a:t>Sie ordnen Karteikarten mit Kompetenzerwartungen den inhaltlichen / methodischen Aspekten zu.</a:t>
            </a:r>
          </a:p>
          <a:p>
            <a:endParaRPr lang="de-DE" dirty="0"/>
          </a:p>
        </p:txBody>
      </p:sp>
      <p:sp>
        <p:nvSpPr>
          <p:cNvPr id="3" name="Titel 2"/>
          <p:cNvSpPr>
            <a:spLocks noGrp="1"/>
          </p:cNvSpPr>
          <p:nvPr>
            <p:ph type="title"/>
          </p:nvPr>
        </p:nvSpPr>
        <p:spPr/>
        <p:txBody>
          <a:bodyPr/>
          <a:lstStyle/>
          <a:p>
            <a:r>
              <a:rPr lang="de-DE" sz="3200" dirty="0" smtClean="0"/>
              <a:t/>
            </a:r>
            <a:br>
              <a:rPr lang="de-DE" sz="3200" dirty="0" smtClean="0"/>
            </a:br>
            <a:r>
              <a:rPr lang="de-DE" sz="3200" dirty="0" smtClean="0"/>
              <a:t>Ein Beispiel</a:t>
            </a:r>
            <a:endParaRPr lang="de-DE" sz="3200" dirty="0"/>
          </a:p>
        </p:txBody>
      </p:sp>
      <p:sp>
        <p:nvSpPr>
          <p:cNvPr id="4" name="Foliennummernplatzhalter 3"/>
          <p:cNvSpPr>
            <a:spLocks noGrp="1"/>
          </p:cNvSpPr>
          <p:nvPr>
            <p:ph type="sldNum" sz="quarter" idx="11"/>
          </p:nvPr>
        </p:nvSpPr>
        <p:spPr/>
        <p:txBody>
          <a:bodyPr/>
          <a:lstStyle/>
          <a:p>
            <a:fld id="{CD104F33-73FD-064D-987D-430CF3332FCC}" type="slidenum">
              <a:rPr lang="de-DE" smtClean="0"/>
              <a:pPr/>
              <a:t>54</a:t>
            </a:fld>
            <a:endParaRPr lang="de-DE"/>
          </a:p>
        </p:txBody>
      </p:sp>
    </p:spTree>
    <p:extLst>
      <p:ext uri="{BB962C8B-B14F-4D97-AF65-F5344CB8AC3E}">
        <p14:creationId xmlns:p14="http://schemas.microsoft.com/office/powerpoint/2010/main" val="1741775762"/>
      </p:ext>
    </p:extLst>
  </p:cSld>
  <p:clrMapOvr>
    <a:masterClrMapping/>
  </p:clrMapOvr>
  <p:transition advClick="0" advTm="1000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DSCF3182 - Ausschnitt.jpg"/>
          <p:cNvPicPr>
            <a:picLocks noChangeAspect="1"/>
          </p:cNvPicPr>
          <p:nvPr/>
        </p:nvPicPr>
        <p:blipFill>
          <a:blip r:embed="rId3" cstate="print"/>
          <a:stretch>
            <a:fillRect/>
          </a:stretch>
        </p:blipFill>
        <p:spPr>
          <a:xfrm>
            <a:off x="0" y="938323"/>
            <a:ext cx="9144000" cy="4981353"/>
          </a:xfrm>
          <a:prstGeom prst="rect">
            <a:avLst/>
          </a:prstGeom>
        </p:spPr>
      </p:pic>
      <p:sp>
        <p:nvSpPr>
          <p:cNvPr id="3" name="Foliennummernplatzhalter 2"/>
          <p:cNvSpPr>
            <a:spLocks noGrp="1"/>
          </p:cNvSpPr>
          <p:nvPr>
            <p:ph type="sldNum" sz="quarter" idx="11"/>
          </p:nvPr>
        </p:nvSpPr>
        <p:spPr/>
        <p:txBody>
          <a:bodyPr/>
          <a:lstStyle/>
          <a:p>
            <a:fld id="{34FF8153-A73C-6D44-99AB-84B9111CDCC0}" type="slidenum">
              <a:rPr lang="de-DE" smtClean="0"/>
              <a:pPr/>
              <a:t>55</a:t>
            </a:fld>
            <a:endParaRPr lang="de-DE"/>
          </a:p>
        </p:txBody>
      </p:sp>
    </p:spTree>
    <p:extLst>
      <p:ext uri="{BB962C8B-B14F-4D97-AF65-F5344CB8AC3E}">
        <p14:creationId xmlns:p14="http://schemas.microsoft.com/office/powerpoint/2010/main" val="2916721311"/>
      </p:ext>
    </p:extLst>
  </p:cSld>
  <p:clrMapOvr>
    <a:masterClrMapping/>
  </p:clrMapOvr>
  <p:transition advClick="0" advTm="1000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DSCF3182.JPG"/>
          <p:cNvPicPr>
            <a:picLocks noChangeAspect="1"/>
          </p:cNvPicPr>
          <p:nvPr/>
        </p:nvPicPr>
        <p:blipFill>
          <a:blip r:embed="rId3" cstate="print"/>
          <a:stretch>
            <a:fillRect/>
          </a:stretch>
        </p:blipFill>
        <p:spPr>
          <a:xfrm>
            <a:off x="0" y="361327"/>
            <a:ext cx="9144000" cy="6135345"/>
          </a:xfrm>
          <a:prstGeom prst="rect">
            <a:avLst/>
          </a:prstGeom>
        </p:spPr>
      </p:pic>
      <p:sp>
        <p:nvSpPr>
          <p:cNvPr id="2" name="Foliennummernplatzhalter 1"/>
          <p:cNvSpPr>
            <a:spLocks noGrp="1"/>
          </p:cNvSpPr>
          <p:nvPr>
            <p:ph type="sldNum" sz="quarter" idx="11"/>
          </p:nvPr>
        </p:nvSpPr>
        <p:spPr/>
        <p:txBody>
          <a:bodyPr/>
          <a:lstStyle/>
          <a:p>
            <a:fld id="{34FF8153-A73C-6D44-99AB-84B9111CDCC0}" type="slidenum">
              <a:rPr lang="de-DE" smtClean="0"/>
              <a:pPr/>
              <a:t>56</a:t>
            </a:fld>
            <a:endParaRPr lang="de-DE"/>
          </a:p>
        </p:txBody>
      </p:sp>
    </p:spTree>
    <p:extLst>
      <p:ext uri="{BB962C8B-B14F-4D97-AF65-F5344CB8AC3E}">
        <p14:creationId xmlns:p14="http://schemas.microsoft.com/office/powerpoint/2010/main" val="2625001118"/>
      </p:ext>
    </p:extLst>
  </p:cSld>
  <p:clrMapOvr>
    <a:masterClrMapping/>
  </p:clrMapOvr>
  <p:transition advClick="0" advTm="1000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71475" y="903288"/>
            <a:ext cx="8229600" cy="1642194"/>
          </a:xfrm>
        </p:spPr>
        <p:txBody>
          <a:bodyPr>
            <a:normAutofit/>
          </a:bodyPr>
          <a:lstStyle/>
          <a:p>
            <a:r>
              <a:rPr lang="de-DE" dirty="0" smtClean="0"/>
              <a:t/>
            </a:r>
            <a:br>
              <a:rPr lang="de-DE" dirty="0" smtClean="0"/>
            </a:br>
            <a:r>
              <a:rPr lang="de-DE" dirty="0"/>
              <a:t/>
            </a:r>
            <a:br>
              <a:rPr lang="de-DE" dirty="0"/>
            </a:br>
            <a:r>
              <a:rPr lang="de-DE" dirty="0" smtClean="0"/>
              <a:t>Kompetenzerwartungen  </a:t>
            </a:r>
            <a:r>
              <a:rPr lang="de-DE" dirty="0"/>
              <a:t>für </a:t>
            </a:r>
            <a:r>
              <a:rPr lang="de-DE" dirty="0" err="1"/>
              <a:t>SuS</a:t>
            </a:r>
            <a:r>
              <a:rPr lang="de-DE" dirty="0"/>
              <a:t> transparent </a:t>
            </a:r>
            <a:r>
              <a:rPr lang="de-DE" dirty="0" smtClean="0"/>
              <a:t>machen:</a:t>
            </a:r>
            <a:br>
              <a:rPr lang="de-DE" dirty="0" smtClean="0"/>
            </a:br>
            <a:r>
              <a:rPr lang="de-DE" dirty="0"/>
              <a:t>-</a:t>
            </a:r>
            <a:r>
              <a:rPr lang="de-DE" dirty="0" smtClean="0"/>
              <a:t> Lernzuwachs reflektieren</a:t>
            </a:r>
            <a:r>
              <a:rPr lang="de-DE" dirty="0"/>
              <a:t/>
            </a:r>
            <a:br>
              <a:rPr lang="de-DE" dirty="0"/>
            </a:br>
            <a:endParaRPr lang="de-DE" dirty="0"/>
          </a:p>
        </p:txBody>
      </p:sp>
      <p:sp>
        <p:nvSpPr>
          <p:cNvPr id="5" name="Rectangle 1"/>
          <p:cNvSpPr>
            <a:spLocks noChangeArrowheads="1"/>
          </p:cNvSpPr>
          <p:nvPr/>
        </p:nvSpPr>
        <p:spPr bwMode="auto">
          <a:xfrm>
            <a:off x="1341438" y="38322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7" name="Tabelle 6"/>
          <p:cNvGraphicFramePr>
            <a:graphicFrameLocks noGrp="1"/>
          </p:cNvGraphicFramePr>
          <p:nvPr>
            <p:extLst>
              <p:ext uri="{D42A27DB-BD31-4B8C-83A1-F6EECF244321}">
                <p14:modId xmlns:p14="http://schemas.microsoft.com/office/powerpoint/2010/main" val="1468457733"/>
              </p:ext>
            </p:extLst>
          </p:nvPr>
        </p:nvGraphicFramePr>
        <p:xfrm>
          <a:off x="755577" y="2636912"/>
          <a:ext cx="7704855" cy="2026920"/>
        </p:xfrm>
        <a:graphic>
          <a:graphicData uri="http://schemas.openxmlformats.org/drawingml/2006/table">
            <a:tbl>
              <a:tblPr firstRow="1" bandRow="1">
                <a:tableStyleId>{5C22544A-7EE6-4342-B048-85BDC9FD1C3A}</a:tableStyleId>
              </a:tblPr>
              <a:tblGrid>
                <a:gridCol w="2568285"/>
                <a:gridCol w="2568285"/>
                <a:gridCol w="2568285"/>
              </a:tblGrid>
              <a:tr h="370840">
                <a:tc>
                  <a:txBody>
                    <a:bodyPr/>
                    <a:lstStyle/>
                    <a:p>
                      <a:r>
                        <a:rPr lang="de-DE" dirty="0" smtClean="0"/>
                        <a:t>Kompetenzen:</a:t>
                      </a:r>
                    </a:p>
                    <a:p>
                      <a:r>
                        <a:rPr lang="de-DE" dirty="0" smtClean="0"/>
                        <a:t>Ich kann…</a:t>
                      </a:r>
                    </a:p>
                    <a:p>
                      <a:endParaRPr lang="de-DE" dirty="0"/>
                    </a:p>
                  </a:txBody>
                  <a:tcPr/>
                </a:tc>
                <a:tc>
                  <a:txBody>
                    <a:bodyPr/>
                    <a:lstStyle/>
                    <a:p>
                      <a:r>
                        <a:rPr lang="de-DE" dirty="0" smtClean="0"/>
                        <a:t>Inhalte (Texte, Materialien)</a:t>
                      </a:r>
                      <a:endParaRPr lang="de-DE" dirty="0"/>
                    </a:p>
                  </a:txBody>
                  <a:tcPr/>
                </a:tc>
                <a:tc>
                  <a:txBody>
                    <a:bodyPr/>
                    <a:lstStyle/>
                    <a:p>
                      <a:r>
                        <a:rPr kumimoji="0" lang="de-DE" sz="1800" b="1" kern="1200" dirty="0" smtClean="0">
                          <a:solidFill>
                            <a:schemeClr val="lt1"/>
                          </a:solidFill>
                          <a:effectLst/>
                          <a:latin typeface="+mn-lt"/>
                          <a:ea typeface="+mn-ea"/>
                          <a:cs typeface="+mn-cs"/>
                        </a:rPr>
                        <a:t>Meine Fragen oder Anmerkungen ….</a:t>
                      </a:r>
                      <a:endParaRPr lang="de-DE" dirty="0"/>
                    </a:p>
                  </a:txBody>
                  <a:tcPr/>
                </a:tc>
              </a:tr>
              <a:tr h="370840">
                <a:tc>
                  <a:txBody>
                    <a:bodyPr/>
                    <a:lstStyle/>
                    <a:p>
                      <a:endParaRPr lang="de-DE" dirty="0"/>
                    </a:p>
                  </a:txBody>
                  <a:tcPr/>
                </a:tc>
                <a:tc>
                  <a:txBody>
                    <a:bodyPr/>
                    <a:lstStyle/>
                    <a:p>
                      <a:endParaRPr lang="de-DE"/>
                    </a:p>
                  </a:txBody>
                  <a:tcPr/>
                </a:tc>
                <a:tc>
                  <a:txBody>
                    <a:bodyPr/>
                    <a:lstStyle/>
                    <a:p>
                      <a:endParaRPr lang="de-DE"/>
                    </a:p>
                  </a:txBody>
                  <a:tcPr/>
                </a:tc>
              </a:tr>
              <a:tr h="370840">
                <a:tc>
                  <a:txBody>
                    <a:bodyPr/>
                    <a:lstStyle/>
                    <a:p>
                      <a:endParaRPr lang="de-DE"/>
                    </a:p>
                  </a:txBody>
                  <a:tcPr/>
                </a:tc>
                <a:tc>
                  <a:txBody>
                    <a:bodyPr/>
                    <a:lstStyle/>
                    <a:p>
                      <a:endParaRPr lang="de-DE"/>
                    </a:p>
                  </a:txBody>
                  <a:tcPr/>
                </a:tc>
                <a:tc>
                  <a:txBody>
                    <a:bodyPr/>
                    <a:lstStyle/>
                    <a:p>
                      <a:endParaRPr lang="de-DE"/>
                    </a:p>
                  </a:txBody>
                  <a:tcPr/>
                </a:tc>
              </a:tr>
              <a:tr h="370840">
                <a:tc>
                  <a:txBody>
                    <a:bodyPr/>
                    <a:lstStyle/>
                    <a:p>
                      <a:endParaRPr lang="de-DE"/>
                    </a:p>
                  </a:txBody>
                  <a:tcPr/>
                </a:tc>
                <a:tc>
                  <a:txBody>
                    <a:bodyPr/>
                    <a:lstStyle/>
                    <a:p>
                      <a:endParaRPr lang="de-DE"/>
                    </a:p>
                  </a:txBody>
                  <a:tcPr/>
                </a:tc>
                <a:tc>
                  <a:txBody>
                    <a:bodyPr/>
                    <a:lstStyle/>
                    <a:p>
                      <a:endParaRPr lang="de-DE" dirty="0"/>
                    </a:p>
                  </a:txBody>
                  <a:tcPr/>
                </a:tc>
              </a:tr>
            </a:tbl>
          </a:graphicData>
        </a:graphic>
      </p:graphicFrame>
      <p:sp>
        <p:nvSpPr>
          <p:cNvPr id="2" name="Foliennummernplatzhalter 1"/>
          <p:cNvSpPr>
            <a:spLocks noGrp="1"/>
          </p:cNvSpPr>
          <p:nvPr>
            <p:ph type="sldNum" sz="quarter" idx="11"/>
          </p:nvPr>
        </p:nvSpPr>
        <p:spPr/>
        <p:txBody>
          <a:bodyPr/>
          <a:lstStyle/>
          <a:p>
            <a:fld id="{CD104F33-73FD-064D-987D-430CF3332FCC}" type="slidenum">
              <a:rPr lang="de-DE" smtClean="0"/>
              <a:pPr/>
              <a:t>57</a:t>
            </a:fld>
            <a:endParaRPr lang="de-DE"/>
          </a:p>
        </p:txBody>
      </p:sp>
    </p:spTree>
    <p:extLst>
      <p:ext uri="{BB962C8B-B14F-4D97-AF65-F5344CB8AC3E}">
        <p14:creationId xmlns:p14="http://schemas.microsoft.com/office/powerpoint/2010/main" val="3254073397"/>
      </p:ext>
    </p:extLst>
  </p:cSld>
  <p:clrMapOvr>
    <a:masterClrMapping/>
  </p:clrMapOvr>
  <p:transition advClick="0" advTm="1000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liennummernplatzhalter 3"/>
          <p:cNvSpPr txBox="1">
            <a:spLocks noGrp="1"/>
          </p:cNvSpPr>
          <p:nvPr/>
        </p:nvSpPr>
        <p:spPr bwMode="auto">
          <a:xfrm>
            <a:off x="539750" y="6453188"/>
            <a:ext cx="2889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33FA50A-D186-4EDA-A7E5-654AF21BE487}" type="slidenum">
              <a:rPr lang="de-DE" altLang="de-DE" sz="800"/>
              <a:pPr eaLnBrk="1" hangingPunct="1"/>
              <a:t>58</a:t>
            </a:fld>
            <a:endParaRPr lang="de-DE" altLang="de-DE" sz="800"/>
          </a:p>
        </p:txBody>
      </p:sp>
      <p:sp>
        <p:nvSpPr>
          <p:cNvPr id="58371" name="Rectangle 37"/>
          <p:cNvSpPr>
            <a:spLocks noChangeArrowheads="1"/>
          </p:cNvSpPr>
          <p:nvPr/>
        </p:nvSpPr>
        <p:spPr bwMode="auto">
          <a:xfrm>
            <a:off x="5626100" y="0"/>
            <a:ext cx="3517900" cy="952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p>
        </p:txBody>
      </p:sp>
      <p:grpSp>
        <p:nvGrpSpPr>
          <p:cNvPr id="2" name="Group 2"/>
          <p:cNvGrpSpPr>
            <a:grpSpLocks/>
          </p:cNvGrpSpPr>
          <p:nvPr/>
        </p:nvGrpSpPr>
        <p:grpSpPr bwMode="auto">
          <a:xfrm>
            <a:off x="5473700" y="777875"/>
            <a:ext cx="3051175" cy="2686050"/>
            <a:chOff x="3448" y="490"/>
            <a:chExt cx="1922" cy="1692"/>
          </a:xfrm>
        </p:grpSpPr>
        <p:sp>
          <p:nvSpPr>
            <p:cNvPr id="58414" name="Document"/>
            <p:cNvSpPr>
              <a:spLocks noEditPoints="1" noChangeArrowheads="1"/>
            </p:cNvSpPr>
            <p:nvPr/>
          </p:nvSpPr>
          <p:spPr bwMode="auto">
            <a:xfrm>
              <a:off x="3448" y="490"/>
              <a:ext cx="1845" cy="16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972 w 21600"/>
                <a:gd name="T25" fmla="*/ 817 h 21600"/>
                <a:gd name="T26" fmla="*/ 20617 w 21600"/>
                <a:gd name="T27" fmla="*/ 164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lvl1pPr defTabSz="542925" eaLnBrk="0" hangingPunct="0">
                <a:defRPr>
                  <a:solidFill>
                    <a:schemeClr val="tx1"/>
                  </a:solidFill>
                  <a:latin typeface="Arial" pitchFamily="34" charset="0"/>
                </a:defRPr>
              </a:lvl1pPr>
              <a:lvl2pPr marL="742950" indent="-285750" defTabSz="542925" eaLnBrk="0" hangingPunct="0">
                <a:defRPr>
                  <a:solidFill>
                    <a:schemeClr val="tx1"/>
                  </a:solidFill>
                  <a:latin typeface="Arial" pitchFamily="34" charset="0"/>
                </a:defRPr>
              </a:lvl2pPr>
              <a:lvl3pPr marL="1143000" indent="-228600" defTabSz="542925" eaLnBrk="0" hangingPunct="0">
                <a:defRPr>
                  <a:solidFill>
                    <a:schemeClr val="tx1"/>
                  </a:solidFill>
                  <a:latin typeface="Arial" pitchFamily="34" charset="0"/>
                </a:defRPr>
              </a:lvl3pPr>
              <a:lvl4pPr marL="1600200" indent="-228600" defTabSz="542925" eaLnBrk="0" hangingPunct="0">
                <a:defRPr>
                  <a:solidFill>
                    <a:schemeClr val="tx1"/>
                  </a:solidFill>
                  <a:latin typeface="Arial" pitchFamily="34" charset="0"/>
                </a:defRPr>
              </a:lvl4pPr>
              <a:lvl5pPr marL="2057400" indent="-228600" defTabSz="542925" eaLnBrk="0" hangingPunct="0">
                <a:defRPr>
                  <a:solidFill>
                    <a:schemeClr val="tx1"/>
                  </a:solidFill>
                  <a:latin typeface="Arial" pitchFamily="34" charset="0"/>
                </a:defRPr>
              </a:lvl5pPr>
              <a:lvl6pPr marL="2514600" indent="-228600" defTabSz="542925" eaLnBrk="0" fontAlgn="base" hangingPunct="0">
                <a:spcBef>
                  <a:spcPct val="0"/>
                </a:spcBef>
                <a:spcAft>
                  <a:spcPct val="0"/>
                </a:spcAft>
                <a:defRPr>
                  <a:solidFill>
                    <a:schemeClr val="tx1"/>
                  </a:solidFill>
                  <a:latin typeface="Arial" pitchFamily="34" charset="0"/>
                </a:defRPr>
              </a:lvl6pPr>
              <a:lvl7pPr marL="2971800" indent="-228600" defTabSz="542925" eaLnBrk="0" fontAlgn="base" hangingPunct="0">
                <a:spcBef>
                  <a:spcPct val="0"/>
                </a:spcBef>
                <a:spcAft>
                  <a:spcPct val="0"/>
                </a:spcAft>
                <a:defRPr>
                  <a:solidFill>
                    <a:schemeClr val="tx1"/>
                  </a:solidFill>
                  <a:latin typeface="Arial" pitchFamily="34" charset="0"/>
                </a:defRPr>
              </a:lvl7pPr>
              <a:lvl8pPr marL="3429000" indent="-228600" defTabSz="542925" eaLnBrk="0" fontAlgn="base" hangingPunct="0">
                <a:spcBef>
                  <a:spcPct val="0"/>
                </a:spcBef>
                <a:spcAft>
                  <a:spcPct val="0"/>
                </a:spcAft>
                <a:defRPr>
                  <a:solidFill>
                    <a:schemeClr val="tx1"/>
                  </a:solidFill>
                  <a:latin typeface="Arial" pitchFamily="34" charset="0"/>
                </a:defRPr>
              </a:lvl8pPr>
              <a:lvl9pPr marL="3886200" indent="-228600" defTabSz="542925" eaLnBrk="0" fontAlgn="base" hangingPunct="0">
                <a:spcBef>
                  <a:spcPct val="0"/>
                </a:spcBef>
                <a:spcAft>
                  <a:spcPct val="0"/>
                </a:spcAft>
                <a:defRPr>
                  <a:solidFill>
                    <a:schemeClr val="tx1"/>
                  </a:solidFill>
                  <a:latin typeface="Arial" pitchFamily="34" charset="0"/>
                </a:defRPr>
              </a:lvl9pPr>
            </a:lstStyle>
            <a:p>
              <a:pPr algn="ctr" eaLnBrk="1" hangingPunct="1"/>
              <a:r>
                <a:rPr lang="de-DE" altLang="de-DE" sz="2000" b="1">
                  <a:solidFill>
                    <a:srgbClr val="000099"/>
                  </a:solidFill>
                </a:rPr>
                <a:t>Schulinterner </a:t>
              </a:r>
            </a:p>
            <a:p>
              <a:pPr algn="ctr" eaLnBrk="1" hangingPunct="1"/>
              <a:r>
                <a:rPr lang="de-DE" altLang="de-DE" sz="2000" b="1">
                  <a:solidFill>
                    <a:srgbClr val="000099"/>
                  </a:solidFill>
                </a:rPr>
                <a:t>Lehrplan</a:t>
              </a:r>
              <a:r>
                <a:rPr lang="de-DE" altLang="de-DE" sz="2000" b="1"/>
                <a:t> </a:t>
              </a:r>
            </a:p>
            <a:p>
              <a:pPr algn="ctr" eaLnBrk="1" hangingPunct="1"/>
              <a:r>
                <a:rPr lang="de-DE" altLang="de-DE" sz="1400"/>
                <a:t>im HTML-Format</a:t>
              </a:r>
            </a:p>
          </p:txBody>
        </p:sp>
        <p:sp>
          <p:nvSpPr>
            <p:cNvPr id="58415" name="Text Box 4"/>
            <p:cNvSpPr txBox="1">
              <a:spLocks noChangeArrowheads="1"/>
            </p:cNvSpPr>
            <p:nvPr/>
          </p:nvSpPr>
          <p:spPr bwMode="auto">
            <a:xfrm>
              <a:off x="3574" y="1158"/>
              <a:ext cx="1796" cy="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0975" indent="-180975"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25000"/>
                </a:spcBef>
                <a:buFontTx/>
                <a:buChar char="•"/>
              </a:pPr>
              <a:r>
                <a:rPr lang="de-DE" altLang="de-DE" sz="1400" b="1"/>
                <a:t>Umsetzungsbeispiel </a:t>
              </a:r>
              <a:r>
                <a:rPr lang="de-DE" altLang="de-DE" sz="1400"/>
                <a:t>für eine </a:t>
              </a:r>
              <a:r>
                <a:rPr lang="de-DE" altLang="de-DE" sz="1400" b="1" u="sng"/>
                <a:t>fiktive</a:t>
              </a:r>
              <a:r>
                <a:rPr lang="de-DE" altLang="de-DE" sz="1400" b="1"/>
                <a:t> Schule </a:t>
              </a:r>
              <a:r>
                <a:rPr lang="de-DE" altLang="de-DE" sz="1400"/>
                <a:t>(ohne landes-weiten Geltungsanspruch)</a:t>
              </a:r>
            </a:p>
            <a:p>
              <a:pPr eaLnBrk="1" hangingPunct="1">
                <a:spcBef>
                  <a:spcPct val="25000"/>
                </a:spcBef>
                <a:buFontTx/>
                <a:buChar char="•"/>
              </a:pPr>
              <a:r>
                <a:rPr lang="de-DE" altLang="de-DE" sz="1400" b="1"/>
                <a:t>Konstruktionshinweise</a:t>
              </a:r>
              <a:r>
                <a:rPr lang="de-DE" altLang="de-DE" sz="1400"/>
                <a:t> und  „</a:t>
              </a:r>
              <a:r>
                <a:rPr lang="de-DE" altLang="de-DE" sz="1400" b="1"/>
                <a:t>Algorithmen</a:t>
              </a:r>
              <a:r>
                <a:rPr lang="de-DE" altLang="de-DE" sz="1400"/>
                <a:t>“</a:t>
              </a:r>
            </a:p>
            <a:p>
              <a:pPr eaLnBrk="1" hangingPunct="1">
                <a:spcBef>
                  <a:spcPct val="25000"/>
                </a:spcBef>
                <a:buFontTx/>
                <a:buChar char="•"/>
              </a:pPr>
              <a:r>
                <a:rPr lang="de-DE" altLang="de-DE" sz="1400" b="1"/>
                <a:t>Leitfragen</a:t>
              </a:r>
              <a:r>
                <a:rPr lang="de-DE" altLang="de-DE" sz="1400"/>
                <a:t> und </a:t>
              </a:r>
              <a:r>
                <a:rPr lang="de-DE" altLang="de-DE" sz="1400" b="1"/>
                <a:t>Checklisten</a:t>
              </a:r>
            </a:p>
          </p:txBody>
        </p:sp>
      </p:grpSp>
      <p:grpSp>
        <p:nvGrpSpPr>
          <p:cNvPr id="58373" name="Group 5"/>
          <p:cNvGrpSpPr>
            <a:grpSpLocks/>
          </p:cNvGrpSpPr>
          <p:nvPr/>
        </p:nvGrpSpPr>
        <p:grpSpPr bwMode="auto">
          <a:xfrm>
            <a:off x="2771775" y="733425"/>
            <a:ext cx="2970213" cy="2914650"/>
            <a:chOff x="1734" y="120"/>
            <a:chExt cx="1871" cy="1836"/>
          </a:xfrm>
        </p:grpSpPr>
        <p:sp>
          <p:nvSpPr>
            <p:cNvPr id="58411" name="Document"/>
            <p:cNvSpPr>
              <a:spLocks noEditPoints="1" noChangeArrowheads="1"/>
            </p:cNvSpPr>
            <p:nvPr/>
          </p:nvSpPr>
          <p:spPr bwMode="auto">
            <a:xfrm>
              <a:off x="1734" y="120"/>
              <a:ext cx="1824" cy="183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983 w 21600"/>
                <a:gd name="T25" fmla="*/ 824 h 21600"/>
                <a:gd name="T26" fmla="*/ 20617 w 21600"/>
                <a:gd name="T27" fmla="*/ 1642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FFFF99"/>
            </a:solidFill>
            <a:ln w="9525">
              <a:solidFill>
                <a:srgbClr val="000000"/>
              </a:solidFill>
              <a:miter lim="800000"/>
              <a:headEnd/>
              <a:tailEnd/>
            </a:ln>
            <a:effectLst>
              <a:outerShdw dist="107763" dir="2700000" algn="ctr" rotWithShape="0">
                <a:srgbClr val="808080"/>
              </a:outerShdw>
            </a:effectLst>
          </p:spPr>
          <p:txBody>
            <a:bodyPr/>
            <a:lstStyle>
              <a:lvl1pPr defTabSz="542925" eaLnBrk="0" hangingPunct="0">
                <a:defRPr>
                  <a:solidFill>
                    <a:schemeClr val="tx1"/>
                  </a:solidFill>
                  <a:latin typeface="Arial" pitchFamily="34" charset="0"/>
                </a:defRPr>
              </a:lvl1pPr>
              <a:lvl2pPr marL="742950" indent="-285750" defTabSz="542925" eaLnBrk="0" hangingPunct="0">
                <a:defRPr>
                  <a:solidFill>
                    <a:schemeClr val="tx1"/>
                  </a:solidFill>
                  <a:latin typeface="Arial" pitchFamily="34" charset="0"/>
                </a:defRPr>
              </a:lvl2pPr>
              <a:lvl3pPr marL="1143000" indent="-228600" defTabSz="542925" eaLnBrk="0" hangingPunct="0">
                <a:defRPr>
                  <a:solidFill>
                    <a:schemeClr val="tx1"/>
                  </a:solidFill>
                  <a:latin typeface="Arial" pitchFamily="34" charset="0"/>
                </a:defRPr>
              </a:lvl3pPr>
              <a:lvl4pPr marL="1600200" indent="-228600" defTabSz="542925" eaLnBrk="0" hangingPunct="0">
                <a:defRPr>
                  <a:solidFill>
                    <a:schemeClr val="tx1"/>
                  </a:solidFill>
                  <a:latin typeface="Arial" pitchFamily="34" charset="0"/>
                </a:defRPr>
              </a:lvl4pPr>
              <a:lvl5pPr marL="2057400" indent="-228600" defTabSz="542925" eaLnBrk="0" hangingPunct="0">
                <a:defRPr>
                  <a:solidFill>
                    <a:schemeClr val="tx1"/>
                  </a:solidFill>
                  <a:latin typeface="Arial" pitchFamily="34" charset="0"/>
                </a:defRPr>
              </a:lvl5pPr>
              <a:lvl6pPr marL="2514600" indent="-228600" defTabSz="542925" eaLnBrk="0" fontAlgn="base" hangingPunct="0">
                <a:spcBef>
                  <a:spcPct val="0"/>
                </a:spcBef>
                <a:spcAft>
                  <a:spcPct val="0"/>
                </a:spcAft>
                <a:defRPr>
                  <a:solidFill>
                    <a:schemeClr val="tx1"/>
                  </a:solidFill>
                  <a:latin typeface="Arial" pitchFamily="34" charset="0"/>
                </a:defRPr>
              </a:lvl6pPr>
              <a:lvl7pPr marL="2971800" indent="-228600" defTabSz="542925" eaLnBrk="0" fontAlgn="base" hangingPunct="0">
                <a:spcBef>
                  <a:spcPct val="0"/>
                </a:spcBef>
                <a:spcAft>
                  <a:spcPct val="0"/>
                </a:spcAft>
                <a:defRPr>
                  <a:solidFill>
                    <a:schemeClr val="tx1"/>
                  </a:solidFill>
                  <a:latin typeface="Arial" pitchFamily="34" charset="0"/>
                </a:defRPr>
              </a:lvl7pPr>
              <a:lvl8pPr marL="3429000" indent="-228600" defTabSz="542925" eaLnBrk="0" fontAlgn="base" hangingPunct="0">
                <a:spcBef>
                  <a:spcPct val="0"/>
                </a:spcBef>
                <a:spcAft>
                  <a:spcPct val="0"/>
                </a:spcAft>
                <a:defRPr>
                  <a:solidFill>
                    <a:schemeClr val="tx1"/>
                  </a:solidFill>
                  <a:latin typeface="Arial" pitchFamily="34" charset="0"/>
                </a:defRPr>
              </a:lvl8pPr>
              <a:lvl9pPr marL="3886200" indent="-228600" defTabSz="542925" eaLnBrk="0" fontAlgn="base" hangingPunct="0">
                <a:spcBef>
                  <a:spcPct val="0"/>
                </a:spcBef>
                <a:spcAft>
                  <a:spcPct val="0"/>
                </a:spcAft>
                <a:defRPr>
                  <a:solidFill>
                    <a:schemeClr val="tx1"/>
                  </a:solidFill>
                  <a:latin typeface="Arial" pitchFamily="34" charset="0"/>
                </a:defRPr>
              </a:lvl9pPr>
            </a:lstStyle>
            <a:p>
              <a:pPr algn="ctr" eaLnBrk="1" hangingPunct="1"/>
              <a:r>
                <a:rPr lang="de-DE" altLang="de-DE" sz="2000" b="1">
                  <a:solidFill>
                    <a:srgbClr val="000099"/>
                  </a:solidFill>
                </a:rPr>
                <a:t>Kernlehrplan </a:t>
              </a:r>
            </a:p>
            <a:p>
              <a:pPr algn="ctr" eaLnBrk="1" hangingPunct="1"/>
              <a:r>
                <a:rPr lang="de-DE" altLang="de-DE" sz="1400"/>
                <a:t>im  </a:t>
              </a:r>
            </a:p>
            <a:p>
              <a:pPr algn="ctr" eaLnBrk="1" hangingPunct="1"/>
              <a:r>
                <a:rPr lang="de-DE" altLang="de-DE" sz="1400"/>
                <a:t>HTML-Format</a:t>
              </a:r>
            </a:p>
            <a:p>
              <a:pPr eaLnBrk="1" hangingPunct="1"/>
              <a:endParaRPr lang="de-DE" altLang="de-DE" sz="1400"/>
            </a:p>
          </p:txBody>
        </p:sp>
        <p:sp>
          <p:nvSpPr>
            <p:cNvPr id="58412" name="Text Box 7"/>
            <p:cNvSpPr txBox="1">
              <a:spLocks noChangeArrowheads="1"/>
            </p:cNvSpPr>
            <p:nvPr/>
          </p:nvSpPr>
          <p:spPr bwMode="auto">
            <a:xfrm>
              <a:off x="1782" y="805"/>
              <a:ext cx="1626"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0975" indent="-180975"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Tx/>
                <a:buChar char="•"/>
              </a:pPr>
              <a:r>
                <a:rPr lang="de-DE" altLang="de-DE" sz="1400"/>
                <a:t>verbindliche </a:t>
              </a:r>
              <a:r>
                <a:rPr lang="de-DE" altLang="de-DE" sz="1400" b="1"/>
                <a:t>Kompetenz-erwartungen</a:t>
              </a:r>
              <a:r>
                <a:rPr lang="de-DE" altLang="de-DE" sz="1400"/>
                <a:t> am Ende bestimmter Phasen des Bildungsganges</a:t>
              </a:r>
            </a:p>
          </p:txBody>
        </p:sp>
        <p:sp>
          <p:nvSpPr>
            <p:cNvPr id="58413" name="Text Box 8"/>
            <p:cNvSpPr txBox="1">
              <a:spLocks noChangeArrowheads="1"/>
            </p:cNvSpPr>
            <p:nvPr/>
          </p:nvSpPr>
          <p:spPr bwMode="auto">
            <a:xfrm>
              <a:off x="1804" y="1440"/>
              <a:ext cx="1801"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538163" algn="l"/>
                </a:tabLst>
                <a:defRPr>
                  <a:solidFill>
                    <a:schemeClr val="tx1"/>
                  </a:solidFill>
                  <a:latin typeface="Arial" pitchFamily="34" charset="0"/>
                </a:defRPr>
              </a:lvl1pPr>
              <a:lvl2pPr marL="742950" indent="-285750" eaLnBrk="0" hangingPunct="0">
                <a:tabLst>
                  <a:tab pos="538163" algn="l"/>
                </a:tabLst>
                <a:defRPr>
                  <a:solidFill>
                    <a:schemeClr val="tx1"/>
                  </a:solidFill>
                  <a:latin typeface="Arial" pitchFamily="34" charset="0"/>
                </a:defRPr>
              </a:lvl2pPr>
              <a:lvl3pPr marL="1143000" indent="-228600" eaLnBrk="0" hangingPunct="0">
                <a:tabLst>
                  <a:tab pos="538163" algn="l"/>
                </a:tabLst>
                <a:defRPr>
                  <a:solidFill>
                    <a:schemeClr val="tx1"/>
                  </a:solidFill>
                  <a:latin typeface="Arial" pitchFamily="34" charset="0"/>
                </a:defRPr>
              </a:lvl3pPr>
              <a:lvl4pPr marL="1600200" indent="-228600" eaLnBrk="0" hangingPunct="0">
                <a:tabLst>
                  <a:tab pos="538163" algn="l"/>
                </a:tabLst>
                <a:defRPr>
                  <a:solidFill>
                    <a:schemeClr val="tx1"/>
                  </a:solidFill>
                  <a:latin typeface="Arial" pitchFamily="34" charset="0"/>
                </a:defRPr>
              </a:lvl4pPr>
              <a:lvl5pPr marL="2057400" indent="-228600" eaLnBrk="0" hangingPunct="0">
                <a:tabLst>
                  <a:tab pos="538163" algn="l"/>
                </a:tabLst>
                <a:defRPr>
                  <a:solidFill>
                    <a:schemeClr val="tx1"/>
                  </a:solidFill>
                  <a:latin typeface="Arial" pitchFamily="34" charset="0"/>
                </a:defRPr>
              </a:lvl5pPr>
              <a:lvl6pPr marL="2514600" indent="-228600" eaLnBrk="0" fontAlgn="base" hangingPunct="0">
                <a:spcBef>
                  <a:spcPct val="0"/>
                </a:spcBef>
                <a:spcAft>
                  <a:spcPct val="0"/>
                </a:spcAft>
                <a:tabLst>
                  <a:tab pos="538163" algn="l"/>
                </a:tabLst>
                <a:defRPr>
                  <a:solidFill>
                    <a:schemeClr val="tx1"/>
                  </a:solidFill>
                  <a:latin typeface="Arial" pitchFamily="34" charset="0"/>
                </a:defRPr>
              </a:lvl6pPr>
              <a:lvl7pPr marL="2971800" indent="-228600" eaLnBrk="0" fontAlgn="base" hangingPunct="0">
                <a:spcBef>
                  <a:spcPct val="0"/>
                </a:spcBef>
                <a:spcAft>
                  <a:spcPct val="0"/>
                </a:spcAft>
                <a:tabLst>
                  <a:tab pos="538163" algn="l"/>
                </a:tabLst>
                <a:defRPr>
                  <a:solidFill>
                    <a:schemeClr val="tx1"/>
                  </a:solidFill>
                  <a:latin typeface="Arial" pitchFamily="34" charset="0"/>
                </a:defRPr>
              </a:lvl7pPr>
              <a:lvl8pPr marL="3429000" indent="-228600" eaLnBrk="0" fontAlgn="base" hangingPunct="0">
                <a:spcBef>
                  <a:spcPct val="0"/>
                </a:spcBef>
                <a:spcAft>
                  <a:spcPct val="0"/>
                </a:spcAft>
                <a:tabLst>
                  <a:tab pos="538163" algn="l"/>
                </a:tabLst>
                <a:defRPr>
                  <a:solidFill>
                    <a:schemeClr val="tx1"/>
                  </a:solidFill>
                  <a:latin typeface="Arial" pitchFamily="34" charset="0"/>
                </a:defRPr>
              </a:lvl8pPr>
              <a:lvl9pPr marL="3886200" indent="-228600" eaLnBrk="0" fontAlgn="base" hangingPunct="0">
                <a:spcBef>
                  <a:spcPct val="0"/>
                </a:spcBef>
                <a:spcAft>
                  <a:spcPct val="0"/>
                </a:spcAft>
                <a:tabLst>
                  <a:tab pos="538163" algn="l"/>
                </a:tabLst>
                <a:defRPr>
                  <a:solidFill>
                    <a:schemeClr val="tx1"/>
                  </a:solidFill>
                  <a:latin typeface="Arial" pitchFamily="34" charset="0"/>
                </a:defRPr>
              </a:lvl9pPr>
            </a:lstStyle>
            <a:p>
              <a:pPr eaLnBrk="1" hangingPunct="1">
                <a:spcBef>
                  <a:spcPct val="50000"/>
                </a:spcBef>
                <a:buFontTx/>
                <a:buChar char="•"/>
              </a:pPr>
              <a:r>
                <a:rPr lang="de-DE" altLang="de-DE" sz="1400"/>
                <a:t> obligatorische Inhaltsfelder und             	</a:t>
              </a:r>
              <a:r>
                <a:rPr lang="de-DE" altLang="de-DE" sz="1400" b="1"/>
                <a:t>inhaltliche</a:t>
              </a:r>
              <a:r>
                <a:rPr lang="de-DE" altLang="de-DE" sz="1400"/>
                <a:t> S</a:t>
              </a:r>
              <a:r>
                <a:rPr lang="de-DE" altLang="de-DE" sz="1400" b="1"/>
                <a:t>chwerpunkte</a:t>
              </a:r>
            </a:p>
          </p:txBody>
        </p:sp>
      </p:grpSp>
      <p:grpSp>
        <p:nvGrpSpPr>
          <p:cNvPr id="4" name="Group 9"/>
          <p:cNvGrpSpPr>
            <a:grpSpLocks/>
          </p:cNvGrpSpPr>
          <p:nvPr/>
        </p:nvGrpSpPr>
        <p:grpSpPr bwMode="auto">
          <a:xfrm>
            <a:off x="1865313" y="1216025"/>
            <a:ext cx="4267200" cy="2276475"/>
            <a:chOff x="1140" y="766"/>
            <a:chExt cx="2688" cy="1434"/>
          </a:xfrm>
        </p:grpSpPr>
        <p:sp>
          <p:nvSpPr>
            <p:cNvPr id="58408" name="Line 10"/>
            <p:cNvSpPr>
              <a:spLocks noChangeShapeType="1"/>
            </p:cNvSpPr>
            <p:nvPr/>
          </p:nvSpPr>
          <p:spPr bwMode="auto">
            <a:xfrm>
              <a:off x="3222" y="792"/>
              <a:ext cx="606" cy="6"/>
            </a:xfrm>
            <a:prstGeom prst="line">
              <a:avLst/>
            </a:prstGeom>
            <a:noFill/>
            <a:ln w="41275">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58409" name="Line 11"/>
            <p:cNvSpPr>
              <a:spLocks noChangeShapeType="1"/>
            </p:cNvSpPr>
            <p:nvPr/>
          </p:nvSpPr>
          <p:spPr bwMode="auto">
            <a:xfrm>
              <a:off x="1144" y="766"/>
              <a:ext cx="6" cy="1434"/>
            </a:xfrm>
            <a:prstGeom prst="line">
              <a:avLst/>
            </a:prstGeom>
            <a:noFill/>
            <a:ln w="41275">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58410" name="Line 12"/>
            <p:cNvSpPr>
              <a:spLocks noChangeShapeType="1"/>
            </p:cNvSpPr>
            <p:nvPr/>
          </p:nvSpPr>
          <p:spPr bwMode="auto">
            <a:xfrm>
              <a:off x="1140" y="774"/>
              <a:ext cx="1026" cy="0"/>
            </a:xfrm>
            <a:prstGeom prst="line">
              <a:avLst/>
            </a:prstGeom>
            <a:noFill/>
            <a:ln w="41275">
              <a:solidFill>
                <a:srgbClr val="800000"/>
              </a:solidFill>
              <a:round/>
              <a:headEnd/>
              <a:tailEnd/>
            </a:ln>
            <a:extLst>
              <a:ext uri="{909E8E84-426E-40DD-AFC4-6F175D3DCCD1}">
                <a14:hiddenFill xmlns:a14="http://schemas.microsoft.com/office/drawing/2010/main">
                  <a:noFill/>
                </a14:hiddenFill>
              </a:ext>
            </a:extLst>
          </p:spPr>
          <p:txBody>
            <a:bodyPr/>
            <a:lstStyle/>
            <a:p>
              <a:endParaRPr lang="de-DE"/>
            </a:p>
          </p:txBody>
        </p:sp>
      </p:grpSp>
      <p:grpSp>
        <p:nvGrpSpPr>
          <p:cNvPr id="5" name="Group 14"/>
          <p:cNvGrpSpPr>
            <a:grpSpLocks/>
          </p:cNvGrpSpPr>
          <p:nvPr/>
        </p:nvGrpSpPr>
        <p:grpSpPr bwMode="auto">
          <a:xfrm>
            <a:off x="0" y="3695700"/>
            <a:ext cx="8991600" cy="2428875"/>
            <a:chOff x="18" y="2328"/>
            <a:chExt cx="5664" cy="1530"/>
          </a:xfrm>
        </p:grpSpPr>
        <p:sp>
          <p:nvSpPr>
            <p:cNvPr id="58388" name="File"/>
            <p:cNvSpPr>
              <a:spLocks noEditPoints="1" noChangeArrowheads="1"/>
            </p:cNvSpPr>
            <p:nvPr/>
          </p:nvSpPr>
          <p:spPr bwMode="auto">
            <a:xfrm>
              <a:off x="72" y="2328"/>
              <a:ext cx="5610" cy="153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6 w 21600"/>
                <a:gd name="T19" fmla="*/ 4631 h 21600"/>
                <a:gd name="T20" fmla="*/ 20634 w 21600"/>
                <a:gd name="T21" fmla="*/ 2028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lnTo>
                    <a:pt x="19790" y="3240"/>
                  </a:ln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endParaRPr lang="de-DE"/>
            </a:p>
          </p:txBody>
        </p:sp>
        <p:grpSp>
          <p:nvGrpSpPr>
            <p:cNvPr id="58389" name="Group 16"/>
            <p:cNvGrpSpPr>
              <a:grpSpLocks/>
            </p:cNvGrpSpPr>
            <p:nvPr/>
          </p:nvGrpSpPr>
          <p:grpSpPr bwMode="auto">
            <a:xfrm>
              <a:off x="18" y="2340"/>
              <a:ext cx="5612" cy="1426"/>
              <a:chOff x="18" y="2340"/>
              <a:chExt cx="5612" cy="1426"/>
            </a:xfrm>
          </p:grpSpPr>
          <p:sp>
            <p:nvSpPr>
              <p:cNvPr id="58390" name="Text Box 17"/>
              <p:cNvSpPr txBox="1">
                <a:spLocks noChangeArrowheads="1"/>
              </p:cNvSpPr>
              <p:nvPr/>
            </p:nvSpPr>
            <p:spPr bwMode="auto">
              <a:xfrm>
                <a:off x="480" y="2340"/>
                <a:ext cx="165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de-DE" altLang="de-DE" b="1">
                    <a:solidFill>
                      <a:srgbClr val="000099"/>
                    </a:solidFill>
                  </a:rPr>
                  <a:t>Materialdatenbank</a:t>
                </a:r>
              </a:p>
            </p:txBody>
          </p:sp>
          <p:grpSp>
            <p:nvGrpSpPr>
              <p:cNvPr id="58391" name="Group 18"/>
              <p:cNvGrpSpPr>
                <a:grpSpLocks/>
              </p:cNvGrpSpPr>
              <p:nvPr/>
            </p:nvGrpSpPr>
            <p:grpSpPr bwMode="auto">
              <a:xfrm>
                <a:off x="4706" y="2606"/>
                <a:ext cx="924" cy="1140"/>
                <a:chOff x="2366" y="2492"/>
                <a:chExt cx="924" cy="1140"/>
              </a:xfrm>
            </p:grpSpPr>
            <p:sp>
              <p:nvSpPr>
                <p:cNvPr id="58406" name="Documents"/>
                <p:cNvSpPr>
                  <a:spLocks noEditPoints="1" noChangeArrowheads="1"/>
                </p:cNvSpPr>
                <p:nvPr/>
              </p:nvSpPr>
              <p:spPr bwMode="auto">
                <a:xfrm>
                  <a:off x="2372" y="2492"/>
                  <a:ext cx="918" cy="11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1647 w 21600"/>
                    <a:gd name="T37" fmla="*/ 4168 h 21600"/>
                    <a:gd name="T38" fmla="*/ 16518 w 21600"/>
                    <a:gd name="T39" fmla="*/ 17318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de-DE"/>
                </a:p>
              </p:txBody>
            </p:sp>
            <p:sp>
              <p:nvSpPr>
                <p:cNvPr id="58407" name="Text Box 20"/>
                <p:cNvSpPr txBox="1">
                  <a:spLocks noChangeArrowheads="1"/>
                </p:cNvSpPr>
                <p:nvPr/>
              </p:nvSpPr>
              <p:spPr bwMode="auto">
                <a:xfrm>
                  <a:off x="2366" y="2636"/>
                  <a:ext cx="912" cy="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de-DE" altLang="de-DE" sz="1400" b="1"/>
                    <a:t>Hintergrund-materialien</a:t>
                  </a:r>
                  <a:r>
                    <a:rPr lang="de-DE" altLang="de-DE" sz="1400"/>
                    <a:t>, „Tools“,</a:t>
                  </a:r>
                </a:p>
                <a:p>
                  <a:pPr algn="ctr" eaLnBrk="1" hangingPunct="1"/>
                  <a:r>
                    <a:rPr lang="de-DE" altLang="de-DE" sz="1400"/>
                    <a:t>Unterstützungs-material</a:t>
                  </a:r>
                </a:p>
                <a:p>
                  <a:pPr algn="ctr" eaLnBrk="1" hangingPunct="1"/>
                  <a:endParaRPr lang="de-DE" altLang="de-DE" sz="1200"/>
                </a:p>
              </p:txBody>
            </p:sp>
          </p:grpSp>
          <p:sp>
            <p:nvSpPr>
              <p:cNvPr id="58392" name="Documents"/>
              <p:cNvSpPr>
                <a:spLocks noEditPoints="1" noChangeArrowheads="1"/>
              </p:cNvSpPr>
              <p:nvPr/>
            </p:nvSpPr>
            <p:spPr bwMode="auto">
              <a:xfrm>
                <a:off x="3808" y="2626"/>
                <a:ext cx="918" cy="11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1647 w 21600"/>
                  <a:gd name="T37" fmla="*/ 4168 h 21600"/>
                  <a:gd name="T38" fmla="*/ 16518 w 21600"/>
                  <a:gd name="T39" fmla="*/ 17318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de-DE"/>
              </a:p>
            </p:txBody>
          </p:sp>
          <p:grpSp>
            <p:nvGrpSpPr>
              <p:cNvPr id="58393" name="Group 22"/>
              <p:cNvGrpSpPr>
                <a:grpSpLocks/>
              </p:cNvGrpSpPr>
              <p:nvPr/>
            </p:nvGrpSpPr>
            <p:grpSpPr bwMode="auto">
              <a:xfrm>
                <a:off x="2852" y="2618"/>
                <a:ext cx="930" cy="1140"/>
                <a:chOff x="3188" y="2486"/>
                <a:chExt cx="930" cy="1140"/>
              </a:xfrm>
            </p:grpSpPr>
            <p:sp>
              <p:nvSpPr>
                <p:cNvPr id="58404" name="Documents"/>
                <p:cNvSpPr>
                  <a:spLocks noEditPoints="1" noChangeArrowheads="1"/>
                </p:cNvSpPr>
                <p:nvPr/>
              </p:nvSpPr>
              <p:spPr bwMode="auto">
                <a:xfrm>
                  <a:off x="3200" y="2486"/>
                  <a:ext cx="918" cy="11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1647 w 21600"/>
                    <a:gd name="T37" fmla="*/ 4168 h 21600"/>
                    <a:gd name="T38" fmla="*/ 16518 w 21600"/>
                    <a:gd name="T39" fmla="*/ 17318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de-DE"/>
                </a:p>
              </p:txBody>
            </p:sp>
            <p:sp>
              <p:nvSpPr>
                <p:cNvPr id="58405" name="Text Box 24"/>
                <p:cNvSpPr txBox="1">
                  <a:spLocks noChangeArrowheads="1"/>
                </p:cNvSpPr>
                <p:nvPr/>
              </p:nvSpPr>
              <p:spPr bwMode="auto">
                <a:xfrm>
                  <a:off x="3188" y="2630"/>
                  <a:ext cx="864" cy="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de-DE" altLang="de-DE" sz="1400" b="1"/>
                    <a:t>Diagnose-bögen</a:t>
                  </a:r>
                  <a:br>
                    <a:rPr lang="de-DE" altLang="de-DE" sz="1400" b="1"/>
                  </a:br>
                  <a:r>
                    <a:rPr lang="de-DE" altLang="de-DE" sz="1200"/>
                    <a:t>und</a:t>
                  </a:r>
                  <a:r>
                    <a:rPr lang="de-DE" altLang="de-DE" sz="1400"/>
                    <a:t> </a:t>
                  </a:r>
                </a:p>
                <a:p>
                  <a:pPr algn="ctr" eaLnBrk="1" hangingPunct="1"/>
                  <a:r>
                    <a:rPr lang="de-DE" altLang="de-DE" sz="1400" b="1"/>
                    <a:t>Evaluations-instrumente</a:t>
                  </a:r>
                  <a:endParaRPr lang="de-DE" altLang="de-DE" sz="1200" b="1"/>
                </a:p>
              </p:txBody>
            </p:sp>
          </p:grpSp>
          <p:grpSp>
            <p:nvGrpSpPr>
              <p:cNvPr id="58394" name="Group 25"/>
              <p:cNvGrpSpPr>
                <a:grpSpLocks/>
              </p:cNvGrpSpPr>
              <p:nvPr/>
            </p:nvGrpSpPr>
            <p:grpSpPr bwMode="auto">
              <a:xfrm>
                <a:off x="1892" y="2618"/>
                <a:ext cx="966" cy="1140"/>
                <a:chOff x="2324" y="2492"/>
                <a:chExt cx="966" cy="1140"/>
              </a:xfrm>
            </p:grpSpPr>
            <p:sp>
              <p:nvSpPr>
                <p:cNvPr id="58402" name="Documents"/>
                <p:cNvSpPr>
                  <a:spLocks noEditPoints="1" noChangeArrowheads="1"/>
                </p:cNvSpPr>
                <p:nvPr/>
              </p:nvSpPr>
              <p:spPr bwMode="auto">
                <a:xfrm>
                  <a:off x="2372" y="2492"/>
                  <a:ext cx="918" cy="11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1647 w 21600"/>
                    <a:gd name="T37" fmla="*/ 4168 h 21600"/>
                    <a:gd name="T38" fmla="*/ 16518 w 21600"/>
                    <a:gd name="T39" fmla="*/ 17318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de-DE"/>
                </a:p>
              </p:txBody>
            </p:sp>
            <p:sp>
              <p:nvSpPr>
                <p:cNvPr id="58403" name="Text Box 27"/>
                <p:cNvSpPr txBox="1">
                  <a:spLocks noChangeArrowheads="1"/>
                </p:cNvSpPr>
                <p:nvPr/>
              </p:nvSpPr>
              <p:spPr bwMode="auto">
                <a:xfrm>
                  <a:off x="2324" y="2636"/>
                  <a:ext cx="870" cy="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de-DE" altLang="de-DE" sz="1400" b="1"/>
                    <a:t>schülerver-ständliche Ausformulie-rungen</a:t>
                  </a:r>
                  <a:r>
                    <a:rPr lang="de-DE" altLang="de-DE" sz="1400"/>
                    <a:t>  </a:t>
                  </a:r>
                  <a:br>
                    <a:rPr lang="de-DE" altLang="de-DE" sz="1400"/>
                  </a:br>
                  <a:r>
                    <a:rPr lang="de-DE" altLang="de-DE" sz="1200"/>
                    <a:t>von</a:t>
                  </a:r>
                  <a:br>
                    <a:rPr lang="de-DE" altLang="de-DE" sz="1200"/>
                  </a:br>
                  <a:r>
                    <a:rPr lang="de-DE" altLang="de-DE" sz="1200"/>
                    <a:t>Kompetenz-</a:t>
                  </a:r>
                  <a:br>
                    <a:rPr lang="de-DE" altLang="de-DE" sz="1200"/>
                  </a:br>
                  <a:r>
                    <a:rPr lang="de-DE" altLang="de-DE" sz="1200"/>
                    <a:t>      erwartungen</a:t>
                  </a:r>
                </a:p>
              </p:txBody>
            </p:sp>
          </p:grpSp>
          <p:grpSp>
            <p:nvGrpSpPr>
              <p:cNvPr id="58395" name="Group 28"/>
              <p:cNvGrpSpPr>
                <a:grpSpLocks/>
              </p:cNvGrpSpPr>
              <p:nvPr/>
            </p:nvGrpSpPr>
            <p:grpSpPr bwMode="auto">
              <a:xfrm>
                <a:off x="1018" y="2614"/>
                <a:ext cx="918" cy="1140"/>
                <a:chOff x="1372" y="2488"/>
                <a:chExt cx="918" cy="1140"/>
              </a:xfrm>
            </p:grpSpPr>
            <p:sp>
              <p:nvSpPr>
                <p:cNvPr id="58400" name="Documents"/>
                <p:cNvSpPr>
                  <a:spLocks noEditPoints="1" noChangeArrowheads="1"/>
                </p:cNvSpPr>
                <p:nvPr/>
              </p:nvSpPr>
              <p:spPr bwMode="auto">
                <a:xfrm>
                  <a:off x="1372" y="2488"/>
                  <a:ext cx="918" cy="11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1647 w 21600"/>
                    <a:gd name="T37" fmla="*/ 4168 h 21600"/>
                    <a:gd name="T38" fmla="*/ 16518 w 21600"/>
                    <a:gd name="T39" fmla="*/ 17318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de-DE"/>
                </a:p>
              </p:txBody>
            </p:sp>
            <p:sp>
              <p:nvSpPr>
                <p:cNvPr id="58401" name="Text Box 30"/>
                <p:cNvSpPr txBox="1">
                  <a:spLocks noChangeArrowheads="1"/>
                </p:cNvSpPr>
                <p:nvPr/>
              </p:nvSpPr>
              <p:spPr bwMode="auto">
                <a:xfrm>
                  <a:off x="1390" y="2632"/>
                  <a:ext cx="804" cy="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de-DE" altLang="de-DE" sz="1400" b="1"/>
                    <a:t>Unterrichts- und Lernarran-gements</a:t>
                  </a:r>
                  <a:r>
                    <a:rPr lang="de-DE" altLang="de-DE" sz="1400"/>
                    <a:t> </a:t>
                  </a:r>
                  <a:br>
                    <a:rPr lang="de-DE" altLang="de-DE" sz="1400"/>
                  </a:br>
                  <a:r>
                    <a:rPr lang="de-DE" altLang="de-DE" sz="1200"/>
                    <a:t>zu</a:t>
                  </a:r>
                  <a:br>
                    <a:rPr lang="de-DE" altLang="de-DE" sz="1200"/>
                  </a:br>
                  <a:r>
                    <a:rPr lang="de-DE" altLang="de-DE" sz="1200"/>
                    <a:t>Kompetenz-</a:t>
                  </a:r>
                  <a:br>
                    <a:rPr lang="de-DE" altLang="de-DE" sz="1200"/>
                  </a:br>
                  <a:r>
                    <a:rPr lang="de-DE" altLang="de-DE" sz="1200"/>
                    <a:t>    erwartungen</a:t>
                  </a:r>
                </a:p>
              </p:txBody>
            </p:sp>
          </p:grpSp>
          <p:grpSp>
            <p:nvGrpSpPr>
              <p:cNvPr id="58396" name="Group 31"/>
              <p:cNvGrpSpPr>
                <a:grpSpLocks/>
              </p:cNvGrpSpPr>
              <p:nvPr/>
            </p:nvGrpSpPr>
            <p:grpSpPr bwMode="auto">
              <a:xfrm>
                <a:off x="18" y="2616"/>
                <a:ext cx="990" cy="1140"/>
                <a:chOff x="300" y="2490"/>
                <a:chExt cx="990" cy="1140"/>
              </a:xfrm>
            </p:grpSpPr>
            <p:sp>
              <p:nvSpPr>
                <p:cNvPr id="58398" name="Documents"/>
                <p:cNvSpPr>
                  <a:spLocks noEditPoints="1" noChangeArrowheads="1"/>
                </p:cNvSpPr>
                <p:nvPr/>
              </p:nvSpPr>
              <p:spPr bwMode="auto">
                <a:xfrm>
                  <a:off x="372" y="2490"/>
                  <a:ext cx="918" cy="11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1647 w 21600"/>
                    <a:gd name="T37" fmla="*/ 4168 h 21600"/>
                    <a:gd name="T38" fmla="*/ 16518 w 21600"/>
                    <a:gd name="T39" fmla="*/ 17318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de-DE"/>
                </a:p>
              </p:txBody>
            </p:sp>
            <p:sp>
              <p:nvSpPr>
                <p:cNvPr id="58399" name="Text Box 33"/>
                <p:cNvSpPr txBox="1">
                  <a:spLocks noChangeArrowheads="1"/>
                </p:cNvSpPr>
                <p:nvPr/>
              </p:nvSpPr>
              <p:spPr bwMode="auto">
                <a:xfrm>
                  <a:off x="300" y="2646"/>
                  <a:ext cx="924" cy="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de-DE" altLang="de-DE" sz="1400" b="1"/>
                    <a:t>Beispiel-aufgaben</a:t>
                  </a:r>
                  <a:r>
                    <a:rPr lang="de-DE" altLang="de-DE" sz="1200"/>
                    <a:t> </a:t>
                  </a:r>
                </a:p>
                <a:p>
                  <a:pPr algn="ctr" eaLnBrk="1" hangingPunct="1">
                    <a:spcBef>
                      <a:spcPct val="25000"/>
                    </a:spcBef>
                  </a:pPr>
                  <a:r>
                    <a:rPr lang="de-DE" altLang="de-DE" sz="1200"/>
                    <a:t>(Lernaufgaben / Testaufgaben) zu konkreten Kompetenz-</a:t>
                  </a:r>
                  <a:br>
                    <a:rPr lang="de-DE" altLang="de-DE" sz="1200"/>
                  </a:br>
                  <a:r>
                    <a:rPr lang="de-DE" altLang="de-DE" sz="1200"/>
                    <a:t>      erwartungen</a:t>
                  </a:r>
                </a:p>
              </p:txBody>
            </p:sp>
          </p:grpSp>
          <p:sp>
            <p:nvSpPr>
              <p:cNvPr id="58397" name="Text Box 34"/>
              <p:cNvSpPr txBox="1">
                <a:spLocks noChangeArrowheads="1"/>
              </p:cNvSpPr>
              <p:nvPr/>
            </p:nvSpPr>
            <p:spPr bwMode="auto">
              <a:xfrm>
                <a:off x="3786" y="2748"/>
                <a:ext cx="852" cy="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25000"/>
                  </a:spcBef>
                </a:pPr>
                <a:r>
                  <a:rPr lang="de-DE" altLang="de-DE" sz="1200"/>
                  <a:t>Konkretisie-rungen zum Schulinternen Lehrplan:</a:t>
                </a:r>
                <a:r>
                  <a:rPr lang="de-DE" altLang="de-DE" sz="1400"/>
                  <a:t> </a:t>
                </a:r>
                <a:r>
                  <a:rPr lang="de-DE" altLang="de-DE" sz="1400" b="1"/>
                  <a:t>Beispiele zu Unterrichts-</a:t>
                </a:r>
                <a:br>
                  <a:rPr lang="de-DE" altLang="de-DE" sz="1400" b="1"/>
                </a:br>
                <a:r>
                  <a:rPr lang="de-DE" altLang="de-DE" sz="1400" b="1"/>
                  <a:t>     vorhaben</a:t>
                </a:r>
              </a:p>
            </p:txBody>
          </p:sp>
        </p:grpSp>
      </p:grpSp>
      <p:sp>
        <p:nvSpPr>
          <p:cNvPr id="58376" name="Textfeld 37"/>
          <p:cNvSpPr txBox="1">
            <a:spLocks noChangeArrowheads="1"/>
          </p:cNvSpPr>
          <p:nvPr/>
        </p:nvSpPr>
        <p:spPr bwMode="auto">
          <a:xfrm>
            <a:off x="3898900" y="47625"/>
            <a:ext cx="5111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50000"/>
              </a:spcBef>
            </a:pPr>
            <a:r>
              <a:rPr lang="de-DE" altLang="de-DE" sz="2000">
                <a:solidFill>
                  <a:srgbClr val="002060"/>
                </a:solidFill>
              </a:rPr>
              <a:t>Unterstützungsangebot</a:t>
            </a:r>
          </a:p>
          <a:p>
            <a:pPr algn="r" eaLnBrk="1" hangingPunct="1"/>
            <a:r>
              <a:rPr lang="de-DE" altLang="de-DE" sz="2000">
                <a:solidFill>
                  <a:srgbClr val="002060"/>
                </a:solidFill>
                <a:ea typeface="ヒラギノ角ゴ Pro W3" pitchFamily="-112" charset="-128"/>
              </a:rPr>
              <a:t>Lehrplannavigator</a:t>
            </a:r>
            <a:endParaRPr lang="de-DE" altLang="de-DE" sz="2000">
              <a:solidFill>
                <a:srgbClr val="000066"/>
              </a:solidFill>
              <a:ea typeface="ヒラギノ角ゴ Pro W3" pitchFamily="-112" charset="-128"/>
            </a:endParaRPr>
          </a:p>
        </p:txBody>
      </p:sp>
      <p:grpSp>
        <p:nvGrpSpPr>
          <p:cNvPr id="12" name="Group 52"/>
          <p:cNvGrpSpPr>
            <a:grpSpLocks/>
          </p:cNvGrpSpPr>
          <p:nvPr/>
        </p:nvGrpSpPr>
        <p:grpSpPr bwMode="auto">
          <a:xfrm>
            <a:off x="2974975" y="1068388"/>
            <a:ext cx="3624263" cy="3346450"/>
            <a:chOff x="1874" y="649"/>
            <a:chExt cx="2283" cy="2108"/>
          </a:xfrm>
        </p:grpSpPr>
        <p:sp>
          <p:nvSpPr>
            <p:cNvPr id="58384" name="Line 38"/>
            <p:cNvSpPr>
              <a:spLocks noChangeShapeType="1"/>
            </p:cNvSpPr>
            <p:nvPr/>
          </p:nvSpPr>
          <p:spPr bwMode="auto">
            <a:xfrm flipH="1" flipV="1">
              <a:off x="3198" y="649"/>
              <a:ext cx="570" cy="0"/>
            </a:xfrm>
            <a:prstGeom prst="line">
              <a:avLst/>
            </a:prstGeom>
            <a:noFill/>
            <a:ln w="41275">
              <a:solidFill>
                <a:srgbClr val="00008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grpSp>
          <p:nvGrpSpPr>
            <p:cNvPr id="58385" name="Group 39"/>
            <p:cNvGrpSpPr>
              <a:grpSpLocks/>
            </p:cNvGrpSpPr>
            <p:nvPr/>
          </p:nvGrpSpPr>
          <p:grpSpPr bwMode="auto">
            <a:xfrm>
              <a:off x="1874" y="2115"/>
              <a:ext cx="2283" cy="642"/>
              <a:chOff x="1861" y="2140"/>
              <a:chExt cx="2283" cy="642"/>
            </a:xfrm>
          </p:grpSpPr>
          <p:sp>
            <p:nvSpPr>
              <p:cNvPr id="58386" name="Line 40"/>
              <p:cNvSpPr>
                <a:spLocks noChangeShapeType="1"/>
              </p:cNvSpPr>
              <p:nvPr/>
            </p:nvSpPr>
            <p:spPr bwMode="auto">
              <a:xfrm flipH="1">
                <a:off x="4138" y="2140"/>
                <a:ext cx="6" cy="642"/>
              </a:xfrm>
              <a:prstGeom prst="line">
                <a:avLst/>
              </a:prstGeom>
              <a:noFill/>
              <a:ln w="41275">
                <a:solidFill>
                  <a:srgbClr val="00008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58387" name="Line 41"/>
              <p:cNvSpPr>
                <a:spLocks noChangeShapeType="1"/>
              </p:cNvSpPr>
              <p:nvPr/>
            </p:nvSpPr>
            <p:spPr bwMode="auto">
              <a:xfrm flipH="1">
                <a:off x="1861" y="2451"/>
                <a:ext cx="2271" cy="0"/>
              </a:xfrm>
              <a:prstGeom prst="line">
                <a:avLst/>
              </a:prstGeom>
              <a:noFill/>
              <a:ln w="41275">
                <a:solidFill>
                  <a:srgbClr val="00008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grpSp>
      </p:grpSp>
      <p:grpSp>
        <p:nvGrpSpPr>
          <p:cNvPr id="14" name="Group 53"/>
          <p:cNvGrpSpPr>
            <a:grpSpLocks/>
          </p:cNvGrpSpPr>
          <p:nvPr/>
        </p:nvGrpSpPr>
        <p:grpSpPr bwMode="auto">
          <a:xfrm>
            <a:off x="2266950" y="3538538"/>
            <a:ext cx="4851400" cy="215900"/>
            <a:chOff x="1428" y="2160"/>
            <a:chExt cx="3056" cy="136"/>
          </a:xfrm>
        </p:grpSpPr>
        <p:sp>
          <p:nvSpPr>
            <p:cNvPr id="58381" name="Line 34"/>
            <p:cNvSpPr>
              <a:spLocks noChangeShapeType="1"/>
            </p:cNvSpPr>
            <p:nvPr/>
          </p:nvSpPr>
          <p:spPr bwMode="auto">
            <a:xfrm flipH="1" flipV="1">
              <a:off x="2672" y="2160"/>
              <a:ext cx="0" cy="126"/>
            </a:xfrm>
            <a:prstGeom prst="line">
              <a:avLst/>
            </a:prstGeom>
            <a:noFill/>
            <a:ln w="41275">
              <a:solidFill>
                <a:srgbClr val="0033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58382" name="Line 35"/>
            <p:cNvSpPr>
              <a:spLocks noChangeShapeType="1"/>
            </p:cNvSpPr>
            <p:nvPr/>
          </p:nvSpPr>
          <p:spPr bwMode="auto">
            <a:xfrm flipH="1" flipV="1">
              <a:off x="4468" y="2160"/>
              <a:ext cx="0" cy="126"/>
            </a:xfrm>
            <a:prstGeom prst="line">
              <a:avLst/>
            </a:prstGeom>
            <a:noFill/>
            <a:ln w="41275">
              <a:solidFill>
                <a:srgbClr val="0033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58383" name="Line 36"/>
            <p:cNvSpPr>
              <a:spLocks noChangeShapeType="1"/>
            </p:cNvSpPr>
            <p:nvPr/>
          </p:nvSpPr>
          <p:spPr bwMode="auto">
            <a:xfrm flipH="1" flipV="1">
              <a:off x="1428" y="2284"/>
              <a:ext cx="3056" cy="12"/>
            </a:xfrm>
            <a:prstGeom prst="line">
              <a:avLst/>
            </a:prstGeom>
            <a:noFill/>
            <a:ln w="41275">
              <a:solidFill>
                <a:srgbClr val="003300"/>
              </a:solidFill>
              <a:round/>
              <a:headEnd/>
              <a:tailEnd/>
            </a:ln>
            <a:extLst>
              <a:ext uri="{909E8E84-426E-40DD-AFC4-6F175D3DCCD1}">
                <a14:hiddenFill xmlns:a14="http://schemas.microsoft.com/office/drawing/2010/main">
                  <a:noFill/>
                </a14:hiddenFill>
              </a:ext>
            </a:extLst>
          </p:spPr>
          <p:txBody>
            <a:bodyPr/>
            <a:lstStyle/>
            <a:p>
              <a:endParaRPr lang="de-DE"/>
            </a:p>
          </p:txBody>
        </p:sp>
      </p:grpSp>
      <p:sp>
        <p:nvSpPr>
          <p:cNvPr id="3" name="Rechteck 2"/>
          <p:cNvSpPr/>
          <p:nvPr/>
        </p:nvSpPr>
        <p:spPr>
          <a:xfrm>
            <a:off x="1616075" y="4084638"/>
            <a:ext cx="7375525" cy="2039937"/>
          </a:xfrm>
          <a:prstGeom prst="rect">
            <a:avLst/>
          </a:prstGeom>
          <a:solidFill>
            <a:schemeClr val="accent1">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 name="Textfeld 5"/>
          <p:cNvSpPr txBox="1">
            <a:spLocks noChangeArrowheads="1"/>
          </p:cNvSpPr>
          <p:nvPr/>
        </p:nvSpPr>
        <p:spPr bwMode="auto">
          <a:xfrm>
            <a:off x="3938588" y="4110038"/>
            <a:ext cx="25225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de-DE" altLang="de-DE" b="1">
                <a:solidFill>
                  <a:srgbClr val="FF0000"/>
                </a:solidFill>
              </a:rPr>
              <a:t>Perspektivisch</a:t>
            </a:r>
          </a:p>
        </p:txBody>
      </p:sp>
      <p:sp>
        <p:nvSpPr>
          <p:cNvPr id="7" name="Foliennummernplatzhalter 6"/>
          <p:cNvSpPr>
            <a:spLocks noGrp="1"/>
          </p:cNvSpPr>
          <p:nvPr>
            <p:ph type="sldNum" sz="quarter" idx="11"/>
          </p:nvPr>
        </p:nvSpPr>
        <p:spPr/>
        <p:txBody>
          <a:bodyPr/>
          <a:lstStyle/>
          <a:p>
            <a:fld id="{CD104F33-73FD-064D-987D-430CF3332FCC}" type="slidenum">
              <a:rPr lang="de-DE" smtClean="0"/>
              <a:pPr/>
              <a:t>58</a:t>
            </a:fld>
            <a:endParaRPr lang="de-DE"/>
          </a:p>
        </p:txBody>
      </p:sp>
    </p:spTree>
    <p:extLst>
      <p:ext uri="{BB962C8B-B14F-4D97-AF65-F5344CB8AC3E}">
        <p14:creationId xmlns:p14="http://schemas.microsoft.com/office/powerpoint/2010/main" val="10416286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3" presetClass="entr" presetSubtype="1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par>
                                <p:cTn id="16" presetID="3" presetClass="entr" presetSubtype="1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linds(horizontal)">
                                      <p:cBhvr>
                                        <p:cTn id="18" dur="500"/>
                                        <p:tgtEl>
                                          <p:spTgt spid="12"/>
                                        </p:tgtEl>
                                      </p:cBhvr>
                                    </p:animEffect>
                                  </p:childTnLst>
                                </p:cTn>
                              </p:par>
                              <p:par>
                                <p:cTn id="19" presetID="3" presetClass="entr" presetSubtype="1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linds(horizontal)">
                                      <p:cBhvr>
                                        <p:cTn id="21" dur="500"/>
                                        <p:tgtEl>
                                          <p:spTgt spid="14"/>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8"/>
          <p:cNvSpPr txBox="1">
            <a:spLocks noGrp="1" noChangeArrowheads="1"/>
          </p:cNvSpPr>
          <p:nvPr/>
        </p:nvSpPr>
        <p:spPr bwMode="auto">
          <a:xfrm>
            <a:off x="539750" y="6453188"/>
            <a:ext cx="2889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C91E25F4-5143-3F44-86CD-F24341A70FA9}" type="slidenum">
              <a:rPr lang="de-DE" sz="800">
                <a:ea typeface="MS PGothic" charset="0"/>
                <a:cs typeface="MS PGothic" charset="0"/>
              </a:rPr>
              <a:pPr/>
              <a:t>59</a:t>
            </a:fld>
            <a:endParaRPr lang="de-DE" sz="800">
              <a:ea typeface="MS PGothic" charset="0"/>
              <a:cs typeface="MS PGothic" charset="0"/>
            </a:endParaRPr>
          </a:p>
        </p:txBody>
      </p:sp>
      <p:sp>
        <p:nvSpPr>
          <p:cNvPr id="59395" name="Fußzeilenplatzhalter 3"/>
          <p:cNvSpPr txBox="1">
            <a:spLocks noGrp="1"/>
          </p:cNvSpPr>
          <p:nvPr/>
        </p:nvSpPr>
        <p:spPr bwMode="auto">
          <a:xfrm>
            <a:off x="900113" y="6453188"/>
            <a:ext cx="208756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endParaRPr lang="de-DE" sz="800">
              <a:ea typeface="MS PGothic" charset="0"/>
              <a:cs typeface="MS PGothic" charset="0"/>
            </a:endParaRPr>
          </a:p>
        </p:txBody>
      </p:sp>
      <p:sp>
        <p:nvSpPr>
          <p:cNvPr id="3" name="Inhaltsplatzhalter 2"/>
          <p:cNvSpPr>
            <a:spLocks noGrp="1"/>
          </p:cNvSpPr>
          <p:nvPr>
            <p:ph idx="1"/>
          </p:nvPr>
        </p:nvSpPr>
        <p:spPr>
          <a:xfrm>
            <a:off x="514350" y="2401888"/>
            <a:ext cx="8064500" cy="3429000"/>
          </a:xfrm>
        </p:spPr>
        <p:txBody>
          <a:bodyPr/>
          <a:lstStyle/>
          <a:p>
            <a:pPr marL="0" indent="0" algn="ctr">
              <a:buFontTx/>
              <a:buNone/>
            </a:pPr>
            <a:r>
              <a:rPr lang="de-DE" sz="2400" dirty="0">
                <a:solidFill>
                  <a:srgbClr val="000090"/>
                </a:solidFill>
                <a:latin typeface="Arial" charset="0"/>
                <a:ea typeface="MS PGothic" charset="0"/>
                <a:cs typeface="MS PGothic" charset="0"/>
              </a:rPr>
              <a:t>Vielen Dank für Ihre Aufmerksamkeit!</a:t>
            </a:r>
          </a:p>
          <a:p>
            <a:pPr marL="0" indent="0" algn="ctr">
              <a:buFontTx/>
              <a:buNone/>
            </a:pPr>
            <a:r>
              <a:rPr lang="de-DE" sz="2400">
                <a:solidFill>
                  <a:srgbClr val="000090"/>
                </a:solidFill>
                <a:latin typeface="Arial" charset="0"/>
                <a:ea typeface="MS PGothic" charset="0"/>
                <a:cs typeface="MS PGothic" charset="0"/>
              </a:rPr>
              <a:t/>
            </a:r>
            <a:br>
              <a:rPr lang="de-DE" sz="2400">
                <a:solidFill>
                  <a:srgbClr val="000090"/>
                </a:solidFill>
                <a:latin typeface="Arial" charset="0"/>
                <a:ea typeface="MS PGothic" charset="0"/>
                <a:cs typeface="MS PGothic" charset="0"/>
              </a:rPr>
            </a:br>
            <a:r>
              <a:rPr lang="de-DE" sz="2400" dirty="0">
                <a:solidFill>
                  <a:srgbClr val="000090"/>
                </a:solidFill>
                <a:latin typeface="Arial" charset="0"/>
                <a:ea typeface="MS PGothic" charset="0"/>
                <a:cs typeface="MS PGothic" charset="0"/>
              </a:rPr>
              <a:t/>
            </a:r>
            <a:br>
              <a:rPr lang="de-DE" sz="2400" dirty="0">
                <a:solidFill>
                  <a:srgbClr val="000090"/>
                </a:solidFill>
                <a:latin typeface="Arial" charset="0"/>
                <a:ea typeface="MS PGothic" charset="0"/>
                <a:cs typeface="MS PGothic" charset="0"/>
              </a:rPr>
            </a:br>
            <a:endParaRPr lang="de-DE" sz="2400" dirty="0">
              <a:solidFill>
                <a:srgbClr val="000090"/>
              </a:solidFill>
              <a:latin typeface="Arial" charset="0"/>
              <a:ea typeface="MS PGothic" charset="0"/>
              <a:cs typeface="MS PGothic" charset="0"/>
            </a:endParaRPr>
          </a:p>
          <a:p>
            <a:pPr marL="0" indent="0"/>
            <a:endParaRPr lang="de-DE" sz="2400" dirty="0">
              <a:latin typeface="Arial" charset="0"/>
            </a:endParaRPr>
          </a:p>
        </p:txBody>
      </p:sp>
      <p:sp>
        <p:nvSpPr>
          <p:cNvPr id="59397" name="Foliennummernplatzhalter 1"/>
          <p:cNvSpPr txBox="1">
            <a:spLocks noGrp="1"/>
          </p:cNvSpPr>
          <p:nvPr/>
        </p:nvSpPr>
        <p:spPr bwMode="auto">
          <a:xfrm>
            <a:off x="539750" y="6453188"/>
            <a:ext cx="2889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B2984A01-2B89-6444-A3D5-5E992EB192D0}" type="slidenum">
              <a:rPr lang="de-DE" sz="800">
                <a:ea typeface="MS PGothic" charset="0"/>
                <a:cs typeface="MS PGothic" charset="0"/>
              </a:rPr>
              <a:pPr/>
              <a:t>59</a:t>
            </a:fld>
            <a:endParaRPr lang="de-DE" sz="800">
              <a:ea typeface="MS PGothic" charset="0"/>
              <a:cs typeface="MS PGothic" charset="0"/>
            </a:endParaRPr>
          </a:p>
        </p:txBody>
      </p:sp>
      <p:sp>
        <p:nvSpPr>
          <p:cNvPr id="2" name="Foliennummernplatzhalter 1"/>
          <p:cNvSpPr>
            <a:spLocks noGrp="1"/>
          </p:cNvSpPr>
          <p:nvPr>
            <p:ph type="sldNum" sz="quarter" idx="11"/>
          </p:nvPr>
        </p:nvSpPr>
        <p:spPr/>
        <p:txBody>
          <a:bodyPr/>
          <a:lstStyle/>
          <a:p>
            <a:fld id="{CD104F33-73FD-064D-987D-430CF3332FCC}" type="slidenum">
              <a:rPr lang="de-DE" smtClean="0"/>
              <a:pPr/>
              <a:t>59</a:t>
            </a:fld>
            <a:endParaRPr lang="de-DE"/>
          </a:p>
        </p:txBody>
      </p:sp>
    </p:spTree>
  </p:cSld>
  <p:clrMapOvr>
    <a:masterClrMapping/>
  </p:clrMapOvr>
  <p:transition advClick="0" advTm="10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8"/>
          <p:cNvSpPr txBox="1">
            <a:spLocks noGrp="1" noChangeArrowheads="1"/>
          </p:cNvSpPr>
          <p:nvPr/>
        </p:nvSpPr>
        <p:spPr bwMode="auto">
          <a:xfrm>
            <a:off x="539750" y="6453188"/>
            <a:ext cx="2889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0765DE3D-69EC-B547-801F-0E43E3CD6C80}" type="slidenum">
              <a:rPr lang="de-DE" sz="800">
                <a:ea typeface="MS PGothic" charset="0"/>
                <a:cs typeface="MS PGothic" charset="0"/>
              </a:rPr>
              <a:pPr/>
              <a:t>6</a:t>
            </a:fld>
            <a:endParaRPr lang="de-DE" sz="800">
              <a:ea typeface="MS PGothic" charset="0"/>
              <a:cs typeface="MS PGothic" charset="0"/>
            </a:endParaRPr>
          </a:p>
        </p:txBody>
      </p:sp>
      <p:sp>
        <p:nvSpPr>
          <p:cNvPr id="15363" name="Titel 1"/>
          <p:cNvSpPr>
            <a:spLocks noGrp="1"/>
          </p:cNvSpPr>
          <p:nvPr>
            <p:ph type="title"/>
          </p:nvPr>
        </p:nvSpPr>
        <p:spPr>
          <a:xfrm>
            <a:off x="463550" y="1319213"/>
            <a:ext cx="8064500" cy="781050"/>
          </a:xfrm>
        </p:spPr>
        <p:txBody>
          <a:bodyPr/>
          <a:lstStyle/>
          <a:p>
            <a:r>
              <a:rPr lang="de-DE">
                <a:solidFill>
                  <a:srgbClr val="000090"/>
                </a:solidFill>
                <a:latin typeface="Arial-BoldMT" charset="0"/>
                <a:ea typeface="MS PGothic" charset="0"/>
                <a:cs typeface="MS PGothic" charset="0"/>
              </a:rPr>
              <a:t>Kompetenzorientierung</a:t>
            </a:r>
          </a:p>
        </p:txBody>
      </p:sp>
      <p:sp>
        <p:nvSpPr>
          <p:cNvPr id="28676" name="Inhaltsplatzhalter 2"/>
          <p:cNvSpPr>
            <a:spLocks noGrp="1"/>
          </p:cNvSpPr>
          <p:nvPr>
            <p:ph idx="1"/>
          </p:nvPr>
        </p:nvSpPr>
        <p:spPr>
          <a:xfrm>
            <a:off x="466725" y="1833563"/>
            <a:ext cx="8064500" cy="4311650"/>
          </a:xfrm>
        </p:spPr>
        <p:txBody>
          <a:bodyPr/>
          <a:lstStyle/>
          <a:p>
            <a:pPr marL="0" indent="0">
              <a:buFontTx/>
              <a:buNone/>
            </a:pPr>
            <a:r>
              <a:rPr lang="de-DE" dirty="0">
                <a:latin typeface="Arial" charset="0"/>
                <a:ea typeface="MS PGothic" charset="0"/>
                <a:cs typeface="MS PGothic" charset="0"/>
              </a:rPr>
              <a:t>Kompetenzen (in Anlehnung an </a:t>
            </a:r>
            <a:r>
              <a:rPr lang="de-DE" dirty="0">
                <a:latin typeface="Arial" charset="0"/>
                <a:ea typeface="MS PGothic" charset="0"/>
                <a:cs typeface="MS PGothic" charset="0"/>
                <a:hlinkClick r:id="rId3" action="ppaction://hlinksldjump"/>
              </a:rPr>
              <a:t>Weinert</a:t>
            </a:r>
            <a:r>
              <a:rPr lang="de-DE" dirty="0">
                <a:latin typeface="Arial" charset="0"/>
                <a:ea typeface="MS PGothic" charset="0"/>
                <a:cs typeface="MS PGothic" charset="0"/>
              </a:rPr>
              <a:t>)</a:t>
            </a:r>
          </a:p>
          <a:p>
            <a:pPr marL="266700" indent="-266700"/>
            <a:r>
              <a:rPr lang="de-DE" dirty="0">
                <a:latin typeface="Arial" charset="0"/>
                <a:ea typeface="MS PGothic" charset="0"/>
                <a:cs typeface="MS PGothic" charset="0"/>
              </a:rPr>
              <a:t>benennen individuelle fachspezifische Fähigkeiten und Fertigkeiten einer Person, keine reinen Unterrichtsinhalte</a:t>
            </a:r>
          </a:p>
          <a:p>
            <a:pPr marL="266700" indent="-266700"/>
            <a:r>
              <a:rPr lang="de-DE" dirty="0">
                <a:latin typeface="Arial" charset="0"/>
                <a:ea typeface="MS PGothic" charset="0"/>
                <a:cs typeface="MS PGothic" charset="0"/>
              </a:rPr>
              <a:t>werden in einem längeren Entwicklungsprozess erworben, sie  sind nicht zwingend identisch mit Stundenzielen</a:t>
            </a:r>
          </a:p>
          <a:p>
            <a:pPr marL="266700" indent="-266700"/>
            <a:r>
              <a:rPr lang="de-DE" dirty="0">
                <a:latin typeface="Arial" charset="0"/>
                <a:ea typeface="MS PGothic" charset="0"/>
                <a:cs typeface="MS PGothic" charset="0"/>
              </a:rPr>
              <a:t>sind stärkenorientiert, nicht defizitorientiert</a:t>
            </a:r>
          </a:p>
          <a:p>
            <a:pPr marL="266700" indent="-266700"/>
            <a:r>
              <a:rPr lang="de-DE" dirty="0">
                <a:latin typeface="Arial" charset="0"/>
                <a:ea typeface="MS PGothic" charset="0"/>
                <a:cs typeface="MS PGothic" charset="0"/>
              </a:rPr>
              <a:t>sind Grundlage für das selbstständige Lösen von Problemen und für das Hervorbringen von Neuem</a:t>
            </a:r>
            <a:br>
              <a:rPr lang="de-DE" dirty="0">
                <a:latin typeface="Arial" charset="0"/>
                <a:ea typeface="MS PGothic" charset="0"/>
                <a:cs typeface="MS PGothic" charset="0"/>
              </a:rPr>
            </a:br>
            <a:endParaRPr lang="de-DE" dirty="0">
              <a:latin typeface="Arial" charset="0"/>
              <a:ea typeface="MS PGothic" charset="0"/>
              <a:cs typeface="MS PGothic" charset="0"/>
            </a:endParaRPr>
          </a:p>
          <a:p>
            <a:pPr marL="0" indent="0"/>
            <a:endParaRPr lang="de-DE" dirty="0">
              <a:latin typeface="Arial" charset="0"/>
              <a:ea typeface="MS PGothic" charset="0"/>
              <a:cs typeface="MS PGothic" charset="0"/>
            </a:endParaRPr>
          </a:p>
        </p:txBody>
      </p:sp>
      <p:sp>
        <p:nvSpPr>
          <p:cNvPr id="15365" name="Fußzeilenplatzhalter 3"/>
          <p:cNvSpPr txBox="1">
            <a:spLocks noGrp="1"/>
          </p:cNvSpPr>
          <p:nvPr/>
        </p:nvSpPr>
        <p:spPr bwMode="auto">
          <a:xfrm>
            <a:off x="900113" y="6453188"/>
            <a:ext cx="208756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endParaRPr lang="de-DE" sz="800">
              <a:ea typeface="MS PGothic" charset="0"/>
              <a:cs typeface="MS PGothic" charset="0"/>
            </a:endParaRPr>
          </a:p>
        </p:txBody>
      </p:sp>
      <p:sp>
        <p:nvSpPr>
          <p:cNvPr id="15366" name="Foliennummernplatzhalter 3"/>
          <p:cNvSpPr txBox="1">
            <a:spLocks noGrp="1"/>
          </p:cNvSpPr>
          <p:nvPr/>
        </p:nvSpPr>
        <p:spPr bwMode="auto">
          <a:xfrm>
            <a:off x="539750" y="6453188"/>
            <a:ext cx="2889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152B17F3-2927-0743-925E-C74B46AEB18E}" type="slidenum">
              <a:rPr lang="de-DE" sz="800">
                <a:ea typeface="MS PGothic" charset="0"/>
                <a:cs typeface="MS PGothic" charset="0"/>
              </a:rPr>
              <a:pPr/>
              <a:t>6</a:t>
            </a:fld>
            <a:endParaRPr lang="de-DE" sz="800">
              <a:ea typeface="MS PGothic" charset="0"/>
              <a:cs typeface="MS PGothic" charset="0"/>
            </a:endParaRPr>
          </a:p>
        </p:txBody>
      </p:sp>
      <p:sp>
        <p:nvSpPr>
          <p:cNvPr id="2" name="Foliennummernplatzhalter 1"/>
          <p:cNvSpPr>
            <a:spLocks noGrp="1"/>
          </p:cNvSpPr>
          <p:nvPr>
            <p:ph type="sldNum" sz="quarter" idx="11"/>
          </p:nvPr>
        </p:nvSpPr>
        <p:spPr/>
        <p:txBody>
          <a:bodyPr/>
          <a:lstStyle/>
          <a:p>
            <a:fld id="{CD104F33-73FD-064D-987D-430CF3332FCC}" type="slidenum">
              <a:rPr lang="de-DE" smtClean="0"/>
              <a:pPr/>
              <a:t>6</a:t>
            </a:fld>
            <a:endParaRPr lang="de-DE"/>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6">
                                            <p:txEl>
                                              <p:pRg st="0" end="0"/>
                                            </p:txEl>
                                          </p:spTgt>
                                        </p:tgtEl>
                                        <p:attrNameLst>
                                          <p:attrName>style.visibility</p:attrName>
                                        </p:attrNameLst>
                                      </p:cBhvr>
                                      <p:to>
                                        <p:strVal val="visible"/>
                                      </p:to>
                                    </p:set>
                                    <p:anim calcmode="lin" valueType="num">
                                      <p:cBhvr additive="base">
                                        <p:cTn id="7" dur="500" fill="hold"/>
                                        <p:tgtEl>
                                          <p:spTgt spid="286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676">
                                            <p:txEl>
                                              <p:pRg st="1" end="1"/>
                                            </p:txEl>
                                          </p:spTgt>
                                        </p:tgtEl>
                                        <p:attrNameLst>
                                          <p:attrName>style.visibility</p:attrName>
                                        </p:attrNameLst>
                                      </p:cBhvr>
                                      <p:to>
                                        <p:strVal val="visible"/>
                                      </p:to>
                                    </p:set>
                                    <p:anim calcmode="lin" valueType="num">
                                      <p:cBhvr additive="base">
                                        <p:cTn id="13" dur="500" fill="hold"/>
                                        <p:tgtEl>
                                          <p:spTgt spid="2867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676">
                                            <p:txEl>
                                              <p:pRg st="2" end="2"/>
                                            </p:txEl>
                                          </p:spTgt>
                                        </p:tgtEl>
                                        <p:attrNameLst>
                                          <p:attrName>style.visibility</p:attrName>
                                        </p:attrNameLst>
                                      </p:cBhvr>
                                      <p:to>
                                        <p:strVal val="visible"/>
                                      </p:to>
                                    </p:set>
                                    <p:anim calcmode="lin" valueType="num">
                                      <p:cBhvr additive="base">
                                        <p:cTn id="19" dur="500" fill="hold"/>
                                        <p:tgtEl>
                                          <p:spTgt spid="2867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676">
                                            <p:txEl>
                                              <p:pRg st="3" end="3"/>
                                            </p:txEl>
                                          </p:spTgt>
                                        </p:tgtEl>
                                        <p:attrNameLst>
                                          <p:attrName>style.visibility</p:attrName>
                                        </p:attrNameLst>
                                      </p:cBhvr>
                                      <p:to>
                                        <p:strVal val="visible"/>
                                      </p:to>
                                    </p:set>
                                    <p:anim calcmode="lin" valueType="num">
                                      <p:cBhvr additive="base">
                                        <p:cTn id="25" dur="500" fill="hold"/>
                                        <p:tgtEl>
                                          <p:spTgt spid="2867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67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8676">
                                            <p:txEl>
                                              <p:pRg st="4" end="4"/>
                                            </p:txEl>
                                          </p:spTgt>
                                        </p:tgtEl>
                                        <p:attrNameLst>
                                          <p:attrName>style.visibility</p:attrName>
                                        </p:attrNameLst>
                                      </p:cBhvr>
                                      <p:to>
                                        <p:strVal val="visible"/>
                                      </p:to>
                                    </p:set>
                                    <p:anim calcmode="lin" valueType="num">
                                      <p:cBhvr additive="base">
                                        <p:cTn id="31" dur="500" fill="hold"/>
                                        <p:tgtEl>
                                          <p:spTgt spid="2867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867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8"/>
          <p:cNvSpPr txBox="1">
            <a:spLocks noGrp="1" noChangeArrowheads="1"/>
          </p:cNvSpPr>
          <p:nvPr/>
        </p:nvSpPr>
        <p:spPr bwMode="auto">
          <a:xfrm>
            <a:off x="539750" y="6453188"/>
            <a:ext cx="2889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4851AC03-1290-BF4C-9391-A2B72659EAAD}" type="slidenum">
              <a:rPr lang="de-DE" sz="800">
                <a:ea typeface="MS PGothic" charset="0"/>
                <a:cs typeface="MS PGothic" charset="0"/>
              </a:rPr>
              <a:pPr/>
              <a:t>7</a:t>
            </a:fld>
            <a:endParaRPr lang="de-DE" sz="800">
              <a:ea typeface="MS PGothic" charset="0"/>
              <a:cs typeface="MS PGothic" charset="0"/>
            </a:endParaRPr>
          </a:p>
        </p:txBody>
      </p:sp>
      <p:sp>
        <p:nvSpPr>
          <p:cNvPr id="1219587" name="Text Box 3"/>
          <p:cNvSpPr txBox="1">
            <a:spLocks noChangeArrowheads="1"/>
          </p:cNvSpPr>
          <p:nvPr/>
        </p:nvSpPr>
        <p:spPr bwMode="auto">
          <a:xfrm>
            <a:off x="681038" y="4559300"/>
            <a:ext cx="7723187" cy="1022350"/>
          </a:xfrm>
          <a:prstGeom prst="rect">
            <a:avLst/>
          </a:prstGeom>
          <a:solidFill>
            <a:schemeClr val="bg2">
              <a:lumMod val="20000"/>
              <a:lumOff val="80000"/>
            </a:schemeClr>
          </a:solidFill>
          <a:ln w="25400">
            <a:solidFill>
              <a:srgbClr val="000080"/>
            </a:solidFill>
            <a:miter lim="800000"/>
            <a:headEnd/>
            <a:tailEnd/>
          </a:ln>
          <a:effectLst/>
        </p:spPr>
        <p:txBody>
          <a:bodyPr>
            <a:normAutofit/>
          </a:bodyPr>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spcBef>
                <a:spcPct val="50000"/>
              </a:spcBef>
            </a:pPr>
            <a:r>
              <a:rPr lang="de-DE" sz="2000">
                <a:solidFill>
                  <a:srgbClr val="000066"/>
                </a:solidFill>
                <a:ea typeface="ヒラギノ角ゴ Pro W3" charset="0"/>
                <a:cs typeface="ヒラギノ角ゴ Pro W3" charset="0"/>
              </a:rPr>
              <a:t>Eine Kompetenz ist eine Disposition, die dazu befähigt, </a:t>
            </a:r>
            <a:br>
              <a:rPr lang="de-DE" sz="2000">
                <a:solidFill>
                  <a:srgbClr val="000066"/>
                </a:solidFill>
                <a:ea typeface="ヒラギノ角ゴ Pro W3" charset="0"/>
                <a:cs typeface="ヒラギノ角ゴ Pro W3" charset="0"/>
              </a:rPr>
            </a:br>
            <a:r>
              <a:rPr lang="de-DE" sz="2000">
                <a:solidFill>
                  <a:srgbClr val="000066"/>
                </a:solidFill>
                <a:ea typeface="ヒラギノ角ゴ Pro W3" charset="0"/>
                <a:cs typeface="ヒラギノ角ゴ Pro W3" charset="0"/>
              </a:rPr>
              <a:t>variable Anforderungssituationen in einem bestimmten Lern- oder Handlungsbereich erfolgreich und verantwortlich zu bewältigen.</a:t>
            </a:r>
          </a:p>
        </p:txBody>
      </p:sp>
      <p:sp>
        <p:nvSpPr>
          <p:cNvPr id="16388" name="Titel 1"/>
          <p:cNvSpPr>
            <a:spLocks noGrp="1"/>
          </p:cNvSpPr>
          <p:nvPr>
            <p:ph type="title"/>
          </p:nvPr>
        </p:nvSpPr>
        <p:spPr>
          <a:xfrm>
            <a:off x="539750" y="1322388"/>
            <a:ext cx="8064500" cy="781050"/>
          </a:xfrm>
        </p:spPr>
        <p:txBody>
          <a:bodyPr/>
          <a:lstStyle/>
          <a:p>
            <a:r>
              <a:rPr lang="de-DE">
                <a:solidFill>
                  <a:srgbClr val="000090"/>
                </a:solidFill>
                <a:latin typeface="Arial-BoldMT" charset="0"/>
                <a:ea typeface="MS PGothic" charset="0"/>
                <a:cs typeface="MS PGothic" charset="0"/>
              </a:rPr>
              <a:t>Kompetenzbegriff nach Weinert</a:t>
            </a:r>
          </a:p>
        </p:txBody>
      </p:sp>
      <p:sp>
        <p:nvSpPr>
          <p:cNvPr id="16389" name="Inhaltsplatzhalter 3"/>
          <p:cNvSpPr>
            <a:spLocks noGrp="1"/>
          </p:cNvSpPr>
          <p:nvPr>
            <p:ph idx="1"/>
          </p:nvPr>
        </p:nvSpPr>
        <p:spPr>
          <a:xfrm>
            <a:off x="509588" y="1822450"/>
            <a:ext cx="8064500" cy="3897313"/>
          </a:xfrm>
        </p:spPr>
        <p:txBody>
          <a:bodyPr/>
          <a:lstStyle/>
          <a:p>
            <a:r>
              <a:rPr lang="de-DE" dirty="0">
                <a:latin typeface="Arial" charset="0"/>
                <a:ea typeface="MS PGothic" charset="0"/>
                <a:cs typeface="MS PGothic" charset="0"/>
              </a:rPr>
              <a:t>Kompetenzen versteht man als</a:t>
            </a:r>
          </a:p>
          <a:p>
            <a:pPr marL="457200" lvl="1" indent="0">
              <a:buFontTx/>
              <a:buNone/>
            </a:pPr>
            <a:r>
              <a:rPr lang="de-DE" dirty="0">
                <a:latin typeface="Arial" charset="0"/>
                <a:ea typeface="MS PGothic" charset="0"/>
                <a:cs typeface="MS PGothic" charset="0"/>
              </a:rPr>
              <a:t>„ die bei Individuen verfügbaren oder durch sie erlernbaren </a:t>
            </a:r>
            <a:r>
              <a:rPr lang="de-DE" b="1" dirty="0">
                <a:solidFill>
                  <a:srgbClr val="3366CC"/>
                </a:solidFill>
                <a:latin typeface="Arial" charset="0"/>
                <a:ea typeface="MS PGothic" charset="0"/>
                <a:cs typeface="MS PGothic" charset="0"/>
              </a:rPr>
              <a:t>kognitiven Fähigkeiten und Fertigkeiten, um bestimmte Probleme zu lösen</a:t>
            </a:r>
            <a:r>
              <a:rPr lang="de-DE" dirty="0">
                <a:latin typeface="Arial" charset="0"/>
                <a:ea typeface="MS PGothic" charset="0"/>
                <a:cs typeface="MS PGothic" charset="0"/>
              </a:rPr>
              <a:t>, sowie die damit verbundenen </a:t>
            </a:r>
            <a:r>
              <a:rPr lang="de-DE" b="1" dirty="0">
                <a:solidFill>
                  <a:srgbClr val="3366CC"/>
                </a:solidFill>
                <a:latin typeface="Arial" charset="0"/>
                <a:ea typeface="MS PGothic" charset="0"/>
                <a:cs typeface="MS PGothic" charset="0"/>
              </a:rPr>
              <a:t>motivationalen, volitionalen und sozialen Bereitschaften </a:t>
            </a:r>
            <a:r>
              <a:rPr lang="de-DE" dirty="0">
                <a:latin typeface="Arial" charset="0"/>
                <a:ea typeface="MS PGothic" charset="0"/>
                <a:cs typeface="MS PGothic" charset="0"/>
              </a:rPr>
              <a:t>und Fähigkeiten, um die Problemlösungen in variablen Situationen erfolgreich und verantwortungsvoll nutzen zu können</a:t>
            </a:r>
            <a:r>
              <a:rPr lang="ja-JP" altLang="de-DE" dirty="0">
                <a:latin typeface="Arial" charset="0"/>
                <a:ea typeface="MS PGothic" charset="0"/>
                <a:cs typeface="MS PGothic" charset="0"/>
              </a:rPr>
              <a:t>“</a:t>
            </a:r>
            <a:r>
              <a:rPr lang="de-DE" dirty="0">
                <a:latin typeface="Arial" charset="0"/>
                <a:ea typeface="MS PGothic" charset="0"/>
                <a:cs typeface="MS PGothic" charset="0"/>
              </a:rPr>
              <a:t>. (Weinert 2001, S. 27f.)</a:t>
            </a:r>
          </a:p>
          <a:p>
            <a:endParaRPr lang="de-DE" dirty="0">
              <a:latin typeface="Arial" charset="0"/>
              <a:ea typeface="MS PGothic" charset="0"/>
              <a:cs typeface="MS PGothic" charset="0"/>
            </a:endParaRPr>
          </a:p>
        </p:txBody>
      </p:sp>
      <p:sp>
        <p:nvSpPr>
          <p:cNvPr id="16391" name="Foliennummernplatzhalter 4"/>
          <p:cNvSpPr txBox="1">
            <a:spLocks noGrp="1"/>
          </p:cNvSpPr>
          <p:nvPr/>
        </p:nvSpPr>
        <p:spPr bwMode="auto">
          <a:xfrm>
            <a:off x="539750" y="6453188"/>
            <a:ext cx="2889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0BD8A982-A958-A64B-A378-6ACA5710EF09}" type="slidenum">
              <a:rPr lang="de-DE" sz="800">
                <a:ea typeface="MS PGothic" charset="0"/>
                <a:cs typeface="MS PGothic" charset="0"/>
              </a:rPr>
              <a:pPr/>
              <a:t>7</a:t>
            </a:fld>
            <a:endParaRPr lang="de-DE" sz="800">
              <a:ea typeface="MS PGothic" charset="0"/>
              <a:cs typeface="MS PGothic" charset="0"/>
            </a:endParaRPr>
          </a:p>
        </p:txBody>
      </p:sp>
      <p:sp>
        <p:nvSpPr>
          <p:cNvPr id="8" name="Nach oben gekrümmter Pfeil 7">
            <a:hlinkClick r:id="rId2" action="ppaction://hlinksldjump"/>
          </p:cNvPr>
          <p:cNvSpPr>
            <a:spLocks noChangeArrowheads="1"/>
          </p:cNvSpPr>
          <p:nvPr/>
        </p:nvSpPr>
        <p:spPr bwMode="auto">
          <a:xfrm>
            <a:off x="8610600" y="6438900"/>
            <a:ext cx="368300" cy="241300"/>
          </a:xfrm>
          <a:prstGeom prst="curvedUpArrow">
            <a:avLst>
              <a:gd name="adj1" fmla="val 25000"/>
              <a:gd name="adj2" fmla="val 50000"/>
              <a:gd name="adj3" fmla="val 25000"/>
            </a:avLst>
          </a:prstGeom>
          <a:gradFill rotWithShape="1">
            <a:gsLst>
              <a:gs pos="0">
                <a:srgbClr val="7E7E7E"/>
              </a:gs>
              <a:gs pos="80000">
                <a:srgbClr val="A6A6A6"/>
              </a:gs>
              <a:gs pos="100000">
                <a:srgbClr val="A7A7A7"/>
              </a:gs>
            </a:gsLst>
            <a:lin ang="16200000"/>
          </a:gradFill>
          <a:ln w="9525">
            <a:solidFill>
              <a:srgbClr val="A8A8A8"/>
            </a:solidFill>
            <a:miter lim="800000"/>
            <a:headEnd/>
            <a:tailEnd/>
          </a:ln>
          <a:effectLst>
            <a:outerShdw blurRad="40000" dist="23000" dir="5400000" rotWithShape="0">
              <a:srgbClr val="000000">
                <a:alpha val="34999"/>
              </a:srgbClr>
            </a:outerShdw>
          </a:effectLst>
        </p:spPr>
        <p:txBody>
          <a:bodyPr anchor="ctr"/>
          <a:lstStyle/>
          <a:p>
            <a:pPr algn="ctr">
              <a:defRPr/>
            </a:pPr>
            <a:endParaRPr lang="de-DE">
              <a:latin typeface="+mn-lt"/>
              <a:ea typeface="+mn-ea"/>
            </a:endParaRPr>
          </a:p>
        </p:txBody>
      </p:sp>
      <p:sp>
        <p:nvSpPr>
          <p:cNvPr id="2" name="Foliennummernplatzhalter 1"/>
          <p:cNvSpPr>
            <a:spLocks noGrp="1"/>
          </p:cNvSpPr>
          <p:nvPr>
            <p:ph type="sldNum" sz="quarter" idx="11"/>
          </p:nvPr>
        </p:nvSpPr>
        <p:spPr/>
        <p:txBody>
          <a:bodyPr/>
          <a:lstStyle/>
          <a:p>
            <a:fld id="{CD104F33-73FD-064D-987D-430CF3332FCC}" type="slidenum">
              <a:rPr lang="de-DE" smtClean="0"/>
              <a:pPr/>
              <a:t>7</a:t>
            </a:fld>
            <a:endParaRPr lang="de-DE"/>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liennummernplatzhalter 4"/>
          <p:cNvSpPr txBox="1">
            <a:spLocks noGrp="1"/>
          </p:cNvSpPr>
          <p:nvPr/>
        </p:nvSpPr>
        <p:spPr bwMode="auto">
          <a:xfrm>
            <a:off x="539750" y="6453188"/>
            <a:ext cx="288925"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968F5576-F4D3-A64F-968D-4025344F1ABC}" type="slidenum">
              <a:rPr lang="de-DE" sz="800"/>
              <a:pPr/>
              <a:t>8</a:t>
            </a:fld>
            <a:endParaRPr lang="de-DE" sz="800"/>
          </a:p>
        </p:txBody>
      </p:sp>
      <p:sp>
        <p:nvSpPr>
          <p:cNvPr id="17411" name="Text Box 2"/>
          <p:cNvSpPr txBox="1">
            <a:spLocks noChangeArrowheads="1"/>
          </p:cNvSpPr>
          <p:nvPr/>
        </p:nvSpPr>
        <p:spPr bwMode="auto">
          <a:xfrm>
            <a:off x="1352550" y="2876550"/>
            <a:ext cx="72183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spcBef>
                <a:spcPct val="50000"/>
              </a:spcBef>
            </a:pPr>
            <a:endParaRPr lang="de-DE" sz="1800">
              <a:ea typeface="ヒラギノ角ゴ Pro W3" charset="0"/>
              <a:cs typeface="ヒラギノ角ゴ Pro W3" charset="0"/>
            </a:endParaRPr>
          </a:p>
        </p:txBody>
      </p:sp>
      <p:sp>
        <p:nvSpPr>
          <p:cNvPr id="925699" name="Text Box 3"/>
          <p:cNvSpPr txBox="1">
            <a:spLocks noChangeArrowheads="1"/>
          </p:cNvSpPr>
          <p:nvPr/>
        </p:nvSpPr>
        <p:spPr bwMode="auto">
          <a:xfrm>
            <a:off x="1042988" y="1725613"/>
            <a:ext cx="7777162"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269875" indent="-269875">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0" hangingPunct="0">
              <a:spcBef>
                <a:spcPct val="50000"/>
              </a:spcBef>
              <a:buFontTx/>
              <a:buChar char="•"/>
            </a:pPr>
            <a:r>
              <a:rPr lang="de-DE" sz="2000" b="1">
                <a:ea typeface="ヒラギノ角ゴ Pro W3" charset="0"/>
                <a:cs typeface="ヒラギノ角ゴ Pro W3" charset="0"/>
              </a:rPr>
              <a:t>Welche Kompetenzen</a:t>
            </a:r>
            <a:r>
              <a:rPr lang="de-DE" sz="2000">
                <a:ea typeface="ヒラギノ角ゴ Pro W3" charset="0"/>
                <a:cs typeface="ヒラギノ角ゴ Pro W3" charset="0"/>
              </a:rPr>
              <a:t> sollen bis zum Ende des Bildungs-abschnitts entwickelt werden (KLP-Vorgabe, schulinterner Lehrplan)? </a:t>
            </a:r>
          </a:p>
          <a:p>
            <a:pPr eaLnBrk="0" hangingPunct="0">
              <a:spcBef>
                <a:spcPct val="20000"/>
              </a:spcBef>
            </a:pPr>
            <a:r>
              <a:rPr lang="de-DE" sz="2000">
                <a:ea typeface="ヒラギノ角ゴ Pro W3" charset="0"/>
                <a:cs typeface="ヒラギノ角ゴ Pro W3" charset="0"/>
              </a:rPr>
              <a:t>	Worauf konzentrieren wir uns zunächst?</a:t>
            </a:r>
          </a:p>
          <a:p>
            <a:pPr eaLnBrk="0" hangingPunct="0">
              <a:spcBef>
                <a:spcPct val="50000"/>
              </a:spcBef>
              <a:buFontTx/>
              <a:buChar char="•"/>
            </a:pPr>
            <a:r>
              <a:rPr lang="de-DE" sz="2000" b="1">
                <a:ea typeface="ヒラギノ角ゴ Pro W3" charset="0"/>
                <a:cs typeface="ヒラギノ角ゴ Pro W3" charset="0"/>
              </a:rPr>
              <a:t>Welcher Inhalt / welche Sache ist geeignet</a:t>
            </a:r>
            <a:r>
              <a:rPr lang="de-DE" sz="2000">
                <a:ea typeface="ヒラギノ角ゴ Pro W3" charset="0"/>
                <a:cs typeface="ヒラギノ角ゴ Pro W3" charset="0"/>
              </a:rPr>
              <a:t>, um dieses Können (diese Kompetenzen) zu entwickeln? + In welchen </a:t>
            </a:r>
            <a:r>
              <a:rPr lang="de-DE" sz="2000" b="1">
                <a:ea typeface="ヒラギノ角ゴ Pro W3" charset="0"/>
                <a:cs typeface="ヒラギノ角ゴ Pro W3" charset="0"/>
              </a:rPr>
              <a:t>Anwendungs- und Handlungssituationen</a:t>
            </a:r>
            <a:r>
              <a:rPr lang="de-DE" sz="2000">
                <a:ea typeface="ヒラギノ角ゴ Pro W3" charset="0"/>
                <a:cs typeface="ヒラギノ角ゴ Pro W3" charset="0"/>
              </a:rPr>
              <a:t> sind die Kompetenzen relevant? </a:t>
            </a:r>
          </a:p>
          <a:p>
            <a:pPr eaLnBrk="0" hangingPunct="0">
              <a:spcBef>
                <a:spcPct val="50000"/>
              </a:spcBef>
              <a:buFontTx/>
              <a:buChar char="•"/>
            </a:pPr>
            <a:r>
              <a:rPr lang="de-DE" sz="2000">
                <a:ea typeface="ヒラギノ角ゴ Pro W3" charset="0"/>
                <a:cs typeface="ヒラギノ角ゴ Pro W3" charset="0"/>
              </a:rPr>
              <a:t>Wie muss auf dieser Grundlage die </a:t>
            </a:r>
            <a:r>
              <a:rPr lang="de-DE" sz="2000" b="1">
                <a:ea typeface="ヒラギノ角ゴ Pro W3" charset="0"/>
                <a:cs typeface="ヒラギノ角ゴ Pro W3" charset="0"/>
              </a:rPr>
              <a:t>Erwerbs- bzw. Lernsituation</a:t>
            </a:r>
            <a:r>
              <a:rPr lang="de-DE" sz="2000">
                <a:ea typeface="ヒラギノ角ゴ Pro W3" charset="0"/>
                <a:cs typeface="ヒラギノ角ゴ Pro W3" charset="0"/>
              </a:rPr>
              <a:t> gestaltet sein?  </a:t>
            </a:r>
          </a:p>
        </p:txBody>
      </p:sp>
      <p:sp>
        <p:nvSpPr>
          <p:cNvPr id="17413" name="Text Box 4"/>
          <p:cNvSpPr txBox="1">
            <a:spLocks noChangeArrowheads="1"/>
          </p:cNvSpPr>
          <p:nvPr/>
        </p:nvSpPr>
        <p:spPr bwMode="auto">
          <a:xfrm>
            <a:off x="133350" y="1255713"/>
            <a:ext cx="89344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0" hangingPunct="0">
              <a:spcBef>
                <a:spcPct val="50000"/>
              </a:spcBef>
            </a:pPr>
            <a:r>
              <a:rPr lang="de-DE" sz="2000" b="1">
                <a:solidFill>
                  <a:srgbClr val="000099"/>
                </a:solidFill>
                <a:ea typeface="ヒラギノ角ゴ Pro W3" charset="0"/>
                <a:cs typeface="ヒラギノ角ゴ Pro W3" charset="0"/>
              </a:rPr>
              <a:t>Kompetenz(erwartungen) als Ausgangspunkt für die Planung</a:t>
            </a:r>
          </a:p>
        </p:txBody>
      </p:sp>
      <p:sp>
        <p:nvSpPr>
          <p:cNvPr id="925701" name="Rectangle 5"/>
          <p:cNvSpPr>
            <a:spLocks noChangeArrowheads="1"/>
          </p:cNvSpPr>
          <p:nvPr/>
        </p:nvSpPr>
        <p:spPr bwMode="auto">
          <a:xfrm>
            <a:off x="1323975" y="5324475"/>
            <a:ext cx="6981825" cy="842963"/>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spcBef>
                <a:spcPct val="50000"/>
              </a:spcBef>
            </a:pPr>
            <a:r>
              <a:rPr lang="de-DE" b="1">
                <a:solidFill>
                  <a:srgbClr val="000099"/>
                </a:solidFill>
                <a:ea typeface="ヒラギノ角ゴ Pro W3" charset="0"/>
                <a:cs typeface="ヒラギノ角ゴ Pro W3" charset="0"/>
              </a:rPr>
              <a:t>„Nach ___Stunden zum Thema ____ erwarte ich, dass die</a:t>
            </a:r>
          </a:p>
          <a:p>
            <a:pPr algn="ctr" eaLnBrk="0" hangingPunct="0">
              <a:spcBef>
                <a:spcPct val="50000"/>
              </a:spcBef>
            </a:pPr>
            <a:r>
              <a:rPr lang="de-DE" b="1">
                <a:solidFill>
                  <a:srgbClr val="000099"/>
                </a:solidFill>
                <a:ea typeface="ヒラギノ角ゴ Pro W3" charset="0"/>
                <a:cs typeface="ヒラギノ角ゴ Pro W3" charset="0"/>
              </a:rPr>
              <a:t>Schülerinnen und Schüler …, …., …. und … können.“</a:t>
            </a:r>
          </a:p>
        </p:txBody>
      </p:sp>
      <p:sp>
        <p:nvSpPr>
          <p:cNvPr id="17415" name="Textfeld 8"/>
          <p:cNvSpPr txBox="1">
            <a:spLocks noChangeArrowheads="1"/>
          </p:cNvSpPr>
          <p:nvPr/>
        </p:nvSpPr>
        <p:spPr bwMode="auto">
          <a:xfrm>
            <a:off x="4705350" y="838200"/>
            <a:ext cx="4010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r">
              <a:spcBef>
                <a:spcPct val="50000"/>
              </a:spcBef>
            </a:pPr>
            <a:r>
              <a:rPr lang="de-DE" sz="2400">
                <a:solidFill>
                  <a:srgbClr val="000066"/>
                </a:solidFill>
                <a:ea typeface="ヒラギノ角ゴ Pro W3" charset="0"/>
                <a:cs typeface="ヒラギノ角ゴ Pro W3" charset="0"/>
              </a:rPr>
              <a:t>Kompetenzorientierung</a:t>
            </a:r>
          </a:p>
        </p:txBody>
      </p:sp>
      <p:sp>
        <p:nvSpPr>
          <p:cNvPr id="2" name="Foliennummernplatzhalter 1"/>
          <p:cNvSpPr>
            <a:spLocks noGrp="1"/>
          </p:cNvSpPr>
          <p:nvPr>
            <p:ph type="sldNum" sz="quarter" idx="11"/>
          </p:nvPr>
        </p:nvSpPr>
        <p:spPr/>
        <p:txBody>
          <a:bodyPr/>
          <a:lstStyle/>
          <a:p>
            <a:fld id="{34FF8153-A73C-6D44-99AB-84B9111CDCC0}" type="slidenum">
              <a:rPr lang="de-DE" smtClean="0"/>
              <a:pPr/>
              <a:t>8</a:t>
            </a:fld>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25699">
                                            <p:txEl>
                                              <p:pRg st="0" end="0"/>
                                            </p:txEl>
                                          </p:spTgt>
                                        </p:tgtEl>
                                        <p:attrNameLst>
                                          <p:attrName>style.visibility</p:attrName>
                                        </p:attrNameLst>
                                      </p:cBhvr>
                                      <p:to>
                                        <p:strVal val="visible"/>
                                      </p:to>
                                    </p:set>
                                    <p:animEffect transition="in" filter="blinds(horizontal)">
                                      <p:cBhvr>
                                        <p:cTn id="7" dur="500"/>
                                        <p:tgtEl>
                                          <p:spTgt spid="92569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925699">
                                            <p:txEl>
                                              <p:pRg st="1" end="1"/>
                                            </p:txEl>
                                          </p:spTgt>
                                        </p:tgtEl>
                                        <p:attrNameLst>
                                          <p:attrName>style.visibility</p:attrName>
                                        </p:attrNameLst>
                                      </p:cBhvr>
                                      <p:to>
                                        <p:strVal val="visible"/>
                                      </p:to>
                                    </p:set>
                                    <p:animEffect transition="in" filter="blinds(horizontal)">
                                      <p:cBhvr>
                                        <p:cTn id="10" dur="500"/>
                                        <p:tgtEl>
                                          <p:spTgt spid="925699">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925699">
                                            <p:txEl>
                                              <p:pRg st="2" end="2"/>
                                            </p:txEl>
                                          </p:spTgt>
                                        </p:tgtEl>
                                        <p:attrNameLst>
                                          <p:attrName>style.visibility</p:attrName>
                                        </p:attrNameLst>
                                      </p:cBhvr>
                                      <p:to>
                                        <p:strVal val="visible"/>
                                      </p:to>
                                    </p:set>
                                    <p:animEffect transition="in" filter="blinds(horizontal)">
                                      <p:cBhvr>
                                        <p:cTn id="15" dur="500"/>
                                        <p:tgtEl>
                                          <p:spTgt spid="925699">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925699">
                                            <p:txEl>
                                              <p:pRg st="3" end="3"/>
                                            </p:txEl>
                                          </p:spTgt>
                                        </p:tgtEl>
                                        <p:attrNameLst>
                                          <p:attrName>style.visibility</p:attrName>
                                        </p:attrNameLst>
                                      </p:cBhvr>
                                      <p:to>
                                        <p:strVal val="visible"/>
                                      </p:to>
                                    </p:set>
                                    <p:animEffect transition="in" filter="blinds(horizontal)">
                                      <p:cBhvr>
                                        <p:cTn id="20" dur="500"/>
                                        <p:tgtEl>
                                          <p:spTgt spid="925699">
                                            <p:txEl>
                                              <p:pRg st="3" end="3"/>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925701"/>
                                        </p:tgtEl>
                                        <p:attrNameLst>
                                          <p:attrName>style.visibility</p:attrName>
                                        </p:attrNameLst>
                                      </p:cBhvr>
                                      <p:to>
                                        <p:strVal val="visible"/>
                                      </p:to>
                                    </p:set>
                                    <p:animEffect transition="in" filter="blinds(horizontal)">
                                      <p:cBhvr>
                                        <p:cTn id="23" dur="500"/>
                                        <p:tgtEl>
                                          <p:spTgt spid="925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570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0"/>
          <p:cNvSpPr txBox="1">
            <a:spLocks noGrp="1" noChangeArrowheads="1"/>
          </p:cNvSpPr>
          <p:nvPr/>
        </p:nvSpPr>
        <p:spPr bwMode="auto">
          <a:xfrm>
            <a:off x="539750" y="6453188"/>
            <a:ext cx="288925"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3CCB1B2A-612B-1E46-9E32-1E5B009BDBB9}" type="slidenum">
              <a:rPr lang="de-DE" sz="800">
                <a:ea typeface="ヒラギノ角ゴ Pro W3" charset="0"/>
                <a:cs typeface="ヒラギノ角ゴ Pro W3" charset="0"/>
              </a:rPr>
              <a:pPr/>
              <a:t>9</a:t>
            </a:fld>
            <a:endParaRPr lang="de-DE" sz="800">
              <a:ea typeface="ヒラギノ角ゴ Pro W3" charset="0"/>
              <a:cs typeface="ヒラギノ角ゴ Pro W3" charset="0"/>
            </a:endParaRPr>
          </a:p>
        </p:txBody>
      </p:sp>
      <p:sp>
        <p:nvSpPr>
          <p:cNvPr id="35843" name="Rectangle 4"/>
          <p:cNvSpPr>
            <a:spLocks noChangeArrowheads="1"/>
          </p:cNvSpPr>
          <p:nvPr/>
        </p:nvSpPr>
        <p:spPr bwMode="auto">
          <a:xfrm>
            <a:off x="250825" y="850900"/>
            <a:ext cx="8642350" cy="551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400050" indent="-400050">
              <a:spcBef>
                <a:spcPct val="45000"/>
              </a:spcBef>
            </a:pPr>
            <a:endParaRPr lang="de-DE" sz="2400" b="1" u="sng" dirty="0">
              <a:solidFill>
                <a:srgbClr val="000099"/>
              </a:solidFill>
              <a:ea typeface="ヒラギノ角ゴ Pro W3" charset="0"/>
              <a:cs typeface="ヒラギノ角ゴ Pro W3" charset="0"/>
            </a:endParaRPr>
          </a:p>
          <a:p>
            <a:pPr marL="400050" indent="-400050">
              <a:spcBef>
                <a:spcPct val="35000"/>
              </a:spcBef>
            </a:pPr>
            <a:r>
              <a:rPr lang="de-DE" sz="2400" b="1" dirty="0">
                <a:solidFill>
                  <a:srgbClr val="002060"/>
                </a:solidFill>
                <a:ea typeface="ヒラギノ角ゴ Pro W3" charset="0"/>
                <a:cs typeface="ヒラギノ角ゴ Pro W3" charset="0"/>
              </a:rPr>
              <a:t>Merkmale</a:t>
            </a:r>
            <a:endParaRPr lang="de-DE" sz="2400" dirty="0">
              <a:solidFill>
                <a:srgbClr val="002060"/>
              </a:solidFill>
              <a:ea typeface="ヒラギノ角ゴ Pro W3" charset="0"/>
              <a:cs typeface="ヒラギノ角ゴ Pro W3" charset="0"/>
            </a:endParaRPr>
          </a:p>
          <a:p>
            <a:pPr marL="400050" indent="-400050">
              <a:spcBef>
                <a:spcPct val="35000"/>
              </a:spcBef>
              <a:buFontTx/>
              <a:buChar char="•"/>
            </a:pPr>
            <a:r>
              <a:rPr lang="de-DE" sz="1900" b="1" i="1" dirty="0">
                <a:ea typeface="ヒラギノ角ゴ Pro W3" charset="0"/>
                <a:cs typeface="ヒラギノ角ゴ Pro W3" charset="0"/>
              </a:rPr>
              <a:t>standardorientiert</a:t>
            </a:r>
            <a:r>
              <a:rPr lang="de-DE" sz="1900" i="1" dirty="0">
                <a:ea typeface="ヒラギノ角ゴ Pro W3" charset="0"/>
                <a:cs typeface="ヒラギノ角ゴ Pro W3" charset="0"/>
              </a:rPr>
              <a:t>:</a:t>
            </a:r>
            <a:r>
              <a:rPr lang="de-DE" sz="1900" dirty="0">
                <a:ea typeface="ヒラギノ角ゴ Pro W3" charset="0"/>
                <a:cs typeface="ヒラギノ角ゴ Pro W3" charset="0"/>
              </a:rPr>
              <a:t> Kernlehrpläne greifen die Bildungsstandards </a:t>
            </a:r>
            <a:r>
              <a:rPr lang="de-DE" sz="1900" dirty="0" smtClean="0">
                <a:ea typeface="ヒラギノ角ゴ Pro W3" charset="0"/>
                <a:cs typeface="ヒラギノ角ゴ Pro W3" charset="0"/>
              </a:rPr>
              <a:t>vollständig </a:t>
            </a:r>
            <a:r>
              <a:rPr lang="de-DE" sz="1900" dirty="0">
                <a:ea typeface="ヒラギノ角ゴ Pro W3" charset="0"/>
                <a:cs typeface="ヒラギノ角ゴ Pro W3" charset="0"/>
              </a:rPr>
              <a:t>auf bzw. definieren Standards (zu erreichende Ziele).</a:t>
            </a:r>
          </a:p>
          <a:p>
            <a:pPr marL="400050" indent="-400050">
              <a:spcBef>
                <a:spcPct val="35000"/>
              </a:spcBef>
              <a:buFontTx/>
              <a:buChar char="•"/>
            </a:pPr>
            <a:r>
              <a:rPr lang="de-DE" sz="1900" b="1" i="1" dirty="0">
                <a:ea typeface="ヒラギノ角ゴ Pro W3" charset="0"/>
                <a:cs typeface="ヒラギノ角ゴ Pro W3" charset="0"/>
              </a:rPr>
              <a:t>kompetenzorientiert:</a:t>
            </a:r>
            <a:r>
              <a:rPr lang="de-DE" sz="1900" dirty="0">
                <a:ea typeface="ヒラギノ角ゴ Pro W3" charset="0"/>
                <a:cs typeface="ヒラギノ角ゴ Pro W3" charset="0"/>
              </a:rPr>
              <a:t> Kernlehrpläne bestehen aus fachbezogenen </a:t>
            </a:r>
            <a:r>
              <a:rPr lang="de-DE" sz="1900" dirty="0" err="1">
                <a:ea typeface="ヒラギノ角ゴ Pro W3" charset="0"/>
                <a:cs typeface="ヒラギノ角ゴ Pro W3" charset="0"/>
              </a:rPr>
              <a:t>Kompe-tenzerwartungen</a:t>
            </a:r>
            <a:r>
              <a:rPr lang="de-DE" sz="1900" dirty="0">
                <a:ea typeface="ヒラギノ角ゴ Pro W3" charset="0"/>
                <a:cs typeface="ヒラギノ角ゴ Pro W3" charset="0"/>
              </a:rPr>
              <a:t>.</a:t>
            </a:r>
          </a:p>
          <a:p>
            <a:pPr marL="400050" indent="-400050">
              <a:spcBef>
                <a:spcPct val="35000"/>
              </a:spcBef>
              <a:buFontTx/>
              <a:buChar char="•"/>
            </a:pPr>
            <a:r>
              <a:rPr lang="de-DE" sz="1900" b="1" i="1" dirty="0" err="1">
                <a:ea typeface="ヒラギノ角ゴ Pro W3" charset="0"/>
                <a:cs typeface="ヒラギノ角ゴ Pro W3" charset="0"/>
              </a:rPr>
              <a:t>outputorientiert</a:t>
            </a:r>
            <a:r>
              <a:rPr lang="de-DE" sz="1900" b="1" i="1" dirty="0">
                <a:ea typeface="ヒラギノ角ゴ Pro W3" charset="0"/>
                <a:cs typeface="ヒラギノ角ゴ Pro W3" charset="0"/>
              </a:rPr>
              <a:t>:</a:t>
            </a:r>
            <a:r>
              <a:rPr lang="de-DE" sz="1900" dirty="0">
                <a:ea typeface="ヒラギノ角ゴ Pro W3" charset="0"/>
                <a:cs typeface="ヒラギノ角ゴ Pro W3" charset="0"/>
              </a:rPr>
              <a:t> Kernlehrpläne beschreiben die erwarteten </a:t>
            </a:r>
            <a:r>
              <a:rPr lang="de-DE" sz="1900" dirty="0" err="1">
                <a:ea typeface="ヒラギノ角ゴ Pro W3" charset="0"/>
                <a:cs typeface="ヒラギノ角ゴ Pro W3" charset="0"/>
              </a:rPr>
              <a:t>Lernergeb</a:t>
            </a:r>
            <a:r>
              <a:rPr lang="de-DE" sz="1900" dirty="0">
                <a:ea typeface="ヒラギノ角ゴ Pro W3" charset="0"/>
                <a:cs typeface="ヒラギノ角ゴ Pro W3" charset="0"/>
              </a:rPr>
              <a:t>-nisse.</a:t>
            </a:r>
          </a:p>
          <a:p>
            <a:pPr marL="400050" indent="-400050">
              <a:spcBef>
                <a:spcPct val="35000"/>
              </a:spcBef>
              <a:buFontTx/>
              <a:buChar char="•"/>
            </a:pPr>
            <a:r>
              <a:rPr lang="de-DE" sz="1900" b="1" i="1" dirty="0">
                <a:ea typeface="ヒラギノ角ゴ Pro W3" charset="0"/>
                <a:cs typeface="ヒラギノ角ゴ Pro W3" charset="0"/>
              </a:rPr>
              <a:t>verbindlich:</a:t>
            </a:r>
            <a:r>
              <a:rPr lang="de-DE" sz="1900" dirty="0">
                <a:ea typeface="ヒラギノ角ゴ Pro W3" charset="0"/>
                <a:cs typeface="ヒラギノ角ゴ Pro W3" charset="0"/>
              </a:rPr>
              <a:t> Kernlehrpläne beschreiben eine landesweit verbindliche </a:t>
            </a:r>
            <a:r>
              <a:rPr lang="de-DE" sz="1900" dirty="0" err="1">
                <a:ea typeface="ヒラギノ角ゴ Pro W3" charset="0"/>
                <a:cs typeface="ヒラギノ角ゴ Pro W3" charset="0"/>
              </a:rPr>
              <a:t>Obligatorik</a:t>
            </a:r>
            <a:r>
              <a:rPr lang="de-DE" sz="1900" dirty="0">
                <a:ea typeface="ヒラギノ角ゴ Pro W3" charset="0"/>
                <a:cs typeface="ヒラギノ角ゴ Pro W3" charset="0"/>
              </a:rPr>
              <a:t>; sie formulieren klare Ergebniserwartungen und keine Wahl-möglichkeiten.</a:t>
            </a:r>
          </a:p>
          <a:p>
            <a:pPr marL="400050" indent="-400050">
              <a:spcBef>
                <a:spcPct val="35000"/>
              </a:spcBef>
              <a:buFontTx/>
              <a:buChar char="•"/>
            </a:pPr>
            <a:r>
              <a:rPr lang="de-DE" sz="1900" b="1" i="1" dirty="0">
                <a:ea typeface="ヒラギノ角ゴ Pro W3" charset="0"/>
                <a:cs typeface="ヒラギノ角ゴ Pro W3" charset="0"/>
              </a:rPr>
              <a:t>„</a:t>
            </a:r>
            <a:r>
              <a:rPr lang="de-DE" sz="1900" b="1" i="1" dirty="0" err="1">
                <a:ea typeface="ヒラギノ角ゴ Pro W3" charset="0"/>
                <a:cs typeface="ヒラギノ角ゴ Pro W3" charset="0"/>
              </a:rPr>
              <a:t>entdidaktisiert</a:t>
            </a:r>
            <a:r>
              <a:rPr lang="ja-JP" altLang="de-DE" sz="1900" b="1" i="1" dirty="0">
                <a:ea typeface="ヒラギノ角ゴ Pro W3" charset="0"/>
                <a:cs typeface="ヒラギノ角ゴ Pro W3" charset="0"/>
              </a:rPr>
              <a:t>“</a:t>
            </a:r>
            <a:r>
              <a:rPr lang="de-DE" sz="1900" b="1" i="1" dirty="0">
                <a:ea typeface="ヒラギノ角ゴ Pro W3" charset="0"/>
                <a:cs typeface="ヒラギノ角ゴ Pro W3" charset="0"/>
              </a:rPr>
              <a:t>: </a:t>
            </a:r>
            <a:r>
              <a:rPr lang="de-DE" sz="1900" dirty="0">
                <a:ea typeface="ヒラギノ角ゴ Pro W3" charset="0"/>
                <a:cs typeface="ヒラギノ角ゴ Pro W3" charset="0"/>
              </a:rPr>
              <a:t>Kernlehrpläne beschränken sich auf die Formulierung der zu erreichenden Ergebnisse und treffen keine Aussagen zu Wegen und Verfahren der Zielerreichung. Didaktische Entscheidungen werden in den Schulen – u.a. bei der Erstellung des schulinternen Lehrplans – getroffen.</a:t>
            </a:r>
          </a:p>
        </p:txBody>
      </p:sp>
      <p:sp>
        <p:nvSpPr>
          <p:cNvPr id="18436" name="Textfeld 5"/>
          <p:cNvSpPr txBox="1">
            <a:spLocks noChangeArrowheads="1"/>
          </p:cNvSpPr>
          <p:nvPr/>
        </p:nvSpPr>
        <p:spPr bwMode="auto">
          <a:xfrm>
            <a:off x="3195638" y="847725"/>
            <a:ext cx="55578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r">
              <a:spcBef>
                <a:spcPct val="50000"/>
              </a:spcBef>
            </a:pPr>
            <a:r>
              <a:rPr lang="de-DE" sz="2400">
                <a:solidFill>
                  <a:srgbClr val="000066"/>
                </a:solidFill>
                <a:ea typeface="ヒラギノ角ゴ Pro W3" charset="0"/>
                <a:cs typeface="ヒラギノ角ゴ Pro W3" charset="0"/>
              </a:rPr>
              <a:t>Kompetenzorientierte Kernlehrpläne</a:t>
            </a:r>
          </a:p>
        </p:txBody>
      </p:sp>
      <p:sp>
        <p:nvSpPr>
          <p:cNvPr id="2" name="Foliennummernplatzhalter 1"/>
          <p:cNvSpPr>
            <a:spLocks noGrp="1"/>
          </p:cNvSpPr>
          <p:nvPr>
            <p:ph type="sldNum" sz="quarter" idx="11"/>
          </p:nvPr>
        </p:nvSpPr>
        <p:spPr/>
        <p:txBody>
          <a:bodyPr/>
          <a:lstStyle/>
          <a:p>
            <a:fld id="{34FF8153-A73C-6D44-99AB-84B9111CDCC0}" type="slidenum">
              <a:rPr lang="de-DE" smtClean="0"/>
              <a:pPr/>
              <a:t>9</a:t>
            </a:fld>
            <a:endParaRPr lang="de-DE"/>
          </a:p>
        </p:txBody>
      </p:sp>
    </p:spTree>
  </p:cSld>
  <p:clrMapOvr>
    <a:masterClrMapping/>
  </p:clrMapOvr>
  <p:transition advClick="0" advTm="10000"/>
  <p:timing>
    <p:tnLst>
      <p:par>
        <p:cTn id="1" dur="indefinite" restart="never" nodeType="tmRoot"/>
      </p:par>
    </p:tnLst>
  </p:timing>
</p:sld>
</file>

<file path=ppt/theme/theme1.xml><?xml version="1.0" encoding="utf-8"?>
<a:theme xmlns:a="http://schemas.openxmlformats.org/drawingml/2006/main" name="NRW_PowerPoint">
  <a:themeElements>
    <a:clrScheme name="NRW_PowerPoint 13">
      <a:dk1>
        <a:srgbClr val="000000"/>
      </a:dk1>
      <a:lt1>
        <a:srgbClr val="FFFFFF"/>
      </a:lt1>
      <a:dk2>
        <a:srgbClr val="E2001A"/>
      </a:dk2>
      <a:lt2>
        <a:srgbClr val="009036"/>
      </a:lt2>
      <a:accent1>
        <a:srgbClr val="ACACAC"/>
      </a:accent1>
      <a:accent2>
        <a:srgbClr val="F29400"/>
      </a:accent2>
      <a:accent3>
        <a:srgbClr val="FFFFFF"/>
      </a:accent3>
      <a:accent4>
        <a:srgbClr val="000000"/>
      </a:accent4>
      <a:accent5>
        <a:srgbClr val="D2D2D2"/>
      </a:accent5>
      <a:accent6>
        <a:srgbClr val="DB8600"/>
      </a:accent6>
      <a:hlink>
        <a:srgbClr val="B1C800"/>
      </a:hlink>
      <a:folHlink>
        <a:srgbClr val="E75112"/>
      </a:folHlink>
    </a:clrScheme>
    <a:fontScheme name="NRW_PowerPoint">
      <a:majorFont>
        <a:latin typeface="Arial-BoldMT"/>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RW_PowerPoi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RW_PowerPoin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RW_PowerPoin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RW_PowerPoin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RW_PowerPoin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RW_PowerPoin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RW_PowerPoin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RW_PowerPoin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RW_PowerPoin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RW_PowerPoin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RW_PowerPoin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RW_PowerPoin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RW_PowerPoint 13">
        <a:dk1>
          <a:srgbClr val="000000"/>
        </a:dk1>
        <a:lt1>
          <a:srgbClr val="FFFFFF"/>
        </a:lt1>
        <a:dk2>
          <a:srgbClr val="E2001A"/>
        </a:dk2>
        <a:lt2>
          <a:srgbClr val="009036"/>
        </a:lt2>
        <a:accent1>
          <a:srgbClr val="ACACAC"/>
        </a:accent1>
        <a:accent2>
          <a:srgbClr val="F29400"/>
        </a:accent2>
        <a:accent3>
          <a:srgbClr val="FFFFFF"/>
        </a:accent3>
        <a:accent4>
          <a:srgbClr val="000000"/>
        </a:accent4>
        <a:accent5>
          <a:srgbClr val="D2D2D2"/>
        </a:accent5>
        <a:accent6>
          <a:srgbClr val="DB8600"/>
        </a:accent6>
        <a:hlink>
          <a:srgbClr val="B1C800"/>
        </a:hlink>
        <a:folHlink>
          <a:srgbClr val="E7511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NRW_PowerPoint</Template>
  <TotalTime>0</TotalTime>
  <Words>3559</Words>
  <Application>Microsoft Office PowerPoint</Application>
  <PresentationFormat>Bildschirmpräsentation (4:3)</PresentationFormat>
  <Paragraphs>707</Paragraphs>
  <Slides>59</Slides>
  <Notes>52</Notes>
  <HiddenSlides>0</HiddenSlides>
  <MMClips>0</MMClips>
  <ScaleCrop>false</ScaleCrop>
  <HeadingPairs>
    <vt:vector size="4" baseType="variant">
      <vt:variant>
        <vt:lpstr>Design</vt:lpstr>
      </vt:variant>
      <vt:variant>
        <vt:i4>1</vt:i4>
      </vt:variant>
      <vt:variant>
        <vt:lpstr>Folientitel</vt:lpstr>
      </vt:variant>
      <vt:variant>
        <vt:i4>59</vt:i4>
      </vt:variant>
    </vt:vector>
  </HeadingPairs>
  <TitlesOfParts>
    <vt:vector size="60" baseType="lpstr">
      <vt:lpstr>NRW_PowerPoint</vt:lpstr>
      <vt:lpstr>PowerPoint-Präsentation</vt:lpstr>
      <vt:lpstr>  Die Konzeption des neuen Lehrplans im Vergleich zum LP von 1999 („Orientierungswechsel“) </vt:lpstr>
      <vt:lpstr>PowerPoint-Präsentation</vt:lpstr>
      <vt:lpstr>PowerPoint-Präsentation</vt:lpstr>
      <vt:lpstr>PowerPoint-Präsentation</vt:lpstr>
      <vt:lpstr>Kompetenzorientierung</vt:lpstr>
      <vt:lpstr>Kompetenzbegriff nach Weinert</vt:lpstr>
      <vt:lpstr>PowerPoint-Präsentation</vt:lpstr>
      <vt:lpstr>PowerPoint-Präsentation</vt:lpstr>
      <vt:lpstr>PowerPoint-Präsentation</vt:lpstr>
      <vt:lpstr>PowerPoint-Präsentation</vt:lpstr>
      <vt:lpstr> Umgang mit Kompetenzerwartungen („Vernetzung“)</vt:lpstr>
      <vt:lpstr>PowerPoint-Präsentation</vt:lpstr>
      <vt:lpstr>PowerPoint-Präsentation</vt:lpstr>
      <vt:lpstr>PowerPoint-Präsentation</vt:lpstr>
      <vt:lpstr>  Die Struktur des KLP KR SII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Grundsatzentscheidungen</vt:lpstr>
      <vt:lpstr>PowerPoint-Präsentation</vt:lpstr>
      <vt:lpstr>PowerPoint-Präsentation</vt:lpstr>
      <vt:lpstr>PowerPoint-Präsentation</vt:lpstr>
      <vt:lpstr>   Konstrukt, Struktur und  zentrale Elemente</vt:lpstr>
      <vt:lpstr>PowerPoint-Präsentation</vt:lpstr>
      <vt:lpstr>PowerPoint-Präsentation</vt:lpstr>
      <vt:lpstr>PowerPoint-Präsentation</vt:lpstr>
      <vt:lpstr>PowerPoint-Präsentation</vt:lpstr>
      <vt:lpstr>Struktur eines schulinternen Lehrplans – Gliederung</vt:lpstr>
      <vt:lpstr>PowerPoint-Präsentation</vt:lpstr>
      <vt:lpstr> Wie eine Fachkonferenz arbeiten kann  (Übung und Beispiele) </vt:lpstr>
      <vt:lpstr>   Wie kommen wir von den Kompetenzerwartungen und Inhaltsfeldern des KLP zu Unterrichtsvorhaben?</vt:lpstr>
      <vt:lpstr>PowerPoint-Präsentation</vt:lpstr>
      <vt:lpstr>   Wie kommen wir von den Kompetenzerwartungen und Inhaltsfeldern des KLP zu Unterrichtsvorhaben?</vt:lpstr>
      <vt:lpstr>UV der Einführungsphase im Beispiellehrplan: </vt:lpstr>
      <vt:lpstr> Überprüfungsformen Abiturprüfung </vt:lpstr>
      <vt:lpstr>PowerPoint-Präsentation</vt:lpstr>
      <vt:lpstr> Abiturprüfung (KLP Kap. 4)     </vt:lpstr>
      <vt:lpstr>Abiturprüfung (KLP Kap. 4) - Vorgaben </vt:lpstr>
      <vt:lpstr>Kompetenzerwartungen für Schülerinnen und Schüler  transparent machen </vt:lpstr>
      <vt:lpstr> Kompetenzerwartungen  für SuS transparent machen – Üben und  Vernetzen </vt:lpstr>
      <vt:lpstr>  Ein Beispiel</vt:lpstr>
      <vt:lpstr> Ein Beispiel</vt:lpstr>
      <vt:lpstr>  Ein Beispiel</vt:lpstr>
      <vt:lpstr>PowerPoint-Präsentation</vt:lpstr>
      <vt:lpstr> Ein Beispiel</vt:lpstr>
      <vt:lpstr>PowerPoint-Präsentation</vt:lpstr>
      <vt:lpstr>PowerPoint-Präsentation</vt:lpstr>
      <vt:lpstr>  Kompetenzerwartungen  für SuS transparent machen: - Lernzuwachs reflektieren </vt:lpstr>
      <vt:lpstr>PowerPoint-Präsentation</vt:lpstr>
      <vt:lpstr>PowerPoint-Präsentation</vt:lpstr>
    </vt:vector>
  </TitlesOfParts>
  <Company>MSW NRW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Musiol</dc:creator>
  <cp:lastModifiedBy>Cleef, Maria</cp:lastModifiedBy>
  <cp:revision>679</cp:revision>
  <cp:lastPrinted>2013-11-18T15:17:05Z</cp:lastPrinted>
  <dcterms:created xsi:type="dcterms:W3CDTF">2007-06-15T06:56:38Z</dcterms:created>
  <dcterms:modified xsi:type="dcterms:W3CDTF">2014-03-10T08:26:43Z</dcterms:modified>
</cp:coreProperties>
</file>