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709" r:id="rId2"/>
    <p:sldId id="673" r:id="rId3"/>
    <p:sldId id="686" r:id="rId4"/>
    <p:sldId id="657" r:id="rId5"/>
    <p:sldId id="710" r:id="rId6"/>
    <p:sldId id="661" r:id="rId7"/>
    <p:sldId id="711" r:id="rId8"/>
    <p:sldId id="667" r:id="rId9"/>
    <p:sldId id="666" r:id="rId10"/>
    <p:sldId id="662" r:id="rId11"/>
    <p:sldId id="708" r:id="rId12"/>
    <p:sldId id="465" r:id="rId13"/>
    <p:sldId id="704" r:id="rId14"/>
    <p:sldId id="705" r:id="rId15"/>
    <p:sldId id="509" r:id="rId16"/>
    <p:sldId id="707" r:id="rId17"/>
    <p:sldId id="576" r:id="rId18"/>
    <p:sldId id="648" r:id="rId19"/>
    <p:sldId id="681" r:id="rId20"/>
    <p:sldId id="712" r:id="rId21"/>
    <p:sldId id="748" r:id="rId22"/>
    <p:sldId id="671" r:id="rId23"/>
    <p:sldId id="715" r:id="rId24"/>
    <p:sldId id="682" r:id="rId25"/>
    <p:sldId id="683" r:id="rId26"/>
    <p:sldId id="670" r:id="rId27"/>
    <p:sldId id="687" r:id="rId28"/>
    <p:sldId id="737" r:id="rId29"/>
    <p:sldId id="690" r:id="rId30"/>
    <p:sldId id="725" r:id="rId31"/>
    <p:sldId id="744" r:id="rId32"/>
    <p:sldId id="738" r:id="rId33"/>
    <p:sldId id="740" r:id="rId34"/>
    <p:sldId id="741" r:id="rId35"/>
    <p:sldId id="742" r:id="rId36"/>
    <p:sldId id="694" r:id="rId37"/>
    <p:sldId id="693" r:id="rId38"/>
    <p:sldId id="729" r:id="rId39"/>
    <p:sldId id="749" r:id="rId40"/>
    <p:sldId id="726" r:id="rId41"/>
    <p:sldId id="727" r:id="rId42"/>
    <p:sldId id="728" r:id="rId43"/>
    <p:sldId id="730" r:id="rId44"/>
    <p:sldId id="731" r:id="rId45"/>
    <p:sldId id="732" r:id="rId46"/>
    <p:sldId id="733" r:id="rId47"/>
    <p:sldId id="700" r:id="rId48"/>
    <p:sldId id="745" r:id="rId49"/>
    <p:sldId id="746" r:id="rId50"/>
    <p:sldId id="734" r:id="rId51"/>
    <p:sldId id="735" r:id="rId52"/>
    <p:sldId id="736" r:id="rId53"/>
    <p:sldId id="747" r:id="rId54"/>
    <p:sldId id="713" r:id="rId55"/>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5900"/>
    <a:srgbClr val="003366"/>
    <a:srgbClr val="000099"/>
    <a:srgbClr val="C7D8FD"/>
    <a:srgbClr val="7F012E"/>
    <a:srgbClr val="800015"/>
    <a:srgbClr val="7E0202"/>
    <a:srgbClr val="FF0101"/>
    <a:srgbClr val="FF0F01"/>
    <a:srgbClr val="FF2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3" autoAdjust="0"/>
    <p:restoredTop sz="87574" autoAdjust="0"/>
  </p:normalViewPr>
  <p:slideViewPr>
    <p:cSldViewPr snapToGrid="0">
      <p:cViewPr>
        <p:scale>
          <a:sx n="103" d="100"/>
          <a:sy n="103" d="100"/>
        </p:scale>
        <p:origin x="-252" y="72"/>
      </p:cViewPr>
      <p:guideLst>
        <p:guide orient="horz" pos="255"/>
        <p:guide orient="horz" pos="4065"/>
        <p:guide orient="horz" pos="799"/>
        <p:guide orient="horz" pos="2251"/>
        <p:guide orient="horz" pos="2160"/>
        <p:guide pos="340"/>
        <p:guide pos="54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076" y="-84"/>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5D362-2D1C-4B02-97F5-CD272D5F9308}" type="doc">
      <dgm:prSet loTypeId="urn:microsoft.com/office/officeart/2005/8/layout/process3" loCatId="process" qsTypeId="urn:microsoft.com/office/officeart/2005/8/quickstyle/simple1" qsCatId="simple" csTypeId="urn:microsoft.com/office/officeart/2005/8/colors/accent1_1" csCatId="accent1" phldr="1"/>
      <dgm:spPr/>
      <dgm:t>
        <a:bodyPr/>
        <a:lstStyle/>
        <a:p>
          <a:endParaRPr lang="de-DE"/>
        </a:p>
      </dgm:t>
    </dgm:pt>
    <dgm:pt modelId="{1D73D6F8-7AC9-46B7-BACD-D51A3383004B}">
      <dgm:prSet custT="1"/>
      <dgm:spPr/>
      <dgm:t>
        <a:bodyPr/>
        <a:lstStyle/>
        <a:p>
          <a:pPr rtl="0"/>
          <a:r>
            <a:rPr lang="de-DE" sz="1800" dirty="0" smtClean="0"/>
            <a:t>Einige Kontinuitäten </a:t>
          </a:r>
          <a:endParaRPr lang="de-DE" sz="1800" dirty="0"/>
        </a:p>
      </dgm:t>
    </dgm:pt>
    <dgm:pt modelId="{119705E6-5674-46CF-AFC4-F06AB43D3ED1}" type="parTrans" cxnId="{3C0BD4AB-A8C7-4EB1-A435-5C4E493377DD}">
      <dgm:prSet/>
      <dgm:spPr/>
      <dgm:t>
        <a:bodyPr/>
        <a:lstStyle/>
        <a:p>
          <a:endParaRPr lang="de-DE"/>
        </a:p>
      </dgm:t>
    </dgm:pt>
    <dgm:pt modelId="{778C127A-74E5-441E-8D54-C9F3FE4C7003}" type="sibTrans" cxnId="{3C0BD4AB-A8C7-4EB1-A435-5C4E493377DD}">
      <dgm:prSet/>
      <dgm:spPr/>
      <dgm:t>
        <a:bodyPr/>
        <a:lstStyle/>
        <a:p>
          <a:endParaRPr lang="de-DE"/>
        </a:p>
      </dgm:t>
    </dgm:pt>
    <dgm:pt modelId="{7F60E626-F649-426D-B370-C8B835AFA874}">
      <dgm:prSet/>
      <dgm:spPr/>
      <dgm:t>
        <a:bodyPr/>
        <a:lstStyle/>
        <a:p>
          <a:pPr rtl="0"/>
          <a:r>
            <a:rPr lang="de-DE" dirty="0" smtClean="0"/>
            <a:t>Ziel: reflektiertes Geschichtsbewusstsein</a:t>
          </a:r>
          <a:endParaRPr lang="de-DE" dirty="0"/>
        </a:p>
      </dgm:t>
    </dgm:pt>
    <dgm:pt modelId="{9E0F4CFC-CF5D-44E2-98AD-AB1B8873C416}" type="parTrans" cxnId="{7FBB2FF8-6380-4E8B-BECF-518FB2393403}">
      <dgm:prSet/>
      <dgm:spPr/>
      <dgm:t>
        <a:bodyPr/>
        <a:lstStyle/>
        <a:p>
          <a:endParaRPr lang="de-DE"/>
        </a:p>
      </dgm:t>
    </dgm:pt>
    <dgm:pt modelId="{E75D19D1-E8A7-4F1F-9DD9-A3EAF3EC7B2B}" type="sibTrans" cxnId="{7FBB2FF8-6380-4E8B-BECF-518FB2393403}">
      <dgm:prSet/>
      <dgm:spPr/>
      <dgm:t>
        <a:bodyPr/>
        <a:lstStyle/>
        <a:p>
          <a:endParaRPr lang="de-DE"/>
        </a:p>
      </dgm:t>
    </dgm:pt>
    <dgm:pt modelId="{9B6F5E01-E579-412F-AE47-392B3403F615}">
      <dgm:prSet/>
      <dgm:spPr/>
      <dgm:t>
        <a:bodyPr/>
        <a:lstStyle/>
        <a:p>
          <a:pPr rtl="0"/>
          <a:r>
            <a:rPr lang="de-DE" dirty="0" smtClean="0"/>
            <a:t>Didaktische Grund-vorstellungen  (z.B. Thematisierung, Problemorientierung)</a:t>
          </a:r>
          <a:endParaRPr lang="de-DE" dirty="0"/>
        </a:p>
      </dgm:t>
    </dgm:pt>
    <dgm:pt modelId="{12B51E11-1634-4279-A86A-97CE8DD67841}" type="parTrans" cxnId="{540D470B-F73A-44F6-B63A-EBE56B0F7D3D}">
      <dgm:prSet/>
      <dgm:spPr/>
      <dgm:t>
        <a:bodyPr/>
        <a:lstStyle/>
        <a:p>
          <a:endParaRPr lang="de-DE"/>
        </a:p>
      </dgm:t>
    </dgm:pt>
    <dgm:pt modelId="{52BD7AE0-BD9C-41C0-908D-EF4EAB25217E}" type="sibTrans" cxnId="{540D470B-F73A-44F6-B63A-EBE56B0F7D3D}">
      <dgm:prSet/>
      <dgm:spPr/>
      <dgm:t>
        <a:bodyPr/>
        <a:lstStyle/>
        <a:p>
          <a:endParaRPr lang="de-DE"/>
        </a:p>
      </dgm:t>
    </dgm:pt>
    <dgm:pt modelId="{FFE3425D-7719-454C-AABB-5658EEA2E65B}">
      <dgm:prSet/>
      <dgm:spPr/>
      <dgm:t>
        <a:bodyPr/>
        <a:lstStyle/>
        <a:p>
          <a:pPr rtl="0"/>
          <a:r>
            <a:rPr lang="de-DE" dirty="0" smtClean="0"/>
            <a:t>Zeitfelder, Handlungs- und Kulturräume </a:t>
          </a:r>
          <a:br>
            <a:rPr lang="de-DE" dirty="0" smtClean="0"/>
          </a:br>
          <a:r>
            <a:rPr lang="de-DE" dirty="0" smtClean="0"/>
            <a:t>(eingearbeitet)</a:t>
          </a:r>
          <a:endParaRPr lang="de-DE" dirty="0"/>
        </a:p>
      </dgm:t>
    </dgm:pt>
    <dgm:pt modelId="{34B9D76B-7FD8-4A83-BA9C-D059342971C8}" type="parTrans" cxnId="{E017DA90-CDFD-432F-801A-C97FB2B451A5}">
      <dgm:prSet/>
      <dgm:spPr/>
      <dgm:t>
        <a:bodyPr/>
        <a:lstStyle/>
        <a:p>
          <a:endParaRPr lang="de-DE"/>
        </a:p>
      </dgm:t>
    </dgm:pt>
    <dgm:pt modelId="{CC4655F9-5BF9-496C-A78A-B8C44AE53D82}" type="sibTrans" cxnId="{E017DA90-CDFD-432F-801A-C97FB2B451A5}">
      <dgm:prSet/>
      <dgm:spPr/>
      <dgm:t>
        <a:bodyPr/>
        <a:lstStyle/>
        <a:p>
          <a:endParaRPr lang="de-DE"/>
        </a:p>
      </dgm:t>
    </dgm:pt>
    <dgm:pt modelId="{6291737D-D131-4CBD-9261-6BE9C2EAF8FE}">
      <dgm:prSet/>
      <dgm:spPr/>
      <dgm:t>
        <a:bodyPr/>
        <a:lstStyle/>
        <a:p>
          <a:pPr rtl="0"/>
          <a:r>
            <a:rPr lang="de-DE" dirty="0" smtClean="0"/>
            <a:t>Unverzichtbare Gegenstandsbereiche</a:t>
          </a:r>
          <a:endParaRPr lang="de-DE" dirty="0"/>
        </a:p>
      </dgm:t>
    </dgm:pt>
    <dgm:pt modelId="{7545B560-BD7B-41CE-B0C1-1B757426364C}" type="parTrans" cxnId="{5D533E09-27FC-4494-91F6-3E7E6FC8C538}">
      <dgm:prSet/>
      <dgm:spPr/>
      <dgm:t>
        <a:bodyPr/>
        <a:lstStyle/>
        <a:p>
          <a:endParaRPr lang="de-DE"/>
        </a:p>
      </dgm:t>
    </dgm:pt>
    <dgm:pt modelId="{9188C822-033D-428F-B3ED-C6F1A53B487B}" type="sibTrans" cxnId="{5D533E09-27FC-4494-91F6-3E7E6FC8C538}">
      <dgm:prSet/>
      <dgm:spPr/>
      <dgm:t>
        <a:bodyPr/>
        <a:lstStyle/>
        <a:p>
          <a:endParaRPr lang="de-DE"/>
        </a:p>
      </dgm:t>
    </dgm:pt>
    <dgm:pt modelId="{BD9BA0E8-1086-4398-A11B-556A23878452}">
      <dgm:prSet/>
      <dgm:spPr/>
      <dgm:t>
        <a:bodyPr/>
        <a:lstStyle/>
        <a:p>
          <a:pPr rtl="0"/>
          <a:r>
            <a:rPr lang="de-DE" dirty="0" smtClean="0"/>
            <a:t>Typen v. Abituraufgaben</a:t>
          </a:r>
          <a:endParaRPr lang="de-DE" dirty="0"/>
        </a:p>
      </dgm:t>
    </dgm:pt>
    <dgm:pt modelId="{AFBC44F3-83C0-44C9-8906-EFD80A3F1288}" type="parTrans" cxnId="{5BF4A9DC-74C4-41FB-A4B6-E929C1D70F89}">
      <dgm:prSet/>
      <dgm:spPr/>
      <dgm:t>
        <a:bodyPr/>
        <a:lstStyle/>
        <a:p>
          <a:endParaRPr lang="de-DE"/>
        </a:p>
      </dgm:t>
    </dgm:pt>
    <dgm:pt modelId="{C44D8284-7DD3-4D61-AA7A-E161167C77AB}" type="sibTrans" cxnId="{5BF4A9DC-74C4-41FB-A4B6-E929C1D70F89}">
      <dgm:prSet/>
      <dgm:spPr/>
      <dgm:t>
        <a:bodyPr/>
        <a:lstStyle/>
        <a:p>
          <a:endParaRPr lang="de-DE"/>
        </a:p>
      </dgm:t>
    </dgm:pt>
    <dgm:pt modelId="{EEEA76AD-F309-4557-B58F-6DEAAE588C12}" type="pres">
      <dgm:prSet presAssocID="{0F25D362-2D1C-4B02-97F5-CD272D5F9308}" presName="linearFlow" presStyleCnt="0">
        <dgm:presLayoutVars>
          <dgm:dir/>
          <dgm:animLvl val="lvl"/>
          <dgm:resizeHandles val="exact"/>
        </dgm:presLayoutVars>
      </dgm:prSet>
      <dgm:spPr/>
      <dgm:t>
        <a:bodyPr/>
        <a:lstStyle/>
        <a:p>
          <a:endParaRPr lang="de-DE"/>
        </a:p>
      </dgm:t>
    </dgm:pt>
    <dgm:pt modelId="{C572074D-1DC3-45FD-8C3E-A5C6017F56B5}" type="pres">
      <dgm:prSet presAssocID="{1D73D6F8-7AC9-46B7-BACD-D51A3383004B}" presName="composite" presStyleCnt="0"/>
      <dgm:spPr/>
      <dgm:t>
        <a:bodyPr/>
        <a:lstStyle/>
        <a:p>
          <a:endParaRPr lang="de-DE"/>
        </a:p>
      </dgm:t>
    </dgm:pt>
    <dgm:pt modelId="{A6B964BC-A9E8-401D-97DC-BCFB4A6A9F0D}" type="pres">
      <dgm:prSet presAssocID="{1D73D6F8-7AC9-46B7-BACD-D51A3383004B}" presName="parTx" presStyleLbl="node1" presStyleIdx="0" presStyleCnt="1">
        <dgm:presLayoutVars>
          <dgm:chMax val="0"/>
          <dgm:chPref val="0"/>
          <dgm:bulletEnabled val="1"/>
        </dgm:presLayoutVars>
      </dgm:prSet>
      <dgm:spPr/>
      <dgm:t>
        <a:bodyPr/>
        <a:lstStyle/>
        <a:p>
          <a:endParaRPr lang="de-DE"/>
        </a:p>
      </dgm:t>
    </dgm:pt>
    <dgm:pt modelId="{1C2F047A-F23C-4007-A670-3D10EDE1CF3B}" type="pres">
      <dgm:prSet presAssocID="{1D73D6F8-7AC9-46B7-BACD-D51A3383004B}" presName="parSh" presStyleLbl="node1" presStyleIdx="0" presStyleCnt="1" custScaleX="100475" custScaleY="132731"/>
      <dgm:spPr/>
      <dgm:t>
        <a:bodyPr/>
        <a:lstStyle/>
        <a:p>
          <a:endParaRPr lang="de-DE"/>
        </a:p>
      </dgm:t>
    </dgm:pt>
    <dgm:pt modelId="{6551FCDC-353E-4B88-B15E-9BB43E9BBD39}" type="pres">
      <dgm:prSet presAssocID="{1D73D6F8-7AC9-46B7-BACD-D51A3383004B}" presName="desTx" presStyleLbl="fgAcc1" presStyleIdx="0" presStyleCnt="1" custScaleX="109042" custScaleY="106983">
        <dgm:presLayoutVars>
          <dgm:bulletEnabled val="1"/>
        </dgm:presLayoutVars>
      </dgm:prSet>
      <dgm:spPr/>
      <dgm:t>
        <a:bodyPr/>
        <a:lstStyle/>
        <a:p>
          <a:endParaRPr lang="de-DE"/>
        </a:p>
      </dgm:t>
    </dgm:pt>
  </dgm:ptLst>
  <dgm:cxnLst>
    <dgm:cxn modelId="{5BF4A9DC-74C4-41FB-A4B6-E929C1D70F89}" srcId="{1D73D6F8-7AC9-46B7-BACD-D51A3383004B}" destId="{BD9BA0E8-1086-4398-A11B-556A23878452}" srcOrd="4" destOrd="0" parTransId="{AFBC44F3-83C0-44C9-8906-EFD80A3F1288}" sibTransId="{C44D8284-7DD3-4D61-AA7A-E161167C77AB}"/>
    <dgm:cxn modelId="{9AC6C79A-D830-4155-8C51-C8794894DAC6}" type="presOf" srcId="{BD9BA0E8-1086-4398-A11B-556A23878452}" destId="{6551FCDC-353E-4B88-B15E-9BB43E9BBD39}" srcOrd="0" destOrd="4" presId="urn:microsoft.com/office/officeart/2005/8/layout/process3"/>
    <dgm:cxn modelId="{4FBAB0D2-FA7A-4404-B2DE-D33D9FD101F9}" type="presOf" srcId="{7F60E626-F649-426D-B370-C8B835AFA874}" destId="{6551FCDC-353E-4B88-B15E-9BB43E9BBD39}" srcOrd="0" destOrd="0" presId="urn:microsoft.com/office/officeart/2005/8/layout/process3"/>
    <dgm:cxn modelId="{7FBB2FF8-6380-4E8B-BECF-518FB2393403}" srcId="{1D73D6F8-7AC9-46B7-BACD-D51A3383004B}" destId="{7F60E626-F649-426D-B370-C8B835AFA874}" srcOrd="0" destOrd="0" parTransId="{9E0F4CFC-CF5D-44E2-98AD-AB1B8873C416}" sibTransId="{E75D19D1-E8A7-4F1F-9DD9-A3EAF3EC7B2B}"/>
    <dgm:cxn modelId="{540D470B-F73A-44F6-B63A-EBE56B0F7D3D}" srcId="{1D73D6F8-7AC9-46B7-BACD-D51A3383004B}" destId="{9B6F5E01-E579-412F-AE47-392B3403F615}" srcOrd="1" destOrd="0" parTransId="{12B51E11-1634-4279-A86A-97CE8DD67841}" sibTransId="{52BD7AE0-BD9C-41C0-908D-EF4EAB25217E}"/>
    <dgm:cxn modelId="{E3434980-908D-446F-82E2-0A6C25067DCE}" type="presOf" srcId="{6291737D-D131-4CBD-9261-6BE9C2EAF8FE}" destId="{6551FCDC-353E-4B88-B15E-9BB43E9BBD39}" srcOrd="0" destOrd="3" presId="urn:microsoft.com/office/officeart/2005/8/layout/process3"/>
    <dgm:cxn modelId="{1DA3832B-97E6-4402-B8CD-75950A5C7040}" type="presOf" srcId="{9B6F5E01-E579-412F-AE47-392B3403F615}" destId="{6551FCDC-353E-4B88-B15E-9BB43E9BBD39}" srcOrd="0" destOrd="1" presId="urn:microsoft.com/office/officeart/2005/8/layout/process3"/>
    <dgm:cxn modelId="{07C92785-4D25-4663-A0B3-030E9425B141}" type="presOf" srcId="{1D73D6F8-7AC9-46B7-BACD-D51A3383004B}" destId="{A6B964BC-A9E8-401D-97DC-BCFB4A6A9F0D}" srcOrd="0" destOrd="0" presId="urn:microsoft.com/office/officeart/2005/8/layout/process3"/>
    <dgm:cxn modelId="{E017DA90-CDFD-432F-801A-C97FB2B451A5}" srcId="{1D73D6F8-7AC9-46B7-BACD-D51A3383004B}" destId="{FFE3425D-7719-454C-AABB-5658EEA2E65B}" srcOrd="2" destOrd="0" parTransId="{34B9D76B-7FD8-4A83-BA9C-D059342971C8}" sibTransId="{CC4655F9-5BF9-496C-A78A-B8C44AE53D82}"/>
    <dgm:cxn modelId="{5D533E09-27FC-4494-91F6-3E7E6FC8C538}" srcId="{1D73D6F8-7AC9-46B7-BACD-D51A3383004B}" destId="{6291737D-D131-4CBD-9261-6BE9C2EAF8FE}" srcOrd="3" destOrd="0" parTransId="{7545B560-BD7B-41CE-B0C1-1B757426364C}" sibTransId="{9188C822-033D-428F-B3ED-C6F1A53B487B}"/>
    <dgm:cxn modelId="{282E562A-B58F-461F-BB68-D3424CB0B62A}" type="presOf" srcId="{FFE3425D-7719-454C-AABB-5658EEA2E65B}" destId="{6551FCDC-353E-4B88-B15E-9BB43E9BBD39}" srcOrd="0" destOrd="2" presId="urn:microsoft.com/office/officeart/2005/8/layout/process3"/>
    <dgm:cxn modelId="{31D156C3-3104-4129-BB47-9B449A88A1F8}" type="presOf" srcId="{0F25D362-2D1C-4B02-97F5-CD272D5F9308}" destId="{EEEA76AD-F309-4557-B58F-6DEAAE588C12}" srcOrd="0" destOrd="0" presId="urn:microsoft.com/office/officeart/2005/8/layout/process3"/>
    <dgm:cxn modelId="{3C0BD4AB-A8C7-4EB1-A435-5C4E493377DD}" srcId="{0F25D362-2D1C-4B02-97F5-CD272D5F9308}" destId="{1D73D6F8-7AC9-46B7-BACD-D51A3383004B}" srcOrd="0" destOrd="0" parTransId="{119705E6-5674-46CF-AFC4-F06AB43D3ED1}" sibTransId="{778C127A-74E5-441E-8D54-C9F3FE4C7003}"/>
    <dgm:cxn modelId="{AD7FA6AF-2657-4666-A32F-5DFDC6EA90CF}" type="presOf" srcId="{1D73D6F8-7AC9-46B7-BACD-D51A3383004B}" destId="{1C2F047A-F23C-4007-A670-3D10EDE1CF3B}" srcOrd="1" destOrd="0" presId="urn:microsoft.com/office/officeart/2005/8/layout/process3"/>
    <dgm:cxn modelId="{1EE2CC7E-84CA-4C15-AF3C-80C7C047F66C}" type="presParOf" srcId="{EEEA76AD-F309-4557-B58F-6DEAAE588C12}" destId="{C572074D-1DC3-45FD-8C3E-A5C6017F56B5}" srcOrd="0" destOrd="0" presId="urn:microsoft.com/office/officeart/2005/8/layout/process3"/>
    <dgm:cxn modelId="{CC9B3F03-A4BC-4B51-95F8-FE2F2108D39F}" type="presParOf" srcId="{C572074D-1DC3-45FD-8C3E-A5C6017F56B5}" destId="{A6B964BC-A9E8-401D-97DC-BCFB4A6A9F0D}" srcOrd="0" destOrd="0" presId="urn:microsoft.com/office/officeart/2005/8/layout/process3"/>
    <dgm:cxn modelId="{B21FFA53-42F2-4140-B75F-5AB9E7DE9589}" type="presParOf" srcId="{C572074D-1DC3-45FD-8C3E-A5C6017F56B5}" destId="{1C2F047A-F23C-4007-A670-3D10EDE1CF3B}" srcOrd="1" destOrd="0" presId="urn:microsoft.com/office/officeart/2005/8/layout/process3"/>
    <dgm:cxn modelId="{386D366B-CC10-49A6-812C-ADB029C946E9}" type="presParOf" srcId="{C572074D-1DC3-45FD-8C3E-A5C6017F56B5}" destId="{6551FCDC-353E-4B88-B15E-9BB43E9BBD3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30FF0C-BD53-4183-A807-97820A5B5798}" type="doc">
      <dgm:prSet loTypeId="urn:microsoft.com/office/officeart/2005/8/layout/pyramid2" loCatId="pyramid" qsTypeId="urn:microsoft.com/office/officeart/2005/8/quickstyle/3d2" qsCatId="3D" csTypeId="urn:microsoft.com/office/officeart/2005/8/colors/accent1_1" csCatId="accent1" phldr="1"/>
      <dgm:spPr/>
      <dgm:t>
        <a:bodyPr/>
        <a:lstStyle/>
        <a:p>
          <a:endParaRPr lang="de-DE"/>
        </a:p>
      </dgm:t>
    </dgm:pt>
    <dgm:pt modelId="{0787A42C-6D11-41CE-BF81-85B0A760255F}">
      <dgm:prSet custT="1"/>
      <dgm:spPr/>
      <dgm:t>
        <a:bodyPr/>
        <a:lstStyle/>
        <a:p>
          <a:pPr algn="ctr" rtl="0"/>
          <a:r>
            <a:rPr lang="de-DE" sz="1400" dirty="0" smtClean="0"/>
            <a:t>Aufgabentyp A:</a:t>
          </a:r>
          <a:br>
            <a:rPr lang="de-DE" sz="1400" dirty="0" smtClean="0"/>
          </a:br>
          <a:r>
            <a:rPr lang="de-DE" sz="1400" dirty="0" smtClean="0"/>
            <a:t>Interpretation sprachlicher oder nichtsprachlicher historischer Quellen </a:t>
          </a:r>
          <a:br>
            <a:rPr lang="de-DE" sz="1400" dirty="0" smtClean="0"/>
          </a:br>
          <a:endParaRPr lang="de-DE" sz="1400" dirty="0"/>
        </a:p>
      </dgm:t>
    </dgm:pt>
    <dgm:pt modelId="{4320CAE5-F69D-4326-B68A-AACD5FECA92B}" type="parTrans" cxnId="{007B43D4-EA22-477A-9F5B-800607F84BB4}">
      <dgm:prSet/>
      <dgm:spPr/>
      <dgm:t>
        <a:bodyPr/>
        <a:lstStyle/>
        <a:p>
          <a:endParaRPr lang="de-DE"/>
        </a:p>
      </dgm:t>
    </dgm:pt>
    <dgm:pt modelId="{5FA81E9A-D052-4163-A486-94CA86D82CB0}" type="sibTrans" cxnId="{007B43D4-EA22-477A-9F5B-800607F84BB4}">
      <dgm:prSet/>
      <dgm:spPr/>
      <dgm:t>
        <a:bodyPr/>
        <a:lstStyle/>
        <a:p>
          <a:endParaRPr lang="de-DE"/>
        </a:p>
      </dgm:t>
    </dgm:pt>
    <dgm:pt modelId="{BD458D78-5E42-472A-A586-8F9A728A7FDA}">
      <dgm:prSet custT="1"/>
      <dgm:spPr/>
      <dgm:t>
        <a:bodyPr/>
        <a:lstStyle/>
        <a:p>
          <a:pPr algn="ctr"/>
          <a:r>
            <a:rPr lang="de-DE" sz="1400" dirty="0" smtClean="0"/>
            <a:t>Aufgabentyp B:</a:t>
          </a:r>
          <a:br>
            <a:rPr lang="de-DE" sz="1400" dirty="0" smtClean="0"/>
          </a:br>
          <a:r>
            <a:rPr lang="de-DE" sz="1400" dirty="0" smtClean="0"/>
            <a:t>Analyse von Darstellungen und kritische Auseinandersetzung mit ihnen </a:t>
          </a:r>
          <a:endParaRPr lang="de-DE" sz="1400" dirty="0"/>
        </a:p>
      </dgm:t>
    </dgm:pt>
    <dgm:pt modelId="{6F5AB2E4-2B4A-4666-A10F-6DBB1B81802B}" type="parTrans" cxnId="{EA540FDE-6213-4B9F-8B1C-4FF77CA451FA}">
      <dgm:prSet/>
      <dgm:spPr/>
      <dgm:t>
        <a:bodyPr/>
        <a:lstStyle/>
        <a:p>
          <a:endParaRPr lang="de-DE"/>
        </a:p>
      </dgm:t>
    </dgm:pt>
    <dgm:pt modelId="{6EE07BF8-39DD-4290-90ED-D577CE972323}" type="sibTrans" cxnId="{EA540FDE-6213-4B9F-8B1C-4FF77CA451FA}">
      <dgm:prSet/>
      <dgm:spPr/>
      <dgm:t>
        <a:bodyPr/>
        <a:lstStyle/>
        <a:p>
          <a:endParaRPr lang="de-DE"/>
        </a:p>
      </dgm:t>
    </dgm:pt>
    <dgm:pt modelId="{0777F378-EAC3-4CC1-B44C-9677CE45D8E4}">
      <dgm:prSet custT="1"/>
      <dgm:spPr/>
      <dgm:t>
        <a:bodyPr/>
        <a:lstStyle/>
        <a:p>
          <a:pPr algn="ctr"/>
          <a:r>
            <a:rPr lang="de-DE" sz="1400" dirty="0" smtClean="0"/>
            <a:t>Ergänzend 1: </a:t>
          </a:r>
          <a:br>
            <a:rPr lang="de-DE" sz="1400" dirty="0" smtClean="0"/>
          </a:br>
          <a:r>
            <a:rPr lang="de-DE" sz="1400" dirty="0" smtClean="0"/>
            <a:t>Das zu untersuchende Material kann auch aus mehreren Quellen/ Darstellungen bestehen</a:t>
          </a:r>
          <a:endParaRPr lang="de-DE" sz="1400" dirty="0"/>
        </a:p>
      </dgm:t>
    </dgm:pt>
    <dgm:pt modelId="{CE101522-149E-47CD-AC8E-68B8CA767BAE}" type="parTrans" cxnId="{56B3E942-3E79-4DB6-8BC0-E81F744A2055}">
      <dgm:prSet/>
      <dgm:spPr/>
      <dgm:t>
        <a:bodyPr/>
        <a:lstStyle/>
        <a:p>
          <a:endParaRPr lang="de-DE"/>
        </a:p>
      </dgm:t>
    </dgm:pt>
    <dgm:pt modelId="{B83735FA-75E2-4949-9AFF-74FF70E93B50}" type="sibTrans" cxnId="{56B3E942-3E79-4DB6-8BC0-E81F744A2055}">
      <dgm:prSet/>
      <dgm:spPr/>
      <dgm:t>
        <a:bodyPr/>
        <a:lstStyle/>
        <a:p>
          <a:endParaRPr lang="de-DE"/>
        </a:p>
      </dgm:t>
    </dgm:pt>
    <dgm:pt modelId="{D3138210-03E0-485A-838E-26C44A4810DD}">
      <dgm:prSet custT="1"/>
      <dgm:spPr/>
      <dgm:t>
        <a:bodyPr/>
        <a:lstStyle/>
        <a:p>
          <a:pPr algn="ctr"/>
          <a:r>
            <a:rPr lang="de-DE" sz="1400" dirty="0" smtClean="0"/>
            <a:t>Ergänzend 2: </a:t>
          </a:r>
          <a:br>
            <a:rPr lang="de-DE" sz="1400" dirty="0" smtClean="0"/>
          </a:br>
          <a:r>
            <a:rPr lang="de-DE" sz="1400" dirty="0" smtClean="0"/>
            <a:t>Keine  Mischung der Aufgabentypen</a:t>
          </a:r>
          <a:endParaRPr lang="de-DE" sz="1400" dirty="0"/>
        </a:p>
      </dgm:t>
    </dgm:pt>
    <dgm:pt modelId="{6E46C9C0-0CE4-4B39-B67B-81110DD68E75}" type="parTrans" cxnId="{52AB6E64-398C-49BB-8FBD-A94B7A5688D9}">
      <dgm:prSet/>
      <dgm:spPr/>
      <dgm:t>
        <a:bodyPr/>
        <a:lstStyle/>
        <a:p>
          <a:endParaRPr lang="de-DE"/>
        </a:p>
      </dgm:t>
    </dgm:pt>
    <dgm:pt modelId="{EEF8CB26-0AC3-477E-9B04-7B130749D58F}" type="sibTrans" cxnId="{52AB6E64-398C-49BB-8FBD-A94B7A5688D9}">
      <dgm:prSet/>
      <dgm:spPr/>
      <dgm:t>
        <a:bodyPr/>
        <a:lstStyle/>
        <a:p>
          <a:endParaRPr lang="de-DE"/>
        </a:p>
      </dgm:t>
    </dgm:pt>
    <dgm:pt modelId="{3E014B49-6408-442D-8E22-ECFFC45FAEC7}" type="pres">
      <dgm:prSet presAssocID="{2C30FF0C-BD53-4183-A807-97820A5B5798}" presName="compositeShape" presStyleCnt="0">
        <dgm:presLayoutVars>
          <dgm:dir/>
          <dgm:resizeHandles/>
        </dgm:presLayoutVars>
      </dgm:prSet>
      <dgm:spPr/>
      <dgm:t>
        <a:bodyPr/>
        <a:lstStyle/>
        <a:p>
          <a:endParaRPr lang="de-DE"/>
        </a:p>
      </dgm:t>
    </dgm:pt>
    <dgm:pt modelId="{3D96A26A-2AE1-45A4-B10A-9858A1DF7426}" type="pres">
      <dgm:prSet presAssocID="{2C30FF0C-BD53-4183-A807-97820A5B5798}" presName="pyramid" presStyleLbl="node1" presStyleIdx="0" presStyleCnt="1" custScaleY="89474"/>
      <dgm:spPr/>
      <dgm:t>
        <a:bodyPr/>
        <a:lstStyle/>
        <a:p>
          <a:endParaRPr lang="de-DE"/>
        </a:p>
      </dgm:t>
    </dgm:pt>
    <dgm:pt modelId="{2BDD8941-A2A4-4BEF-814B-4E9DD4CC7FC4}" type="pres">
      <dgm:prSet presAssocID="{2C30FF0C-BD53-4183-A807-97820A5B5798}" presName="theList" presStyleCnt="0"/>
      <dgm:spPr/>
      <dgm:t>
        <a:bodyPr/>
        <a:lstStyle/>
        <a:p>
          <a:endParaRPr lang="de-DE"/>
        </a:p>
      </dgm:t>
    </dgm:pt>
    <dgm:pt modelId="{B9555F7D-8E42-41CC-8BDE-E69D538D5F54}" type="pres">
      <dgm:prSet presAssocID="{0787A42C-6D11-41CE-BF81-85B0A760255F}" presName="aNode" presStyleLbl="fgAcc1" presStyleIdx="0" presStyleCnt="4" custLinFactNeighborX="2436" custLinFactNeighborY="11626">
        <dgm:presLayoutVars>
          <dgm:bulletEnabled val="1"/>
        </dgm:presLayoutVars>
      </dgm:prSet>
      <dgm:spPr/>
      <dgm:t>
        <a:bodyPr/>
        <a:lstStyle/>
        <a:p>
          <a:endParaRPr lang="de-DE"/>
        </a:p>
      </dgm:t>
    </dgm:pt>
    <dgm:pt modelId="{56AE9527-D9CD-40ED-92B9-B20759F830C4}" type="pres">
      <dgm:prSet presAssocID="{0787A42C-6D11-41CE-BF81-85B0A760255F}" presName="aSpace" presStyleCnt="0"/>
      <dgm:spPr/>
      <dgm:t>
        <a:bodyPr/>
        <a:lstStyle/>
        <a:p>
          <a:endParaRPr lang="de-DE"/>
        </a:p>
      </dgm:t>
    </dgm:pt>
    <dgm:pt modelId="{2580B780-9F3C-4454-9D65-62E7E0124122}" type="pres">
      <dgm:prSet presAssocID="{BD458D78-5E42-472A-A586-8F9A728A7FDA}" presName="aNode" presStyleLbl="fgAcc1" presStyleIdx="1" presStyleCnt="4" custLinFactNeighborX="2436" custLinFactNeighborY="11626">
        <dgm:presLayoutVars>
          <dgm:bulletEnabled val="1"/>
        </dgm:presLayoutVars>
      </dgm:prSet>
      <dgm:spPr/>
      <dgm:t>
        <a:bodyPr/>
        <a:lstStyle/>
        <a:p>
          <a:endParaRPr lang="de-DE"/>
        </a:p>
      </dgm:t>
    </dgm:pt>
    <dgm:pt modelId="{4BEB8133-F4EB-442D-9FE9-9C69FC53789D}" type="pres">
      <dgm:prSet presAssocID="{BD458D78-5E42-472A-A586-8F9A728A7FDA}" presName="aSpace" presStyleCnt="0"/>
      <dgm:spPr/>
      <dgm:t>
        <a:bodyPr/>
        <a:lstStyle/>
        <a:p>
          <a:endParaRPr lang="de-DE"/>
        </a:p>
      </dgm:t>
    </dgm:pt>
    <dgm:pt modelId="{08D920BD-27E6-473B-918A-A536743C2732}" type="pres">
      <dgm:prSet presAssocID="{0777F378-EAC3-4CC1-B44C-9677CE45D8E4}" presName="aNode" presStyleLbl="fgAcc1" presStyleIdx="2" presStyleCnt="4">
        <dgm:presLayoutVars>
          <dgm:bulletEnabled val="1"/>
        </dgm:presLayoutVars>
      </dgm:prSet>
      <dgm:spPr/>
      <dgm:t>
        <a:bodyPr/>
        <a:lstStyle/>
        <a:p>
          <a:endParaRPr lang="de-DE"/>
        </a:p>
      </dgm:t>
    </dgm:pt>
    <dgm:pt modelId="{8723DEEF-8E40-49D2-B2AF-2F44555E3416}" type="pres">
      <dgm:prSet presAssocID="{0777F378-EAC3-4CC1-B44C-9677CE45D8E4}" presName="aSpace" presStyleCnt="0"/>
      <dgm:spPr/>
      <dgm:t>
        <a:bodyPr/>
        <a:lstStyle/>
        <a:p>
          <a:endParaRPr lang="de-DE"/>
        </a:p>
      </dgm:t>
    </dgm:pt>
    <dgm:pt modelId="{99317A99-A5CC-49DA-8745-8FC5C2B4A602}" type="pres">
      <dgm:prSet presAssocID="{D3138210-03E0-485A-838E-26C44A4810DD}" presName="aNode" presStyleLbl="fgAcc1" presStyleIdx="3" presStyleCnt="4">
        <dgm:presLayoutVars>
          <dgm:bulletEnabled val="1"/>
        </dgm:presLayoutVars>
      </dgm:prSet>
      <dgm:spPr/>
      <dgm:t>
        <a:bodyPr/>
        <a:lstStyle/>
        <a:p>
          <a:endParaRPr lang="de-DE"/>
        </a:p>
      </dgm:t>
    </dgm:pt>
    <dgm:pt modelId="{2476FCE8-390E-4308-A571-3BEAE48F8422}" type="pres">
      <dgm:prSet presAssocID="{D3138210-03E0-485A-838E-26C44A4810DD}" presName="aSpace" presStyleCnt="0"/>
      <dgm:spPr/>
      <dgm:t>
        <a:bodyPr/>
        <a:lstStyle/>
        <a:p>
          <a:endParaRPr lang="de-DE"/>
        </a:p>
      </dgm:t>
    </dgm:pt>
  </dgm:ptLst>
  <dgm:cxnLst>
    <dgm:cxn modelId="{007B43D4-EA22-477A-9F5B-800607F84BB4}" srcId="{2C30FF0C-BD53-4183-A807-97820A5B5798}" destId="{0787A42C-6D11-41CE-BF81-85B0A760255F}" srcOrd="0" destOrd="0" parTransId="{4320CAE5-F69D-4326-B68A-AACD5FECA92B}" sibTransId="{5FA81E9A-D052-4163-A486-94CA86D82CB0}"/>
    <dgm:cxn modelId="{56B3E942-3E79-4DB6-8BC0-E81F744A2055}" srcId="{2C30FF0C-BD53-4183-A807-97820A5B5798}" destId="{0777F378-EAC3-4CC1-B44C-9677CE45D8E4}" srcOrd="2" destOrd="0" parTransId="{CE101522-149E-47CD-AC8E-68B8CA767BAE}" sibTransId="{B83735FA-75E2-4949-9AFF-74FF70E93B50}"/>
    <dgm:cxn modelId="{EDE64995-F820-447B-B952-98DC3089E971}" type="presOf" srcId="{0787A42C-6D11-41CE-BF81-85B0A760255F}" destId="{B9555F7D-8E42-41CC-8BDE-E69D538D5F54}" srcOrd="0" destOrd="0" presId="urn:microsoft.com/office/officeart/2005/8/layout/pyramid2"/>
    <dgm:cxn modelId="{36B1A4A4-DF38-4100-B9E9-5985D4F6B692}" type="presOf" srcId="{2C30FF0C-BD53-4183-A807-97820A5B5798}" destId="{3E014B49-6408-442D-8E22-ECFFC45FAEC7}" srcOrd="0" destOrd="0" presId="urn:microsoft.com/office/officeart/2005/8/layout/pyramid2"/>
    <dgm:cxn modelId="{EA540FDE-6213-4B9F-8B1C-4FF77CA451FA}" srcId="{2C30FF0C-BD53-4183-A807-97820A5B5798}" destId="{BD458D78-5E42-472A-A586-8F9A728A7FDA}" srcOrd="1" destOrd="0" parTransId="{6F5AB2E4-2B4A-4666-A10F-6DBB1B81802B}" sibTransId="{6EE07BF8-39DD-4290-90ED-D577CE972323}"/>
    <dgm:cxn modelId="{611BE601-11C1-4E30-9988-A7707500C332}" type="presOf" srcId="{0777F378-EAC3-4CC1-B44C-9677CE45D8E4}" destId="{08D920BD-27E6-473B-918A-A536743C2732}" srcOrd="0" destOrd="0" presId="urn:microsoft.com/office/officeart/2005/8/layout/pyramid2"/>
    <dgm:cxn modelId="{F2430D8B-253E-45ED-BE3C-81A38E1D9CB0}" type="presOf" srcId="{D3138210-03E0-485A-838E-26C44A4810DD}" destId="{99317A99-A5CC-49DA-8745-8FC5C2B4A602}" srcOrd="0" destOrd="0" presId="urn:microsoft.com/office/officeart/2005/8/layout/pyramid2"/>
    <dgm:cxn modelId="{52AB6E64-398C-49BB-8FBD-A94B7A5688D9}" srcId="{2C30FF0C-BD53-4183-A807-97820A5B5798}" destId="{D3138210-03E0-485A-838E-26C44A4810DD}" srcOrd="3" destOrd="0" parTransId="{6E46C9C0-0CE4-4B39-B67B-81110DD68E75}" sibTransId="{EEF8CB26-0AC3-477E-9B04-7B130749D58F}"/>
    <dgm:cxn modelId="{15C53C8C-6F69-4395-933B-ECBD86F94CE9}" type="presOf" srcId="{BD458D78-5E42-472A-A586-8F9A728A7FDA}" destId="{2580B780-9F3C-4454-9D65-62E7E0124122}" srcOrd="0" destOrd="0" presId="urn:microsoft.com/office/officeart/2005/8/layout/pyramid2"/>
    <dgm:cxn modelId="{CEF7D35B-497E-4086-8B08-94206C6EB42B}" type="presParOf" srcId="{3E014B49-6408-442D-8E22-ECFFC45FAEC7}" destId="{3D96A26A-2AE1-45A4-B10A-9858A1DF7426}" srcOrd="0" destOrd="0" presId="urn:microsoft.com/office/officeart/2005/8/layout/pyramid2"/>
    <dgm:cxn modelId="{2C64E026-2270-4118-A81A-02214E9BBCD3}" type="presParOf" srcId="{3E014B49-6408-442D-8E22-ECFFC45FAEC7}" destId="{2BDD8941-A2A4-4BEF-814B-4E9DD4CC7FC4}" srcOrd="1" destOrd="0" presId="urn:microsoft.com/office/officeart/2005/8/layout/pyramid2"/>
    <dgm:cxn modelId="{A51C0179-A2E6-44C0-B8F7-703D241D2017}" type="presParOf" srcId="{2BDD8941-A2A4-4BEF-814B-4E9DD4CC7FC4}" destId="{B9555F7D-8E42-41CC-8BDE-E69D538D5F54}" srcOrd="0" destOrd="0" presId="urn:microsoft.com/office/officeart/2005/8/layout/pyramid2"/>
    <dgm:cxn modelId="{D634A4C7-A6C3-46FA-AE23-FD9520B3DB8E}" type="presParOf" srcId="{2BDD8941-A2A4-4BEF-814B-4E9DD4CC7FC4}" destId="{56AE9527-D9CD-40ED-92B9-B20759F830C4}" srcOrd="1" destOrd="0" presId="urn:microsoft.com/office/officeart/2005/8/layout/pyramid2"/>
    <dgm:cxn modelId="{7058529D-A0D9-412B-8878-E0264B803FDD}" type="presParOf" srcId="{2BDD8941-A2A4-4BEF-814B-4E9DD4CC7FC4}" destId="{2580B780-9F3C-4454-9D65-62E7E0124122}" srcOrd="2" destOrd="0" presId="urn:microsoft.com/office/officeart/2005/8/layout/pyramid2"/>
    <dgm:cxn modelId="{24CF2D0B-98FD-4F5F-A3D3-1DA857927349}" type="presParOf" srcId="{2BDD8941-A2A4-4BEF-814B-4E9DD4CC7FC4}" destId="{4BEB8133-F4EB-442D-9FE9-9C69FC53789D}" srcOrd="3" destOrd="0" presId="urn:microsoft.com/office/officeart/2005/8/layout/pyramid2"/>
    <dgm:cxn modelId="{334C7931-E022-4783-A116-5190EB5FD9ED}" type="presParOf" srcId="{2BDD8941-A2A4-4BEF-814B-4E9DD4CC7FC4}" destId="{08D920BD-27E6-473B-918A-A536743C2732}" srcOrd="4" destOrd="0" presId="urn:microsoft.com/office/officeart/2005/8/layout/pyramid2"/>
    <dgm:cxn modelId="{4A4DAF7C-998B-43F4-883E-1A79B151DDBC}" type="presParOf" srcId="{2BDD8941-A2A4-4BEF-814B-4E9DD4CC7FC4}" destId="{8723DEEF-8E40-49D2-B2AF-2F44555E3416}" srcOrd="5" destOrd="0" presId="urn:microsoft.com/office/officeart/2005/8/layout/pyramid2"/>
    <dgm:cxn modelId="{8AFC7F5E-EC12-4C3E-9E00-131B15FF7097}" type="presParOf" srcId="{2BDD8941-A2A4-4BEF-814B-4E9DD4CC7FC4}" destId="{99317A99-A5CC-49DA-8745-8FC5C2B4A602}" srcOrd="6" destOrd="0" presId="urn:microsoft.com/office/officeart/2005/8/layout/pyramid2"/>
    <dgm:cxn modelId="{F396EEF4-7DBF-419A-8B60-D92A332BEA29}" type="presParOf" srcId="{2BDD8941-A2A4-4BEF-814B-4E9DD4CC7FC4}" destId="{2476FCE8-390E-4308-A571-3BEAE48F842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30FF0C-BD53-4183-A807-97820A5B5798}" type="doc">
      <dgm:prSet loTypeId="urn:microsoft.com/office/officeart/2005/8/layout/pyramid2" loCatId="pyramid" qsTypeId="urn:microsoft.com/office/officeart/2005/8/quickstyle/3d2" qsCatId="3D" csTypeId="urn:microsoft.com/office/officeart/2005/8/colors/accent1_1" csCatId="accent1" phldr="1"/>
      <dgm:spPr/>
      <dgm:t>
        <a:bodyPr/>
        <a:lstStyle/>
        <a:p>
          <a:endParaRPr lang="de-DE"/>
        </a:p>
      </dgm:t>
    </dgm:pt>
    <dgm:pt modelId="{0787A42C-6D11-41CE-BF81-85B0A760255F}">
      <dgm:prSet custT="1"/>
      <dgm:spPr/>
      <dgm:t>
        <a:bodyPr/>
        <a:lstStyle/>
        <a:p>
          <a:pPr algn="ctr" rtl="0"/>
          <a:r>
            <a:rPr lang="de-DE" sz="1400" b="0" dirty="0" smtClean="0"/>
            <a:t>grundsätzlich dieselben Aufgabentypen wie im schriftlichen Abitur</a:t>
          </a:r>
          <a:endParaRPr lang="de-DE" sz="1400" b="0" dirty="0"/>
        </a:p>
      </dgm:t>
    </dgm:pt>
    <dgm:pt modelId="{4320CAE5-F69D-4326-B68A-AACD5FECA92B}" type="parTrans" cxnId="{007B43D4-EA22-477A-9F5B-800607F84BB4}">
      <dgm:prSet/>
      <dgm:spPr/>
      <dgm:t>
        <a:bodyPr/>
        <a:lstStyle/>
        <a:p>
          <a:endParaRPr lang="de-DE"/>
        </a:p>
      </dgm:t>
    </dgm:pt>
    <dgm:pt modelId="{5FA81E9A-D052-4163-A486-94CA86D82CB0}" type="sibTrans" cxnId="{007B43D4-EA22-477A-9F5B-800607F84BB4}">
      <dgm:prSet/>
      <dgm:spPr/>
      <dgm:t>
        <a:bodyPr/>
        <a:lstStyle/>
        <a:p>
          <a:endParaRPr lang="de-DE"/>
        </a:p>
      </dgm:t>
    </dgm:pt>
    <dgm:pt modelId="{88049550-6995-4643-BB5E-6E5C70D065D7}">
      <dgm:prSet custT="1"/>
      <dgm:spPr/>
      <dgm:t>
        <a:bodyPr/>
        <a:lstStyle/>
        <a:p>
          <a:pPr algn="ctr" rtl="0"/>
          <a:r>
            <a:rPr lang="de-DE" sz="1400" b="0" dirty="0" smtClean="0"/>
            <a:t>auch </a:t>
          </a:r>
          <a:br>
            <a:rPr lang="de-DE" sz="1400" b="0" dirty="0" smtClean="0"/>
          </a:br>
          <a:r>
            <a:rPr lang="de-DE" sz="1400" b="0" dirty="0" smtClean="0"/>
            <a:t>ungegliederte Aufgabenstellungen </a:t>
          </a:r>
          <a:br>
            <a:rPr lang="de-DE" sz="1400" b="0" dirty="0" smtClean="0"/>
          </a:br>
          <a:r>
            <a:rPr lang="de-DE" sz="1400" b="0" dirty="0" smtClean="0"/>
            <a:t>der Typen A und B</a:t>
          </a:r>
          <a:endParaRPr lang="de-DE" sz="1400" b="0" dirty="0"/>
        </a:p>
      </dgm:t>
    </dgm:pt>
    <dgm:pt modelId="{F6ECF7BB-6EBC-4699-82F6-EB2692B3D9AD}" type="parTrans" cxnId="{81BA9E48-4B54-494F-9FBA-D4C8403FC8DE}">
      <dgm:prSet/>
      <dgm:spPr/>
      <dgm:t>
        <a:bodyPr/>
        <a:lstStyle/>
        <a:p>
          <a:endParaRPr lang="de-DE"/>
        </a:p>
      </dgm:t>
    </dgm:pt>
    <dgm:pt modelId="{86BC0EFE-EE03-495C-9BA6-A215FB4C074C}" type="sibTrans" cxnId="{81BA9E48-4B54-494F-9FBA-D4C8403FC8DE}">
      <dgm:prSet/>
      <dgm:spPr/>
      <dgm:t>
        <a:bodyPr/>
        <a:lstStyle/>
        <a:p>
          <a:endParaRPr lang="de-DE"/>
        </a:p>
      </dgm:t>
    </dgm:pt>
    <dgm:pt modelId="{247C24B6-DB87-4FAD-9D4E-412BE953AB8C}">
      <dgm:prSet custT="1"/>
      <dgm:spPr/>
      <dgm:t>
        <a:bodyPr/>
        <a:lstStyle/>
        <a:p>
          <a:pPr algn="ctr" rtl="0"/>
          <a:r>
            <a:rPr lang="de-DE" sz="1400" b="0" dirty="0" smtClean="0"/>
            <a:t>In der gesamten mündlichen Prüfung sollen Teilkompetenzen aus allen vier Kompetenzbereichen berücksichtigt werden</a:t>
          </a:r>
          <a:r>
            <a:rPr lang="de-DE" sz="1300" b="0" dirty="0" smtClean="0"/>
            <a:t>.</a:t>
          </a:r>
          <a:endParaRPr lang="de-DE" sz="1300" b="0" dirty="0"/>
        </a:p>
      </dgm:t>
    </dgm:pt>
    <dgm:pt modelId="{AD66D8F2-3EFB-42ED-B2AD-D66AEE7E23F0}" type="parTrans" cxnId="{D38CE11A-438B-41B5-8110-89ACDC4008D4}">
      <dgm:prSet/>
      <dgm:spPr/>
      <dgm:t>
        <a:bodyPr/>
        <a:lstStyle/>
        <a:p>
          <a:endParaRPr lang="de-DE"/>
        </a:p>
      </dgm:t>
    </dgm:pt>
    <dgm:pt modelId="{F93C4947-A2FF-4E90-9486-A48F1DE65CF7}" type="sibTrans" cxnId="{D38CE11A-438B-41B5-8110-89ACDC4008D4}">
      <dgm:prSet/>
      <dgm:spPr/>
      <dgm:t>
        <a:bodyPr/>
        <a:lstStyle/>
        <a:p>
          <a:endParaRPr lang="de-DE"/>
        </a:p>
      </dgm:t>
    </dgm:pt>
    <dgm:pt modelId="{13E84C1A-B1EC-4237-A66B-CEA56381D0FC}">
      <dgm:prSet custT="1"/>
      <dgm:spPr/>
      <dgm:t>
        <a:bodyPr/>
        <a:lstStyle/>
        <a:p>
          <a:pPr algn="ctr" rtl="0"/>
          <a:r>
            <a:rPr lang="de-DE" sz="1400" b="0" dirty="0" smtClean="0"/>
            <a:t>auch  weitere Prüfungsformate,</a:t>
          </a:r>
          <a:br>
            <a:rPr lang="de-DE" sz="1400" b="0" dirty="0" smtClean="0"/>
          </a:br>
          <a:r>
            <a:rPr lang="de-DE" sz="1400" b="0" dirty="0" smtClean="0"/>
            <a:t> z.B. Erörterungen mit oder ohne Materialgrundlage </a:t>
          </a:r>
          <a:endParaRPr lang="de-DE" sz="1400" b="0" dirty="0"/>
        </a:p>
      </dgm:t>
    </dgm:pt>
    <dgm:pt modelId="{5DA9D7AF-9396-4EDF-844B-E2BD266CB7B7}" type="parTrans" cxnId="{DC7AC5CF-56ED-45CA-A7D9-95FD6FE1C322}">
      <dgm:prSet/>
      <dgm:spPr/>
      <dgm:t>
        <a:bodyPr/>
        <a:lstStyle/>
        <a:p>
          <a:endParaRPr lang="de-DE"/>
        </a:p>
      </dgm:t>
    </dgm:pt>
    <dgm:pt modelId="{C2E6DB8F-85FA-45B6-8C5D-98A97DEDA685}" type="sibTrans" cxnId="{DC7AC5CF-56ED-45CA-A7D9-95FD6FE1C322}">
      <dgm:prSet/>
      <dgm:spPr/>
      <dgm:t>
        <a:bodyPr/>
        <a:lstStyle/>
        <a:p>
          <a:endParaRPr lang="de-DE"/>
        </a:p>
      </dgm:t>
    </dgm:pt>
    <dgm:pt modelId="{3E014B49-6408-442D-8E22-ECFFC45FAEC7}" type="pres">
      <dgm:prSet presAssocID="{2C30FF0C-BD53-4183-A807-97820A5B5798}" presName="compositeShape" presStyleCnt="0">
        <dgm:presLayoutVars>
          <dgm:dir/>
          <dgm:resizeHandles/>
        </dgm:presLayoutVars>
      </dgm:prSet>
      <dgm:spPr/>
      <dgm:t>
        <a:bodyPr/>
        <a:lstStyle/>
        <a:p>
          <a:endParaRPr lang="de-DE"/>
        </a:p>
      </dgm:t>
    </dgm:pt>
    <dgm:pt modelId="{3D96A26A-2AE1-45A4-B10A-9858A1DF7426}" type="pres">
      <dgm:prSet presAssocID="{2C30FF0C-BD53-4183-A807-97820A5B5798}" presName="pyramid" presStyleLbl="node1" presStyleIdx="0" presStyleCnt="1" custScaleX="107379" custScaleY="89474"/>
      <dgm:spPr/>
      <dgm:t>
        <a:bodyPr/>
        <a:lstStyle/>
        <a:p>
          <a:endParaRPr lang="de-DE"/>
        </a:p>
      </dgm:t>
    </dgm:pt>
    <dgm:pt modelId="{2BDD8941-A2A4-4BEF-814B-4E9DD4CC7FC4}" type="pres">
      <dgm:prSet presAssocID="{2C30FF0C-BD53-4183-A807-97820A5B5798}" presName="theList" presStyleCnt="0"/>
      <dgm:spPr/>
      <dgm:t>
        <a:bodyPr/>
        <a:lstStyle/>
        <a:p>
          <a:endParaRPr lang="de-DE"/>
        </a:p>
      </dgm:t>
    </dgm:pt>
    <dgm:pt modelId="{B9555F7D-8E42-41CC-8BDE-E69D538D5F54}" type="pres">
      <dgm:prSet presAssocID="{0787A42C-6D11-41CE-BF81-85B0A760255F}" presName="aNode" presStyleLbl="fgAcc1" presStyleIdx="0" presStyleCnt="4" custLinFactNeighborX="2109" custLinFactNeighborY="69403">
        <dgm:presLayoutVars>
          <dgm:bulletEnabled val="1"/>
        </dgm:presLayoutVars>
      </dgm:prSet>
      <dgm:spPr/>
      <dgm:t>
        <a:bodyPr/>
        <a:lstStyle/>
        <a:p>
          <a:endParaRPr lang="de-DE"/>
        </a:p>
      </dgm:t>
    </dgm:pt>
    <dgm:pt modelId="{56AE9527-D9CD-40ED-92B9-B20759F830C4}" type="pres">
      <dgm:prSet presAssocID="{0787A42C-6D11-41CE-BF81-85B0A760255F}" presName="aSpace" presStyleCnt="0"/>
      <dgm:spPr/>
      <dgm:t>
        <a:bodyPr/>
        <a:lstStyle/>
        <a:p>
          <a:endParaRPr lang="de-DE"/>
        </a:p>
      </dgm:t>
    </dgm:pt>
    <dgm:pt modelId="{F57597BB-78A6-4B62-A4A3-093940C44C71}" type="pres">
      <dgm:prSet presAssocID="{88049550-6995-4643-BB5E-6E5C70D065D7}" presName="aNode" presStyleLbl="fgAcc1" presStyleIdx="1" presStyleCnt="4">
        <dgm:presLayoutVars>
          <dgm:bulletEnabled val="1"/>
        </dgm:presLayoutVars>
      </dgm:prSet>
      <dgm:spPr/>
      <dgm:t>
        <a:bodyPr/>
        <a:lstStyle/>
        <a:p>
          <a:endParaRPr lang="de-DE"/>
        </a:p>
      </dgm:t>
    </dgm:pt>
    <dgm:pt modelId="{7BAEC2CA-833C-4793-96FF-A89EB2F1E5FC}" type="pres">
      <dgm:prSet presAssocID="{88049550-6995-4643-BB5E-6E5C70D065D7}" presName="aSpace" presStyleCnt="0"/>
      <dgm:spPr/>
      <dgm:t>
        <a:bodyPr/>
        <a:lstStyle/>
        <a:p>
          <a:endParaRPr lang="de-DE"/>
        </a:p>
      </dgm:t>
    </dgm:pt>
    <dgm:pt modelId="{BF9E344C-3340-4607-9C98-0A47ED7AD568}" type="pres">
      <dgm:prSet presAssocID="{13E84C1A-B1EC-4237-A66B-CEA56381D0FC}" presName="aNode" presStyleLbl="fgAcc1" presStyleIdx="2" presStyleCnt="4">
        <dgm:presLayoutVars>
          <dgm:bulletEnabled val="1"/>
        </dgm:presLayoutVars>
      </dgm:prSet>
      <dgm:spPr/>
      <dgm:t>
        <a:bodyPr/>
        <a:lstStyle/>
        <a:p>
          <a:endParaRPr lang="de-DE"/>
        </a:p>
      </dgm:t>
    </dgm:pt>
    <dgm:pt modelId="{6C12AE29-A6E8-4A16-A298-FD27AFD4D7F0}" type="pres">
      <dgm:prSet presAssocID="{13E84C1A-B1EC-4237-A66B-CEA56381D0FC}" presName="aSpace" presStyleCnt="0"/>
      <dgm:spPr/>
      <dgm:t>
        <a:bodyPr/>
        <a:lstStyle/>
        <a:p>
          <a:endParaRPr lang="de-DE"/>
        </a:p>
      </dgm:t>
    </dgm:pt>
    <dgm:pt modelId="{21DFF01B-89CD-432B-8C81-2688CD71CC65}" type="pres">
      <dgm:prSet presAssocID="{247C24B6-DB87-4FAD-9D4E-412BE953AB8C}" presName="aNode" presStyleLbl="fgAcc1" presStyleIdx="3" presStyleCnt="4">
        <dgm:presLayoutVars>
          <dgm:bulletEnabled val="1"/>
        </dgm:presLayoutVars>
      </dgm:prSet>
      <dgm:spPr/>
      <dgm:t>
        <a:bodyPr/>
        <a:lstStyle/>
        <a:p>
          <a:endParaRPr lang="de-DE"/>
        </a:p>
      </dgm:t>
    </dgm:pt>
    <dgm:pt modelId="{92938142-FB1A-40FB-BC2A-5A67151246AE}" type="pres">
      <dgm:prSet presAssocID="{247C24B6-DB87-4FAD-9D4E-412BE953AB8C}" presName="aSpace" presStyleCnt="0"/>
      <dgm:spPr/>
      <dgm:t>
        <a:bodyPr/>
        <a:lstStyle/>
        <a:p>
          <a:endParaRPr lang="de-DE"/>
        </a:p>
      </dgm:t>
    </dgm:pt>
  </dgm:ptLst>
  <dgm:cxnLst>
    <dgm:cxn modelId="{DC7AC5CF-56ED-45CA-A7D9-95FD6FE1C322}" srcId="{2C30FF0C-BD53-4183-A807-97820A5B5798}" destId="{13E84C1A-B1EC-4237-A66B-CEA56381D0FC}" srcOrd="2" destOrd="0" parTransId="{5DA9D7AF-9396-4EDF-844B-E2BD266CB7B7}" sibTransId="{C2E6DB8F-85FA-45B6-8C5D-98A97DEDA685}"/>
    <dgm:cxn modelId="{DA30EF88-5527-4550-96F2-7660EFCA7CC4}" type="presOf" srcId="{88049550-6995-4643-BB5E-6E5C70D065D7}" destId="{F57597BB-78A6-4B62-A4A3-093940C44C71}" srcOrd="0" destOrd="0" presId="urn:microsoft.com/office/officeart/2005/8/layout/pyramid2"/>
    <dgm:cxn modelId="{D38CE11A-438B-41B5-8110-89ACDC4008D4}" srcId="{2C30FF0C-BD53-4183-A807-97820A5B5798}" destId="{247C24B6-DB87-4FAD-9D4E-412BE953AB8C}" srcOrd="3" destOrd="0" parTransId="{AD66D8F2-3EFB-42ED-B2AD-D66AEE7E23F0}" sibTransId="{F93C4947-A2FF-4E90-9486-A48F1DE65CF7}"/>
    <dgm:cxn modelId="{7046ACFA-AF93-44EF-B915-4EC27D68AA6F}" type="presOf" srcId="{2C30FF0C-BD53-4183-A807-97820A5B5798}" destId="{3E014B49-6408-442D-8E22-ECFFC45FAEC7}" srcOrd="0" destOrd="0" presId="urn:microsoft.com/office/officeart/2005/8/layout/pyramid2"/>
    <dgm:cxn modelId="{81BA9E48-4B54-494F-9FBA-D4C8403FC8DE}" srcId="{2C30FF0C-BD53-4183-A807-97820A5B5798}" destId="{88049550-6995-4643-BB5E-6E5C70D065D7}" srcOrd="1" destOrd="0" parTransId="{F6ECF7BB-6EBC-4699-82F6-EB2692B3D9AD}" sibTransId="{86BC0EFE-EE03-495C-9BA6-A215FB4C074C}"/>
    <dgm:cxn modelId="{2ADA827A-ECD2-4B1C-909A-39383663236C}" type="presOf" srcId="{13E84C1A-B1EC-4237-A66B-CEA56381D0FC}" destId="{BF9E344C-3340-4607-9C98-0A47ED7AD568}" srcOrd="0" destOrd="0" presId="urn:microsoft.com/office/officeart/2005/8/layout/pyramid2"/>
    <dgm:cxn modelId="{11F8237D-C756-4217-A360-23B7C90E4DBF}" type="presOf" srcId="{247C24B6-DB87-4FAD-9D4E-412BE953AB8C}" destId="{21DFF01B-89CD-432B-8C81-2688CD71CC65}" srcOrd="0" destOrd="0" presId="urn:microsoft.com/office/officeart/2005/8/layout/pyramid2"/>
    <dgm:cxn modelId="{007B43D4-EA22-477A-9F5B-800607F84BB4}" srcId="{2C30FF0C-BD53-4183-A807-97820A5B5798}" destId="{0787A42C-6D11-41CE-BF81-85B0A760255F}" srcOrd="0" destOrd="0" parTransId="{4320CAE5-F69D-4326-B68A-AACD5FECA92B}" sibTransId="{5FA81E9A-D052-4163-A486-94CA86D82CB0}"/>
    <dgm:cxn modelId="{47278833-9D61-4539-AB41-4BF1E647EF16}" type="presOf" srcId="{0787A42C-6D11-41CE-BF81-85B0A760255F}" destId="{B9555F7D-8E42-41CC-8BDE-E69D538D5F54}" srcOrd="0" destOrd="0" presId="urn:microsoft.com/office/officeart/2005/8/layout/pyramid2"/>
    <dgm:cxn modelId="{8DE7DE8E-D9F4-4859-8336-97F5AA264B50}" type="presParOf" srcId="{3E014B49-6408-442D-8E22-ECFFC45FAEC7}" destId="{3D96A26A-2AE1-45A4-B10A-9858A1DF7426}" srcOrd="0" destOrd="0" presId="urn:microsoft.com/office/officeart/2005/8/layout/pyramid2"/>
    <dgm:cxn modelId="{8E2E32AC-78ED-4C52-95D8-555A1CDECC20}" type="presParOf" srcId="{3E014B49-6408-442D-8E22-ECFFC45FAEC7}" destId="{2BDD8941-A2A4-4BEF-814B-4E9DD4CC7FC4}" srcOrd="1" destOrd="0" presId="urn:microsoft.com/office/officeart/2005/8/layout/pyramid2"/>
    <dgm:cxn modelId="{AE5EA2DC-AC55-49F6-8E18-E2E3D5CA627C}" type="presParOf" srcId="{2BDD8941-A2A4-4BEF-814B-4E9DD4CC7FC4}" destId="{B9555F7D-8E42-41CC-8BDE-E69D538D5F54}" srcOrd="0" destOrd="0" presId="urn:microsoft.com/office/officeart/2005/8/layout/pyramid2"/>
    <dgm:cxn modelId="{54834303-90CD-4285-AC3D-B59A55D6E6A8}" type="presParOf" srcId="{2BDD8941-A2A4-4BEF-814B-4E9DD4CC7FC4}" destId="{56AE9527-D9CD-40ED-92B9-B20759F830C4}" srcOrd="1" destOrd="0" presId="urn:microsoft.com/office/officeart/2005/8/layout/pyramid2"/>
    <dgm:cxn modelId="{74A35E9A-F7B9-4EB2-8E97-A44B44DB80C6}" type="presParOf" srcId="{2BDD8941-A2A4-4BEF-814B-4E9DD4CC7FC4}" destId="{F57597BB-78A6-4B62-A4A3-093940C44C71}" srcOrd="2" destOrd="0" presId="urn:microsoft.com/office/officeart/2005/8/layout/pyramid2"/>
    <dgm:cxn modelId="{01971D49-3E91-49FB-BB38-76C73111D215}" type="presParOf" srcId="{2BDD8941-A2A4-4BEF-814B-4E9DD4CC7FC4}" destId="{7BAEC2CA-833C-4793-96FF-A89EB2F1E5FC}" srcOrd="3" destOrd="0" presId="urn:microsoft.com/office/officeart/2005/8/layout/pyramid2"/>
    <dgm:cxn modelId="{20A7A8A0-2F07-4FB2-AD83-6C57F121213F}" type="presParOf" srcId="{2BDD8941-A2A4-4BEF-814B-4E9DD4CC7FC4}" destId="{BF9E344C-3340-4607-9C98-0A47ED7AD568}" srcOrd="4" destOrd="0" presId="urn:microsoft.com/office/officeart/2005/8/layout/pyramid2"/>
    <dgm:cxn modelId="{B6429AFE-CDFE-4350-95C8-8C7F4611FE24}" type="presParOf" srcId="{2BDD8941-A2A4-4BEF-814B-4E9DD4CC7FC4}" destId="{6C12AE29-A6E8-4A16-A298-FD27AFD4D7F0}" srcOrd="5" destOrd="0" presId="urn:microsoft.com/office/officeart/2005/8/layout/pyramid2"/>
    <dgm:cxn modelId="{FAFD68A7-3BE0-459C-9286-5FB4ED1F47BF}" type="presParOf" srcId="{2BDD8941-A2A4-4BEF-814B-4E9DD4CC7FC4}" destId="{21DFF01B-89CD-432B-8C81-2688CD71CC65}" srcOrd="6" destOrd="0" presId="urn:microsoft.com/office/officeart/2005/8/layout/pyramid2"/>
    <dgm:cxn modelId="{7DB23876-F407-4CEA-A63D-E0AE245888CF}" type="presParOf" srcId="{2BDD8941-A2A4-4BEF-814B-4E9DD4CC7FC4}" destId="{92938142-FB1A-40FB-BC2A-5A67151246AE}"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C1A4D-ECDE-4874-BB03-EE0DDC872B58}"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de-DE"/>
        </a:p>
      </dgm:t>
    </dgm:pt>
    <dgm:pt modelId="{6CE851AB-7039-4AD2-B62C-44178D8A6CC2}">
      <dgm:prSet custT="1"/>
      <dgm:spPr/>
      <dgm:t>
        <a:bodyPr/>
        <a:lstStyle/>
        <a:p>
          <a:pPr rtl="0"/>
          <a:r>
            <a:rPr lang="de-DE" sz="1800" dirty="0" smtClean="0"/>
            <a:t>Einige Neuerungen</a:t>
          </a:r>
          <a:endParaRPr lang="de-DE" sz="1800" dirty="0"/>
        </a:p>
      </dgm:t>
    </dgm:pt>
    <dgm:pt modelId="{7526C9B5-9D44-469C-8110-373A7B3830FF}" type="parTrans" cxnId="{BFB12C0A-D038-41D1-8903-57912B0C466D}">
      <dgm:prSet/>
      <dgm:spPr/>
      <dgm:t>
        <a:bodyPr/>
        <a:lstStyle/>
        <a:p>
          <a:endParaRPr lang="de-DE"/>
        </a:p>
      </dgm:t>
    </dgm:pt>
    <dgm:pt modelId="{F2E8442B-D380-40E6-B8E6-F673AC0F440F}" type="sibTrans" cxnId="{BFB12C0A-D038-41D1-8903-57912B0C466D}">
      <dgm:prSet/>
      <dgm:spPr/>
      <dgm:t>
        <a:bodyPr/>
        <a:lstStyle/>
        <a:p>
          <a:endParaRPr lang="de-DE"/>
        </a:p>
      </dgm:t>
    </dgm:pt>
    <dgm:pt modelId="{5F8A03AC-3E6E-43D5-A050-0E7777E43BD5}">
      <dgm:prSet/>
      <dgm:spPr/>
      <dgm:t>
        <a:bodyPr/>
        <a:lstStyle/>
        <a:p>
          <a:pPr rtl="0"/>
          <a:r>
            <a:rPr lang="de-DE" dirty="0" smtClean="0"/>
            <a:t>„</a:t>
          </a:r>
          <a:r>
            <a:rPr lang="de-DE" dirty="0" err="1" smtClean="0"/>
            <a:t>Outcome</a:t>
          </a:r>
          <a:r>
            <a:rPr lang="de-DE" dirty="0" smtClean="0"/>
            <a:t>-Orientierung“ </a:t>
          </a:r>
          <a:endParaRPr lang="de-DE" dirty="0"/>
        </a:p>
      </dgm:t>
    </dgm:pt>
    <dgm:pt modelId="{14AF9660-1CC2-4C51-AF52-2E6E9F5A7718}" type="parTrans" cxnId="{84D51B5A-9A30-4AA8-B9DF-1865A2C2508A}">
      <dgm:prSet/>
      <dgm:spPr/>
      <dgm:t>
        <a:bodyPr/>
        <a:lstStyle/>
        <a:p>
          <a:endParaRPr lang="de-DE"/>
        </a:p>
      </dgm:t>
    </dgm:pt>
    <dgm:pt modelId="{7CF05891-CB1B-4E8C-AD64-38DED8FE1B91}" type="sibTrans" cxnId="{84D51B5A-9A30-4AA8-B9DF-1865A2C2508A}">
      <dgm:prSet/>
      <dgm:spPr/>
      <dgm:t>
        <a:bodyPr/>
        <a:lstStyle/>
        <a:p>
          <a:endParaRPr lang="de-DE"/>
        </a:p>
      </dgm:t>
    </dgm:pt>
    <dgm:pt modelId="{A9F2B484-D2D6-412C-B707-D527DB5B3CC6}">
      <dgm:prSet/>
      <dgm:spPr/>
      <dgm:t>
        <a:bodyPr/>
        <a:lstStyle/>
        <a:p>
          <a:pPr rtl="0"/>
          <a:r>
            <a:rPr lang="de-DE" dirty="0" smtClean="0"/>
            <a:t>Durchgängige Kompetenz-orientierung in vier Kompetenzbereichen</a:t>
          </a:r>
          <a:endParaRPr lang="de-DE" dirty="0"/>
        </a:p>
      </dgm:t>
    </dgm:pt>
    <dgm:pt modelId="{6E77C6BD-D30B-4018-A1E4-3AEB8A83AEF2}" type="parTrans" cxnId="{95F0E4DC-C2D9-4B88-A3F6-2AF4A1DC6034}">
      <dgm:prSet/>
      <dgm:spPr/>
      <dgm:t>
        <a:bodyPr/>
        <a:lstStyle/>
        <a:p>
          <a:endParaRPr lang="de-DE"/>
        </a:p>
      </dgm:t>
    </dgm:pt>
    <dgm:pt modelId="{9A65021E-AB14-45E6-8096-1B50C0BB956B}" type="sibTrans" cxnId="{95F0E4DC-C2D9-4B88-A3F6-2AF4A1DC6034}">
      <dgm:prSet/>
      <dgm:spPr/>
      <dgm:t>
        <a:bodyPr/>
        <a:lstStyle/>
        <a:p>
          <a:endParaRPr lang="de-DE"/>
        </a:p>
      </dgm:t>
    </dgm:pt>
    <dgm:pt modelId="{3AEAA36A-01E6-43CB-9BF9-C5D077863C7A}">
      <dgm:prSet/>
      <dgm:spPr/>
      <dgm:t>
        <a:bodyPr/>
        <a:lstStyle/>
        <a:p>
          <a:pPr rtl="0"/>
          <a:r>
            <a:rPr lang="de-DE" dirty="0" smtClean="0"/>
            <a:t>Inhalte UND Kompetenzen; zusammengeführt in </a:t>
          </a:r>
          <a:br>
            <a:rPr lang="de-DE" dirty="0" smtClean="0"/>
          </a:br>
          <a:r>
            <a:rPr lang="de-DE" dirty="0" smtClean="0"/>
            <a:t>konkretisierten Kompetenzerwartungen </a:t>
          </a:r>
          <a:endParaRPr lang="de-DE" dirty="0"/>
        </a:p>
      </dgm:t>
    </dgm:pt>
    <dgm:pt modelId="{365750A4-67BC-4AAD-9856-BD23F4DB1C8F}" type="parTrans" cxnId="{DFCEF8DB-FBB1-4102-8022-80AF13C5E615}">
      <dgm:prSet/>
      <dgm:spPr/>
      <dgm:t>
        <a:bodyPr/>
        <a:lstStyle/>
        <a:p>
          <a:endParaRPr lang="de-DE"/>
        </a:p>
      </dgm:t>
    </dgm:pt>
    <dgm:pt modelId="{666C0F49-C14F-41B4-8352-87B361DD9F64}" type="sibTrans" cxnId="{DFCEF8DB-FBB1-4102-8022-80AF13C5E615}">
      <dgm:prSet/>
      <dgm:spPr/>
      <dgm:t>
        <a:bodyPr/>
        <a:lstStyle/>
        <a:p>
          <a:endParaRPr lang="de-DE"/>
        </a:p>
      </dgm:t>
    </dgm:pt>
    <dgm:pt modelId="{F30BB3B6-6EF9-4EDC-9A48-C63329053708}">
      <dgm:prSet/>
      <dgm:spPr/>
      <dgm:t>
        <a:bodyPr/>
        <a:lstStyle/>
        <a:p>
          <a:pPr rtl="0"/>
          <a:r>
            <a:rPr lang="de-DE" dirty="0" smtClean="0"/>
            <a:t>Expliziter Ausweis der Anforderungen </a:t>
          </a:r>
          <a:r>
            <a:rPr lang="de-DE" dirty="0" err="1" smtClean="0"/>
            <a:t>gk</a:t>
          </a:r>
          <a:r>
            <a:rPr lang="de-DE" dirty="0" smtClean="0"/>
            <a:t> und LK</a:t>
          </a:r>
          <a:endParaRPr lang="de-DE" dirty="0"/>
        </a:p>
      </dgm:t>
    </dgm:pt>
    <dgm:pt modelId="{82DCE9AF-B3CC-47D7-B1DB-E68018CCF6C3}" type="parTrans" cxnId="{2A6FF1F5-5061-4BDD-B5D4-F86BA2035CCD}">
      <dgm:prSet/>
      <dgm:spPr/>
      <dgm:t>
        <a:bodyPr/>
        <a:lstStyle/>
        <a:p>
          <a:endParaRPr lang="de-DE"/>
        </a:p>
      </dgm:t>
    </dgm:pt>
    <dgm:pt modelId="{6E22DE1D-DCC0-4FDA-A093-F3712D4EA730}" type="sibTrans" cxnId="{2A6FF1F5-5061-4BDD-B5D4-F86BA2035CCD}">
      <dgm:prSet/>
      <dgm:spPr/>
      <dgm:t>
        <a:bodyPr/>
        <a:lstStyle/>
        <a:p>
          <a:endParaRPr lang="de-DE"/>
        </a:p>
      </dgm:t>
    </dgm:pt>
    <dgm:pt modelId="{C4FD1636-3FE5-4A1E-BBC0-1139D90F6195}">
      <dgm:prSet/>
      <dgm:spPr/>
      <dgm:t>
        <a:bodyPr/>
        <a:lstStyle/>
        <a:p>
          <a:pPr rtl="0"/>
          <a:r>
            <a:rPr lang="de-DE" dirty="0" smtClean="0"/>
            <a:t>Anschluss an die Lehrpläne der Sekundarstufe I</a:t>
          </a:r>
          <a:endParaRPr lang="de-DE" dirty="0"/>
        </a:p>
      </dgm:t>
    </dgm:pt>
    <dgm:pt modelId="{854F8D20-C1B8-4F92-B93B-AC01872C7E4B}" type="parTrans" cxnId="{B15B4B82-C9BA-44AC-9BF3-2332D5867C39}">
      <dgm:prSet/>
      <dgm:spPr/>
      <dgm:t>
        <a:bodyPr/>
        <a:lstStyle/>
        <a:p>
          <a:endParaRPr lang="de-DE"/>
        </a:p>
      </dgm:t>
    </dgm:pt>
    <dgm:pt modelId="{39CAE965-3059-4B19-BE61-7B8195F98C8F}" type="sibTrans" cxnId="{B15B4B82-C9BA-44AC-9BF3-2332D5867C39}">
      <dgm:prSet/>
      <dgm:spPr/>
      <dgm:t>
        <a:bodyPr/>
        <a:lstStyle/>
        <a:p>
          <a:endParaRPr lang="de-DE"/>
        </a:p>
      </dgm:t>
    </dgm:pt>
    <dgm:pt modelId="{B8F111D4-6DE3-4513-9682-2246D47C65F7}">
      <dgm:prSet/>
      <dgm:spPr/>
      <dgm:t>
        <a:bodyPr/>
        <a:lstStyle/>
        <a:p>
          <a:pPr rtl="0"/>
          <a:r>
            <a:rPr lang="de-DE" dirty="0" smtClean="0"/>
            <a:t>keine didaktisch- methodischen Anleitungen</a:t>
          </a:r>
          <a:endParaRPr lang="de-DE" dirty="0"/>
        </a:p>
      </dgm:t>
    </dgm:pt>
    <dgm:pt modelId="{73EFBB28-5E7A-4405-AC5F-2FD5828D0B24}" type="parTrans" cxnId="{661981C2-04FE-420F-9A64-85172598CFC7}">
      <dgm:prSet/>
      <dgm:spPr/>
      <dgm:t>
        <a:bodyPr/>
        <a:lstStyle/>
        <a:p>
          <a:endParaRPr lang="de-DE"/>
        </a:p>
      </dgm:t>
    </dgm:pt>
    <dgm:pt modelId="{872B58FF-D9B6-44BD-B43E-11D73EFAC841}" type="sibTrans" cxnId="{661981C2-04FE-420F-9A64-85172598CFC7}">
      <dgm:prSet/>
      <dgm:spPr/>
      <dgm:t>
        <a:bodyPr/>
        <a:lstStyle/>
        <a:p>
          <a:endParaRPr lang="de-DE"/>
        </a:p>
      </dgm:t>
    </dgm:pt>
    <dgm:pt modelId="{6FF906B7-83CD-419C-B8C0-9342590114FE}">
      <dgm:prSet/>
      <dgm:spPr/>
      <dgm:t>
        <a:bodyPr/>
        <a:lstStyle/>
        <a:p>
          <a:pPr rtl="0"/>
          <a:r>
            <a:rPr lang="de-DE" dirty="0" smtClean="0"/>
            <a:t>„Lehrplannavigator“</a:t>
          </a:r>
          <a:endParaRPr lang="de-DE" dirty="0"/>
        </a:p>
      </dgm:t>
    </dgm:pt>
    <dgm:pt modelId="{C70AAA0C-89E0-40DB-AC35-6F74171211E7}" type="parTrans" cxnId="{7225A881-3AE6-4DE7-A74C-0ACF662AD2BC}">
      <dgm:prSet/>
      <dgm:spPr/>
      <dgm:t>
        <a:bodyPr/>
        <a:lstStyle/>
        <a:p>
          <a:endParaRPr lang="de-DE"/>
        </a:p>
      </dgm:t>
    </dgm:pt>
    <dgm:pt modelId="{9F26FDD3-2ECF-4BB6-B380-0FA3E82A44F2}" type="sibTrans" cxnId="{7225A881-3AE6-4DE7-A74C-0ACF662AD2BC}">
      <dgm:prSet/>
      <dgm:spPr/>
      <dgm:t>
        <a:bodyPr/>
        <a:lstStyle/>
        <a:p>
          <a:endParaRPr lang="de-DE"/>
        </a:p>
      </dgm:t>
    </dgm:pt>
    <dgm:pt modelId="{C2C66028-6FFB-490D-AB78-C830920CD3C1}" type="pres">
      <dgm:prSet presAssocID="{B5BC1A4D-ECDE-4874-BB03-EE0DDC872B58}" presName="linearFlow" presStyleCnt="0">
        <dgm:presLayoutVars>
          <dgm:dir/>
          <dgm:animLvl val="lvl"/>
          <dgm:resizeHandles val="exact"/>
        </dgm:presLayoutVars>
      </dgm:prSet>
      <dgm:spPr/>
      <dgm:t>
        <a:bodyPr/>
        <a:lstStyle/>
        <a:p>
          <a:endParaRPr lang="de-DE"/>
        </a:p>
      </dgm:t>
    </dgm:pt>
    <dgm:pt modelId="{530DE63D-3D85-4627-AB72-88820EA31CC0}" type="pres">
      <dgm:prSet presAssocID="{6CE851AB-7039-4AD2-B62C-44178D8A6CC2}" presName="composite" presStyleCnt="0"/>
      <dgm:spPr/>
      <dgm:t>
        <a:bodyPr/>
        <a:lstStyle/>
        <a:p>
          <a:endParaRPr lang="de-DE"/>
        </a:p>
      </dgm:t>
    </dgm:pt>
    <dgm:pt modelId="{20231CA2-82E1-4553-B3BC-E982541086B8}" type="pres">
      <dgm:prSet presAssocID="{6CE851AB-7039-4AD2-B62C-44178D8A6CC2}" presName="parTx" presStyleLbl="node1" presStyleIdx="0" presStyleCnt="1">
        <dgm:presLayoutVars>
          <dgm:chMax val="0"/>
          <dgm:chPref val="0"/>
          <dgm:bulletEnabled val="1"/>
        </dgm:presLayoutVars>
      </dgm:prSet>
      <dgm:spPr/>
      <dgm:t>
        <a:bodyPr/>
        <a:lstStyle/>
        <a:p>
          <a:endParaRPr lang="de-DE"/>
        </a:p>
      </dgm:t>
    </dgm:pt>
    <dgm:pt modelId="{9369CE8A-BB2D-4F24-97E5-6C4F065C2573}" type="pres">
      <dgm:prSet presAssocID="{6CE851AB-7039-4AD2-B62C-44178D8A6CC2}" presName="parSh" presStyleLbl="node1" presStyleIdx="0" presStyleCnt="1" custScaleX="98804" custScaleY="137722"/>
      <dgm:spPr/>
      <dgm:t>
        <a:bodyPr/>
        <a:lstStyle/>
        <a:p>
          <a:endParaRPr lang="de-DE"/>
        </a:p>
      </dgm:t>
    </dgm:pt>
    <dgm:pt modelId="{AE4EFEA5-F4B3-43D2-BC01-1D146B6EC01C}" type="pres">
      <dgm:prSet presAssocID="{6CE851AB-7039-4AD2-B62C-44178D8A6CC2}" presName="desTx" presStyleLbl="fgAcc1" presStyleIdx="0" presStyleCnt="1" custScaleX="100725" custScaleY="104200">
        <dgm:presLayoutVars>
          <dgm:bulletEnabled val="1"/>
        </dgm:presLayoutVars>
      </dgm:prSet>
      <dgm:spPr/>
      <dgm:t>
        <a:bodyPr/>
        <a:lstStyle/>
        <a:p>
          <a:endParaRPr lang="de-DE"/>
        </a:p>
      </dgm:t>
    </dgm:pt>
  </dgm:ptLst>
  <dgm:cxnLst>
    <dgm:cxn modelId="{7225A881-3AE6-4DE7-A74C-0ACF662AD2BC}" srcId="{6CE851AB-7039-4AD2-B62C-44178D8A6CC2}" destId="{6FF906B7-83CD-419C-B8C0-9342590114FE}" srcOrd="6" destOrd="0" parTransId="{C70AAA0C-89E0-40DB-AC35-6F74171211E7}" sibTransId="{9F26FDD3-2ECF-4BB6-B380-0FA3E82A44F2}"/>
    <dgm:cxn modelId="{0F66F7F3-A18D-4F1A-BE57-EB574580B9D3}" type="presOf" srcId="{6CE851AB-7039-4AD2-B62C-44178D8A6CC2}" destId="{9369CE8A-BB2D-4F24-97E5-6C4F065C2573}" srcOrd="1" destOrd="0" presId="urn:microsoft.com/office/officeart/2005/8/layout/process3"/>
    <dgm:cxn modelId="{B15B4B82-C9BA-44AC-9BF3-2332D5867C39}" srcId="{6CE851AB-7039-4AD2-B62C-44178D8A6CC2}" destId="{C4FD1636-3FE5-4A1E-BBC0-1139D90F6195}" srcOrd="5" destOrd="0" parTransId="{854F8D20-C1B8-4F92-B93B-AC01872C7E4B}" sibTransId="{39CAE965-3059-4B19-BE61-7B8195F98C8F}"/>
    <dgm:cxn modelId="{BFB12C0A-D038-41D1-8903-57912B0C466D}" srcId="{B5BC1A4D-ECDE-4874-BB03-EE0DDC872B58}" destId="{6CE851AB-7039-4AD2-B62C-44178D8A6CC2}" srcOrd="0" destOrd="0" parTransId="{7526C9B5-9D44-469C-8110-373A7B3830FF}" sibTransId="{F2E8442B-D380-40E6-B8E6-F673AC0F440F}"/>
    <dgm:cxn modelId="{84D51B5A-9A30-4AA8-B9DF-1865A2C2508A}" srcId="{6CE851AB-7039-4AD2-B62C-44178D8A6CC2}" destId="{5F8A03AC-3E6E-43D5-A050-0E7777E43BD5}" srcOrd="0" destOrd="0" parTransId="{14AF9660-1CC2-4C51-AF52-2E6E9F5A7718}" sibTransId="{7CF05891-CB1B-4E8C-AD64-38DED8FE1B91}"/>
    <dgm:cxn modelId="{DE78F226-F39A-468D-AD04-A4BCE1775296}" type="presOf" srcId="{6CE851AB-7039-4AD2-B62C-44178D8A6CC2}" destId="{20231CA2-82E1-4553-B3BC-E982541086B8}" srcOrd="0" destOrd="0" presId="urn:microsoft.com/office/officeart/2005/8/layout/process3"/>
    <dgm:cxn modelId="{CC50682A-320A-4FDE-BA91-2DF91C8D5D24}" type="presOf" srcId="{C4FD1636-3FE5-4A1E-BBC0-1139D90F6195}" destId="{AE4EFEA5-F4B3-43D2-BC01-1D146B6EC01C}" srcOrd="0" destOrd="5" presId="urn:microsoft.com/office/officeart/2005/8/layout/process3"/>
    <dgm:cxn modelId="{DFCEF8DB-FBB1-4102-8022-80AF13C5E615}" srcId="{6CE851AB-7039-4AD2-B62C-44178D8A6CC2}" destId="{3AEAA36A-01E6-43CB-9BF9-C5D077863C7A}" srcOrd="3" destOrd="0" parTransId="{365750A4-67BC-4AAD-9856-BD23F4DB1C8F}" sibTransId="{666C0F49-C14F-41B4-8352-87B361DD9F64}"/>
    <dgm:cxn modelId="{661981C2-04FE-420F-9A64-85172598CFC7}" srcId="{6CE851AB-7039-4AD2-B62C-44178D8A6CC2}" destId="{B8F111D4-6DE3-4513-9682-2246D47C65F7}" srcOrd="1" destOrd="0" parTransId="{73EFBB28-5E7A-4405-AC5F-2FD5828D0B24}" sibTransId="{872B58FF-D9B6-44BD-B43E-11D73EFAC841}"/>
    <dgm:cxn modelId="{3170B527-D913-4F5C-A85F-B952A6ED49E4}" type="presOf" srcId="{F30BB3B6-6EF9-4EDC-9A48-C63329053708}" destId="{AE4EFEA5-F4B3-43D2-BC01-1D146B6EC01C}" srcOrd="0" destOrd="4" presId="urn:microsoft.com/office/officeart/2005/8/layout/process3"/>
    <dgm:cxn modelId="{4CED2815-FA9E-4171-8E95-1A8877C9BAAF}" type="presOf" srcId="{B5BC1A4D-ECDE-4874-BB03-EE0DDC872B58}" destId="{C2C66028-6FFB-490D-AB78-C830920CD3C1}" srcOrd="0" destOrd="0" presId="urn:microsoft.com/office/officeart/2005/8/layout/process3"/>
    <dgm:cxn modelId="{7DEB593D-29FB-44EE-A180-BAA50BDD4D09}" type="presOf" srcId="{3AEAA36A-01E6-43CB-9BF9-C5D077863C7A}" destId="{AE4EFEA5-F4B3-43D2-BC01-1D146B6EC01C}" srcOrd="0" destOrd="3" presId="urn:microsoft.com/office/officeart/2005/8/layout/process3"/>
    <dgm:cxn modelId="{2A6FF1F5-5061-4BDD-B5D4-F86BA2035CCD}" srcId="{6CE851AB-7039-4AD2-B62C-44178D8A6CC2}" destId="{F30BB3B6-6EF9-4EDC-9A48-C63329053708}" srcOrd="4" destOrd="0" parTransId="{82DCE9AF-B3CC-47D7-B1DB-E68018CCF6C3}" sibTransId="{6E22DE1D-DCC0-4FDA-A093-F3712D4EA730}"/>
    <dgm:cxn modelId="{0165C845-FE2F-45A5-9FB7-C10519445F54}" type="presOf" srcId="{6FF906B7-83CD-419C-B8C0-9342590114FE}" destId="{AE4EFEA5-F4B3-43D2-BC01-1D146B6EC01C}" srcOrd="0" destOrd="6" presId="urn:microsoft.com/office/officeart/2005/8/layout/process3"/>
    <dgm:cxn modelId="{50235931-B7C2-4CFE-987D-A8A099E8F9BF}" type="presOf" srcId="{5F8A03AC-3E6E-43D5-A050-0E7777E43BD5}" destId="{AE4EFEA5-F4B3-43D2-BC01-1D146B6EC01C}" srcOrd="0" destOrd="0" presId="urn:microsoft.com/office/officeart/2005/8/layout/process3"/>
    <dgm:cxn modelId="{713C556C-4D90-4222-8A32-2240BC683F78}" type="presOf" srcId="{A9F2B484-D2D6-412C-B707-D527DB5B3CC6}" destId="{AE4EFEA5-F4B3-43D2-BC01-1D146B6EC01C}" srcOrd="0" destOrd="2" presId="urn:microsoft.com/office/officeart/2005/8/layout/process3"/>
    <dgm:cxn modelId="{36D7848E-B484-43B6-83B9-B44880B41ED4}" type="presOf" srcId="{B8F111D4-6DE3-4513-9682-2246D47C65F7}" destId="{AE4EFEA5-F4B3-43D2-BC01-1D146B6EC01C}" srcOrd="0" destOrd="1" presId="urn:microsoft.com/office/officeart/2005/8/layout/process3"/>
    <dgm:cxn modelId="{95F0E4DC-C2D9-4B88-A3F6-2AF4A1DC6034}" srcId="{6CE851AB-7039-4AD2-B62C-44178D8A6CC2}" destId="{A9F2B484-D2D6-412C-B707-D527DB5B3CC6}" srcOrd="2" destOrd="0" parTransId="{6E77C6BD-D30B-4018-A1E4-3AEB8A83AEF2}" sibTransId="{9A65021E-AB14-45E6-8096-1B50C0BB956B}"/>
    <dgm:cxn modelId="{96C79EA4-17F8-481D-948D-D1575E425BAE}" type="presParOf" srcId="{C2C66028-6FFB-490D-AB78-C830920CD3C1}" destId="{530DE63D-3D85-4627-AB72-88820EA31CC0}" srcOrd="0" destOrd="0" presId="urn:microsoft.com/office/officeart/2005/8/layout/process3"/>
    <dgm:cxn modelId="{D94703E9-50FE-4D4B-86EB-13BAE8C8B533}" type="presParOf" srcId="{530DE63D-3D85-4627-AB72-88820EA31CC0}" destId="{20231CA2-82E1-4553-B3BC-E982541086B8}" srcOrd="0" destOrd="0" presId="urn:microsoft.com/office/officeart/2005/8/layout/process3"/>
    <dgm:cxn modelId="{906E3D78-3E34-4434-B55E-95F5A41F1AD8}" type="presParOf" srcId="{530DE63D-3D85-4627-AB72-88820EA31CC0}" destId="{9369CE8A-BB2D-4F24-97E5-6C4F065C2573}" srcOrd="1" destOrd="0" presId="urn:microsoft.com/office/officeart/2005/8/layout/process3"/>
    <dgm:cxn modelId="{84BA13B8-5A58-4FF0-AAC2-DD9ACA857E07}" type="presParOf" srcId="{530DE63D-3D85-4627-AB72-88820EA31CC0}" destId="{AE4EFEA5-F4B3-43D2-BC01-1D146B6EC01C}"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864B7-1D90-4663-95C7-8E4530447EA7}"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de-DE"/>
        </a:p>
      </dgm:t>
    </dgm:pt>
    <dgm:pt modelId="{211200B6-C89A-49BD-A8A3-2D2866FB9364}">
      <dgm:prSet custT="1"/>
      <dgm:spPr/>
      <dgm:t>
        <a:bodyPr/>
        <a:lstStyle/>
        <a:p>
          <a:pPr rtl="0"/>
          <a:r>
            <a:rPr lang="de-DE" sz="1800" b="0" dirty="0" smtClean="0"/>
            <a:t>Sachkompetenz</a:t>
          </a:r>
          <a:endParaRPr lang="de-DE" sz="1800" b="0" dirty="0"/>
        </a:p>
      </dgm:t>
    </dgm:pt>
    <dgm:pt modelId="{BD583252-A665-4A15-BB64-929ABA293354}" type="parTrans" cxnId="{3E7DB787-B94B-412A-AFE6-1C77515D8AE8}">
      <dgm:prSet/>
      <dgm:spPr/>
      <dgm:t>
        <a:bodyPr/>
        <a:lstStyle/>
        <a:p>
          <a:endParaRPr lang="de-DE"/>
        </a:p>
      </dgm:t>
    </dgm:pt>
    <dgm:pt modelId="{CC722579-EBD5-4745-B30C-633EAA927724}" type="sibTrans" cxnId="{3E7DB787-B94B-412A-AFE6-1C77515D8AE8}">
      <dgm:prSet/>
      <dgm:spPr/>
      <dgm:t>
        <a:bodyPr/>
        <a:lstStyle/>
        <a:p>
          <a:endParaRPr lang="de-DE"/>
        </a:p>
      </dgm:t>
    </dgm:pt>
    <dgm:pt modelId="{2AB2ED6C-AE8C-4345-8D24-7E446AFD59C0}">
      <dgm:prSet custT="1"/>
      <dgm:spPr/>
      <dgm:t>
        <a:bodyPr/>
        <a:lstStyle/>
        <a:p>
          <a:pPr rtl="0"/>
          <a:r>
            <a:rPr lang="de-DE" sz="1800" b="0" dirty="0" smtClean="0"/>
            <a:t>Urteilskompetenz</a:t>
          </a:r>
          <a:endParaRPr lang="de-DE" sz="1800" b="0" dirty="0"/>
        </a:p>
      </dgm:t>
    </dgm:pt>
    <dgm:pt modelId="{2C6C9507-6443-47F9-9744-D8EC275DA118}" type="parTrans" cxnId="{E6457761-8C3D-4CA4-9E23-42FF6CC845B7}">
      <dgm:prSet/>
      <dgm:spPr/>
      <dgm:t>
        <a:bodyPr/>
        <a:lstStyle/>
        <a:p>
          <a:endParaRPr lang="de-DE"/>
        </a:p>
      </dgm:t>
    </dgm:pt>
    <dgm:pt modelId="{8C28A5D9-FA87-4097-BF1E-752A303784FA}" type="sibTrans" cxnId="{E6457761-8C3D-4CA4-9E23-42FF6CC845B7}">
      <dgm:prSet/>
      <dgm:spPr/>
      <dgm:t>
        <a:bodyPr/>
        <a:lstStyle/>
        <a:p>
          <a:endParaRPr lang="de-DE"/>
        </a:p>
      </dgm:t>
    </dgm:pt>
    <dgm:pt modelId="{5545DD82-5A2E-460C-8418-AA26BACBD7F5}">
      <dgm:prSet custT="1"/>
      <dgm:spPr/>
      <dgm:t>
        <a:bodyPr/>
        <a:lstStyle/>
        <a:p>
          <a:pPr rtl="0"/>
          <a:r>
            <a:rPr lang="de-DE" sz="1800" b="0" dirty="0" smtClean="0"/>
            <a:t>Handlungskompetenz</a:t>
          </a:r>
          <a:endParaRPr lang="de-DE" sz="1800" b="0" dirty="0"/>
        </a:p>
      </dgm:t>
    </dgm:pt>
    <dgm:pt modelId="{8978FA8F-FC95-49B5-AC17-7E602698F02B}" type="parTrans" cxnId="{89AA63CB-D429-404E-B291-F449F029251C}">
      <dgm:prSet/>
      <dgm:spPr/>
      <dgm:t>
        <a:bodyPr/>
        <a:lstStyle/>
        <a:p>
          <a:endParaRPr lang="de-DE"/>
        </a:p>
      </dgm:t>
    </dgm:pt>
    <dgm:pt modelId="{C9120640-96AD-47DC-92D2-3AB899F03E2B}" type="sibTrans" cxnId="{89AA63CB-D429-404E-B291-F449F029251C}">
      <dgm:prSet/>
      <dgm:spPr/>
      <dgm:t>
        <a:bodyPr/>
        <a:lstStyle/>
        <a:p>
          <a:endParaRPr lang="de-DE"/>
        </a:p>
      </dgm:t>
    </dgm:pt>
    <dgm:pt modelId="{76CAEFE0-627B-4E81-9817-AF71D7C7ED09}">
      <dgm:prSet custT="1"/>
      <dgm:spPr/>
      <dgm:t>
        <a:bodyPr/>
        <a:lstStyle/>
        <a:p>
          <a:pPr rtl="0"/>
          <a:r>
            <a:rPr lang="de-DE" sz="1800" b="0" dirty="0" smtClean="0"/>
            <a:t>Methodenkompetenz</a:t>
          </a:r>
          <a:endParaRPr lang="de-DE" sz="1800" b="0" dirty="0"/>
        </a:p>
      </dgm:t>
    </dgm:pt>
    <dgm:pt modelId="{7BBDDFC0-0914-484D-B15B-CEC5A58CCA78}" type="parTrans" cxnId="{7EF0D978-1F83-45E6-A274-CEEF75AC231C}">
      <dgm:prSet/>
      <dgm:spPr/>
      <dgm:t>
        <a:bodyPr/>
        <a:lstStyle/>
        <a:p>
          <a:endParaRPr lang="de-DE"/>
        </a:p>
      </dgm:t>
    </dgm:pt>
    <dgm:pt modelId="{035B1168-1852-4471-830A-C1A33443E9B4}" type="sibTrans" cxnId="{7EF0D978-1F83-45E6-A274-CEEF75AC231C}">
      <dgm:prSet/>
      <dgm:spPr/>
      <dgm:t>
        <a:bodyPr/>
        <a:lstStyle/>
        <a:p>
          <a:endParaRPr lang="de-DE"/>
        </a:p>
      </dgm:t>
    </dgm:pt>
    <dgm:pt modelId="{D5C94CDC-4B27-424A-ADE8-1A9BEE1C70E2}" type="pres">
      <dgm:prSet presAssocID="{026864B7-1D90-4663-95C7-8E4530447EA7}" presName="Name0" presStyleCnt="0">
        <dgm:presLayoutVars>
          <dgm:chMax val="7"/>
          <dgm:chPref val="7"/>
          <dgm:dir/>
        </dgm:presLayoutVars>
      </dgm:prSet>
      <dgm:spPr/>
      <dgm:t>
        <a:bodyPr/>
        <a:lstStyle/>
        <a:p>
          <a:endParaRPr lang="de-DE"/>
        </a:p>
      </dgm:t>
    </dgm:pt>
    <dgm:pt modelId="{B127EFBE-0185-40F5-BE7F-154858E82884}" type="pres">
      <dgm:prSet presAssocID="{026864B7-1D90-4663-95C7-8E4530447EA7}" presName="Name1" presStyleCnt="0"/>
      <dgm:spPr/>
      <dgm:t>
        <a:bodyPr/>
        <a:lstStyle/>
        <a:p>
          <a:endParaRPr lang="de-DE"/>
        </a:p>
      </dgm:t>
    </dgm:pt>
    <dgm:pt modelId="{B0948FBF-346A-48F7-BA84-47692FD31B9B}" type="pres">
      <dgm:prSet presAssocID="{026864B7-1D90-4663-95C7-8E4530447EA7}" presName="cycle" presStyleCnt="0"/>
      <dgm:spPr/>
      <dgm:t>
        <a:bodyPr/>
        <a:lstStyle/>
        <a:p>
          <a:endParaRPr lang="de-DE"/>
        </a:p>
      </dgm:t>
    </dgm:pt>
    <dgm:pt modelId="{9D59715F-1982-4863-8260-8D7FE0F060BD}" type="pres">
      <dgm:prSet presAssocID="{026864B7-1D90-4663-95C7-8E4530447EA7}" presName="srcNode" presStyleLbl="node1" presStyleIdx="0" presStyleCnt="4"/>
      <dgm:spPr/>
      <dgm:t>
        <a:bodyPr/>
        <a:lstStyle/>
        <a:p>
          <a:endParaRPr lang="de-DE"/>
        </a:p>
      </dgm:t>
    </dgm:pt>
    <dgm:pt modelId="{55E8351A-2D04-4D48-9922-23A7EA348A16}" type="pres">
      <dgm:prSet presAssocID="{026864B7-1D90-4663-95C7-8E4530447EA7}" presName="conn" presStyleLbl="parChTrans1D2" presStyleIdx="0" presStyleCnt="1"/>
      <dgm:spPr/>
      <dgm:t>
        <a:bodyPr/>
        <a:lstStyle/>
        <a:p>
          <a:endParaRPr lang="de-DE"/>
        </a:p>
      </dgm:t>
    </dgm:pt>
    <dgm:pt modelId="{33105EC0-9AD0-4193-B905-4B927C719A15}" type="pres">
      <dgm:prSet presAssocID="{026864B7-1D90-4663-95C7-8E4530447EA7}" presName="extraNode" presStyleLbl="node1" presStyleIdx="0" presStyleCnt="4"/>
      <dgm:spPr/>
      <dgm:t>
        <a:bodyPr/>
        <a:lstStyle/>
        <a:p>
          <a:endParaRPr lang="de-DE"/>
        </a:p>
      </dgm:t>
    </dgm:pt>
    <dgm:pt modelId="{01973F4A-660D-43D2-9150-07B1E6D8A04A}" type="pres">
      <dgm:prSet presAssocID="{026864B7-1D90-4663-95C7-8E4530447EA7}" presName="dstNode" presStyleLbl="node1" presStyleIdx="0" presStyleCnt="4"/>
      <dgm:spPr/>
      <dgm:t>
        <a:bodyPr/>
        <a:lstStyle/>
        <a:p>
          <a:endParaRPr lang="de-DE"/>
        </a:p>
      </dgm:t>
    </dgm:pt>
    <dgm:pt modelId="{801CD0D0-6662-4EA5-84C1-23EA75DBB840}" type="pres">
      <dgm:prSet presAssocID="{211200B6-C89A-49BD-A8A3-2D2866FB9364}" presName="text_1" presStyleLbl="node1" presStyleIdx="0" presStyleCnt="4" custScaleY="128537" custLinFactNeighborX="5089" custLinFactNeighborY="12715">
        <dgm:presLayoutVars>
          <dgm:bulletEnabled val="1"/>
        </dgm:presLayoutVars>
      </dgm:prSet>
      <dgm:spPr/>
      <dgm:t>
        <a:bodyPr/>
        <a:lstStyle/>
        <a:p>
          <a:endParaRPr lang="de-DE"/>
        </a:p>
      </dgm:t>
    </dgm:pt>
    <dgm:pt modelId="{300736EE-5EDF-49A1-AD5A-7DA5DDE1C9A2}" type="pres">
      <dgm:prSet presAssocID="{211200B6-C89A-49BD-A8A3-2D2866FB9364}" presName="accent_1" presStyleCnt="0"/>
      <dgm:spPr/>
      <dgm:t>
        <a:bodyPr/>
        <a:lstStyle/>
        <a:p>
          <a:endParaRPr lang="de-DE"/>
        </a:p>
      </dgm:t>
    </dgm:pt>
    <dgm:pt modelId="{99751710-6806-426C-98CE-362A0F01B52E}" type="pres">
      <dgm:prSet presAssocID="{211200B6-C89A-49BD-A8A3-2D2866FB9364}" presName="accentRepeatNode" presStyleLbl="solidFgAcc1" presStyleIdx="0" presStyleCnt="4"/>
      <dgm:spPr/>
      <dgm:t>
        <a:bodyPr/>
        <a:lstStyle/>
        <a:p>
          <a:endParaRPr lang="de-DE"/>
        </a:p>
      </dgm:t>
    </dgm:pt>
    <dgm:pt modelId="{CA16B4B6-F2AE-4675-9CD7-9067888F975C}" type="pres">
      <dgm:prSet presAssocID="{76CAEFE0-627B-4E81-9817-AF71D7C7ED09}" presName="text_2" presStyleLbl="node1" presStyleIdx="1" presStyleCnt="4" custLinFactNeighborX="5388" custLinFactNeighborY="12715">
        <dgm:presLayoutVars>
          <dgm:bulletEnabled val="1"/>
        </dgm:presLayoutVars>
      </dgm:prSet>
      <dgm:spPr/>
      <dgm:t>
        <a:bodyPr/>
        <a:lstStyle/>
        <a:p>
          <a:endParaRPr lang="de-DE"/>
        </a:p>
      </dgm:t>
    </dgm:pt>
    <dgm:pt modelId="{6BB89531-FB72-4265-87C6-97D22E1CDBAE}" type="pres">
      <dgm:prSet presAssocID="{76CAEFE0-627B-4E81-9817-AF71D7C7ED09}" presName="accent_2" presStyleCnt="0"/>
      <dgm:spPr/>
      <dgm:t>
        <a:bodyPr/>
        <a:lstStyle/>
        <a:p>
          <a:endParaRPr lang="de-DE"/>
        </a:p>
      </dgm:t>
    </dgm:pt>
    <dgm:pt modelId="{B35EEF35-1C8D-4F3F-954C-E787BB5B6F66}" type="pres">
      <dgm:prSet presAssocID="{76CAEFE0-627B-4E81-9817-AF71D7C7ED09}" presName="accentRepeatNode" presStyleLbl="solidFgAcc1" presStyleIdx="1" presStyleCnt="4"/>
      <dgm:spPr/>
      <dgm:t>
        <a:bodyPr/>
        <a:lstStyle/>
        <a:p>
          <a:endParaRPr lang="de-DE"/>
        </a:p>
      </dgm:t>
    </dgm:pt>
    <dgm:pt modelId="{993A4807-4C04-4A2C-AD69-5835FA6EE1E5}" type="pres">
      <dgm:prSet presAssocID="{2AB2ED6C-AE8C-4345-8D24-7E446AFD59C0}" presName="text_3" presStyleLbl="node1" presStyleIdx="2" presStyleCnt="4" custLinFactNeighborX="5388" custLinFactNeighborY="12715">
        <dgm:presLayoutVars>
          <dgm:bulletEnabled val="1"/>
        </dgm:presLayoutVars>
      </dgm:prSet>
      <dgm:spPr/>
      <dgm:t>
        <a:bodyPr/>
        <a:lstStyle/>
        <a:p>
          <a:endParaRPr lang="de-DE"/>
        </a:p>
      </dgm:t>
    </dgm:pt>
    <dgm:pt modelId="{1D05CC11-2712-48EA-A2F3-EAEB50F6F53B}" type="pres">
      <dgm:prSet presAssocID="{2AB2ED6C-AE8C-4345-8D24-7E446AFD59C0}" presName="accent_3" presStyleCnt="0"/>
      <dgm:spPr/>
      <dgm:t>
        <a:bodyPr/>
        <a:lstStyle/>
        <a:p>
          <a:endParaRPr lang="de-DE"/>
        </a:p>
      </dgm:t>
    </dgm:pt>
    <dgm:pt modelId="{40898EE9-0CFF-428E-A47F-67E93CA9B5DA}" type="pres">
      <dgm:prSet presAssocID="{2AB2ED6C-AE8C-4345-8D24-7E446AFD59C0}" presName="accentRepeatNode" presStyleLbl="solidFgAcc1" presStyleIdx="2" presStyleCnt="4"/>
      <dgm:spPr/>
      <dgm:t>
        <a:bodyPr/>
        <a:lstStyle/>
        <a:p>
          <a:endParaRPr lang="de-DE"/>
        </a:p>
      </dgm:t>
    </dgm:pt>
    <dgm:pt modelId="{A361C0C4-39E7-4461-8EB8-7789ED635988}" type="pres">
      <dgm:prSet presAssocID="{5545DD82-5A2E-460C-8418-AA26BACBD7F5}" presName="text_4" presStyleLbl="node1" presStyleIdx="3" presStyleCnt="4" custScaleY="121054" custLinFactNeighborX="5089" custLinFactNeighborY="12715">
        <dgm:presLayoutVars>
          <dgm:bulletEnabled val="1"/>
        </dgm:presLayoutVars>
      </dgm:prSet>
      <dgm:spPr/>
      <dgm:t>
        <a:bodyPr/>
        <a:lstStyle/>
        <a:p>
          <a:endParaRPr lang="de-DE"/>
        </a:p>
      </dgm:t>
    </dgm:pt>
    <dgm:pt modelId="{D9D56DC3-EE6D-4890-ADAF-E5A9DF88630D}" type="pres">
      <dgm:prSet presAssocID="{5545DD82-5A2E-460C-8418-AA26BACBD7F5}" presName="accent_4" presStyleCnt="0"/>
      <dgm:spPr/>
      <dgm:t>
        <a:bodyPr/>
        <a:lstStyle/>
        <a:p>
          <a:endParaRPr lang="de-DE"/>
        </a:p>
      </dgm:t>
    </dgm:pt>
    <dgm:pt modelId="{5E03FA6D-718D-4EF0-845B-D1F4DF7483AF}" type="pres">
      <dgm:prSet presAssocID="{5545DD82-5A2E-460C-8418-AA26BACBD7F5}" presName="accentRepeatNode" presStyleLbl="solidFgAcc1" presStyleIdx="3" presStyleCnt="4"/>
      <dgm:spPr/>
      <dgm:t>
        <a:bodyPr/>
        <a:lstStyle/>
        <a:p>
          <a:endParaRPr lang="de-DE"/>
        </a:p>
      </dgm:t>
    </dgm:pt>
  </dgm:ptLst>
  <dgm:cxnLst>
    <dgm:cxn modelId="{E569D0C4-A478-44F6-A03F-1EB316AD3CDE}" type="presOf" srcId="{2AB2ED6C-AE8C-4345-8D24-7E446AFD59C0}" destId="{993A4807-4C04-4A2C-AD69-5835FA6EE1E5}" srcOrd="0" destOrd="0" presId="urn:microsoft.com/office/officeart/2008/layout/VerticalCurvedList"/>
    <dgm:cxn modelId="{99E97C4F-6F68-4E83-AB4E-E143F08B1600}" type="presOf" srcId="{CC722579-EBD5-4745-B30C-633EAA927724}" destId="{55E8351A-2D04-4D48-9922-23A7EA348A16}" srcOrd="0" destOrd="0" presId="urn:microsoft.com/office/officeart/2008/layout/VerticalCurvedList"/>
    <dgm:cxn modelId="{96F8D456-5C4F-415F-A225-26EEA41AD153}" type="presOf" srcId="{026864B7-1D90-4663-95C7-8E4530447EA7}" destId="{D5C94CDC-4B27-424A-ADE8-1A9BEE1C70E2}" srcOrd="0" destOrd="0" presId="urn:microsoft.com/office/officeart/2008/layout/VerticalCurvedList"/>
    <dgm:cxn modelId="{E6457761-8C3D-4CA4-9E23-42FF6CC845B7}" srcId="{026864B7-1D90-4663-95C7-8E4530447EA7}" destId="{2AB2ED6C-AE8C-4345-8D24-7E446AFD59C0}" srcOrd="2" destOrd="0" parTransId="{2C6C9507-6443-47F9-9744-D8EC275DA118}" sibTransId="{8C28A5D9-FA87-4097-BF1E-752A303784FA}"/>
    <dgm:cxn modelId="{89AA63CB-D429-404E-B291-F449F029251C}" srcId="{026864B7-1D90-4663-95C7-8E4530447EA7}" destId="{5545DD82-5A2E-460C-8418-AA26BACBD7F5}" srcOrd="3" destOrd="0" parTransId="{8978FA8F-FC95-49B5-AC17-7E602698F02B}" sibTransId="{C9120640-96AD-47DC-92D2-3AB899F03E2B}"/>
    <dgm:cxn modelId="{7E1850E8-28F8-4DD7-9146-68396113F292}" type="presOf" srcId="{211200B6-C89A-49BD-A8A3-2D2866FB9364}" destId="{801CD0D0-6662-4EA5-84C1-23EA75DBB840}" srcOrd="0" destOrd="0" presId="urn:microsoft.com/office/officeart/2008/layout/VerticalCurvedList"/>
    <dgm:cxn modelId="{7EF0D978-1F83-45E6-A274-CEEF75AC231C}" srcId="{026864B7-1D90-4663-95C7-8E4530447EA7}" destId="{76CAEFE0-627B-4E81-9817-AF71D7C7ED09}" srcOrd="1" destOrd="0" parTransId="{7BBDDFC0-0914-484D-B15B-CEC5A58CCA78}" sibTransId="{035B1168-1852-4471-830A-C1A33443E9B4}"/>
    <dgm:cxn modelId="{7EE239CA-4497-4A0E-B9CA-28BB19DAE97C}" type="presOf" srcId="{76CAEFE0-627B-4E81-9817-AF71D7C7ED09}" destId="{CA16B4B6-F2AE-4675-9CD7-9067888F975C}" srcOrd="0" destOrd="0" presId="urn:microsoft.com/office/officeart/2008/layout/VerticalCurvedList"/>
    <dgm:cxn modelId="{3E7DB787-B94B-412A-AFE6-1C77515D8AE8}" srcId="{026864B7-1D90-4663-95C7-8E4530447EA7}" destId="{211200B6-C89A-49BD-A8A3-2D2866FB9364}" srcOrd="0" destOrd="0" parTransId="{BD583252-A665-4A15-BB64-929ABA293354}" sibTransId="{CC722579-EBD5-4745-B30C-633EAA927724}"/>
    <dgm:cxn modelId="{729EFF64-5B92-4C2C-A85F-86B1B8148947}" type="presOf" srcId="{5545DD82-5A2E-460C-8418-AA26BACBD7F5}" destId="{A361C0C4-39E7-4461-8EB8-7789ED635988}" srcOrd="0" destOrd="0" presId="urn:microsoft.com/office/officeart/2008/layout/VerticalCurvedList"/>
    <dgm:cxn modelId="{3F6A990A-814D-47B6-956E-16FF15CB4E06}" type="presParOf" srcId="{D5C94CDC-4B27-424A-ADE8-1A9BEE1C70E2}" destId="{B127EFBE-0185-40F5-BE7F-154858E82884}" srcOrd="0" destOrd="0" presId="urn:microsoft.com/office/officeart/2008/layout/VerticalCurvedList"/>
    <dgm:cxn modelId="{F0803247-EE4A-45AE-A12D-D9E20898C67D}" type="presParOf" srcId="{B127EFBE-0185-40F5-BE7F-154858E82884}" destId="{B0948FBF-346A-48F7-BA84-47692FD31B9B}" srcOrd="0" destOrd="0" presId="urn:microsoft.com/office/officeart/2008/layout/VerticalCurvedList"/>
    <dgm:cxn modelId="{91FEF7B6-72B5-4BD1-B945-E95B47051B6D}" type="presParOf" srcId="{B0948FBF-346A-48F7-BA84-47692FD31B9B}" destId="{9D59715F-1982-4863-8260-8D7FE0F060BD}" srcOrd="0" destOrd="0" presId="urn:microsoft.com/office/officeart/2008/layout/VerticalCurvedList"/>
    <dgm:cxn modelId="{F11093AA-9A45-470A-B773-45078211C82D}" type="presParOf" srcId="{B0948FBF-346A-48F7-BA84-47692FD31B9B}" destId="{55E8351A-2D04-4D48-9922-23A7EA348A16}" srcOrd="1" destOrd="0" presId="urn:microsoft.com/office/officeart/2008/layout/VerticalCurvedList"/>
    <dgm:cxn modelId="{593BA08D-8E49-45AC-9A13-8C64E4CF577E}" type="presParOf" srcId="{B0948FBF-346A-48F7-BA84-47692FD31B9B}" destId="{33105EC0-9AD0-4193-B905-4B927C719A15}" srcOrd="2" destOrd="0" presId="urn:microsoft.com/office/officeart/2008/layout/VerticalCurvedList"/>
    <dgm:cxn modelId="{A5830CC4-CCBE-4EA4-9BDB-5E3348895398}" type="presParOf" srcId="{B0948FBF-346A-48F7-BA84-47692FD31B9B}" destId="{01973F4A-660D-43D2-9150-07B1E6D8A04A}" srcOrd="3" destOrd="0" presId="urn:microsoft.com/office/officeart/2008/layout/VerticalCurvedList"/>
    <dgm:cxn modelId="{B691DD52-ECA9-40EA-8F4D-E12C78D1A92D}" type="presParOf" srcId="{B127EFBE-0185-40F5-BE7F-154858E82884}" destId="{801CD0D0-6662-4EA5-84C1-23EA75DBB840}" srcOrd="1" destOrd="0" presId="urn:microsoft.com/office/officeart/2008/layout/VerticalCurvedList"/>
    <dgm:cxn modelId="{41B31A87-822B-4796-A742-AAD2B40683C1}" type="presParOf" srcId="{B127EFBE-0185-40F5-BE7F-154858E82884}" destId="{300736EE-5EDF-49A1-AD5A-7DA5DDE1C9A2}" srcOrd="2" destOrd="0" presId="urn:microsoft.com/office/officeart/2008/layout/VerticalCurvedList"/>
    <dgm:cxn modelId="{978FC6C1-4E44-40B3-85F9-C7F1FBFC9AD7}" type="presParOf" srcId="{300736EE-5EDF-49A1-AD5A-7DA5DDE1C9A2}" destId="{99751710-6806-426C-98CE-362A0F01B52E}" srcOrd="0" destOrd="0" presId="urn:microsoft.com/office/officeart/2008/layout/VerticalCurvedList"/>
    <dgm:cxn modelId="{A3416795-8CE9-43FC-B361-475AD09352A1}" type="presParOf" srcId="{B127EFBE-0185-40F5-BE7F-154858E82884}" destId="{CA16B4B6-F2AE-4675-9CD7-9067888F975C}" srcOrd="3" destOrd="0" presId="urn:microsoft.com/office/officeart/2008/layout/VerticalCurvedList"/>
    <dgm:cxn modelId="{1F9A9C67-28C4-4B89-A45E-48D374DE108C}" type="presParOf" srcId="{B127EFBE-0185-40F5-BE7F-154858E82884}" destId="{6BB89531-FB72-4265-87C6-97D22E1CDBAE}" srcOrd="4" destOrd="0" presId="urn:microsoft.com/office/officeart/2008/layout/VerticalCurvedList"/>
    <dgm:cxn modelId="{60A3CD53-FC1F-46E4-A991-F2D64F88A1CD}" type="presParOf" srcId="{6BB89531-FB72-4265-87C6-97D22E1CDBAE}" destId="{B35EEF35-1C8D-4F3F-954C-E787BB5B6F66}" srcOrd="0" destOrd="0" presId="urn:microsoft.com/office/officeart/2008/layout/VerticalCurvedList"/>
    <dgm:cxn modelId="{BD37883F-CA15-4221-B091-CBD251440E13}" type="presParOf" srcId="{B127EFBE-0185-40F5-BE7F-154858E82884}" destId="{993A4807-4C04-4A2C-AD69-5835FA6EE1E5}" srcOrd="5" destOrd="0" presId="urn:microsoft.com/office/officeart/2008/layout/VerticalCurvedList"/>
    <dgm:cxn modelId="{1B50480D-78B6-431A-8AA9-B63C1FF56C1B}" type="presParOf" srcId="{B127EFBE-0185-40F5-BE7F-154858E82884}" destId="{1D05CC11-2712-48EA-A2F3-EAEB50F6F53B}" srcOrd="6" destOrd="0" presId="urn:microsoft.com/office/officeart/2008/layout/VerticalCurvedList"/>
    <dgm:cxn modelId="{F217D774-E4EF-4BD9-8F2C-EB50C0E393E2}" type="presParOf" srcId="{1D05CC11-2712-48EA-A2F3-EAEB50F6F53B}" destId="{40898EE9-0CFF-428E-A47F-67E93CA9B5DA}" srcOrd="0" destOrd="0" presId="urn:microsoft.com/office/officeart/2008/layout/VerticalCurvedList"/>
    <dgm:cxn modelId="{0A223D51-654F-40A3-8F4A-933EB361A689}" type="presParOf" srcId="{B127EFBE-0185-40F5-BE7F-154858E82884}" destId="{A361C0C4-39E7-4461-8EB8-7789ED635988}" srcOrd="7" destOrd="0" presId="urn:microsoft.com/office/officeart/2008/layout/VerticalCurvedList"/>
    <dgm:cxn modelId="{13EF4095-195E-4A0A-AC3E-96F45B76D738}" type="presParOf" srcId="{B127EFBE-0185-40F5-BE7F-154858E82884}" destId="{D9D56DC3-EE6D-4890-ADAF-E5A9DF88630D}" srcOrd="8" destOrd="0" presId="urn:microsoft.com/office/officeart/2008/layout/VerticalCurvedList"/>
    <dgm:cxn modelId="{8D86FEBA-4827-4CF2-9D2A-84069587522A}" type="presParOf" srcId="{D9D56DC3-EE6D-4890-ADAF-E5A9DF88630D}" destId="{5E03FA6D-718D-4EF0-845B-D1F4DF7483A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864B7-1D90-4663-95C7-8E4530447EA7}" type="doc">
      <dgm:prSet loTypeId="urn:microsoft.com/office/officeart/2008/layout/VerticalCurvedList" loCatId="list" qsTypeId="urn:microsoft.com/office/officeart/2005/8/quickstyle/simple3" qsCatId="simple" csTypeId="urn:microsoft.com/office/officeart/2005/8/colors/accent4_2" csCatId="accent4" phldr="1"/>
      <dgm:spPr/>
      <dgm:t>
        <a:bodyPr/>
        <a:lstStyle/>
        <a:p>
          <a:endParaRPr lang="de-DE"/>
        </a:p>
      </dgm:t>
    </dgm:pt>
    <dgm:pt modelId="{211200B6-C89A-49BD-A8A3-2D2866FB9364}">
      <dgm:prSet custT="1"/>
      <dgm:spPr/>
      <dgm:t>
        <a:bodyPr/>
        <a:lstStyle/>
        <a:p>
          <a:pPr rtl="0"/>
          <a:r>
            <a:rPr lang="de-DE" sz="1200" b="0" dirty="0" smtClean="0"/>
            <a:t>e</a:t>
          </a:r>
          <a:r>
            <a:rPr lang="de-DE" sz="1200" dirty="0" smtClean="0"/>
            <a:t>rläutern historische Ereignisse, Personen, Prozesse, Strukturen und Epochenmerkmale unter sachgerechter Verwendung ausgewählter historischer Fachbegriffe (SK2),</a:t>
          </a:r>
          <a:br>
            <a:rPr lang="de-DE" sz="1200" dirty="0" smtClean="0"/>
          </a:br>
          <a:r>
            <a:rPr lang="de-DE" sz="1200" dirty="0" smtClean="0"/>
            <a:t>unterscheiden Anlässe und Ursachen, Verlaufsformen sowie Folgen und Wirkungen historischer Ereignisse und Prozesse (SK3)</a:t>
          </a:r>
          <a:endParaRPr lang="de-DE" sz="1200" b="1" dirty="0"/>
        </a:p>
      </dgm:t>
    </dgm:pt>
    <dgm:pt modelId="{BD583252-A665-4A15-BB64-929ABA293354}" type="parTrans" cxnId="{3E7DB787-B94B-412A-AFE6-1C77515D8AE8}">
      <dgm:prSet/>
      <dgm:spPr/>
      <dgm:t>
        <a:bodyPr/>
        <a:lstStyle/>
        <a:p>
          <a:endParaRPr lang="de-DE"/>
        </a:p>
      </dgm:t>
    </dgm:pt>
    <dgm:pt modelId="{CC722579-EBD5-4745-B30C-633EAA927724}" type="sibTrans" cxnId="{3E7DB787-B94B-412A-AFE6-1C77515D8AE8}">
      <dgm:prSet/>
      <dgm:spPr/>
      <dgm:t>
        <a:bodyPr/>
        <a:lstStyle/>
        <a:p>
          <a:endParaRPr lang="de-DE"/>
        </a:p>
      </dgm:t>
    </dgm:pt>
    <dgm:pt modelId="{F635351E-8CA8-4EAA-95AA-0CA62893B85A}">
      <dgm:prSet custT="1"/>
      <dgm:spPr/>
      <dgm:t>
        <a:bodyPr/>
        <a:lstStyle/>
        <a:p>
          <a:r>
            <a:rPr lang="de-DE" sz="1200" dirty="0" smtClean="0"/>
            <a:t>beurteilen angeleitet das Handeln historischer Akteurinnen und Akteure und deren Motive bzw. Interessen im Kontext der jeweiligen Wertvorstellungen … (UK1),</a:t>
          </a:r>
          <a:br>
            <a:rPr lang="de-DE" sz="1200" dirty="0" smtClean="0"/>
          </a:br>
          <a:r>
            <a:rPr lang="de-DE" sz="1200" dirty="0" smtClean="0"/>
            <a:t>beurteilen historische Sachverhalte angeleitet unter Berücksichtigung bzw. Gewichtung verschiedener Kategorien, Perspektiven und Zeitebenen (UK3)</a:t>
          </a:r>
          <a:endParaRPr lang="de-DE" sz="1200" dirty="0"/>
        </a:p>
      </dgm:t>
    </dgm:pt>
    <dgm:pt modelId="{E862549A-2435-469A-B712-4F02FE4F38A7}" type="parTrans" cxnId="{0CA84FC5-A13D-4103-98D6-284C651992FB}">
      <dgm:prSet/>
      <dgm:spPr/>
      <dgm:t>
        <a:bodyPr/>
        <a:lstStyle/>
        <a:p>
          <a:endParaRPr lang="de-DE"/>
        </a:p>
      </dgm:t>
    </dgm:pt>
    <dgm:pt modelId="{30C5D293-6A52-4BCD-9F2C-F39EDD0803D2}" type="sibTrans" cxnId="{0CA84FC5-A13D-4103-98D6-284C651992FB}">
      <dgm:prSet/>
      <dgm:spPr/>
      <dgm:t>
        <a:bodyPr/>
        <a:lstStyle/>
        <a:p>
          <a:endParaRPr lang="de-DE"/>
        </a:p>
      </dgm:t>
    </dgm:pt>
    <dgm:pt modelId="{587A615D-264A-46B7-80AA-DA33729E92CB}">
      <dgm:prSet custT="1"/>
      <dgm:spPr/>
      <dgm:t>
        <a:bodyPr/>
        <a:lstStyle/>
        <a:p>
          <a:r>
            <a:rPr lang="de-DE" sz="1200" dirty="0" smtClean="0"/>
            <a:t>beziehen angeleitet Position in  Debatten um gegenwärtige Verantwortung für historische Sachverhalte und deren Konsequenzen (HK3),</a:t>
          </a:r>
          <a:br>
            <a:rPr lang="de-DE" sz="1200" dirty="0" smtClean="0"/>
          </a:br>
          <a:r>
            <a:rPr lang="de-DE" sz="1200" dirty="0" smtClean="0"/>
            <a:t>entwerfen, ggf. in kritischer Distanz, eigene Beiträge zu ausgewählten Formen der öffentlichen Geschichts- und Erinnerungskultur (HK5)</a:t>
          </a:r>
          <a:endParaRPr lang="de-DE" sz="1200" dirty="0"/>
        </a:p>
      </dgm:t>
    </dgm:pt>
    <dgm:pt modelId="{3A8444C5-F593-4591-9C57-7AAD86BE5938}" type="parTrans" cxnId="{206EE920-F726-48A7-9D32-E620841AE91D}">
      <dgm:prSet/>
      <dgm:spPr/>
      <dgm:t>
        <a:bodyPr/>
        <a:lstStyle/>
        <a:p>
          <a:endParaRPr lang="de-DE"/>
        </a:p>
      </dgm:t>
    </dgm:pt>
    <dgm:pt modelId="{22125A2D-0F45-4E3C-8303-C1ECF21CD39C}" type="sibTrans" cxnId="{206EE920-F726-48A7-9D32-E620841AE91D}">
      <dgm:prSet/>
      <dgm:spPr/>
      <dgm:t>
        <a:bodyPr/>
        <a:lstStyle/>
        <a:p>
          <a:endParaRPr lang="de-DE"/>
        </a:p>
      </dgm:t>
    </dgm:pt>
    <dgm:pt modelId="{911CD92E-FCF1-463A-BEB2-0A9FF742485F}">
      <dgm:prSet custT="1"/>
      <dgm:spPr/>
      <dgm:t>
        <a:bodyPr/>
        <a:lstStyle/>
        <a:p>
          <a:pPr rtl="0"/>
          <a:r>
            <a:rPr lang="de-DE" sz="1200" dirty="0" smtClean="0"/>
            <a:t>wenden aufgabengeleitet, an wissenschaftlichen Standards orientiert, grundlegende Schritte der Interpretation von Textquellen und der Analyse von und kritischen Auseinandersetzung mit historischen Darstellungen fachgerecht an (MK6),</a:t>
          </a:r>
          <a:br>
            <a:rPr lang="de-DE" sz="1200" dirty="0" smtClean="0"/>
          </a:br>
          <a:r>
            <a:rPr lang="de-DE" sz="1200" dirty="0" smtClean="0"/>
            <a:t>stellen fachspezifische Sachverhalte unter Verwendung geeigneter sprachlicher Mittel und Fachbegriffe adressatenbezogen sowie problemorientiert dar …(MK9)</a:t>
          </a:r>
          <a:endParaRPr lang="de-DE" sz="1200" b="1" dirty="0"/>
        </a:p>
      </dgm:t>
    </dgm:pt>
    <dgm:pt modelId="{6CC0109B-DE17-4EC6-B7FB-94199580B7F5}" type="parTrans" cxnId="{1528FB4A-6111-45BA-9907-4BAAFD417184}">
      <dgm:prSet/>
      <dgm:spPr/>
      <dgm:t>
        <a:bodyPr/>
        <a:lstStyle/>
        <a:p>
          <a:endParaRPr lang="de-DE"/>
        </a:p>
      </dgm:t>
    </dgm:pt>
    <dgm:pt modelId="{385687E6-78BE-4C22-AACE-F08EBDB2D050}" type="sibTrans" cxnId="{1528FB4A-6111-45BA-9907-4BAAFD417184}">
      <dgm:prSet/>
      <dgm:spPr/>
      <dgm:t>
        <a:bodyPr/>
        <a:lstStyle/>
        <a:p>
          <a:endParaRPr lang="de-DE"/>
        </a:p>
      </dgm:t>
    </dgm:pt>
    <dgm:pt modelId="{D5C94CDC-4B27-424A-ADE8-1A9BEE1C70E2}" type="pres">
      <dgm:prSet presAssocID="{026864B7-1D90-4663-95C7-8E4530447EA7}" presName="Name0" presStyleCnt="0">
        <dgm:presLayoutVars>
          <dgm:chMax val="7"/>
          <dgm:chPref val="7"/>
          <dgm:dir/>
        </dgm:presLayoutVars>
      </dgm:prSet>
      <dgm:spPr/>
      <dgm:t>
        <a:bodyPr/>
        <a:lstStyle/>
        <a:p>
          <a:endParaRPr lang="de-DE"/>
        </a:p>
      </dgm:t>
    </dgm:pt>
    <dgm:pt modelId="{B127EFBE-0185-40F5-BE7F-154858E82884}" type="pres">
      <dgm:prSet presAssocID="{026864B7-1D90-4663-95C7-8E4530447EA7}" presName="Name1" presStyleCnt="0"/>
      <dgm:spPr/>
      <dgm:t>
        <a:bodyPr/>
        <a:lstStyle/>
        <a:p>
          <a:endParaRPr lang="de-DE"/>
        </a:p>
      </dgm:t>
    </dgm:pt>
    <dgm:pt modelId="{B0948FBF-346A-48F7-BA84-47692FD31B9B}" type="pres">
      <dgm:prSet presAssocID="{026864B7-1D90-4663-95C7-8E4530447EA7}" presName="cycle" presStyleCnt="0"/>
      <dgm:spPr/>
      <dgm:t>
        <a:bodyPr/>
        <a:lstStyle/>
        <a:p>
          <a:endParaRPr lang="de-DE"/>
        </a:p>
      </dgm:t>
    </dgm:pt>
    <dgm:pt modelId="{9D59715F-1982-4863-8260-8D7FE0F060BD}" type="pres">
      <dgm:prSet presAssocID="{026864B7-1D90-4663-95C7-8E4530447EA7}" presName="srcNode" presStyleLbl="node1" presStyleIdx="0" presStyleCnt="4"/>
      <dgm:spPr/>
      <dgm:t>
        <a:bodyPr/>
        <a:lstStyle/>
        <a:p>
          <a:endParaRPr lang="de-DE"/>
        </a:p>
      </dgm:t>
    </dgm:pt>
    <dgm:pt modelId="{55E8351A-2D04-4D48-9922-23A7EA348A16}" type="pres">
      <dgm:prSet presAssocID="{026864B7-1D90-4663-95C7-8E4530447EA7}" presName="conn" presStyleLbl="parChTrans1D2" presStyleIdx="0" presStyleCnt="1"/>
      <dgm:spPr/>
      <dgm:t>
        <a:bodyPr/>
        <a:lstStyle/>
        <a:p>
          <a:endParaRPr lang="de-DE"/>
        </a:p>
      </dgm:t>
    </dgm:pt>
    <dgm:pt modelId="{33105EC0-9AD0-4193-B905-4B927C719A15}" type="pres">
      <dgm:prSet presAssocID="{026864B7-1D90-4663-95C7-8E4530447EA7}" presName="extraNode" presStyleLbl="node1" presStyleIdx="0" presStyleCnt="4"/>
      <dgm:spPr/>
      <dgm:t>
        <a:bodyPr/>
        <a:lstStyle/>
        <a:p>
          <a:endParaRPr lang="de-DE"/>
        </a:p>
      </dgm:t>
    </dgm:pt>
    <dgm:pt modelId="{01973F4A-660D-43D2-9150-07B1E6D8A04A}" type="pres">
      <dgm:prSet presAssocID="{026864B7-1D90-4663-95C7-8E4530447EA7}" presName="dstNode" presStyleLbl="node1" presStyleIdx="0" presStyleCnt="4"/>
      <dgm:spPr/>
      <dgm:t>
        <a:bodyPr/>
        <a:lstStyle/>
        <a:p>
          <a:endParaRPr lang="de-DE"/>
        </a:p>
      </dgm:t>
    </dgm:pt>
    <dgm:pt modelId="{801CD0D0-6662-4EA5-84C1-23EA75DBB840}" type="pres">
      <dgm:prSet presAssocID="{211200B6-C89A-49BD-A8A3-2D2866FB9364}" presName="text_1" presStyleLbl="node1" presStyleIdx="0" presStyleCnt="4" custScaleX="96248" custScaleY="122629" custLinFactNeighborX="608" custLinFactNeighborY="8215">
        <dgm:presLayoutVars>
          <dgm:bulletEnabled val="1"/>
        </dgm:presLayoutVars>
      </dgm:prSet>
      <dgm:spPr/>
      <dgm:t>
        <a:bodyPr/>
        <a:lstStyle/>
        <a:p>
          <a:endParaRPr lang="de-DE"/>
        </a:p>
      </dgm:t>
    </dgm:pt>
    <dgm:pt modelId="{300736EE-5EDF-49A1-AD5A-7DA5DDE1C9A2}" type="pres">
      <dgm:prSet presAssocID="{211200B6-C89A-49BD-A8A3-2D2866FB9364}" presName="accent_1" presStyleCnt="0"/>
      <dgm:spPr/>
      <dgm:t>
        <a:bodyPr/>
        <a:lstStyle/>
        <a:p>
          <a:endParaRPr lang="de-DE"/>
        </a:p>
      </dgm:t>
    </dgm:pt>
    <dgm:pt modelId="{99751710-6806-426C-98CE-362A0F01B52E}" type="pres">
      <dgm:prSet presAssocID="{211200B6-C89A-49BD-A8A3-2D2866FB9364}" presName="accentRepeatNode" presStyleLbl="solidFgAcc1" presStyleIdx="0" presStyleCnt="4" custLinFactNeighborX="-8717" custLinFactNeighborY="995"/>
      <dgm:spPr/>
      <dgm:t>
        <a:bodyPr/>
        <a:lstStyle/>
        <a:p>
          <a:endParaRPr lang="de-DE"/>
        </a:p>
      </dgm:t>
    </dgm:pt>
    <dgm:pt modelId="{4B39BCC1-9CD6-42FD-831C-F5C5C6777E7B}" type="pres">
      <dgm:prSet presAssocID="{911CD92E-FCF1-463A-BEB2-0A9FF742485F}" presName="text_2" presStyleLbl="node1" presStyleIdx="1" presStyleCnt="4">
        <dgm:presLayoutVars>
          <dgm:bulletEnabled val="1"/>
        </dgm:presLayoutVars>
      </dgm:prSet>
      <dgm:spPr/>
      <dgm:t>
        <a:bodyPr/>
        <a:lstStyle/>
        <a:p>
          <a:endParaRPr lang="de-DE"/>
        </a:p>
      </dgm:t>
    </dgm:pt>
    <dgm:pt modelId="{7C7C294E-49D9-468E-B21D-5A2C9E41C307}" type="pres">
      <dgm:prSet presAssocID="{911CD92E-FCF1-463A-BEB2-0A9FF742485F}" presName="accent_2" presStyleCnt="0"/>
      <dgm:spPr/>
    </dgm:pt>
    <dgm:pt modelId="{70539C43-285D-4CC9-9E89-22CA43A05349}" type="pres">
      <dgm:prSet presAssocID="{911CD92E-FCF1-463A-BEB2-0A9FF742485F}" presName="accentRepeatNode" presStyleLbl="solidFgAcc1" presStyleIdx="1" presStyleCnt="4"/>
      <dgm:spPr/>
    </dgm:pt>
    <dgm:pt modelId="{3044734F-D70F-446D-821B-C790E762E05C}" type="pres">
      <dgm:prSet presAssocID="{F635351E-8CA8-4EAA-95AA-0CA62893B85A}" presName="text_3" presStyleLbl="node1" presStyleIdx="2" presStyleCnt="4">
        <dgm:presLayoutVars>
          <dgm:bulletEnabled val="1"/>
        </dgm:presLayoutVars>
      </dgm:prSet>
      <dgm:spPr/>
      <dgm:t>
        <a:bodyPr/>
        <a:lstStyle/>
        <a:p>
          <a:endParaRPr lang="de-DE"/>
        </a:p>
      </dgm:t>
    </dgm:pt>
    <dgm:pt modelId="{D8AD8762-355A-459B-9B0C-9615205CE5BD}" type="pres">
      <dgm:prSet presAssocID="{F635351E-8CA8-4EAA-95AA-0CA62893B85A}" presName="accent_3" presStyleCnt="0"/>
      <dgm:spPr/>
      <dgm:t>
        <a:bodyPr/>
        <a:lstStyle/>
        <a:p>
          <a:endParaRPr lang="de-DE"/>
        </a:p>
      </dgm:t>
    </dgm:pt>
    <dgm:pt modelId="{41D5D831-07C8-4B69-9B96-E7368EBE269C}" type="pres">
      <dgm:prSet presAssocID="{F635351E-8CA8-4EAA-95AA-0CA62893B85A}" presName="accentRepeatNode" presStyleLbl="solidFgAcc1" presStyleIdx="2" presStyleCnt="4" custLinFactNeighborX="-2528"/>
      <dgm:spPr/>
      <dgm:t>
        <a:bodyPr/>
        <a:lstStyle/>
        <a:p>
          <a:endParaRPr lang="de-DE"/>
        </a:p>
      </dgm:t>
    </dgm:pt>
    <dgm:pt modelId="{7A70A077-7508-4118-AA43-A78D1EF95536}" type="pres">
      <dgm:prSet presAssocID="{587A615D-264A-46B7-80AA-DA33729E92CB}" presName="text_4" presStyleLbl="node1" presStyleIdx="3" presStyleCnt="4">
        <dgm:presLayoutVars>
          <dgm:bulletEnabled val="1"/>
        </dgm:presLayoutVars>
      </dgm:prSet>
      <dgm:spPr/>
      <dgm:t>
        <a:bodyPr/>
        <a:lstStyle/>
        <a:p>
          <a:endParaRPr lang="de-DE"/>
        </a:p>
      </dgm:t>
    </dgm:pt>
    <dgm:pt modelId="{973701F7-ED11-4A80-9DF3-AA25C2219609}" type="pres">
      <dgm:prSet presAssocID="{587A615D-264A-46B7-80AA-DA33729E92CB}" presName="accent_4" presStyleCnt="0"/>
      <dgm:spPr/>
      <dgm:t>
        <a:bodyPr/>
        <a:lstStyle/>
        <a:p>
          <a:endParaRPr lang="de-DE"/>
        </a:p>
      </dgm:t>
    </dgm:pt>
    <dgm:pt modelId="{E601E78D-36BB-4074-866B-05BFFAA35985}" type="pres">
      <dgm:prSet presAssocID="{587A615D-264A-46B7-80AA-DA33729E92CB}" presName="accentRepeatNode" presStyleLbl="solidFgAcc1" presStyleIdx="3" presStyleCnt="4"/>
      <dgm:spPr/>
      <dgm:t>
        <a:bodyPr/>
        <a:lstStyle/>
        <a:p>
          <a:endParaRPr lang="de-DE"/>
        </a:p>
      </dgm:t>
    </dgm:pt>
  </dgm:ptLst>
  <dgm:cxnLst>
    <dgm:cxn modelId="{206EE920-F726-48A7-9D32-E620841AE91D}" srcId="{026864B7-1D90-4663-95C7-8E4530447EA7}" destId="{587A615D-264A-46B7-80AA-DA33729E92CB}" srcOrd="3" destOrd="0" parTransId="{3A8444C5-F593-4591-9C57-7AAD86BE5938}" sibTransId="{22125A2D-0F45-4E3C-8303-C1ECF21CD39C}"/>
    <dgm:cxn modelId="{0CA84FC5-A13D-4103-98D6-284C651992FB}" srcId="{026864B7-1D90-4663-95C7-8E4530447EA7}" destId="{F635351E-8CA8-4EAA-95AA-0CA62893B85A}" srcOrd="2" destOrd="0" parTransId="{E862549A-2435-469A-B712-4F02FE4F38A7}" sibTransId="{30C5D293-6A52-4BCD-9F2C-F39EDD0803D2}"/>
    <dgm:cxn modelId="{9BDA78BF-08D1-4200-A5A8-EF6FC54435E2}" type="presOf" srcId="{587A615D-264A-46B7-80AA-DA33729E92CB}" destId="{7A70A077-7508-4118-AA43-A78D1EF95536}" srcOrd="0" destOrd="0" presId="urn:microsoft.com/office/officeart/2008/layout/VerticalCurvedList"/>
    <dgm:cxn modelId="{18057377-E350-4DD8-9EC7-AB42EED3D9A7}" type="presOf" srcId="{CC722579-EBD5-4745-B30C-633EAA927724}" destId="{55E8351A-2D04-4D48-9922-23A7EA348A16}" srcOrd="0" destOrd="0" presId="urn:microsoft.com/office/officeart/2008/layout/VerticalCurvedList"/>
    <dgm:cxn modelId="{2766E500-C0AB-43BE-98BE-D4824B2218DF}" type="presOf" srcId="{026864B7-1D90-4663-95C7-8E4530447EA7}" destId="{D5C94CDC-4B27-424A-ADE8-1A9BEE1C70E2}" srcOrd="0" destOrd="0" presId="urn:microsoft.com/office/officeart/2008/layout/VerticalCurvedList"/>
    <dgm:cxn modelId="{3E7DB787-B94B-412A-AFE6-1C77515D8AE8}" srcId="{026864B7-1D90-4663-95C7-8E4530447EA7}" destId="{211200B6-C89A-49BD-A8A3-2D2866FB9364}" srcOrd="0" destOrd="0" parTransId="{BD583252-A665-4A15-BB64-929ABA293354}" sibTransId="{CC722579-EBD5-4745-B30C-633EAA927724}"/>
    <dgm:cxn modelId="{E5935BAC-5C5B-4CD7-ACFB-E90394C07ED2}" type="presOf" srcId="{F635351E-8CA8-4EAA-95AA-0CA62893B85A}" destId="{3044734F-D70F-446D-821B-C790E762E05C}" srcOrd="0" destOrd="0" presId="urn:microsoft.com/office/officeart/2008/layout/VerticalCurvedList"/>
    <dgm:cxn modelId="{1528FB4A-6111-45BA-9907-4BAAFD417184}" srcId="{026864B7-1D90-4663-95C7-8E4530447EA7}" destId="{911CD92E-FCF1-463A-BEB2-0A9FF742485F}" srcOrd="1" destOrd="0" parTransId="{6CC0109B-DE17-4EC6-B7FB-94199580B7F5}" sibTransId="{385687E6-78BE-4C22-AACE-F08EBDB2D050}"/>
    <dgm:cxn modelId="{C20312C3-4E62-46BC-BB41-E1DD686C28A5}" type="presOf" srcId="{911CD92E-FCF1-463A-BEB2-0A9FF742485F}" destId="{4B39BCC1-9CD6-42FD-831C-F5C5C6777E7B}" srcOrd="0" destOrd="0" presId="urn:microsoft.com/office/officeart/2008/layout/VerticalCurvedList"/>
    <dgm:cxn modelId="{9A0856A5-96C5-460E-A2DC-770C409FBC69}" type="presOf" srcId="{211200B6-C89A-49BD-A8A3-2D2866FB9364}" destId="{801CD0D0-6662-4EA5-84C1-23EA75DBB840}" srcOrd="0" destOrd="0" presId="urn:microsoft.com/office/officeart/2008/layout/VerticalCurvedList"/>
    <dgm:cxn modelId="{DDE8CD12-900D-4809-AFC9-366F28E6ED70}" type="presParOf" srcId="{D5C94CDC-4B27-424A-ADE8-1A9BEE1C70E2}" destId="{B127EFBE-0185-40F5-BE7F-154858E82884}" srcOrd="0" destOrd="0" presId="urn:microsoft.com/office/officeart/2008/layout/VerticalCurvedList"/>
    <dgm:cxn modelId="{98F788BD-809D-4C92-8CC4-E4DB63A8EC13}" type="presParOf" srcId="{B127EFBE-0185-40F5-BE7F-154858E82884}" destId="{B0948FBF-346A-48F7-BA84-47692FD31B9B}" srcOrd="0" destOrd="0" presId="urn:microsoft.com/office/officeart/2008/layout/VerticalCurvedList"/>
    <dgm:cxn modelId="{90852657-84DA-473A-933B-84CF08A5B439}" type="presParOf" srcId="{B0948FBF-346A-48F7-BA84-47692FD31B9B}" destId="{9D59715F-1982-4863-8260-8D7FE0F060BD}" srcOrd="0" destOrd="0" presId="urn:microsoft.com/office/officeart/2008/layout/VerticalCurvedList"/>
    <dgm:cxn modelId="{BB39B2AB-E06B-41C2-B0C2-2E5994C52157}" type="presParOf" srcId="{B0948FBF-346A-48F7-BA84-47692FD31B9B}" destId="{55E8351A-2D04-4D48-9922-23A7EA348A16}" srcOrd="1" destOrd="0" presId="urn:microsoft.com/office/officeart/2008/layout/VerticalCurvedList"/>
    <dgm:cxn modelId="{929473EB-E234-4A5F-BAFF-C45FB8202B78}" type="presParOf" srcId="{B0948FBF-346A-48F7-BA84-47692FD31B9B}" destId="{33105EC0-9AD0-4193-B905-4B927C719A15}" srcOrd="2" destOrd="0" presId="urn:microsoft.com/office/officeart/2008/layout/VerticalCurvedList"/>
    <dgm:cxn modelId="{ACF6D6D3-E34E-4454-ADCC-E911CFF628A9}" type="presParOf" srcId="{B0948FBF-346A-48F7-BA84-47692FD31B9B}" destId="{01973F4A-660D-43D2-9150-07B1E6D8A04A}" srcOrd="3" destOrd="0" presId="urn:microsoft.com/office/officeart/2008/layout/VerticalCurvedList"/>
    <dgm:cxn modelId="{9DBAB52D-CBB8-4F37-A3F4-806D5F7B88BA}" type="presParOf" srcId="{B127EFBE-0185-40F5-BE7F-154858E82884}" destId="{801CD0D0-6662-4EA5-84C1-23EA75DBB840}" srcOrd="1" destOrd="0" presId="urn:microsoft.com/office/officeart/2008/layout/VerticalCurvedList"/>
    <dgm:cxn modelId="{4F927A7B-B73A-4DEE-B1E1-886424F2E930}" type="presParOf" srcId="{B127EFBE-0185-40F5-BE7F-154858E82884}" destId="{300736EE-5EDF-49A1-AD5A-7DA5DDE1C9A2}" srcOrd="2" destOrd="0" presId="urn:microsoft.com/office/officeart/2008/layout/VerticalCurvedList"/>
    <dgm:cxn modelId="{DF7E81DB-1ABB-4FD1-BB9D-646E9BCFE5C1}" type="presParOf" srcId="{300736EE-5EDF-49A1-AD5A-7DA5DDE1C9A2}" destId="{99751710-6806-426C-98CE-362A0F01B52E}" srcOrd="0" destOrd="0" presId="urn:microsoft.com/office/officeart/2008/layout/VerticalCurvedList"/>
    <dgm:cxn modelId="{B0A7C3EA-D200-46FE-9B08-E9200448F071}" type="presParOf" srcId="{B127EFBE-0185-40F5-BE7F-154858E82884}" destId="{4B39BCC1-9CD6-42FD-831C-F5C5C6777E7B}" srcOrd="3" destOrd="0" presId="urn:microsoft.com/office/officeart/2008/layout/VerticalCurvedList"/>
    <dgm:cxn modelId="{C8294CED-81A3-45AC-94AF-D9EEAF7B7A21}" type="presParOf" srcId="{B127EFBE-0185-40F5-BE7F-154858E82884}" destId="{7C7C294E-49D9-468E-B21D-5A2C9E41C307}" srcOrd="4" destOrd="0" presId="urn:microsoft.com/office/officeart/2008/layout/VerticalCurvedList"/>
    <dgm:cxn modelId="{BB60742C-6971-4274-BC07-9BF65A1A359E}" type="presParOf" srcId="{7C7C294E-49D9-468E-B21D-5A2C9E41C307}" destId="{70539C43-285D-4CC9-9E89-22CA43A05349}" srcOrd="0" destOrd="0" presId="urn:microsoft.com/office/officeart/2008/layout/VerticalCurvedList"/>
    <dgm:cxn modelId="{569A0A5C-0900-4B5E-84F2-7E70A25ABBE4}" type="presParOf" srcId="{B127EFBE-0185-40F5-BE7F-154858E82884}" destId="{3044734F-D70F-446D-821B-C790E762E05C}" srcOrd="5" destOrd="0" presId="urn:microsoft.com/office/officeart/2008/layout/VerticalCurvedList"/>
    <dgm:cxn modelId="{2BBA4105-3C7D-4A0A-842B-3BA8B80DAF02}" type="presParOf" srcId="{B127EFBE-0185-40F5-BE7F-154858E82884}" destId="{D8AD8762-355A-459B-9B0C-9615205CE5BD}" srcOrd="6" destOrd="0" presId="urn:microsoft.com/office/officeart/2008/layout/VerticalCurvedList"/>
    <dgm:cxn modelId="{6302A37A-66C6-4FF1-9A53-B2393ADDD0C6}" type="presParOf" srcId="{D8AD8762-355A-459B-9B0C-9615205CE5BD}" destId="{41D5D831-07C8-4B69-9B96-E7368EBE269C}" srcOrd="0" destOrd="0" presId="urn:microsoft.com/office/officeart/2008/layout/VerticalCurvedList"/>
    <dgm:cxn modelId="{ED675353-EE0F-4EF7-9F41-09CD4CF71C9E}" type="presParOf" srcId="{B127EFBE-0185-40F5-BE7F-154858E82884}" destId="{7A70A077-7508-4118-AA43-A78D1EF95536}" srcOrd="7" destOrd="0" presId="urn:microsoft.com/office/officeart/2008/layout/VerticalCurvedList"/>
    <dgm:cxn modelId="{8CC92E8B-5469-4CEB-9D60-CD02C8F40D0A}" type="presParOf" srcId="{B127EFBE-0185-40F5-BE7F-154858E82884}" destId="{973701F7-ED11-4A80-9DF3-AA25C2219609}" srcOrd="8" destOrd="0" presId="urn:microsoft.com/office/officeart/2008/layout/VerticalCurvedList"/>
    <dgm:cxn modelId="{E51F2AD2-072B-48D6-825A-22471466EE4F}" type="presParOf" srcId="{973701F7-ED11-4A80-9DF3-AA25C2219609}" destId="{E601E78D-36BB-4074-866B-05BFFAA3598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D4DD7-0A63-44CE-889F-086075BC3A45}" type="doc">
      <dgm:prSet loTypeId="urn:microsoft.com/office/officeart/2008/layout/VerticalCurvedList" loCatId="list" qsTypeId="urn:microsoft.com/office/officeart/2005/8/quickstyle/simple4" qsCatId="simple" csTypeId="urn:microsoft.com/office/officeart/2005/8/colors/accent1_1" csCatId="accent1" phldr="1"/>
      <dgm:spPr/>
      <dgm:t>
        <a:bodyPr/>
        <a:lstStyle/>
        <a:p>
          <a:endParaRPr lang="de-DE"/>
        </a:p>
      </dgm:t>
    </dgm:pt>
    <dgm:pt modelId="{5A7BB83F-E695-4001-8163-2FD662A1569C}">
      <dgm:prSet/>
      <dgm:spPr/>
      <dgm:t>
        <a:bodyPr/>
        <a:lstStyle/>
        <a:p>
          <a:pPr rtl="0"/>
          <a:r>
            <a:rPr lang="de-DE" dirty="0" smtClean="0"/>
            <a:t>Fragen, die sich aufgrund von Globalisierungsprozessen aus den vermehrten Begegnungen von Kulturen ergeben</a:t>
          </a:r>
          <a:endParaRPr lang="de-DE" dirty="0"/>
        </a:p>
      </dgm:t>
    </dgm:pt>
    <dgm:pt modelId="{CBEED50F-EA18-4765-81CE-4067D95A2DE3}" type="parTrans" cxnId="{1309D0AF-CDC7-46BA-9F9A-925773B6949D}">
      <dgm:prSet/>
      <dgm:spPr/>
      <dgm:t>
        <a:bodyPr/>
        <a:lstStyle/>
        <a:p>
          <a:endParaRPr lang="de-DE"/>
        </a:p>
      </dgm:t>
    </dgm:pt>
    <dgm:pt modelId="{135CA897-6D1A-4F73-844F-B24069E7EA4C}" type="sibTrans" cxnId="{1309D0AF-CDC7-46BA-9F9A-925773B6949D}">
      <dgm:prSet/>
      <dgm:spPr/>
      <dgm:t>
        <a:bodyPr/>
        <a:lstStyle/>
        <a:p>
          <a:endParaRPr lang="de-DE"/>
        </a:p>
      </dgm:t>
    </dgm:pt>
    <dgm:pt modelId="{C2D95976-EBF2-4B42-B827-8410717B3CF2}">
      <dgm:prSet/>
      <dgm:spPr/>
      <dgm:t>
        <a:bodyPr/>
        <a:lstStyle/>
        <a:p>
          <a:pPr rtl="0"/>
          <a:r>
            <a:rPr lang="de-DE" dirty="0" smtClean="0"/>
            <a:t>Fragen nach der Durchsetzung der Menschenrechte </a:t>
          </a:r>
          <a:endParaRPr lang="de-DE" dirty="0"/>
        </a:p>
      </dgm:t>
    </dgm:pt>
    <dgm:pt modelId="{1F225AE6-B7E4-4A4E-BD49-097EC7BE2702}" type="parTrans" cxnId="{D998430D-053E-4542-918E-DC19950E4416}">
      <dgm:prSet/>
      <dgm:spPr/>
      <dgm:t>
        <a:bodyPr/>
        <a:lstStyle/>
        <a:p>
          <a:endParaRPr lang="de-DE"/>
        </a:p>
      </dgm:t>
    </dgm:pt>
    <dgm:pt modelId="{EFF3526E-F620-449C-A6BD-8A962163833B}" type="sibTrans" cxnId="{D998430D-053E-4542-918E-DC19950E4416}">
      <dgm:prSet/>
      <dgm:spPr/>
      <dgm:t>
        <a:bodyPr/>
        <a:lstStyle/>
        <a:p>
          <a:endParaRPr lang="de-DE"/>
        </a:p>
      </dgm:t>
    </dgm:pt>
    <dgm:pt modelId="{D5D82303-8101-4BC8-8642-E02FEB1BB013}">
      <dgm:prSet/>
      <dgm:spPr/>
      <dgm:t>
        <a:bodyPr/>
        <a:lstStyle/>
        <a:p>
          <a:pPr rtl="0"/>
          <a:r>
            <a:rPr lang="de-DE" dirty="0" smtClean="0"/>
            <a:t>Fragen nach der Erhaltung des inneren und äußeren Friedens </a:t>
          </a:r>
          <a:endParaRPr lang="de-DE" dirty="0"/>
        </a:p>
      </dgm:t>
    </dgm:pt>
    <dgm:pt modelId="{B6B0C560-D0E3-460C-BBCE-645DC73B13DF}" type="parTrans" cxnId="{DCF0806E-2C0A-4C7D-B8F8-BC930B1946DF}">
      <dgm:prSet/>
      <dgm:spPr/>
      <dgm:t>
        <a:bodyPr/>
        <a:lstStyle/>
        <a:p>
          <a:endParaRPr lang="de-DE"/>
        </a:p>
      </dgm:t>
    </dgm:pt>
    <dgm:pt modelId="{655D397B-A03B-4BE7-95A1-595DE04DD72F}" type="sibTrans" cxnId="{DCF0806E-2C0A-4C7D-B8F8-BC930B1946DF}">
      <dgm:prSet/>
      <dgm:spPr/>
      <dgm:t>
        <a:bodyPr/>
        <a:lstStyle/>
        <a:p>
          <a:endParaRPr lang="de-DE"/>
        </a:p>
      </dgm:t>
    </dgm:pt>
    <dgm:pt modelId="{C5D96BB4-CC49-444D-9A18-DB1405D6EBA6}">
      <dgm:prSet/>
      <dgm:spPr/>
      <dgm:t>
        <a:bodyPr/>
        <a:lstStyle/>
        <a:p>
          <a:pPr rtl="0"/>
          <a:r>
            <a:rPr lang="de-DE" dirty="0" smtClean="0"/>
            <a:t>Fragen nach den Chancen und dem Preis von Modernisierung in der Industriegesellschaft </a:t>
          </a:r>
          <a:endParaRPr lang="de-DE" dirty="0"/>
        </a:p>
      </dgm:t>
    </dgm:pt>
    <dgm:pt modelId="{487D024E-B557-4FF0-AC7D-E096F262B2AB}" type="parTrans" cxnId="{B6464152-FA0D-40DA-B46C-C263AFAFB039}">
      <dgm:prSet/>
      <dgm:spPr/>
      <dgm:t>
        <a:bodyPr/>
        <a:lstStyle/>
        <a:p>
          <a:endParaRPr lang="de-DE"/>
        </a:p>
      </dgm:t>
    </dgm:pt>
    <dgm:pt modelId="{7FE0D735-230E-4E64-8D81-D4CBF53F2DCE}" type="sibTrans" cxnId="{B6464152-FA0D-40DA-B46C-C263AFAFB039}">
      <dgm:prSet/>
      <dgm:spPr/>
      <dgm:t>
        <a:bodyPr/>
        <a:lstStyle/>
        <a:p>
          <a:endParaRPr lang="de-DE"/>
        </a:p>
      </dgm:t>
    </dgm:pt>
    <dgm:pt modelId="{E8440701-84D2-41CC-A794-66BFFF14B438}">
      <dgm:prSet/>
      <dgm:spPr/>
      <dgm:t>
        <a:bodyPr/>
        <a:lstStyle/>
        <a:p>
          <a:pPr rtl="0"/>
          <a:r>
            <a:rPr lang="de-DE" dirty="0" smtClean="0"/>
            <a:t>Fragen nach der Bedeutung der nationalen Identität in multikulturellen sowie … global verflochtenen Gesellschaften</a:t>
          </a:r>
          <a:endParaRPr lang="de-DE" dirty="0"/>
        </a:p>
      </dgm:t>
    </dgm:pt>
    <dgm:pt modelId="{0AD00749-AF54-4E2D-9340-71101BC58911}" type="parTrans" cxnId="{CA8F74CE-A15C-4F3B-8EA1-0D079FD76368}">
      <dgm:prSet/>
      <dgm:spPr/>
      <dgm:t>
        <a:bodyPr/>
        <a:lstStyle/>
        <a:p>
          <a:endParaRPr lang="de-DE"/>
        </a:p>
      </dgm:t>
    </dgm:pt>
    <dgm:pt modelId="{1C5B6E62-A001-4DEF-8585-0378997856DD}" type="sibTrans" cxnId="{CA8F74CE-A15C-4F3B-8EA1-0D079FD76368}">
      <dgm:prSet/>
      <dgm:spPr/>
      <dgm:t>
        <a:bodyPr/>
        <a:lstStyle/>
        <a:p>
          <a:endParaRPr lang="de-DE"/>
        </a:p>
      </dgm:t>
    </dgm:pt>
    <dgm:pt modelId="{D3DBCE21-7EAF-4AA8-83FB-45D933C3EC0D}">
      <dgm:prSet/>
      <dgm:spPr/>
      <dgm:t>
        <a:bodyPr/>
        <a:lstStyle/>
        <a:p>
          <a:pPr rtl="0"/>
          <a:r>
            <a:rPr lang="de-DE" dirty="0" smtClean="0"/>
            <a:t>Fragen nach der historischen Erinnerung, besonders an die Zeit des Nationalsozialismus </a:t>
          </a:r>
          <a:endParaRPr lang="de-DE" dirty="0"/>
        </a:p>
      </dgm:t>
    </dgm:pt>
    <dgm:pt modelId="{F0BC5BA7-FBFA-458D-BB6B-48AEAD389078}" type="parTrans" cxnId="{A45061F2-ABE7-47D5-B560-580E5B46D7D5}">
      <dgm:prSet/>
      <dgm:spPr/>
      <dgm:t>
        <a:bodyPr/>
        <a:lstStyle/>
        <a:p>
          <a:endParaRPr lang="de-DE"/>
        </a:p>
      </dgm:t>
    </dgm:pt>
    <dgm:pt modelId="{90E0465E-3517-42BF-B08D-20CF2B98714E}" type="sibTrans" cxnId="{A45061F2-ABE7-47D5-B560-580E5B46D7D5}">
      <dgm:prSet/>
      <dgm:spPr/>
      <dgm:t>
        <a:bodyPr/>
        <a:lstStyle/>
        <a:p>
          <a:endParaRPr lang="de-DE"/>
        </a:p>
      </dgm:t>
    </dgm:pt>
    <dgm:pt modelId="{6784693B-703A-4CE9-A74B-450F3417BA3A}" type="pres">
      <dgm:prSet presAssocID="{569D4DD7-0A63-44CE-889F-086075BC3A45}" presName="Name0" presStyleCnt="0">
        <dgm:presLayoutVars>
          <dgm:chMax val="7"/>
          <dgm:chPref val="7"/>
          <dgm:dir/>
        </dgm:presLayoutVars>
      </dgm:prSet>
      <dgm:spPr/>
      <dgm:t>
        <a:bodyPr/>
        <a:lstStyle/>
        <a:p>
          <a:endParaRPr lang="de-DE"/>
        </a:p>
      </dgm:t>
    </dgm:pt>
    <dgm:pt modelId="{A5A2B63F-AD7C-429C-97E2-FA67BB8DBFE1}" type="pres">
      <dgm:prSet presAssocID="{569D4DD7-0A63-44CE-889F-086075BC3A45}" presName="Name1" presStyleCnt="0"/>
      <dgm:spPr/>
      <dgm:t>
        <a:bodyPr/>
        <a:lstStyle/>
        <a:p>
          <a:endParaRPr lang="de-DE"/>
        </a:p>
      </dgm:t>
    </dgm:pt>
    <dgm:pt modelId="{99C339BE-99C9-43F1-BCA0-C3E2A9375958}" type="pres">
      <dgm:prSet presAssocID="{569D4DD7-0A63-44CE-889F-086075BC3A45}" presName="cycle" presStyleCnt="0"/>
      <dgm:spPr/>
      <dgm:t>
        <a:bodyPr/>
        <a:lstStyle/>
        <a:p>
          <a:endParaRPr lang="de-DE"/>
        </a:p>
      </dgm:t>
    </dgm:pt>
    <dgm:pt modelId="{7FD933AD-00B8-491B-BE2C-076E50982723}" type="pres">
      <dgm:prSet presAssocID="{569D4DD7-0A63-44CE-889F-086075BC3A45}" presName="srcNode" presStyleLbl="node1" presStyleIdx="0" presStyleCnt="6"/>
      <dgm:spPr/>
      <dgm:t>
        <a:bodyPr/>
        <a:lstStyle/>
        <a:p>
          <a:endParaRPr lang="de-DE"/>
        </a:p>
      </dgm:t>
    </dgm:pt>
    <dgm:pt modelId="{ECDDAD6F-222F-4F2F-ACD7-EFA605107B0C}" type="pres">
      <dgm:prSet presAssocID="{569D4DD7-0A63-44CE-889F-086075BC3A45}" presName="conn" presStyleLbl="parChTrans1D2" presStyleIdx="0" presStyleCnt="1"/>
      <dgm:spPr/>
      <dgm:t>
        <a:bodyPr/>
        <a:lstStyle/>
        <a:p>
          <a:endParaRPr lang="de-DE"/>
        </a:p>
      </dgm:t>
    </dgm:pt>
    <dgm:pt modelId="{B75A46E3-8FD5-4118-AF68-85987B6A8B0C}" type="pres">
      <dgm:prSet presAssocID="{569D4DD7-0A63-44CE-889F-086075BC3A45}" presName="extraNode" presStyleLbl="node1" presStyleIdx="0" presStyleCnt="6"/>
      <dgm:spPr/>
      <dgm:t>
        <a:bodyPr/>
        <a:lstStyle/>
        <a:p>
          <a:endParaRPr lang="de-DE"/>
        </a:p>
      </dgm:t>
    </dgm:pt>
    <dgm:pt modelId="{B93E8DC8-7F7B-4B78-9D12-33B70B9C37ED}" type="pres">
      <dgm:prSet presAssocID="{569D4DD7-0A63-44CE-889F-086075BC3A45}" presName="dstNode" presStyleLbl="node1" presStyleIdx="0" presStyleCnt="6"/>
      <dgm:spPr/>
      <dgm:t>
        <a:bodyPr/>
        <a:lstStyle/>
        <a:p>
          <a:endParaRPr lang="de-DE"/>
        </a:p>
      </dgm:t>
    </dgm:pt>
    <dgm:pt modelId="{332DD6C9-61DE-4C3E-BA06-1DD7102B9807}" type="pres">
      <dgm:prSet presAssocID="{5A7BB83F-E695-4001-8163-2FD662A1569C}" presName="text_1" presStyleLbl="node1" presStyleIdx="0" presStyleCnt="6">
        <dgm:presLayoutVars>
          <dgm:bulletEnabled val="1"/>
        </dgm:presLayoutVars>
      </dgm:prSet>
      <dgm:spPr/>
      <dgm:t>
        <a:bodyPr/>
        <a:lstStyle/>
        <a:p>
          <a:endParaRPr lang="de-DE"/>
        </a:p>
      </dgm:t>
    </dgm:pt>
    <dgm:pt modelId="{8A2D403A-FC41-4C1F-BDD3-7932E39AB6D9}" type="pres">
      <dgm:prSet presAssocID="{5A7BB83F-E695-4001-8163-2FD662A1569C}" presName="accent_1" presStyleCnt="0"/>
      <dgm:spPr/>
      <dgm:t>
        <a:bodyPr/>
        <a:lstStyle/>
        <a:p>
          <a:endParaRPr lang="de-DE"/>
        </a:p>
      </dgm:t>
    </dgm:pt>
    <dgm:pt modelId="{0E5D79E8-AE15-45F3-90B3-6E5776A66076}" type="pres">
      <dgm:prSet presAssocID="{5A7BB83F-E695-4001-8163-2FD662A1569C}" presName="accentRepeatNode" presStyleLbl="solidFgAcc1" presStyleIdx="0" presStyleCnt="6"/>
      <dgm:spPr/>
      <dgm:t>
        <a:bodyPr/>
        <a:lstStyle/>
        <a:p>
          <a:endParaRPr lang="de-DE"/>
        </a:p>
      </dgm:t>
    </dgm:pt>
    <dgm:pt modelId="{3A3B837D-D779-4FAD-BAF4-32658095D694}" type="pres">
      <dgm:prSet presAssocID="{C2D95976-EBF2-4B42-B827-8410717B3CF2}" presName="text_2" presStyleLbl="node1" presStyleIdx="1" presStyleCnt="6" custLinFactNeighborX="467" custLinFactNeighborY="6433">
        <dgm:presLayoutVars>
          <dgm:bulletEnabled val="1"/>
        </dgm:presLayoutVars>
      </dgm:prSet>
      <dgm:spPr/>
      <dgm:t>
        <a:bodyPr/>
        <a:lstStyle/>
        <a:p>
          <a:endParaRPr lang="de-DE"/>
        </a:p>
      </dgm:t>
    </dgm:pt>
    <dgm:pt modelId="{BCFB74F3-AF97-451A-8FE0-10B967B82779}" type="pres">
      <dgm:prSet presAssocID="{C2D95976-EBF2-4B42-B827-8410717B3CF2}" presName="accent_2" presStyleCnt="0"/>
      <dgm:spPr/>
      <dgm:t>
        <a:bodyPr/>
        <a:lstStyle/>
        <a:p>
          <a:endParaRPr lang="de-DE"/>
        </a:p>
      </dgm:t>
    </dgm:pt>
    <dgm:pt modelId="{26A4C212-A655-4EED-BD76-474621563B6F}" type="pres">
      <dgm:prSet presAssocID="{C2D95976-EBF2-4B42-B827-8410717B3CF2}" presName="accentRepeatNode" presStyleLbl="solidFgAcc1" presStyleIdx="1" presStyleCnt="6"/>
      <dgm:spPr/>
      <dgm:t>
        <a:bodyPr/>
        <a:lstStyle/>
        <a:p>
          <a:endParaRPr lang="de-DE"/>
        </a:p>
      </dgm:t>
    </dgm:pt>
    <dgm:pt modelId="{698A5311-CA6C-4142-8FBB-3155ADBE7FA6}" type="pres">
      <dgm:prSet presAssocID="{D5D82303-8101-4BC8-8642-E02FEB1BB013}" presName="text_3" presStyleLbl="node1" presStyleIdx="2" presStyleCnt="6">
        <dgm:presLayoutVars>
          <dgm:bulletEnabled val="1"/>
        </dgm:presLayoutVars>
      </dgm:prSet>
      <dgm:spPr/>
      <dgm:t>
        <a:bodyPr/>
        <a:lstStyle/>
        <a:p>
          <a:endParaRPr lang="de-DE"/>
        </a:p>
      </dgm:t>
    </dgm:pt>
    <dgm:pt modelId="{29C3E2C1-BE39-4560-A704-DEC849A4123A}" type="pres">
      <dgm:prSet presAssocID="{D5D82303-8101-4BC8-8642-E02FEB1BB013}" presName="accent_3" presStyleCnt="0"/>
      <dgm:spPr/>
      <dgm:t>
        <a:bodyPr/>
        <a:lstStyle/>
        <a:p>
          <a:endParaRPr lang="de-DE"/>
        </a:p>
      </dgm:t>
    </dgm:pt>
    <dgm:pt modelId="{B57C2FAC-C3EC-488B-A1A9-B2F5ED9E2ED1}" type="pres">
      <dgm:prSet presAssocID="{D5D82303-8101-4BC8-8642-E02FEB1BB013}" presName="accentRepeatNode" presStyleLbl="solidFgAcc1" presStyleIdx="2" presStyleCnt="6"/>
      <dgm:spPr/>
      <dgm:t>
        <a:bodyPr/>
        <a:lstStyle/>
        <a:p>
          <a:endParaRPr lang="de-DE"/>
        </a:p>
      </dgm:t>
    </dgm:pt>
    <dgm:pt modelId="{0F155A8C-7EED-4547-87F9-6ED1EEA7B4EC}" type="pres">
      <dgm:prSet presAssocID="{C5D96BB4-CC49-444D-9A18-DB1405D6EBA6}" presName="text_4" presStyleLbl="node1" presStyleIdx="3" presStyleCnt="6">
        <dgm:presLayoutVars>
          <dgm:bulletEnabled val="1"/>
        </dgm:presLayoutVars>
      </dgm:prSet>
      <dgm:spPr/>
      <dgm:t>
        <a:bodyPr/>
        <a:lstStyle/>
        <a:p>
          <a:endParaRPr lang="de-DE"/>
        </a:p>
      </dgm:t>
    </dgm:pt>
    <dgm:pt modelId="{270459B8-CC43-4ABF-A554-A461F75B3EA6}" type="pres">
      <dgm:prSet presAssocID="{C5D96BB4-CC49-444D-9A18-DB1405D6EBA6}" presName="accent_4" presStyleCnt="0"/>
      <dgm:spPr/>
      <dgm:t>
        <a:bodyPr/>
        <a:lstStyle/>
        <a:p>
          <a:endParaRPr lang="de-DE"/>
        </a:p>
      </dgm:t>
    </dgm:pt>
    <dgm:pt modelId="{971DCE1F-D3AB-4CC8-A9B8-9F6C58EBFEF8}" type="pres">
      <dgm:prSet presAssocID="{C5D96BB4-CC49-444D-9A18-DB1405D6EBA6}" presName="accentRepeatNode" presStyleLbl="solidFgAcc1" presStyleIdx="3" presStyleCnt="6"/>
      <dgm:spPr/>
      <dgm:t>
        <a:bodyPr/>
        <a:lstStyle/>
        <a:p>
          <a:endParaRPr lang="de-DE"/>
        </a:p>
      </dgm:t>
    </dgm:pt>
    <dgm:pt modelId="{C7D3BDEF-C7CD-40E7-A1F2-2DA00C246AD2}" type="pres">
      <dgm:prSet presAssocID="{E8440701-84D2-41CC-A794-66BFFF14B438}" presName="text_5" presStyleLbl="node1" presStyleIdx="4" presStyleCnt="6">
        <dgm:presLayoutVars>
          <dgm:bulletEnabled val="1"/>
        </dgm:presLayoutVars>
      </dgm:prSet>
      <dgm:spPr/>
      <dgm:t>
        <a:bodyPr/>
        <a:lstStyle/>
        <a:p>
          <a:endParaRPr lang="de-DE"/>
        </a:p>
      </dgm:t>
    </dgm:pt>
    <dgm:pt modelId="{8E200868-1FF3-4FF4-9DAB-7818E15A609F}" type="pres">
      <dgm:prSet presAssocID="{E8440701-84D2-41CC-A794-66BFFF14B438}" presName="accent_5" presStyleCnt="0"/>
      <dgm:spPr/>
      <dgm:t>
        <a:bodyPr/>
        <a:lstStyle/>
        <a:p>
          <a:endParaRPr lang="de-DE"/>
        </a:p>
      </dgm:t>
    </dgm:pt>
    <dgm:pt modelId="{624FDCFD-4B96-485A-8292-414EA8891FFE}" type="pres">
      <dgm:prSet presAssocID="{E8440701-84D2-41CC-A794-66BFFF14B438}" presName="accentRepeatNode" presStyleLbl="solidFgAcc1" presStyleIdx="4" presStyleCnt="6"/>
      <dgm:spPr/>
      <dgm:t>
        <a:bodyPr/>
        <a:lstStyle/>
        <a:p>
          <a:endParaRPr lang="de-DE"/>
        </a:p>
      </dgm:t>
    </dgm:pt>
    <dgm:pt modelId="{8F7BB00F-F1ED-4A57-9C2F-1D513833D00F}" type="pres">
      <dgm:prSet presAssocID="{D3DBCE21-7EAF-4AA8-83FB-45D933C3EC0D}" presName="text_6" presStyleLbl="node1" presStyleIdx="5" presStyleCnt="6">
        <dgm:presLayoutVars>
          <dgm:bulletEnabled val="1"/>
        </dgm:presLayoutVars>
      </dgm:prSet>
      <dgm:spPr/>
      <dgm:t>
        <a:bodyPr/>
        <a:lstStyle/>
        <a:p>
          <a:endParaRPr lang="de-DE"/>
        </a:p>
      </dgm:t>
    </dgm:pt>
    <dgm:pt modelId="{E9587993-3C9A-426F-BA42-9A4FB3A4693C}" type="pres">
      <dgm:prSet presAssocID="{D3DBCE21-7EAF-4AA8-83FB-45D933C3EC0D}" presName="accent_6" presStyleCnt="0"/>
      <dgm:spPr/>
      <dgm:t>
        <a:bodyPr/>
        <a:lstStyle/>
        <a:p>
          <a:endParaRPr lang="de-DE"/>
        </a:p>
      </dgm:t>
    </dgm:pt>
    <dgm:pt modelId="{832905EF-68D2-415C-87CC-11AE8822E61C}" type="pres">
      <dgm:prSet presAssocID="{D3DBCE21-7EAF-4AA8-83FB-45D933C3EC0D}" presName="accentRepeatNode" presStyleLbl="solidFgAcc1" presStyleIdx="5" presStyleCnt="6"/>
      <dgm:spPr/>
      <dgm:t>
        <a:bodyPr/>
        <a:lstStyle/>
        <a:p>
          <a:endParaRPr lang="de-DE"/>
        </a:p>
      </dgm:t>
    </dgm:pt>
  </dgm:ptLst>
  <dgm:cxnLst>
    <dgm:cxn modelId="{DCF0806E-2C0A-4C7D-B8F8-BC930B1946DF}" srcId="{569D4DD7-0A63-44CE-889F-086075BC3A45}" destId="{D5D82303-8101-4BC8-8642-E02FEB1BB013}" srcOrd="2" destOrd="0" parTransId="{B6B0C560-D0E3-460C-BBCE-645DC73B13DF}" sibTransId="{655D397B-A03B-4BE7-95A1-595DE04DD72F}"/>
    <dgm:cxn modelId="{A45061F2-ABE7-47D5-B560-580E5B46D7D5}" srcId="{569D4DD7-0A63-44CE-889F-086075BC3A45}" destId="{D3DBCE21-7EAF-4AA8-83FB-45D933C3EC0D}" srcOrd="5" destOrd="0" parTransId="{F0BC5BA7-FBFA-458D-BB6B-48AEAD389078}" sibTransId="{90E0465E-3517-42BF-B08D-20CF2B98714E}"/>
    <dgm:cxn modelId="{6EF3BEF8-ABF6-491A-913F-16A2671562BC}" type="presOf" srcId="{D3DBCE21-7EAF-4AA8-83FB-45D933C3EC0D}" destId="{8F7BB00F-F1ED-4A57-9C2F-1D513833D00F}" srcOrd="0" destOrd="0" presId="urn:microsoft.com/office/officeart/2008/layout/VerticalCurvedList"/>
    <dgm:cxn modelId="{EC73DA13-4BDF-4664-838B-D07BB43DF400}" type="presOf" srcId="{569D4DD7-0A63-44CE-889F-086075BC3A45}" destId="{6784693B-703A-4CE9-A74B-450F3417BA3A}" srcOrd="0" destOrd="0" presId="urn:microsoft.com/office/officeart/2008/layout/VerticalCurvedList"/>
    <dgm:cxn modelId="{7FF98577-42D0-437A-81E4-D7C358E40729}" type="presOf" srcId="{D5D82303-8101-4BC8-8642-E02FEB1BB013}" destId="{698A5311-CA6C-4142-8FBB-3155ADBE7FA6}" srcOrd="0" destOrd="0" presId="urn:microsoft.com/office/officeart/2008/layout/VerticalCurvedList"/>
    <dgm:cxn modelId="{CA8F74CE-A15C-4F3B-8EA1-0D079FD76368}" srcId="{569D4DD7-0A63-44CE-889F-086075BC3A45}" destId="{E8440701-84D2-41CC-A794-66BFFF14B438}" srcOrd="4" destOrd="0" parTransId="{0AD00749-AF54-4E2D-9340-71101BC58911}" sibTransId="{1C5B6E62-A001-4DEF-8585-0378997856DD}"/>
    <dgm:cxn modelId="{337C188F-0CB2-491B-8241-50666E647ED0}" type="presOf" srcId="{E8440701-84D2-41CC-A794-66BFFF14B438}" destId="{C7D3BDEF-C7CD-40E7-A1F2-2DA00C246AD2}" srcOrd="0" destOrd="0" presId="urn:microsoft.com/office/officeart/2008/layout/VerticalCurvedList"/>
    <dgm:cxn modelId="{6897AF24-A092-4AB0-97CA-DD8906C6D8DF}" type="presOf" srcId="{5A7BB83F-E695-4001-8163-2FD662A1569C}" destId="{332DD6C9-61DE-4C3E-BA06-1DD7102B9807}" srcOrd="0" destOrd="0" presId="urn:microsoft.com/office/officeart/2008/layout/VerticalCurvedList"/>
    <dgm:cxn modelId="{339541DA-147C-41D0-9CA8-5234595E3269}" type="presOf" srcId="{C5D96BB4-CC49-444D-9A18-DB1405D6EBA6}" destId="{0F155A8C-7EED-4547-87F9-6ED1EEA7B4EC}" srcOrd="0" destOrd="0" presId="urn:microsoft.com/office/officeart/2008/layout/VerticalCurvedList"/>
    <dgm:cxn modelId="{B6464152-FA0D-40DA-B46C-C263AFAFB039}" srcId="{569D4DD7-0A63-44CE-889F-086075BC3A45}" destId="{C5D96BB4-CC49-444D-9A18-DB1405D6EBA6}" srcOrd="3" destOrd="0" parTransId="{487D024E-B557-4FF0-AC7D-E096F262B2AB}" sibTransId="{7FE0D735-230E-4E64-8D81-D4CBF53F2DCE}"/>
    <dgm:cxn modelId="{1309D0AF-CDC7-46BA-9F9A-925773B6949D}" srcId="{569D4DD7-0A63-44CE-889F-086075BC3A45}" destId="{5A7BB83F-E695-4001-8163-2FD662A1569C}" srcOrd="0" destOrd="0" parTransId="{CBEED50F-EA18-4765-81CE-4067D95A2DE3}" sibTransId="{135CA897-6D1A-4F73-844F-B24069E7EA4C}"/>
    <dgm:cxn modelId="{590B1F4B-411C-4F17-90E8-37FB7F499ADA}" type="presOf" srcId="{C2D95976-EBF2-4B42-B827-8410717B3CF2}" destId="{3A3B837D-D779-4FAD-BAF4-32658095D694}" srcOrd="0" destOrd="0" presId="urn:microsoft.com/office/officeart/2008/layout/VerticalCurvedList"/>
    <dgm:cxn modelId="{D998430D-053E-4542-918E-DC19950E4416}" srcId="{569D4DD7-0A63-44CE-889F-086075BC3A45}" destId="{C2D95976-EBF2-4B42-B827-8410717B3CF2}" srcOrd="1" destOrd="0" parTransId="{1F225AE6-B7E4-4A4E-BD49-097EC7BE2702}" sibTransId="{EFF3526E-F620-449C-A6BD-8A962163833B}"/>
    <dgm:cxn modelId="{692BB6AA-D041-48A1-B72E-3D6F0BD46ABA}" type="presOf" srcId="{135CA897-6D1A-4F73-844F-B24069E7EA4C}" destId="{ECDDAD6F-222F-4F2F-ACD7-EFA605107B0C}" srcOrd="0" destOrd="0" presId="urn:microsoft.com/office/officeart/2008/layout/VerticalCurvedList"/>
    <dgm:cxn modelId="{563BACD4-49A2-45D9-8368-75B3BC4F4064}" type="presParOf" srcId="{6784693B-703A-4CE9-A74B-450F3417BA3A}" destId="{A5A2B63F-AD7C-429C-97E2-FA67BB8DBFE1}" srcOrd="0" destOrd="0" presId="urn:microsoft.com/office/officeart/2008/layout/VerticalCurvedList"/>
    <dgm:cxn modelId="{E8AE99DD-7CFF-4E6B-B0F1-19153E11DC28}" type="presParOf" srcId="{A5A2B63F-AD7C-429C-97E2-FA67BB8DBFE1}" destId="{99C339BE-99C9-43F1-BCA0-C3E2A9375958}" srcOrd="0" destOrd="0" presId="urn:microsoft.com/office/officeart/2008/layout/VerticalCurvedList"/>
    <dgm:cxn modelId="{C4D1D26E-8C2A-437D-97B2-AE92AB90DC0D}" type="presParOf" srcId="{99C339BE-99C9-43F1-BCA0-C3E2A9375958}" destId="{7FD933AD-00B8-491B-BE2C-076E50982723}" srcOrd="0" destOrd="0" presId="urn:microsoft.com/office/officeart/2008/layout/VerticalCurvedList"/>
    <dgm:cxn modelId="{89B0FF7C-63F1-44A2-8339-50BF6547BE70}" type="presParOf" srcId="{99C339BE-99C9-43F1-BCA0-C3E2A9375958}" destId="{ECDDAD6F-222F-4F2F-ACD7-EFA605107B0C}" srcOrd="1" destOrd="0" presId="urn:microsoft.com/office/officeart/2008/layout/VerticalCurvedList"/>
    <dgm:cxn modelId="{2F99D7A0-0E1A-41A5-8499-787AC2BFF901}" type="presParOf" srcId="{99C339BE-99C9-43F1-BCA0-C3E2A9375958}" destId="{B75A46E3-8FD5-4118-AF68-85987B6A8B0C}" srcOrd="2" destOrd="0" presId="urn:microsoft.com/office/officeart/2008/layout/VerticalCurvedList"/>
    <dgm:cxn modelId="{2DF0F26D-FC4F-45FD-9EE5-92F0AB4FB55B}" type="presParOf" srcId="{99C339BE-99C9-43F1-BCA0-C3E2A9375958}" destId="{B93E8DC8-7F7B-4B78-9D12-33B70B9C37ED}" srcOrd="3" destOrd="0" presId="urn:microsoft.com/office/officeart/2008/layout/VerticalCurvedList"/>
    <dgm:cxn modelId="{83CCA0B0-EA30-4C34-BAA5-5700C33FC09E}" type="presParOf" srcId="{A5A2B63F-AD7C-429C-97E2-FA67BB8DBFE1}" destId="{332DD6C9-61DE-4C3E-BA06-1DD7102B9807}" srcOrd="1" destOrd="0" presId="urn:microsoft.com/office/officeart/2008/layout/VerticalCurvedList"/>
    <dgm:cxn modelId="{D5495415-9D1F-4664-91DF-0E5D5998F5FE}" type="presParOf" srcId="{A5A2B63F-AD7C-429C-97E2-FA67BB8DBFE1}" destId="{8A2D403A-FC41-4C1F-BDD3-7932E39AB6D9}" srcOrd="2" destOrd="0" presId="urn:microsoft.com/office/officeart/2008/layout/VerticalCurvedList"/>
    <dgm:cxn modelId="{ACA22638-19F7-4B09-8A75-E70D725C6116}" type="presParOf" srcId="{8A2D403A-FC41-4C1F-BDD3-7932E39AB6D9}" destId="{0E5D79E8-AE15-45F3-90B3-6E5776A66076}" srcOrd="0" destOrd="0" presId="urn:microsoft.com/office/officeart/2008/layout/VerticalCurvedList"/>
    <dgm:cxn modelId="{48EB742D-6920-487D-938C-F7786EECF4C5}" type="presParOf" srcId="{A5A2B63F-AD7C-429C-97E2-FA67BB8DBFE1}" destId="{3A3B837D-D779-4FAD-BAF4-32658095D694}" srcOrd="3" destOrd="0" presId="urn:microsoft.com/office/officeart/2008/layout/VerticalCurvedList"/>
    <dgm:cxn modelId="{71B3EF49-4813-4CFD-BBAA-439DDF8AE2E3}" type="presParOf" srcId="{A5A2B63F-AD7C-429C-97E2-FA67BB8DBFE1}" destId="{BCFB74F3-AF97-451A-8FE0-10B967B82779}" srcOrd="4" destOrd="0" presId="urn:microsoft.com/office/officeart/2008/layout/VerticalCurvedList"/>
    <dgm:cxn modelId="{DE6547F2-00D9-4A0F-8FCE-31B08FAD07CA}" type="presParOf" srcId="{BCFB74F3-AF97-451A-8FE0-10B967B82779}" destId="{26A4C212-A655-4EED-BD76-474621563B6F}" srcOrd="0" destOrd="0" presId="urn:microsoft.com/office/officeart/2008/layout/VerticalCurvedList"/>
    <dgm:cxn modelId="{49EE5AD7-7FBE-4B96-AAFD-EC8D710691D9}" type="presParOf" srcId="{A5A2B63F-AD7C-429C-97E2-FA67BB8DBFE1}" destId="{698A5311-CA6C-4142-8FBB-3155ADBE7FA6}" srcOrd="5" destOrd="0" presId="urn:microsoft.com/office/officeart/2008/layout/VerticalCurvedList"/>
    <dgm:cxn modelId="{D8A937B3-B7B8-4181-8197-AB0E50015FD4}" type="presParOf" srcId="{A5A2B63F-AD7C-429C-97E2-FA67BB8DBFE1}" destId="{29C3E2C1-BE39-4560-A704-DEC849A4123A}" srcOrd="6" destOrd="0" presId="urn:microsoft.com/office/officeart/2008/layout/VerticalCurvedList"/>
    <dgm:cxn modelId="{45F10880-1A94-4777-A165-092EA7D86544}" type="presParOf" srcId="{29C3E2C1-BE39-4560-A704-DEC849A4123A}" destId="{B57C2FAC-C3EC-488B-A1A9-B2F5ED9E2ED1}" srcOrd="0" destOrd="0" presId="urn:microsoft.com/office/officeart/2008/layout/VerticalCurvedList"/>
    <dgm:cxn modelId="{4C352124-222A-4D7B-995D-E1F6F93B7010}" type="presParOf" srcId="{A5A2B63F-AD7C-429C-97E2-FA67BB8DBFE1}" destId="{0F155A8C-7EED-4547-87F9-6ED1EEA7B4EC}" srcOrd="7" destOrd="0" presId="urn:microsoft.com/office/officeart/2008/layout/VerticalCurvedList"/>
    <dgm:cxn modelId="{A3EACAF0-D9EA-4CC8-A653-1C7D9174DC3E}" type="presParOf" srcId="{A5A2B63F-AD7C-429C-97E2-FA67BB8DBFE1}" destId="{270459B8-CC43-4ABF-A554-A461F75B3EA6}" srcOrd="8" destOrd="0" presId="urn:microsoft.com/office/officeart/2008/layout/VerticalCurvedList"/>
    <dgm:cxn modelId="{D2FA15C4-31D2-4C80-B3D5-592675D2F891}" type="presParOf" srcId="{270459B8-CC43-4ABF-A554-A461F75B3EA6}" destId="{971DCE1F-D3AB-4CC8-A9B8-9F6C58EBFEF8}" srcOrd="0" destOrd="0" presId="urn:microsoft.com/office/officeart/2008/layout/VerticalCurvedList"/>
    <dgm:cxn modelId="{26C0B099-FB58-49B3-BC80-5E6B182076B1}" type="presParOf" srcId="{A5A2B63F-AD7C-429C-97E2-FA67BB8DBFE1}" destId="{C7D3BDEF-C7CD-40E7-A1F2-2DA00C246AD2}" srcOrd="9" destOrd="0" presId="urn:microsoft.com/office/officeart/2008/layout/VerticalCurvedList"/>
    <dgm:cxn modelId="{9B520072-4969-491A-9D34-D0B7ED19F2D3}" type="presParOf" srcId="{A5A2B63F-AD7C-429C-97E2-FA67BB8DBFE1}" destId="{8E200868-1FF3-4FF4-9DAB-7818E15A609F}" srcOrd="10" destOrd="0" presId="urn:microsoft.com/office/officeart/2008/layout/VerticalCurvedList"/>
    <dgm:cxn modelId="{E8BC5E1E-3CD7-4D3E-BE2D-DE83471DBFD6}" type="presParOf" srcId="{8E200868-1FF3-4FF4-9DAB-7818E15A609F}" destId="{624FDCFD-4B96-485A-8292-414EA8891FFE}" srcOrd="0" destOrd="0" presId="urn:microsoft.com/office/officeart/2008/layout/VerticalCurvedList"/>
    <dgm:cxn modelId="{9AC85969-333B-48B3-9D8A-ED42FF6FA8C3}" type="presParOf" srcId="{A5A2B63F-AD7C-429C-97E2-FA67BB8DBFE1}" destId="{8F7BB00F-F1ED-4A57-9C2F-1D513833D00F}" srcOrd="11" destOrd="0" presId="urn:microsoft.com/office/officeart/2008/layout/VerticalCurvedList"/>
    <dgm:cxn modelId="{0E50E33B-71CF-4B4C-B2AE-59BDDFA38384}" type="presParOf" srcId="{A5A2B63F-AD7C-429C-97E2-FA67BB8DBFE1}" destId="{E9587993-3C9A-426F-BA42-9A4FB3A4693C}" srcOrd="12" destOrd="0" presId="urn:microsoft.com/office/officeart/2008/layout/VerticalCurvedList"/>
    <dgm:cxn modelId="{597A5C35-2E93-4CB1-AD1D-83A0DECEBEEE}" type="presParOf" srcId="{E9587993-3C9A-426F-BA42-9A4FB3A4693C}" destId="{832905EF-68D2-415C-87CC-11AE8822E6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de-DE"/>
        </a:p>
      </dgm:t>
    </dgm:pt>
    <dgm:pt modelId="{C10905ED-4B74-4078-977B-65FD0C9D46AC}">
      <dgm:prSet custT="1"/>
      <dgm:spPr/>
      <dgm:t>
        <a:bodyPr/>
        <a:lstStyle/>
        <a:p>
          <a:pPr rtl="0"/>
          <a:r>
            <a:rPr lang="de-DE" sz="1800" b="0" dirty="0" smtClean="0"/>
            <a:t>1 Erfahrung mit Fremdsein in weltgeschichtlicher Perspektive (</a:t>
          </a:r>
          <a:r>
            <a:rPr lang="de-DE" sz="1800" b="0" dirty="0" err="1" smtClean="0"/>
            <a:t>Eph</a:t>
          </a:r>
          <a:r>
            <a:rPr lang="de-DE" sz="1800" b="0" dirty="0" smtClean="0"/>
            <a:t>)</a:t>
          </a:r>
          <a:endParaRPr lang="de-DE" sz="1800" b="0" dirty="0"/>
        </a:p>
      </dgm:t>
    </dgm:pt>
    <dgm:pt modelId="{A6CA42DD-F354-431B-A46B-DF257874A6F8}" type="parTrans" cxnId="{8F29E656-AD96-444D-AB29-29848BE18469}">
      <dgm:prSet/>
      <dgm:spPr/>
      <dgm:t>
        <a:bodyPr/>
        <a:lstStyle/>
        <a:p>
          <a:endParaRPr lang="de-DE"/>
        </a:p>
      </dgm:t>
    </dgm:pt>
    <dgm:pt modelId="{C634F9E9-1C31-47D7-9AB5-4FBB4C79106F}" type="sibTrans" cxnId="{8F29E656-AD96-444D-AB29-29848BE18469}">
      <dgm:prSet/>
      <dgm:spPr/>
      <dgm:t>
        <a:bodyPr/>
        <a:lstStyle/>
        <a:p>
          <a:endParaRPr lang="de-DE"/>
        </a:p>
      </dgm:t>
    </dgm:pt>
    <dgm:pt modelId="{04A0FD99-8B97-423D-B3FC-E3EEC286FC6D}">
      <dgm:prSet custT="1"/>
      <dgm:spPr/>
      <dgm:t>
        <a:bodyPr/>
        <a:lstStyle/>
        <a:p>
          <a:r>
            <a:rPr lang="de-DE" sz="1800" b="0" dirty="0" smtClean="0"/>
            <a:t>2 Islamische Welt - christliche Welt: Begegnung zweier Kulturen in Mittelalter und früher Neuzeit (</a:t>
          </a:r>
          <a:r>
            <a:rPr lang="de-DE" sz="1800" b="0" dirty="0" err="1" smtClean="0"/>
            <a:t>Eph</a:t>
          </a:r>
          <a:r>
            <a:rPr lang="de-DE" sz="1800" b="0" dirty="0" smtClean="0"/>
            <a:t>)</a:t>
          </a:r>
          <a:endParaRPr lang="de-DE" sz="1800" b="0" dirty="0"/>
        </a:p>
      </dgm:t>
    </dgm:pt>
    <dgm:pt modelId="{ECC4DB63-497C-45AF-B027-BE97B82BC51F}" type="parTrans" cxnId="{94FFB836-0893-4A43-A3F2-52D7B7F17567}">
      <dgm:prSet/>
      <dgm:spPr/>
      <dgm:t>
        <a:bodyPr/>
        <a:lstStyle/>
        <a:p>
          <a:endParaRPr lang="de-DE"/>
        </a:p>
      </dgm:t>
    </dgm:pt>
    <dgm:pt modelId="{A51E8CDF-3512-4BFE-8EAD-937B6000FD5E}" type="sibTrans" cxnId="{94FFB836-0893-4A43-A3F2-52D7B7F17567}">
      <dgm:prSet/>
      <dgm:spPr/>
      <dgm:t>
        <a:bodyPr/>
        <a:lstStyle/>
        <a:p>
          <a:endParaRPr lang="de-DE"/>
        </a:p>
      </dgm:t>
    </dgm:pt>
    <dgm:pt modelId="{E454DCAD-D8A5-42DC-9D1F-3C33880CB097}">
      <dgm:prSet custT="1"/>
      <dgm:spPr/>
      <dgm:t>
        <a:bodyPr/>
        <a:lstStyle/>
        <a:p>
          <a:r>
            <a:rPr lang="de-DE" sz="1800" b="0" dirty="0" smtClean="0"/>
            <a:t>3 Die Menschenrechte in historischer Perspektive (</a:t>
          </a:r>
          <a:r>
            <a:rPr lang="de-DE" sz="1800" b="0" dirty="0" err="1" smtClean="0"/>
            <a:t>Eph</a:t>
          </a:r>
          <a:r>
            <a:rPr lang="de-DE" sz="1800" b="0" dirty="0" smtClean="0"/>
            <a:t>)</a:t>
          </a:r>
          <a:endParaRPr lang="de-DE" sz="1800" b="0" dirty="0"/>
        </a:p>
      </dgm:t>
    </dgm:pt>
    <dgm:pt modelId="{226375B0-63E3-4368-8B38-86B9EA373DEF}" type="parTrans" cxnId="{361090E1-A684-4F4B-8DFE-D557B511E043}">
      <dgm:prSet/>
      <dgm:spPr/>
      <dgm:t>
        <a:bodyPr/>
        <a:lstStyle/>
        <a:p>
          <a:endParaRPr lang="de-DE"/>
        </a:p>
      </dgm:t>
    </dgm:pt>
    <dgm:pt modelId="{934471F2-F80C-428E-9944-FCB921ED0E12}" type="sibTrans" cxnId="{361090E1-A684-4F4B-8DFE-D557B511E043}">
      <dgm:prSet/>
      <dgm:spPr/>
      <dgm:t>
        <a:bodyPr/>
        <a:lstStyle/>
        <a:p>
          <a:endParaRPr lang="de-DE"/>
        </a:p>
      </dgm:t>
    </dgm:pt>
    <dgm:pt modelId="{522873DC-2EE8-4A01-93E2-620F27B64263}">
      <dgm:prSet custT="1"/>
      <dgm:spPr/>
      <dgm:t>
        <a:bodyPr/>
        <a:lstStyle/>
        <a:p>
          <a:r>
            <a:rPr lang="de-DE" sz="1800" b="0" dirty="0" smtClean="0"/>
            <a:t>4 Die moderne Industriegesellschaft zwischen Fortschritt und Krise (Q)</a:t>
          </a:r>
          <a:endParaRPr lang="de-DE" sz="1800" b="0" dirty="0"/>
        </a:p>
      </dgm:t>
    </dgm:pt>
    <dgm:pt modelId="{1A1C8EA8-71A6-4155-8925-2AFACFF4301C}" type="parTrans" cxnId="{3CFF8D3A-FF98-46CB-87F4-23475FB2D9B2}">
      <dgm:prSet/>
      <dgm:spPr/>
      <dgm:t>
        <a:bodyPr/>
        <a:lstStyle/>
        <a:p>
          <a:endParaRPr lang="de-DE"/>
        </a:p>
      </dgm:t>
    </dgm:pt>
    <dgm:pt modelId="{8F7A2D08-12C8-41D1-8284-7F3798657828}" type="sibTrans" cxnId="{3CFF8D3A-FF98-46CB-87F4-23475FB2D9B2}">
      <dgm:prSet/>
      <dgm:spPr/>
      <dgm:t>
        <a:bodyPr/>
        <a:lstStyle/>
        <a:p>
          <a:endParaRPr lang="de-DE"/>
        </a:p>
      </dgm:t>
    </dgm:pt>
    <dgm:pt modelId="{E58F4D0C-5FB1-43BD-AF77-9C0BA4C2556B}">
      <dgm:prSet custT="1"/>
      <dgm:spPr/>
      <dgm:t>
        <a:bodyPr/>
        <a:lstStyle/>
        <a:p>
          <a:r>
            <a:rPr lang="de-DE" sz="1800" b="0" dirty="0" smtClean="0"/>
            <a:t>5 Die Zeit des Nationalsozialismus - Voraussetzungen, Herrschaftsstrukturen, Nachwirkungen und Deutungen (Q)</a:t>
          </a:r>
          <a:endParaRPr lang="de-DE" sz="1800" b="0" dirty="0"/>
        </a:p>
      </dgm:t>
    </dgm:pt>
    <dgm:pt modelId="{AC8D1BDA-63CD-4A3A-8E2B-078FFD221B65}" type="parTrans" cxnId="{75550819-027E-44E6-85CE-66C1D468A669}">
      <dgm:prSet/>
      <dgm:spPr/>
      <dgm:t>
        <a:bodyPr/>
        <a:lstStyle/>
        <a:p>
          <a:endParaRPr lang="de-DE"/>
        </a:p>
      </dgm:t>
    </dgm:pt>
    <dgm:pt modelId="{B3221FD4-17EE-4583-A405-2D78B7BBB6B4}" type="sibTrans" cxnId="{75550819-027E-44E6-85CE-66C1D468A669}">
      <dgm:prSet/>
      <dgm:spPr/>
      <dgm:t>
        <a:bodyPr/>
        <a:lstStyle/>
        <a:p>
          <a:endParaRPr lang="de-DE"/>
        </a:p>
      </dgm:t>
    </dgm:pt>
    <dgm:pt modelId="{59A76F63-DC42-4458-AC70-7EE231363770}">
      <dgm:prSet custT="1"/>
      <dgm:spPr/>
      <dgm:t>
        <a:bodyPr/>
        <a:lstStyle/>
        <a:p>
          <a:r>
            <a:rPr lang="de-DE" sz="1800" b="0" dirty="0" smtClean="0"/>
            <a:t>6 Nationalismus, Nationalstaat und deutsche Identität im 19. u. 20. Jh. (Q)</a:t>
          </a:r>
          <a:endParaRPr lang="de-DE" sz="1800" b="0" dirty="0"/>
        </a:p>
      </dgm:t>
    </dgm:pt>
    <dgm:pt modelId="{48802E3D-8F8C-4A34-8789-30BCDBE1316C}" type="parTrans" cxnId="{88330484-9050-4415-A1B7-423836E272A9}">
      <dgm:prSet/>
      <dgm:spPr/>
      <dgm:t>
        <a:bodyPr/>
        <a:lstStyle/>
        <a:p>
          <a:endParaRPr lang="de-DE"/>
        </a:p>
      </dgm:t>
    </dgm:pt>
    <dgm:pt modelId="{2CDF21ED-CB8B-47BC-AE7D-1A6D0DB3CF6A}" type="sibTrans" cxnId="{88330484-9050-4415-A1B7-423836E272A9}">
      <dgm:prSet/>
      <dgm:spPr/>
      <dgm:t>
        <a:bodyPr/>
        <a:lstStyle/>
        <a:p>
          <a:endParaRPr lang="de-DE"/>
        </a:p>
      </dgm:t>
    </dgm:pt>
    <dgm:pt modelId="{F7831588-5E43-4A53-8195-E1204FC2860D}">
      <dgm:prSet custT="1"/>
      <dgm:spPr/>
      <dgm:t>
        <a:bodyPr/>
        <a:lstStyle/>
        <a:p>
          <a:r>
            <a:rPr lang="de-DE" sz="1800" b="0" dirty="0" smtClean="0"/>
            <a:t>7 Friedensschlüsse und Ordnungen des Friedens in der Moderne (Q)</a:t>
          </a:r>
          <a:endParaRPr lang="de-DE" sz="1800" b="0" dirty="0"/>
        </a:p>
      </dgm:t>
    </dgm:pt>
    <dgm:pt modelId="{2F7BC51E-FD1A-4154-8F4C-EDC51BCD2DAF}" type="parTrans" cxnId="{74B8FB9E-305D-43EF-B5DF-1C8F8536F190}">
      <dgm:prSet/>
      <dgm:spPr/>
      <dgm:t>
        <a:bodyPr/>
        <a:lstStyle/>
        <a:p>
          <a:endParaRPr lang="de-DE"/>
        </a:p>
      </dgm:t>
    </dgm:pt>
    <dgm:pt modelId="{2FAE7C03-64E3-4617-88A3-72143672E695}" type="sibTrans" cxnId="{74B8FB9E-305D-43EF-B5DF-1C8F8536F190}">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9F8B7C10-531F-413A-B047-B3E38E0B141C}" type="pres">
      <dgm:prSet presAssocID="{C10905ED-4B74-4078-977B-65FD0C9D46AC}" presName="parentText" presStyleLbl="node1" presStyleIdx="0" presStyleCnt="7">
        <dgm:presLayoutVars>
          <dgm:chMax val="0"/>
          <dgm:bulletEnabled val="1"/>
        </dgm:presLayoutVars>
      </dgm:prSet>
      <dgm:spPr/>
      <dgm:t>
        <a:bodyPr/>
        <a:lstStyle/>
        <a:p>
          <a:endParaRPr lang="de-DE"/>
        </a:p>
      </dgm:t>
    </dgm:pt>
    <dgm:pt modelId="{DA83CD3E-7253-4866-8386-3F98273B4980}" type="pres">
      <dgm:prSet presAssocID="{C634F9E9-1C31-47D7-9AB5-4FBB4C79106F}" presName="spacer" presStyleCnt="0"/>
      <dgm:spPr/>
      <dgm:t>
        <a:bodyPr/>
        <a:lstStyle/>
        <a:p>
          <a:endParaRPr lang="de-DE"/>
        </a:p>
      </dgm:t>
    </dgm:pt>
    <dgm:pt modelId="{FC38C322-7C2B-46DB-A734-B828F4D062C3}" type="pres">
      <dgm:prSet presAssocID="{04A0FD99-8B97-423D-B3FC-E3EEC286FC6D}" presName="parentText" presStyleLbl="node1" presStyleIdx="1" presStyleCnt="7">
        <dgm:presLayoutVars>
          <dgm:chMax val="0"/>
          <dgm:bulletEnabled val="1"/>
        </dgm:presLayoutVars>
      </dgm:prSet>
      <dgm:spPr/>
      <dgm:t>
        <a:bodyPr/>
        <a:lstStyle/>
        <a:p>
          <a:endParaRPr lang="de-DE"/>
        </a:p>
      </dgm:t>
    </dgm:pt>
    <dgm:pt modelId="{144DEA01-9D58-4668-9AF1-85E86011B10F}" type="pres">
      <dgm:prSet presAssocID="{A51E8CDF-3512-4BFE-8EAD-937B6000FD5E}" presName="spacer" presStyleCnt="0"/>
      <dgm:spPr/>
      <dgm:t>
        <a:bodyPr/>
        <a:lstStyle/>
        <a:p>
          <a:endParaRPr lang="de-DE"/>
        </a:p>
      </dgm:t>
    </dgm:pt>
    <dgm:pt modelId="{0BF42BAA-29AD-473E-B7CE-C4B47B735A17}" type="pres">
      <dgm:prSet presAssocID="{E454DCAD-D8A5-42DC-9D1F-3C33880CB097}" presName="parentText" presStyleLbl="node1" presStyleIdx="2" presStyleCnt="7">
        <dgm:presLayoutVars>
          <dgm:chMax val="0"/>
          <dgm:bulletEnabled val="1"/>
        </dgm:presLayoutVars>
      </dgm:prSet>
      <dgm:spPr/>
      <dgm:t>
        <a:bodyPr/>
        <a:lstStyle/>
        <a:p>
          <a:endParaRPr lang="de-DE"/>
        </a:p>
      </dgm:t>
    </dgm:pt>
    <dgm:pt modelId="{4D7C662A-9E39-41D0-828C-4F49D50D5070}" type="pres">
      <dgm:prSet presAssocID="{934471F2-F80C-428E-9944-FCB921ED0E12}" presName="spacer" presStyleCnt="0"/>
      <dgm:spPr/>
      <dgm:t>
        <a:bodyPr/>
        <a:lstStyle/>
        <a:p>
          <a:endParaRPr lang="de-DE"/>
        </a:p>
      </dgm:t>
    </dgm:pt>
    <dgm:pt modelId="{EFE3A5D7-39AB-472E-844E-AFAF5A128E68}" type="pres">
      <dgm:prSet presAssocID="{522873DC-2EE8-4A01-93E2-620F27B64263}" presName="parentText" presStyleLbl="node1" presStyleIdx="3" presStyleCnt="7">
        <dgm:presLayoutVars>
          <dgm:chMax val="0"/>
          <dgm:bulletEnabled val="1"/>
        </dgm:presLayoutVars>
      </dgm:prSet>
      <dgm:spPr/>
      <dgm:t>
        <a:bodyPr/>
        <a:lstStyle/>
        <a:p>
          <a:endParaRPr lang="de-DE"/>
        </a:p>
      </dgm:t>
    </dgm:pt>
    <dgm:pt modelId="{7FA05C19-1C5E-486D-AFF7-2100FFCADEBA}" type="pres">
      <dgm:prSet presAssocID="{8F7A2D08-12C8-41D1-8284-7F3798657828}" presName="spacer" presStyleCnt="0"/>
      <dgm:spPr/>
      <dgm:t>
        <a:bodyPr/>
        <a:lstStyle/>
        <a:p>
          <a:endParaRPr lang="de-DE"/>
        </a:p>
      </dgm:t>
    </dgm:pt>
    <dgm:pt modelId="{C13BE128-22CA-4467-B374-CBF867A590E6}" type="pres">
      <dgm:prSet presAssocID="{E58F4D0C-5FB1-43BD-AF77-9C0BA4C2556B}" presName="parentText" presStyleLbl="node1" presStyleIdx="4" presStyleCnt="7">
        <dgm:presLayoutVars>
          <dgm:chMax val="0"/>
          <dgm:bulletEnabled val="1"/>
        </dgm:presLayoutVars>
      </dgm:prSet>
      <dgm:spPr/>
      <dgm:t>
        <a:bodyPr/>
        <a:lstStyle/>
        <a:p>
          <a:endParaRPr lang="de-DE"/>
        </a:p>
      </dgm:t>
    </dgm:pt>
    <dgm:pt modelId="{41EB291C-0BD8-40CE-BAC4-20452F96B024}" type="pres">
      <dgm:prSet presAssocID="{B3221FD4-17EE-4583-A405-2D78B7BBB6B4}" presName="spacer" presStyleCnt="0"/>
      <dgm:spPr/>
      <dgm:t>
        <a:bodyPr/>
        <a:lstStyle/>
        <a:p>
          <a:endParaRPr lang="de-DE"/>
        </a:p>
      </dgm:t>
    </dgm:pt>
    <dgm:pt modelId="{93AEFAF8-74F6-4D6C-BF6F-E3C8D513FED4}" type="pres">
      <dgm:prSet presAssocID="{59A76F63-DC42-4458-AC70-7EE231363770}" presName="parentText" presStyleLbl="node1" presStyleIdx="5" presStyleCnt="7">
        <dgm:presLayoutVars>
          <dgm:chMax val="0"/>
          <dgm:bulletEnabled val="1"/>
        </dgm:presLayoutVars>
      </dgm:prSet>
      <dgm:spPr/>
      <dgm:t>
        <a:bodyPr/>
        <a:lstStyle/>
        <a:p>
          <a:endParaRPr lang="de-DE"/>
        </a:p>
      </dgm:t>
    </dgm:pt>
    <dgm:pt modelId="{EBEE75DB-4EE7-4E7E-8336-F2E222AA1C28}" type="pres">
      <dgm:prSet presAssocID="{2CDF21ED-CB8B-47BC-AE7D-1A6D0DB3CF6A}" presName="spacer" presStyleCnt="0"/>
      <dgm:spPr/>
      <dgm:t>
        <a:bodyPr/>
        <a:lstStyle/>
        <a:p>
          <a:endParaRPr lang="de-DE"/>
        </a:p>
      </dgm:t>
    </dgm:pt>
    <dgm:pt modelId="{F43AF7C1-E79B-42DA-84E8-D2DC3C136B2B}" type="pres">
      <dgm:prSet presAssocID="{F7831588-5E43-4A53-8195-E1204FC2860D}" presName="parentText" presStyleLbl="node1" presStyleIdx="6" presStyleCnt="7">
        <dgm:presLayoutVars>
          <dgm:chMax val="0"/>
          <dgm:bulletEnabled val="1"/>
        </dgm:presLayoutVars>
      </dgm:prSet>
      <dgm:spPr/>
      <dgm:t>
        <a:bodyPr/>
        <a:lstStyle/>
        <a:p>
          <a:endParaRPr lang="de-DE"/>
        </a:p>
      </dgm:t>
    </dgm:pt>
  </dgm:ptLst>
  <dgm:cxnLst>
    <dgm:cxn modelId="{870BA4A0-0A50-4160-BBD6-EB9242FF19F8}" type="presOf" srcId="{C10905ED-4B74-4078-977B-65FD0C9D46AC}" destId="{9F8B7C10-531F-413A-B047-B3E38E0B141C}" srcOrd="0" destOrd="0" presId="urn:microsoft.com/office/officeart/2005/8/layout/vList2"/>
    <dgm:cxn modelId="{277E2467-CB6B-4E8D-9B83-EBABA999DC24}" type="presOf" srcId="{E58F4D0C-5FB1-43BD-AF77-9C0BA4C2556B}" destId="{C13BE128-22CA-4467-B374-CBF867A590E6}" srcOrd="0" destOrd="0" presId="urn:microsoft.com/office/officeart/2005/8/layout/vList2"/>
    <dgm:cxn modelId="{E1E2CE4A-60B3-41AD-9B6B-39AB867D3F9C}" type="presOf" srcId="{59A76F63-DC42-4458-AC70-7EE231363770}" destId="{93AEFAF8-74F6-4D6C-BF6F-E3C8D513FED4}" srcOrd="0" destOrd="0" presId="urn:microsoft.com/office/officeart/2005/8/layout/vList2"/>
    <dgm:cxn modelId="{88330484-9050-4415-A1B7-423836E272A9}" srcId="{AE9F609C-F3C7-4D0C-B7FD-B667CEB9A7BB}" destId="{59A76F63-DC42-4458-AC70-7EE231363770}" srcOrd="5" destOrd="0" parTransId="{48802E3D-8F8C-4A34-8789-30BCDBE1316C}" sibTransId="{2CDF21ED-CB8B-47BC-AE7D-1A6D0DB3CF6A}"/>
    <dgm:cxn modelId="{75550819-027E-44E6-85CE-66C1D468A669}" srcId="{AE9F609C-F3C7-4D0C-B7FD-B667CEB9A7BB}" destId="{E58F4D0C-5FB1-43BD-AF77-9C0BA4C2556B}" srcOrd="4" destOrd="0" parTransId="{AC8D1BDA-63CD-4A3A-8E2B-078FFD221B65}" sibTransId="{B3221FD4-17EE-4583-A405-2D78B7BBB6B4}"/>
    <dgm:cxn modelId="{3CFF8D3A-FF98-46CB-87F4-23475FB2D9B2}" srcId="{AE9F609C-F3C7-4D0C-B7FD-B667CEB9A7BB}" destId="{522873DC-2EE8-4A01-93E2-620F27B64263}" srcOrd="3" destOrd="0" parTransId="{1A1C8EA8-71A6-4155-8925-2AFACFF4301C}" sibTransId="{8F7A2D08-12C8-41D1-8284-7F3798657828}"/>
    <dgm:cxn modelId="{2C966C4B-8142-4CA5-B32F-19D5C068E20B}" type="presOf" srcId="{AE9F609C-F3C7-4D0C-B7FD-B667CEB9A7BB}" destId="{BD400EEA-7DE7-4954-9918-4883964F4318}" srcOrd="0" destOrd="0" presId="urn:microsoft.com/office/officeart/2005/8/layout/vList2"/>
    <dgm:cxn modelId="{8F29E656-AD96-444D-AB29-29848BE18469}" srcId="{AE9F609C-F3C7-4D0C-B7FD-B667CEB9A7BB}" destId="{C10905ED-4B74-4078-977B-65FD0C9D46AC}" srcOrd="0" destOrd="0" parTransId="{A6CA42DD-F354-431B-A46B-DF257874A6F8}" sibTransId="{C634F9E9-1C31-47D7-9AB5-4FBB4C79106F}"/>
    <dgm:cxn modelId="{74B8FB9E-305D-43EF-B5DF-1C8F8536F190}" srcId="{AE9F609C-F3C7-4D0C-B7FD-B667CEB9A7BB}" destId="{F7831588-5E43-4A53-8195-E1204FC2860D}" srcOrd="6" destOrd="0" parTransId="{2F7BC51E-FD1A-4154-8F4C-EDC51BCD2DAF}" sibTransId="{2FAE7C03-64E3-4617-88A3-72143672E695}"/>
    <dgm:cxn modelId="{AD84E303-078B-4651-827D-646FE7770A82}" type="presOf" srcId="{E454DCAD-D8A5-42DC-9D1F-3C33880CB097}" destId="{0BF42BAA-29AD-473E-B7CE-C4B47B735A17}" srcOrd="0" destOrd="0" presId="urn:microsoft.com/office/officeart/2005/8/layout/vList2"/>
    <dgm:cxn modelId="{0DA5FCBE-E21A-48AB-944A-80DF9FFA8785}" type="presOf" srcId="{04A0FD99-8B97-423D-B3FC-E3EEC286FC6D}" destId="{FC38C322-7C2B-46DB-A734-B828F4D062C3}" srcOrd="0" destOrd="0" presId="urn:microsoft.com/office/officeart/2005/8/layout/vList2"/>
    <dgm:cxn modelId="{FC52967F-609B-490A-8C6E-D457EE5BC95C}" type="presOf" srcId="{522873DC-2EE8-4A01-93E2-620F27B64263}" destId="{EFE3A5D7-39AB-472E-844E-AFAF5A128E68}" srcOrd="0" destOrd="0" presId="urn:microsoft.com/office/officeart/2005/8/layout/vList2"/>
    <dgm:cxn modelId="{94FFB836-0893-4A43-A3F2-52D7B7F17567}" srcId="{AE9F609C-F3C7-4D0C-B7FD-B667CEB9A7BB}" destId="{04A0FD99-8B97-423D-B3FC-E3EEC286FC6D}" srcOrd="1" destOrd="0" parTransId="{ECC4DB63-497C-45AF-B027-BE97B82BC51F}" sibTransId="{A51E8CDF-3512-4BFE-8EAD-937B6000FD5E}"/>
    <dgm:cxn modelId="{654C03A2-DE15-4936-BE56-23BAA7187AD6}" type="presOf" srcId="{F7831588-5E43-4A53-8195-E1204FC2860D}" destId="{F43AF7C1-E79B-42DA-84E8-D2DC3C136B2B}" srcOrd="0" destOrd="0" presId="urn:microsoft.com/office/officeart/2005/8/layout/vList2"/>
    <dgm:cxn modelId="{361090E1-A684-4F4B-8DFE-D557B511E043}" srcId="{AE9F609C-F3C7-4D0C-B7FD-B667CEB9A7BB}" destId="{E454DCAD-D8A5-42DC-9D1F-3C33880CB097}" srcOrd="2" destOrd="0" parTransId="{226375B0-63E3-4368-8B38-86B9EA373DEF}" sibTransId="{934471F2-F80C-428E-9944-FCB921ED0E12}"/>
    <dgm:cxn modelId="{0D209B25-1642-49FB-9F42-31BD07FC6200}" type="presParOf" srcId="{BD400EEA-7DE7-4954-9918-4883964F4318}" destId="{9F8B7C10-531F-413A-B047-B3E38E0B141C}" srcOrd="0" destOrd="0" presId="urn:microsoft.com/office/officeart/2005/8/layout/vList2"/>
    <dgm:cxn modelId="{9067CF28-2E71-4F10-8ADD-DDB348E72261}" type="presParOf" srcId="{BD400EEA-7DE7-4954-9918-4883964F4318}" destId="{DA83CD3E-7253-4866-8386-3F98273B4980}" srcOrd="1" destOrd="0" presId="urn:microsoft.com/office/officeart/2005/8/layout/vList2"/>
    <dgm:cxn modelId="{25B8DCA3-3AD0-45F9-A2B5-19CAC5AE8E4C}" type="presParOf" srcId="{BD400EEA-7DE7-4954-9918-4883964F4318}" destId="{FC38C322-7C2B-46DB-A734-B828F4D062C3}" srcOrd="2" destOrd="0" presId="urn:microsoft.com/office/officeart/2005/8/layout/vList2"/>
    <dgm:cxn modelId="{092FB273-A5D6-42D4-8AE8-015541E6AC25}" type="presParOf" srcId="{BD400EEA-7DE7-4954-9918-4883964F4318}" destId="{144DEA01-9D58-4668-9AF1-85E86011B10F}" srcOrd="3" destOrd="0" presId="urn:microsoft.com/office/officeart/2005/8/layout/vList2"/>
    <dgm:cxn modelId="{974F1E69-8009-4C33-B743-8387422224F1}" type="presParOf" srcId="{BD400EEA-7DE7-4954-9918-4883964F4318}" destId="{0BF42BAA-29AD-473E-B7CE-C4B47B735A17}" srcOrd="4" destOrd="0" presId="urn:microsoft.com/office/officeart/2005/8/layout/vList2"/>
    <dgm:cxn modelId="{3CD1E499-4D71-4BBF-B76D-B8C6466DEF89}" type="presParOf" srcId="{BD400EEA-7DE7-4954-9918-4883964F4318}" destId="{4D7C662A-9E39-41D0-828C-4F49D50D5070}" srcOrd="5" destOrd="0" presId="urn:microsoft.com/office/officeart/2005/8/layout/vList2"/>
    <dgm:cxn modelId="{5DFA8712-C13F-4897-8169-BEA506CFFDE2}" type="presParOf" srcId="{BD400EEA-7DE7-4954-9918-4883964F4318}" destId="{EFE3A5D7-39AB-472E-844E-AFAF5A128E68}" srcOrd="6" destOrd="0" presId="urn:microsoft.com/office/officeart/2005/8/layout/vList2"/>
    <dgm:cxn modelId="{DE86743A-15E9-44E7-93AB-29D236BE9BE8}" type="presParOf" srcId="{BD400EEA-7DE7-4954-9918-4883964F4318}" destId="{7FA05C19-1C5E-486D-AFF7-2100FFCADEBA}" srcOrd="7" destOrd="0" presId="urn:microsoft.com/office/officeart/2005/8/layout/vList2"/>
    <dgm:cxn modelId="{E4245FC6-9B30-45D9-8842-A24776C92D39}" type="presParOf" srcId="{BD400EEA-7DE7-4954-9918-4883964F4318}" destId="{C13BE128-22CA-4467-B374-CBF867A590E6}" srcOrd="8" destOrd="0" presId="urn:microsoft.com/office/officeart/2005/8/layout/vList2"/>
    <dgm:cxn modelId="{44ACE645-1449-4891-AEDD-CD3FCA0D3F00}" type="presParOf" srcId="{BD400EEA-7DE7-4954-9918-4883964F4318}" destId="{41EB291C-0BD8-40CE-BAC4-20452F96B024}" srcOrd="9" destOrd="0" presId="urn:microsoft.com/office/officeart/2005/8/layout/vList2"/>
    <dgm:cxn modelId="{BFD3A7BA-AC65-47E5-8304-AFAF02328A8A}" type="presParOf" srcId="{BD400EEA-7DE7-4954-9918-4883964F4318}" destId="{93AEFAF8-74F6-4D6C-BF6F-E3C8D513FED4}" srcOrd="10" destOrd="0" presId="urn:microsoft.com/office/officeart/2005/8/layout/vList2"/>
    <dgm:cxn modelId="{6FEC0D19-1AE9-4113-8A75-6A2D2CA237DB}" type="presParOf" srcId="{BD400EEA-7DE7-4954-9918-4883964F4318}" destId="{EBEE75DB-4EE7-4E7E-8336-F2E222AA1C28}" srcOrd="11" destOrd="0" presId="urn:microsoft.com/office/officeart/2005/8/layout/vList2"/>
    <dgm:cxn modelId="{42CB2847-6ED1-40E2-A9C3-93F7E3D12B36}" type="presParOf" srcId="{BD400EEA-7DE7-4954-9918-4883964F4318}" destId="{F43AF7C1-E79B-42DA-84E8-D2DC3C136B2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de-DE"/>
        </a:p>
      </dgm:t>
    </dgm:pt>
    <dgm:pt modelId="{6CBFBD93-B866-4CB7-8958-BA473423062C}">
      <dgm:prSet custT="1"/>
      <dgm:spPr/>
      <dgm:t>
        <a:bodyPr/>
        <a:lstStyle/>
        <a:p>
          <a:r>
            <a:rPr lang="de-DE" sz="1600" b="1" dirty="0" smtClean="0"/>
            <a:t>Inhaltsfeld 1: Erfahrungen mit Fremdsein in weltgeschichtlicher Perspektive</a:t>
          </a:r>
          <a:r>
            <a:rPr lang="de-DE" sz="1600" dirty="0" smtClean="0"/>
            <a:t> </a:t>
          </a:r>
        </a:p>
        <a:p>
          <a:r>
            <a:rPr lang="de-DE" sz="1500" dirty="0" smtClean="0"/>
            <a:t>Die Darstellung der Germanen in römischer Perspektive</a:t>
          </a:r>
          <a:br>
            <a:rPr lang="de-DE" sz="1500" dirty="0" smtClean="0"/>
          </a:br>
          <a:r>
            <a:rPr lang="de-DE" sz="1500" dirty="0" smtClean="0"/>
            <a:t>Mittelalterliche Weltbilder in Asien und Europa</a:t>
          </a:r>
          <a:br>
            <a:rPr lang="de-DE" sz="1500" dirty="0" smtClean="0"/>
          </a:br>
          <a:r>
            <a:rPr lang="de-DE" sz="1500" dirty="0" smtClean="0"/>
            <a:t>Was Reisende erzählen – Selbst- und Fremdbild in der frühen Neuzeit</a:t>
          </a:r>
          <a:br>
            <a:rPr lang="de-DE" sz="1500" dirty="0" smtClean="0"/>
          </a:br>
          <a:r>
            <a:rPr lang="de-DE" sz="1500" dirty="0" smtClean="0"/>
            <a:t>Fremdsein, Vielfalt und Integration – Migration am Beispiel des Ruhrgebiets im 19. und 20. Jh.</a:t>
          </a:r>
          <a:endParaRPr lang="de-DE" sz="1500" dirty="0"/>
        </a:p>
      </dgm:t>
    </dgm:pt>
    <dgm:pt modelId="{4B2B096E-6470-4973-8AED-B8FEAA67DAAA}" type="parTrans" cxnId="{1B20F484-B5A8-43AC-BF09-A61CD27E4C16}">
      <dgm:prSet/>
      <dgm:spPr/>
      <dgm:t>
        <a:bodyPr/>
        <a:lstStyle/>
        <a:p>
          <a:endParaRPr lang="de-DE"/>
        </a:p>
      </dgm:t>
    </dgm:pt>
    <dgm:pt modelId="{5AAC6E55-1A7F-44CF-B731-9BFF5E70A1F1}" type="sibTrans" cxnId="{1B20F484-B5A8-43AC-BF09-A61CD27E4C16}">
      <dgm:prSet/>
      <dgm:spPr/>
      <dgm:t>
        <a:bodyPr/>
        <a:lstStyle/>
        <a:p>
          <a:endParaRPr lang="de-DE"/>
        </a:p>
      </dgm:t>
    </dgm:pt>
    <dgm:pt modelId="{84C96ECC-1684-45B6-9C13-3A9C719FC0D5}">
      <dgm:prSet custT="1"/>
      <dgm:spPr/>
      <dgm:t>
        <a:bodyPr/>
        <a:lstStyle/>
        <a:p>
          <a:r>
            <a:rPr lang="de-DE" sz="1600" b="1" dirty="0" smtClean="0"/>
            <a:t>Inhaltsfeld 2: Islamische Welt – christliche Welt: Begegnung zweier Kulturen in Mittelalter und früher Neuzeit</a:t>
          </a:r>
        </a:p>
        <a:p>
          <a:r>
            <a:rPr lang="de-DE" sz="1500" dirty="0" smtClean="0"/>
            <a:t>Religion und Staat </a:t>
          </a:r>
          <a:br>
            <a:rPr lang="de-DE" sz="1500" dirty="0" smtClean="0"/>
          </a:br>
          <a:r>
            <a:rPr lang="de-DE" sz="1500" dirty="0" smtClean="0"/>
            <a:t>Die Entwicklung von Wissenschaft und Kultur</a:t>
          </a:r>
          <a:br>
            <a:rPr lang="de-DE" sz="1500" dirty="0" smtClean="0"/>
          </a:br>
          <a:r>
            <a:rPr lang="de-DE" sz="1500" dirty="0" smtClean="0"/>
            <a:t>Die Kreuzzüge</a:t>
          </a:r>
          <a:br>
            <a:rPr lang="de-DE" sz="1500" dirty="0" smtClean="0"/>
          </a:br>
          <a:r>
            <a:rPr lang="de-DE" sz="1500" dirty="0" smtClean="0"/>
            <a:t>Das Osmanische Reich und „Europa“ in der Frühen Neuzeit</a:t>
          </a:r>
          <a:endParaRPr lang="de-DE" sz="1500" dirty="0"/>
        </a:p>
      </dgm:t>
    </dgm:pt>
    <dgm:pt modelId="{888C4A03-B27E-497A-80A7-36B31496DA86}" type="parTrans" cxnId="{B6B79F14-719F-477C-A270-4E2969066385}">
      <dgm:prSet/>
      <dgm:spPr/>
      <dgm:t>
        <a:bodyPr/>
        <a:lstStyle/>
        <a:p>
          <a:endParaRPr lang="de-DE"/>
        </a:p>
      </dgm:t>
    </dgm:pt>
    <dgm:pt modelId="{1A70889C-8912-4EA3-BC9C-71F25D77E0F5}" type="sibTrans" cxnId="{B6B79F14-719F-477C-A270-4E2969066385}">
      <dgm:prSet/>
      <dgm:spPr/>
      <dgm:t>
        <a:bodyPr/>
        <a:lstStyle/>
        <a:p>
          <a:endParaRPr lang="de-DE"/>
        </a:p>
      </dgm:t>
    </dgm:pt>
    <dgm:pt modelId="{323345BB-0451-4C67-973E-F26FB76FA3EC}">
      <dgm:prSet custT="1"/>
      <dgm:spPr/>
      <dgm:t>
        <a:bodyPr/>
        <a:lstStyle/>
        <a:p>
          <a:r>
            <a:rPr lang="de-DE" sz="1600" b="1" dirty="0" smtClean="0"/>
            <a:t>Inhaltsfeld 3: Die Menschenrechte in historischer Perspektive</a:t>
          </a:r>
        </a:p>
        <a:p>
          <a:r>
            <a:rPr lang="de-DE" sz="1500" dirty="0" smtClean="0"/>
            <a:t>Ideengeschichtliche Wurzeln und Entwicklungsetappen</a:t>
          </a:r>
          <a:br>
            <a:rPr lang="de-DE" sz="1500" dirty="0" smtClean="0"/>
          </a:br>
          <a:r>
            <a:rPr lang="de-DE" sz="1500" dirty="0" smtClean="0"/>
            <a:t>Durchsetzung der Menschenrechte am Beispiel der Französischen Revolution</a:t>
          </a:r>
          <a:br>
            <a:rPr lang="de-DE" sz="1500" dirty="0" smtClean="0"/>
          </a:br>
          <a:r>
            <a:rPr lang="de-DE" sz="1500" dirty="0" smtClean="0"/>
            <a:t>Geltungsbereiche der Menschenrechte in Vergangenheit und Gegenwart</a:t>
          </a:r>
          <a:endParaRPr lang="de-DE" sz="1500" dirty="0"/>
        </a:p>
      </dgm:t>
    </dgm:pt>
    <dgm:pt modelId="{ABAE4AF0-BDB4-4454-9485-3E768E07663D}" type="parTrans" cxnId="{6807CEF5-B9E1-4637-8738-F59B6DDCE6A0}">
      <dgm:prSet/>
      <dgm:spPr/>
      <dgm:t>
        <a:bodyPr/>
        <a:lstStyle/>
        <a:p>
          <a:endParaRPr lang="de-DE"/>
        </a:p>
      </dgm:t>
    </dgm:pt>
    <dgm:pt modelId="{316DBC70-34C0-49E4-9788-0E11F45EC63D}" type="sibTrans" cxnId="{6807CEF5-B9E1-4637-8738-F59B6DDCE6A0}">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0D8CEE6C-97CF-4FA0-A4BF-ABC5086B4982}" type="pres">
      <dgm:prSet presAssocID="{6CBFBD93-B866-4CB7-8958-BA473423062C}" presName="parentText" presStyleLbl="node1" presStyleIdx="0" presStyleCnt="3">
        <dgm:presLayoutVars>
          <dgm:chMax val="0"/>
          <dgm:bulletEnabled val="1"/>
        </dgm:presLayoutVars>
      </dgm:prSet>
      <dgm:spPr/>
      <dgm:t>
        <a:bodyPr/>
        <a:lstStyle/>
        <a:p>
          <a:endParaRPr lang="de-DE"/>
        </a:p>
      </dgm:t>
    </dgm:pt>
    <dgm:pt modelId="{13051CFB-DE56-4F82-A614-C290A17D0F5F}" type="pres">
      <dgm:prSet presAssocID="{5AAC6E55-1A7F-44CF-B731-9BFF5E70A1F1}" presName="spacer" presStyleCnt="0"/>
      <dgm:spPr/>
      <dgm:t>
        <a:bodyPr/>
        <a:lstStyle/>
        <a:p>
          <a:endParaRPr lang="de-DE"/>
        </a:p>
      </dgm:t>
    </dgm:pt>
    <dgm:pt modelId="{F180BBFB-F52B-473E-B2BB-A7635502F9C2}" type="pres">
      <dgm:prSet presAssocID="{84C96ECC-1684-45B6-9C13-3A9C719FC0D5}" presName="parentText" presStyleLbl="node1" presStyleIdx="1" presStyleCnt="3">
        <dgm:presLayoutVars>
          <dgm:chMax val="0"/>
          <dgm:bulletEnabled val="1"/>
        </dgm:presLayoutVars>
      </dgm:prSet>
      <dgm:spPr/>
      <dgm:t>
        <a:bodyPr/>
        <a:lstStyle/>
        <a:p>
          <a:endParaRPr lang="de-DE"/>
        </a:p>
      </dgm:t>
    </dgm:pt>
    <dgm:pt modelId="{A8EB4EDB-3FCA-4944-909A-C670E6955F7F}" type="pres">
      <dgm:prSet presAssocID="{1A70889C-8912-4EA3-BC9C-71F25D77E0F5}" presName="spacer" presStyleCnt="0"/>
      <dgm:spPr/>
      <dgm:t>
        <a:bodyPr/>
        <a:lstStyle/>
        <a:p>
          <a:endParaRPr lang="de-DE"/>
        </a:p>
      </dgm:t>
    </dgm:pt>
    <dgm:pt modelId="{CF46C18A-F24D-4599-B9D6-7D3934B4B64C}" type="pres">
      <dgm:prSet presAssocID="{323345BB-0451-4C67-973E-F26FB76FA3EC}" presName="parentText" presStyleLbl="node1" presStyleIdx="2" presStyleCnt="3">
        <dgm:presLayoutVars>
          <dgm:chMax val="0"/>
          <dgm:bulletEnabled val="1"/>
        </dgm:presLayoutVars>
      </dgm:prSet>
      <dgm:spPr/>
      <dgm:t>
        <a:bodyPr/>
        <a:lstStyle/>
        <a:p>
          <a:endParaRPr lang="de-DE"/>
        </a:p>
      </dgm:t>
    </dgm:pt>
  </dgm:ptLst>
  <dgm:cxnLst>
    <dgm:cxn modelId="{A41A607A-ADEE-4ED8-874D-DE4B4A34FBB8}" type="presOf" srcId="{323345BB-0451-4C67-973E-F26FB76FA3EC}" destId="{CF46C18A-F24D-4599-B9D6-7D3934B4B64C}" srcOrd="0" destOrd="0" presId="urn:microsoft.com/office/officeart/2005/8/layout/vList2"/>
    <dgm:cxn modelId="{0BD2F226-4692-4381-A624-84B9F5464624}" type="presOf" srcId="{6CBFBD93-B866-4CB7-8958-BA473423062C}" destId="{0D8CEE6C-97CF-4FA0-A4BF-ABC5086B4982}" srcOrd="0" destOrd="0" presId="urn:microsoft.com/office/officeart/2005/8/layout/vList2"/>
    <dgm:cxn modelId="{403CF2B5-FEB5-42B7-9760-3140D6ACCCCE}" type="presOf" srcId="{84C96ECC-1684-45B6-9C13-3A9C719FC0D5}" destId="{F180BBFB-F52B-473E-B2BB-A7635502F9C2}" srcOrd="0" destOrd="0" presId="urn:microsoft.com/office/officeart/2005/8/layout/vList2"/>
    <dgm:cxn modelId="{1B8C03A6-FEEB-4DA9-A0D6-8DAFF2EDADC5}" type="presOf" srcId="{AE9F609C-F3C7-4D0C-B7FD-B667CEB9A7BB}" destId="{BD400EEA-7DE7-4954-9918-4883964F4318}" srcOrd="0" destOrd="0" presId="urn:microsoft.com/office/officeart/2005/8/layout/vList2"/>
    <dgm:cxn modelId="{B6B79F14-719F-477C-A270-4E2969066385}" srcId="{AE9F609C-F3C7-4D0C-B7FD-B667CEB9A7BB}" destId="{84C96ECC-1684-45B6-9C13-3A9C719FC0D5}" srcOrd="1" destOrd="0" parTransId="{888C4A03-B27E-497A-80A7-36B31496DA86}" sibTransId="{1A70889C-8912-4EA3-BC9C-71F25D77E0F5}"/>
    <dgm:cxn modelId="{1B20F484-B5A8-43AC-BF09-A61CD27E4C16}" srcId="{AE9F609C-F3C7-4D0C-B7FD-B667CEB9A7BB}" destId="{6CBFBD93-B866-4CB7-8958-BA473423062C}" srcOrd="0" destOrd="0" parTransId="{4B2B096E-6470-4973-8AED-B8FEAA67DAAA}" sibTransId="{5AAC6E55-1A7F-44CF-B731-9BFF5E70A1F1}"/>
    <dgm:cxn modelId="{6807CEF5-B9E1-4637-8738-F59B6DDCE6A0}" srcId="{AE9F609C-F3C7-4D0C-B7FD-B667CEB9A7BB}" destId="{323345BB-0451-4C67-973E-F26FB76FA3EC}" srcOrd="2" destOrd="0" parTransId="{ABAE4AF0-BDB4-4454-9485-3E768E07663D}" sibTransId="{316DBC70-34C0-49E4-9788-0E11F45EC63D}"/>
    <dgm:cxn modelId="{60CD6C1D-4765-44C0-A638-DAD5B7B4910B}" type="presParOf" srcId="{BD400EEA-7DE7-4954-9918-4883964F4318}" destId="{0D8CEE6C-97CF-4FA0-A4BF-ABC5086B4982}" srcOrd="0" destOrd="0" presId="urn:microsoft.com/office/officeart/2005/8/layout/vList2"/>
    <dgm:cxn modelId="{0C4464EE-5A75-4855-BF76-88B3BBC94290}" type="presParOf" srcId="{BD400EEA-7DE7-4954-9918-4883964F4318}" destId="{13051CFB-DE56-4F82-A614-C290A17D0F5F}" srcOrd="1" destOrd="0" presId="urn:microsoft.com/office/officeart/2005/8/layout/vList2"/>
    <dgm:cxn modelId="{CA04B59A-5652-4806-B732-B2569E966D6B}" type="presParOf" srcId="{BD400EEA-7DE7-4954-9918-4883964F4318}" destId="{F180BBFB-F52B-473E-B2BB-A7635502F9C2}" srcOrd="2" destOrd="0" presId="urn:microsoft.com/office/officeart/2005/8/layout/vList2"/>
    <dgm:cxn modelId="{BF529A8A-7E4F-4EEC-B82D-16D8E1F98482}" type="presParOf" srcId="{BD400EEA-7DE7-4954-9918-4883964F4318}" destId="{A8EB4EDB-3FCA-4944-909A-C670E6955F7F}" srcOrd="3" destOrd="0" presId="urn:microsoft.com/office/officeart/2005/8/layout/vList2"/>
    <dgm:cxn modelId="{B12D2E51-1129-4B98-A5C8-60DF1862ABD3}" type="presParOf" srcId="{BD400EEA-7DE7-4954-9918-4883964F4318}" destId="{CF46C18A-F24D-4599-B9D6-7D3934B4B6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9F609C-F3C7-4D0C-B7FD-B667CEB9A7BB}" type="doc">
      <dgm:prSet loTypeId="urn:microsoft.com/office/officeart/2005/8/layout/vList2" loCatId="list" qsTypeId="urn:microsoft.com/office/officeart/2005/8/quickstyle/simple4" qsCatId="simple" csTypeId="urn:microsoft.com/office/officeart/2005/8/colors/accent6_1" csCatId="accent6" phldr="1"/>
      <dgm:spPr/>
      <dgm:t>
        <a:bodyPr/>
        <a:lstStyle/>
        <a:p>
          <a:endParaRPr lang="de-DE"/>
        </a:p>
      </dgm:t>
    </dgm:pt>
    <dgm:pt modelId="{6CBFBD93-B866-4CB7-8958-BA473423062C}">
      <dgm:prSet custT="1"/>
      <dgm:spPr/>
      <dgm:t>
        <a:bodyPr/>
        <a:lstStyle/>
        <a:p>
          <a:r>
            <a:rPr lang="de-DE" sz="1300" b="1" dirty="0" smtClean="0"/>
            <a:t>Inhaltsfeld 4: Die moderne Industriegesellschaft zwischen Fortschritt und Krise</a:t>
          </a:r>
        </a:p>
        <a:p>
          <a:r>
            <a:rPr lang="de-DE" sz="1300" dirty="0" smtClean="0"/>
            <a:t>Die „Zweite Industrielle Revolution“ und die Entstehung der modernen Massengesellschaft</a:t>
          </a:r>
          <a:br>
            <a:rPr lang="de-DE" sz="1300" dirty="0" smtClean="0"/>
          </a:br>
          <a:r>
            <a:rPr lang="de-DE" sz="1300" dirty="0" smtClean="0"/>
            <a:t>Vom Hochimperialismus zum ersten „modernen“ Krieg in der Industriegesellschaft</a:t>
          </a:r>
          <a:br>
            <a:rPr lang="de-DE" sz="1300" dirty="0" smtClean="0"/>
          </a:br>
          <a:r>
            <a:rPr lang="de-DE" sz="1300" dirty="0" smtClean="0"/>
            <a:t>Ursachen und Folgen der Weltwirtschaftskrise 1929</a:t>
          </a:r>
          <a:endParaRPr lang="de-DE" sz="1300" dirty="0"/>
        </a:p>
      </dgm:t>
    </dgm:pt>
    <dgm:pt modelId="{4B2B096E-6470-4973-8AED-B8FEAA67DAAA}" type="parTrans" cxnId="{1B20F484-B5A8-43AC-BF09-A61CD27E4C16}">
      <dgm:prSet/>
      <dgm:spPr/>
      <dgm:t>
        <a:bodyPr/>
        <a:lstStyle/>
        <a:p>
          <a:endParaRPr lang="de-DE"/>
        </a:p>
      </dgm:t>
    </dgm:pt>
    <dgm:pt modelId="{5AAC6E55-1A7F-44CF-B731-9BFF5E70A1F1}" type="sibTrans" cxnId="{1B20F484-B5A8-43AC-BF09-A61CD27E4C16}">
      <dgm:prSet/>
      <dgm:spPr/>
      <dgm:t>
        <a:bodyPr/>
        <a:lstStyle/>
        <a:p>
          <a:endParaRPr lang="de-DE"/>
        </a:p>
      </dgm:t>
    </dgm:pt>
    <dgm:pt modelId="{ABCE3EE0-688D-46FA-A4E3-1D21311C576A}">
      <dgm:prSet custT="1"/>
      <dgm:spPr/>
      <dgm:t>
        <a:bodyPr/>
        <a:lstStyle/>
        <a:p>
          <a:r>
            <a:rPr lang="de-DE" sz="1300" b="1" dirty="0" smtClean="0"/>
            <a:t>Inhaltsfeld 5: Die Zeit des Nationalsozialismus – Voraussetzungen, Herrschaftsstrukturen, Nachwirkungen und Deutungen</a:t>
          </a:r>
        </a:p>
        <a:p>
          <a:r>
            <a:rPr lang="de-DE" sz="1300" dirty="0" smtClean="0"/>
            <a:t>Politische und ideologische Voraussetzungen des Nationalsozialismus</a:t>
          </a:r>
          <a:br>
            <a:rPr lang="de-DE" sz="1300" dirty="0" smtClean="0"/>
          </a:br>
          <a:r>
            <a:rPr lang="de-DE" sz="1300" dirty="0" smtClean="0"/>
            <a:t>Die Herrschaft des Nationalsozialismus in Deutschland und Europa</a:t>
          </a:r>
          <a:br>
            <a:rPr lang="de-DE" sz="1300" dirty="0" smtClean="0"/>
          </a:br>
          <a:r>
            <a:rPr lang="de-DE" sz="1300" dirty="0" smtClean="0"/>
            <a:t>Vergangenheitspolitik und „Vergangenheitsbewältigung“</a:t>
          </a:r>
          <a:endParaRPr lang="de-DE" sz="1300" dirty="0"/>
        </a:p>
      </dgm:t>
    </dgm:pt>
    <dgm:pt modelId="{163BF710-4D97-418E-A7B9-64151CE3A226}" type="parTrans" cxnId="{2F73E2AD-A7F8-47D5-B6CB-E150877E9F19}">
      <dgm:prSet/>
      <dgm:spPr/>
      <dgm:t>
        <a:bodyPr/>
        <a:lstStyle/>
        <a:p>
          <a:endParaRPr lang="de-DE"/>
        </a:p>
      </dgm:t>
    </dgm:pt>
    <dgm:pt modelId="{4CCC2423-96C9-48A8-8475-70F091DE779E}" type="sibTrans" cxnId="{2F73E2AD-A7F8-47D5-B6CB-E150877E9F19}">
      <dgm:prSet/>
      <dgm:spPr/>
      <dgm:t>
        <a:bodyPr/>
        <a:lstStyle/>
        <a:p>
          <a:endParaRPr lang="de-DE"/>
        </a:p>
      </dgm:t>
    </dgm:pt>
    <dgm:pt modelId="{F7957611-7EE8-4C45-B883-EFA05ED13E76}">
      <dgm:prSet custT="1"/>
      <dgm:spPr/>
      <dgm:t>
        <a:bodyPr/>
        <a:lstStyle/>
        <a:p>
          <a:r>
            <a:rPr lang="de-DE" sz="1300" b="1" dirty="0" smtClean="0"/>
            <a:t>Inhaltsfeld 6: Nationalismus, Nationalstaat und deutsche Identität im 19. und 20. Jahrhundert</a:t>
          </a:r>
        </a:p>
        <a:p>
          <a:r>
            <a:rPr lang="de-DE" sz="1300" dirty="0" smtClean="0"/>
            <a:t>Die „Deutsche Frage“ im 19. Jahrhundert</a:t>
          </a:r>
          <a:br>
            <a:rPr lang="de-DE" sz="1300" dirty="0" smtClean="0"/>
          </a:br>
          <a:r>
            <a:rPr lang="de-DE" sz="1300" dirty="0" smtClean="0"/>
            <a:t>„Volk“ und „Nation“ im Kaiserreich und Nationalsozialismus</a:t>
          </a:r>
          <a:br>
            <a:rPr lang="de-DE" sz="1300" dirty="0" smtClean="0"/>
          </a:br>
          <a:r>
            <a:rPr lang="de-DE" sz="1300" dirty="0" smtClean="0"/>
            <a:t>Nationale Identität unter den Bedingungen der Zweistaatlichkeit in Deutschland</a:t>
          </a:r>
          <a:br>
            <a:rPr lang="de-DE" sz="1300" dirty="0" smtClean="0"/>
          </a:br>
          <a:r>
            <a:rPr lang="de-DE" sz="1300" dirty="0" smtClean="0"/>
            <a:t>Die Überwindung der deutschen Teilung in der friedlichen Revolution von 1989</a:t>
          </a:r>
          <a:endParaRPr lang="de-DE" sz="1300" dirty="0"/>
        </a:p>
      </dgm:t>
    </dgm:pt>
    <dgm:pt modelId="{A02A8ED2-97D0-4DDF-BEE3-C28226FA323D}" type="parTrans" cxnId="{BA218BA9-7F7B-47E8-A8DB-5300BF70711C}">
      <dgm:prSet/>
      <dgm:spPr/>
      <dgm:t>
        <a:bodyPr/>
        <a:lstStyle/>
        <a:p>
          <a:endParaRPr lang="de-DE"/>
        </a:p>
      </dgm:t>
    </dgm:pt>
    <dgm:pt modelId="{77AC16E3-6830-4FC6-9BE1-E9747CFB42AC}" type="sibTrans" cxnId="{BA218BA9-7F7B-47E8-A8DB-5300BF70711C}">
      <dgm:prSet/>
      <dgm:spPr/>
      <dgm:t>
        <a:bodyPr/>
        <a:lstStyle/>
        <a:p>
          <a:endParaRPr lang="de-DE"/>
        </a:p>
      </dgm:t>
    </dgm:pt>
    <dgm:pt modelId="{12B76A67-B6C0-40E1-A440-A57B24620F1D}">
      <dgm:prSet custT="1"/>
      <dgm:spPr/>
      <dgm:t>
        <a:bodyPr/>
        <a:lstStyle/>
        <a:p>
          <a:r>
            <a:rPr lang="de-DE" sz="1300" b="1" dirty="0" smtClean="0"/>
            <a:t>Inhaltsfeld 7: Friedensschlüsse und Ordnungen des Friedens in der Moderne</a:t>
          </a:r>
        </a:p>
        <a:p>
          <a:r>
            <a:rPr lang="de-DE" sz="1300" dirty="0" smtClean="0"/>
            <a:t>Europäische Friedensordnung nach den Napoleonischen Kriegen </a:t>
          </a:r>
          <a:br>
            <a:rPr lang="de-DE" sz="1300" dirty="0" smtClean="0"/>
          </a:br>
          <a:r>
            <a:rPr lang="de-DE" sz="1300" dirty="0" smtClean="0"/>
            <a:t>Internationale Friedensordnung nach dem Ersten Weltkrieg </a:t>
          </a:r>
          <a:br>
            <a:rPr lang="de-DE" sz="1300" dirty="0" smtClean="0"/>
          </a:br>
          <a:r>
            <a:rPr lang="de-DE" sz="1300" dirty="0" smtClean="0"/>
            <a:t>Konflikte und Frieden nach dem Zweiten Weltkrieg</a:t>
          </a:r>
          <a:endParaRPr lang="de-DE" sz="1300" dirty="0"/>
        </a:p>
      </dgm:t>
    </dgm:pt>
    <dgm:pt modelId="{6B3F0630-6171-4048-A502-87D91A2CAE60}" type="parTrans" cxnId="{DB288B5F-B099-410E-B7D3-5802D51E7015}">
      <dgm:prSet/>
      <dgm:spPr/>
      <dgm:t>
        <a:bodyPr/>
        <a:lstStyle/>
        <a:p>
          <a:endParaRPr lang="de-DE"/>
        </a:p>
      </dgm:t>
    </dgm:pt>
    <dgm:pt modelId="{304C7535-25A3-47F8-A8EF-22E4B6038151}" type="sibTrans" cxnId="{DB288B5F-B099-410E-B7D3-5802D51E7015}">
      <dgm:prSet/>
      <dgm:spPr/>
      <dgm:t>
        <a:bodyPr/>
        <a:lstStyle/>
        <a:p>
          <a:endParaRPr lang="de-DE"/>
        </a:p>
      </dgm:t>
    </dgm:pt>
    <dgm:pt modelId="{BD400EEA-7DE7-4954-9918-4883964F4318}" type="pres">
      <dgm:prSet presAssocID="{AE9F609C-F3C7-4D0C-B7FD-B667CEB9A7BB}" presName="linear" presStyleCnt="0">
        <dgm:presLayoutVars>
          <dgm:animLvl val="lvl"/>
          <dgm:resizeHandles val="exact"/>
        </dgm:presLayoutVars>
      </dgm:prSet>
      <dgm:spPr/>
      <dgm:t>
        <a:bodyPr/>
        <a:lstStyle/>
        <a:p>
          <a:endParaRPr lang="de-DE"/>
        </a:p>
      </dgm:t>
    </dgm:pt>
    <dgm:pt modelId="{0D8CEE6C-97CF-4FA0-A4BF-ABC5086B4982}" type="pres">
      <dgm:prSet presAssocID="{6CBFBD93-B866-4CB7-8958-BA473423062C}" presName="parentText" presStyleLbl="node1" presStyleIdx="0" presStyleCnt="4" custLinFactY="-248" custLinFactNeighborY="-100000">
        <dgm:presLayoutVars>
          <dgm:chMax val="0"/>
          <dgm:bulletEnabled val="1"/>
        </dgm:presLayoutVars>
      </dgm:prSet>
      <dgm:spPr/>
      <dgm:t>
        <a:bodyPr/>
        <a:lstStyle/>
        <a:p>
          <a:endParaRPr lang="de-DE"/>
        </a:p>
      </dgm:t>
    </dgm:pt>
    <dgm:pt modelId="{13051CFB-DE56-4F82-A614-C290A17D0F5F}" type="pres">
      <dgm:prSet presAssocID="{5AAC6E55-1A7F-44CF-B731-9BFF5E70A1F1}" presName="spacer" presStyleCnt="0"/>
      <dgm:spPr/>
      <dgm:t>
        <a:bodyPr/>
        <a:lstStyle/>
        <a:p>
          <a:endParaRPr lang="de-DE"/>
        </a:p>
      </dgm:t>
    </dgm:pt>
    <dgm:pt modelId="{D32F244F-0AE8-4915-9CA3-35658DB8610D}" type="pres">
      <dgm:prSet presAssocID="{ABCE3EE0-688D-46FA-A4E3-1D21311C576A}" presName="parentText" presStyleLbl="node1" presStyleIdx="1" presStyleCnt="4">
        <dgm:presLayoutVars>
          <dgm:chMax val="0"/>
          <dgm:bulletEnabled val="1"/>
        </dgm:presLayoutVars>
      </dgm:prSet>
      <dgm:spPr/>
      <dgm:t>
        <a:bodyPr/>
        <a:lstStyle/>
        <a:p>
          <a:endParaRPr lang="de-DE"/>
        </a:p>
      </dgm:t>
    </dgm:pt>
    <dgm:pt modelId="{AE975E51-ADCF-4D34-85B3-DF65F2500ADF}" type="pres">
      <dgm:prSet presAssocID="{4CCC2423-96C9-48A8-8475-70F091DE779E}" presName="spacer" presStyleCnt="0"/>
      <dgm:spPr/>
      <dgm:t>
        <a:bodyPr/>
        <a:lstStyle/>
        <a:p>
          <a:endParaRPr lang="de-DE"/>
        </a:p>
      </dgm:t>
    </dgm:pt>
    <dgm:pt modelId="{8BCBCFCE-FD27-4279-AC3B-A25C6239CB03}" type="pres">
      <dgm:prSet presAssocID="{F7957611-7EE8-4C45-B883-EFA05ED13E76}" presName="parentText" presStyleLbl="node1" presStyleIdx="2" presStyleCnt="4">
        <dgm:presLayoutVars>
          <dgm:chMax val="0"/>
          <dgm:bulletEnabled val="1"/>
        </dgm:presLayoutVars>
      </dgm:prSet>
      <dgm:spPr/>
      <dgm:t>
        <a:bodyPr/>
        <a:lstStyle/>
        <a:p>
          <a:endParaRPr lang="de-DE"/>
        </a:p>
      </dgm:t>
    </dgm:pt>
    <dgm:pt modelId="{AD6E1821-AD01-4E3C-9D46-9238733DB378}" type="pres">
      <dgm:prSet presAssocID="{77AC16E3-6830-4FC6-9BE1-E9747CFB42AC}" presName="spacer" presStyleCnt="0"/>
      <dgm:spPr/>
      <dgm:t>
        <a:bodyPr/>
        <a:lstStyle/>
        <a:p>
          <a:endParaRPr lang="de-DE"/>
        </a:p>
      </dgm:t>
    </dgm:pt>
    <dgm:pt modelId="{F71F6792-4DAB-47A0-9E0F-CA66B43D57D4}" type="pres">
      <dgm:prSet presAssocID="{12B76A67-B6C0-40E1-A440-A57B24620F1D}" presName="parentText" presStyleLbl="node1" presStyleIdx="3" presStyleCnt="4">
        <dgm:presLayoutVars>
          <dgm:chMax val="0"/>
          <dgm:bulletEnabled val="1"/>
        </dgm:presLayoutVars>
      </dgm:prSet>
      <dgm:spPr/>
      <dgm:t>
        <a:bodyPr/>
        <a:lstStyle/>
        <a:p>
          <a:endParaRPr lang="de-DE"/>
        </a:p>
      </dgm:t>
    </dgm:pt>
  </dgm:ptLst>
  <dgm:cxnLst>
    <dgm:cxn modelId="{A89FF629-8E92-4E42-8AC3-203AA0CF242B}" type="presOf" srcId="{ABCE3EE0-688D-46FA-A4E3-1D21311C576A}" destId="{D32F244F-0AE8-4915-9CA3-35658DB8610D}" srcOrd="0" destOrd="0" presId="urn:microsoft.com/office/officeart/2005/8/layout/vList2"/>
    <dgm:cxn modelId="{B50BB561-FCCC-41A7-866A-B5C7E59C2275}" type="presOf" srcId="{AE9F609C-F3C7-4D0C-B7FD-B667CEB9A7BB}" destId="{BD400EEA-7DE7-4954-9918-4883964F4318}" srcOrd="0" destOrd="0" presId="urn:microsoft.com/office/officeart/2005/8/layout/vList2"/>
    <dgm:cxn modelId="{33EBEAA2-C741-4183-BB59-F7411AE22D42}" type="presOf" srcId="{12B76A67-B6C0-40E1-A440-A57B24620F1D}" destId="{F71F6792-4DAB-47A0-9E0F-CA66B43D57D4}" srcOrd="0" destOrd="0" presId="urn:microsoft.com/office/officeart/2005/8/layout/vList2"/>
    <dgm:cxn modelId="{CC0F65C5-0854-4A18-9F1F-2A8894971047}" type="presOf" srcId="{F7957611-7EE8-4C45-B883-EFA05ED13E76}" destId="{8BCBCFCE-FD27-4279-AC3B-A25C6239CB03}" srcOrd="0" destOrd="0" presId="urn:microsoft.com/office/officeart/2005/8/layout/vList2"/>
    <dgm:cxn modelId="{2F73E2AD-A7F8-47D5-B6CB-E150877E9F19}" srcId="{AE9F609C-F3C7-4D0C-B7FD-B667CEB9A7BB}" destId="{ABCE3EE0-688D-46FA-A4E3-1D21311C576A}" srcOrd="1" destOrd="0" parTransId="{163BF710-4D97-418E-A7B9-64151CE3A226}" sibTransId="{4CCC2423-96C9-48A8-8475-70F091DE779E}"/>
    <dgm:cxn modelId="{1B20F484-B5A8-43AC-BF09-A61CD27E4C16}" srcId="{AE9F609C-F3C7-4D0C-B7FD-B667CEB9A7BB}" destId="{6CBFBD93-B866-4CB7-8958-BA473423062C}" srcOrd="0" destOrd="0" parTransId="{4B2B096E-6470-4973-8AED-B8FEAA67DAAA}" sibTransId="{5AAC6E55-1A7F-44CF-B731-9BFF5E70A1F1}"/>
    <dgm:cxn modelId="{DB288B5F-B099-410E-B7D3-5802D51E7015}" srcId="{AE9F609C-F3C7-4D0C-B7FD-B667CEB9A7BB}" destId="{12B76A67-B6C0-40E1-A440-A57B24620F1D}" srcOrd="3" destOrd="0" parTransId="{6B3F0630-6171-4048-A502-87D91A2CAE60}" sibTransId="{304C7535-25A3-47F8-A8EF-22E4B6038151}"/>
    <dgm:cxn modelId="{538797CC-ACAF-4BF1-B629-1827E4E983AB}" type="presOf" srcId="{6CBFBD93-B866-4CB7-8958-BA473423062C}" destId="{0D8CEE6C-97CF-4FA0-A4BF-ABC5086B4982}" srcOrd="0" destOrd="0" presId="urn:microsoft.com/office/officeart/2005/8/layout/vList2"/>
    <dgm:cxn modelId="{BA218BA9-7F7B-47E8-A8DB-5300BF70711C}" srcId="{AE9F609C-F3C7-4D0C-B7FD-B667CEB9A7BB}" destId="{F7957611-7EE8-4C45-B883-EFA05ED13E76}" srcOrd="2" destOrd="0" parTransId="{A02A8ED2-97D0-4DDF-BEE3-C28226FA323D}" sibTransId="{77AC16E3-6830-4FC6-9BE1-E9747CFB42AC}"/>
    <dgm:cxn modelId="{ACD7807C-9702-4D60-9FE2-76D1E3391552}" type="presParOf" srcId="{BD400EEA-7DE7-4954-9918-4883964F4318}" destId="{0D8CEE6C-97CF-4FA0-A4BF-ABC5086B4982}" srcOrd="0" destOrd="0" presId="urn:microsoft.com/office/officeart/2005/8/layout/vList2"/>
    <dgm:cxn modelId="{DE87A2B4-8567-4E2A-B33C-9DC987D8892E}" type="presParOf" srcId="{BD400EEA-7DE7-4954-9918-4883964F4318}" destId="{13051CFB-DE56-4F82-A614-C290A17D0F5F}" srcOrd="1" destOrd="0" presId="urn:microsoft.com/office/officeart/2005/8/layout/vList2"/>
    <dgm:cxn modelId="{4498F1B4-FEA3-421F-BAC0-B87AD5F867B9}" type="presParOf" srcId="{BD400EEA-7DE7-4954-9918-4883964F4318}" destId="{D32F244F-0AE8-4915-9CA3-35658DB8610D}" srcOrd="2" destOrd="0" presId="urn:microsoft.com/office/officeart/2005/8/layout/vList2"/>
    <dgm:cxn modelId="{F7231D3C-B454-4E43-8FAD-AD120F1BD05B}" type="presParOf" srcId="{BD400EEA-7DE7-4954-9918-4883964F4318}" destId="{AE975E51-ADCF-4D34-85B3-DF65F2500ADF}" srcOrd="3" destOrd="0" presId="urn:microsoft.com/office/officeart/2005/8/layout/vList2"/>
    <dgm:cxn modelId="{760F1098-703F-41EF-AF0B-C43D055EF811}" type="presParOf" srcId="{BD400EEA-7DE7-4954-9918-4883964F4318}" destId="{8BCBCFCE-FD27-4279-AC3B-A25C6239CB03}" srcOrd="4" destOrd="0" presId="urn:microsoft.com/office/officeart/2005/8/layout/vList2"/>
    <dgm:cxn modelId="{89DBC731-35A0-4BFB-AB84-D2D7EBF74A39}" type="presParOf" srcId="{BD400EEA-7DE7-4954-9918-4883964F4318}" destId="{AD6E1821-AD01-4E3C-9D46-9238733DB378}" srcOrd="5" destOrd="0" presId="urn:microsoft.com/office/officeart/2005/8/layout/vList2"/>
    <dgm:cxn modelId="{F977861C-6F92-4F00-A504-36F2FF0D81F4}" type="presParOf" srcId="{BD400EEA-7DE7-4954-9918-4883964F4318}" destId="{F71F6792-4DAB-47A0-9E0F-CA66B43D57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30FF0C-BD53-4183-A807-97820A5B5798}" type="doc">
      <dgm:prSet loTypeId="urn:microsoft.com/office/officeart/2005/8/layout/pyramid2" loCatId="pyramid" qsTypeId="urn:microsoft.com/office/officeart/2005/8/quickstyle/3d2" qsCatId="3D" csTypeId="urn:microsoft.com/office/officeart/2005/8/colors/accent1_1" csCatId="accent1" phldr="1"/>
      <dgm:spPr/>
      <dgm:t>
        <a:bodyPr/>
        <a:lstStyle/>
        <a:p>
          <a:endParaRPr lang="de-DE"/>
        </a:p>
      </dgm:t>
    </dgm:pt>
    <dgm:pt modelId="{0787A42C-6D11-41CE-BF81-85B0A760255F}">
      <dgm:prSet custT="1"/>
      <dgm:spPr/>
      <dgm:t>
        <a:bodyPr/>
        <a:lstStyle/>
        <a:p>
          <a:pPr rtl="0"/>
          <a:r>
            <a:rPr lang="de-DE" sz="1300" dirty="0" smtClean="0"/>
            <a:t>Ermittlung und Charakterisierung eines historischen Problems</a:t>
          </a:r>
          <a:endParaRPr lang="de-DE" sz="1300" dirty="0"/>
        </a:p>
      </dgm:t>
    </dgm:pt>
    <dgm:pt modelId="{4320CAE5-F69D-4326-B68A-AACD5FECA92B}" type="parTrans" cxnId="{007B43D4-EA22-477A-9F5B-800607F84BB4}">
      <dgm:prSet/>
      <dgm:spPr/>
      <dgm:t>
        <a:bodyPr/>
        <a:lstStyle/>
        <a:p>
          <a:endParaRPr lang="de-DE"/>
        </a:p>
      </dgm:t>
    </dgm:pt>
    <dgm:pt modelId="{5FA81E9A-D052-4163-A486-94CA86D82CB0}" type="sibTrans" cxnId="{007B43D4-EA22-477A-9F5B-800607F84BB4}">
      <dgm:prSet/>
      <dgm:spPr/>
      <dgm:t>
        <a:bodyPr/>
        <a:lstStyle/>
        <a:p>
          <a:endParaRPr lang="de-DE"/>
        </a:p>
      </dgm:t>
    </dgm:pt>
    <dgm:pt modelId="{FCBD9901-0741-4C8B-9DC1-E3E341FEA733}">
      <dgm:prSet custT="1"/>
      <dgm:spPr/>
      <dgm:t>
        <a:bodyPr/>
        <a:lstStyle/>
        <a:p>
          <a:pPr rtl="0"/>
          <a:r>
            <a:rPr lang="de-DE" sz="1300" dirty="0" smtClean="0"/>
            <a:t>Kritische Analyse und Erschließung einer Quelle</a:t>
          </a:r>
          <a:endParaRPr lang="de-DE" sz="1300" dirty="0"/>
        </a:p>
      </dgm:t>
    </dgm:pt>
    <dgm:pt modelId="{0694676C-0522-492C-8660-4F8B57C4642A}" type="parTrans" cxnId="{9D01079C-8104-4290-90AB-7B7A912705F9}">
      <dgm:prSet/>
      <dgm:spPr/>
      <dgm:t>
        <a:bodyPr/>
        <a:lstStyle/>
        <a:p>
          <a:endParaRPr lang="de-DE"/>
        </a:p>
      </dgm:t>
    </dgm:pt>
    <dgm:pt modelId="{0B77164A-ADC4-4B98-BE6A-67FC0CB99C75}" type="sibTrans" cxnId="{9D01079C-8104-4290-90AB-7B7A912705F9}">
      <dgm:prSet/>
      <dgm:spPr/>
      <dgm:t>
        <a:bodyPr/>
        <a:lstStyle/>
        <a:p>
          <a:endParaRPr lang="de-DE"/>
        </a:p>
      </dgm:t>
    </dgm:pt>
    <dgm:pt modelId="{48A03668-B1BF-49B0-A543-0C920B1AB1AA}">
      <dgm:prSet custT="1"/>
      <dgm:spPr/>
      <dgm:t>
        <a:bodyPr/>
        <a:lstStyle/>
        <a:p>
          <a:pPr rtl="0"/>
          <a:r>
            <a:rPr lang="de-DE" sz="1300" dirty="0" smtClean="0"/>
            <a:t>Analyse von Darstellungen</a:t>
          </a:r>
          <a:endParaRPr lang="de-DE" sz="1300" dirty="0"/>
        </a:p>
      </dgm:t>
    </dgm:pt>
    <dgm:pt modelId="{900F0AED-3CFB-4CA6-9895-CE5ABCE42BE3}" type="parTrans" cxnId="{26FB1619-B88D-46CE-95B3-80DBA26A5D2C}">
      <dgm:prSet/>
      <dgm:spPr/>
      <dgm:t>
        <a:bodyPr/>
        <a:lstStyle/>
        <a:p>
          <a:endParaRPr lang="de-DE"/>
        </a:p>
      </dgm:t>
    </dgm:pt>
    <dgm:pt modelId="{50D8DC34-542B-4B72-9C11-A490A79A0347}" type="sibTrans" cxnId="{26FB1619-B88D-46CE-95B3-80DBA26A5D2C}">
      <dgm:prSet/>
      <dgm:spPr/>
      <dgm:t>
        <a:bodyPr/>
        <a:lstStyle/>
        <a:p>
          <a:endParaRPr lang="de-DE"/>
        </a:p>
      </dgm:t>
    </dgm:pt>
    <dgm:pt modelId="{30099ED0-1590-4967-BEDB-5482BCC564B8}">
      <dgm:prSet custT="1"/>
      <dgm:spPr/>
      <dgm:t>
        <a:bodyPr/>
        <a:lstStyle/>
        <a:p>
          <a:pPr rtl="0"/>
          <a:r>
            <a:rPr lang="de-DE" sz="1300" dirty="0" smtClean="0"/>
            <a:t>Zusammenhängende Deutung von historischen Sachverhalten</a:t>
          </a:r>
          <a:endParaRPr lang="de-DE" sz="1300" dirty="0"/>
        </a:p>
      </dgm:t>
    </dgm:pt>
    <dgm:pt modelId="{46CF48C7-E318-4F82-8E9A-6B246C57439C}" type="parTrans" cxnId="{B89FBD75-46A1-4095-A766-422976F70089}">
      <dgm:prSet/>
      <dgm:spPr/>
      <dgm:t>
        <a:bodyPr/>
        <a:lstStyle/>
        <a:p>
          <a:endParaRPr lang="de-DE"/>
        </a:p>
      </dgm:t>
    </dgm:pt>
    <dgm:pt modelId="{3018EC60-B5C4-452B-AA94-25D066531187}" type="sibTrans" cxnId="{B89FBD75-46A1-4095-A766-422976F70089}">
      <dgm:prSet/>
      <dgm:spPr/>
      <dgm:t>
        <a:bodyPr/>
        <a:lstStyle/>
        <a:p>
          <a:endParaRPr lang="de-DE"/>
        </a:p>
      </dgm:t>
    </dgm:pt>
    <dgm:pt modelId="{41AA5D9D-60FB-49EF-B7E5-D952EEB0E6D3}">
      <dgm:prSet custT="1"/>
      <dgm:spPr/>
      <dgm:t>
        <a:bodyPr/>
        <a:lstStyle/>
        <a:p>
          <a:pPr rtl="0"/>
          <a:r>
            <a:rPr lang="de-DE" sz="1300" dirty="0" err="1" smtClean="0"/>
            <a:t>Kriteriell</a:t>
          </a:r>
          <a:r>
            <a:rPr lang="de-DE" sz="1300" dirty="0" smtClean="0"/>
            <a:t> gelenkte Beurteilung historischer Sachverhalte und Zusammenhänge</a:t>
          </a:r>
          <a:endParaRPr lang="de-DE" sz="1300" dirty="0"/>
        </a:p>
      </dgm:t>
    </dgm:pt>
    <dgm:pt modelId="{3FE69859-CEA5-43F0-9E26-5EAFECC8458D}" type="parTrans" cxnId="{7ED5D991-BE1F-4DAB-8EE5-12F966CF8F95}">
      <dgm:prSet/>
      <dgm:spPr/>
      <dgm:t>
        <a:bodyPr/>
        <a:lstStyle/>
        <a:p>
          <a:endParaRPr lang="de-DE"/>
        </a:p>
      </dgm:t>
    </dgm:pt>
    <dgm:pt modelId="{3499250A-4989-4186-8018-746CA98976C4}" type="sibTrans" cxnId="{7ED5D991-BE1F-4DAB-8EE5-12F966CF8F95}">
      <dgm:prSet/>
      <dgm:spPr/>
      <dgm:t>
        <a:bodyPr/>
        <a:lstStyle/>
        <a:p>
          <a:endParaRPr lang="de-DE"/>
        </a:p>
      </dgm:t>
    </dgm:pt>
    <dgm:pt modelId="{DB7F1E9D-1557-45B9-BD59-1FF2CC22C51B}">
      <dgm:prSet custT="1"/>
      <dgm:spPr/>
      <dgm:t>
        <a:bodyPr/>
        <a:lstStyle/>
        <a:p>
          <a:pPr rtl="0"/>
          <a:r>
            <a:rPr lang="de-DE" sz="1300" dirty="0" smtClean="0"/>
            <a:t>Erörterung eines historischen Problems</a:t>
          </a:r>
          <a:endParaRPr lang="de-DE" sz="1300" dirty="0"/>
        </a:p>
      </dgm:t>
    </dgm:pt>
    <dgm:pt modelId="{3D29874A-8128-42EC-A096-BF80F7B7736D}" type="parTrans" cxnId="{2996926C-A207-4C97-80A3-19C1988EB57C}">
      <dgm:prSet/>
      <dgm:spPr/>
      <dgm:t>
        <a:bodyPr/>
        <a:lstStyle/>
        <a:p>
          <a:endParaRPr lang="de-DE"/>
        </a:p>
      </dgm:t>
    </dgm:pt>
    <dgm:pt modelId="{8BDD2463-144A-405E-A354-13E1D9F101E4}" type="sibTrans" cxnId="{2996926C-A207-4C97-80A3-19C1988EB57C}">
      <dgm:prSet/>
      <dgm:spPr/>
      <dgm:t>
        <a:bodyPr/>
        <a:lstStyle/>
        <a:p>
          <a:endParaRPr lang="de-DE"/>
        </a:p>
      </dgm:t>
    </dgm:pt>
    <dgm:pt modelId="{81F8087B-3A79-485E-84B1-70D5B904DEB4}">
      <dgm:prSet custT="1"/>
      <dgm:spPr/>
      <dgm:t>
        <a:bodyPr/>
        <a:lstStyle/>
        <a:p>
          <a:pPr rtl="0"/>
          <a:r>
            <a:rPr lang="de-DE" sz="1300" dirty="0" smtClean="0"/>
            <a:t>Erstellung von historischen Beiträgen verschiedener Art für die Nutzung im historischen Diskurs</a:t>
          </a:r>
          <a:endParaRPr lang="de-DE" sz="1300" dirty="0"/>
        </a:p>
      </dgm:t>
    </dgm:pt>
    <dgm:pt modelId="{A88F7F02-A987-4CEF-89CD-85F5C6E3BCBA}" type="parTrans" cxnId="{AAEDEBA3-2BED-43A2-8DD3-0E1FB0DF4FA7}">
      <dgm:prSet/>
      <dgm:spPr/>
      <dgm:t>
        <a:bodyPr/>
        <a:lstStyle/>
        <a:p>
          <a:endParaRPr lang="de-DE"/>
        </a:p>
      </dgm:t>
    </dgm:pt>
    <dgm:pt modelId="{FF2BCD30-1722-4EDA-9BAE-A8EA63979F76}" type="sibTrans" cxnId="{AAEDEBA3-2BED-43A2-8DD3-0E1FB0DF4FA7}">
      <dgm:prSet/>
      <dgm:spPr/>
      <dgm:t>
        <a:bodyPr/>
        <a:lstStyle/>
        <a:p>
          <a:endParaRPr lang="de-DE"/>
        </a:p>
      </dgm:t>
    </dgm:pt>
    <dgm:pt modelId="{3E014B49-6408-442D-8E22-ECFFC45FAEC7}" type="pres">
      <dgm:prSet presAssocID="{2C30FF0C-BD53-4183-A807-97820A5B5798}" presName="compositeShape" presStyleCnt="0">
        <dgm:presLayoutVars>
          <dgm:dir/>
          <dgm:resizeHandles/>
        </dgm:presLayoutVars>
      </dgm:prSet>
      <dgm:spPr/>
      <dgm:t>
        <a:bodyPr/>
        <a:lstStyle/>
        <a:p>
          <a:endParaRPr lang="de-DE"/>
        </a:p>
      </dgm:t>
    </dgm:pt>
    <dgm:pt modelId="{3D96A26A-2AE1-45A4-B10A-9858A1DF7426}" type="pres">
      <dgm:prSet presAssocID="{2C30FF0C-BD53-4183-A807-97820A5B5798}" presName="pyramid" presStyleLbl="node1" presStyleIdx="0" presStyleCnt="1" custScaleY="89474"/>
      <dgm:spPr/>
      <dgm:t>
        <a:bodyPr/>
        <a:lstStyle/>
        <a:p>
          <a:endParaRPr lang="de-DE"/>
        </a:p>
      </dgm:t>
    </dgm:pt>
    <dgm:pt modelId="{2BDD8941-A2A4-4BEF-814B-4E9DD4CC7FC4}" type="pres">
      <dgm:prSet presAssocID="{2C30FF0C-BD53-4183-A807-97820A5B5798}" presName="theList" presStyleCnt="0"/>
      <dgm:spPr/>
      <dgm:t>
        <a:bodyPr/>
        <a:lstStyle/>
        <a:p>
          <a:endParaRPr lang="de-DE"/>
        </a:p>
      </dgm:t>
    </dgm:pt>
    <dgm:pt modelId="{B9555F7D-8E42-41CC-8BDE-E69D538D5F54}" type="pres">
      <dgm:prSet presAssocID="{0787A42C-6D11-41CE-BF81-85B0A760255F}" presName="aNode" presStyleLbl="fgAcc1" presStyleIdx="0" presStyleCnt="7">
        <dgm:presLayoutVars>
          <dgm:bulletEnabled val="1"/>
        </dgm:presLayoutVars>
      </dgm:prSet>
      <dgm:spPr/>
      <dgm:t>
        <a:bodyPr/>
        <a:lstStyle/>
        <a:p>
          <a:endParaRPr lang="de-DE"/>
        </a:p>
      </dgm:t>
    </dgm:pt>
    <dgm:pt modelId="{56AE9527-D9CD-40ED-92B9-B20759F830C4}" type="pres">
      <dgm:prSet presAssocID="{0787A42C-6D11-41CE-BF81-85B0A760255F}" presName="aSpace" presStyleCnt="0"/>
      <dgm:spPr/>
      <dgm:t>
        <a:bodyPr/>
        <a:lstStyle/>
        <a:p>
          <a:endParaRPr lang="de-DE"/>
        </a:p>
      </dgm:t>
    </dgm:pt>
    <dgm:pt modelId="{96863E80-7A6F-4763-B175-8D5C7C382BE6}" type="pres">
      <dgm:prSet presAssocID="{FCBD9901-0741-4C8B-9DC1-E3E341FEA733}" presName="aNode" presStyleLbl="fgAcc1" presStyleIdx="1" presStyleCnt="7">
        <dgm:presLayoutVars>
          <dgm:bulletEnabled val="1"/>
        </dgm:presLayoutVars>
      </dgm:prSet>
      <dgm:spPr/>
      <dgm:t>
        <a:bodyPr/>
        <a:lstStyle/>
        <a:p>
          <a:endParaRPr lang="de-DE"/>
        </a:p>
      </dgm:t>
    </dgm:pt>
    <dgm:pt modelId="{9E438485-2EE6-415F-98E4-7FDEAE9D58FC}" type="pres">
      <dgm:prSet presAssocID="{FCBD9901-0741-4C8B-9DC1-E3E341FEA733}" presName="aSpace" presStyleCnt="0"/>
      <dgm:spPr/>
      <dgm:t>
        <a:bodyPr/>
        <a:lstStyle/>
        <a:p>
          <a:endParaRPr lang="de-DE"/>
        </a:p>
      </dgm:t>
    </dgm:pt>
    <dgm:pt modelId="{AF1555D9-7CDE-4AAD-BB96-3605AEC15538}" type="pres">
      <dgm:prSet presAssocID="{48A03668-B1BF-49B0-A543-0C920B1AB1AA}" presName="aNode" presStyleLbl="fgAcc1" presStyleIdx="2" presStyleCnt="7">
        <dgm:presLayoutVars>
          <dgm:bulletEnabled val="1"/>
        </dgm:presLayoutVars>
      </dgm:prSet>
      <dgm:spPr/>
      <dgm:t>
        <a:bodyPr/>
        <a:lstStyle/>
        <a:p>
          <a:endParaRPr lang="de-DE"/>
        </a:p>
      </dgm:t>
    </dgm:pt>
    <dgm:pt modelId="{55296C9E-7FC3-425A-ABE2-2BAF6DA7D7DF}" type="pres">
      <dgm:prSet presAssocID="{48A03668-B1BF-49B0-A543-0C920B1AB1AA}" presName="aSpace" presStyleCnt="0"/>
      <dgm:spPr/>
      <dgm:t>
        <a:bodyPr/>
        <a:lstStyle/>
        <a:p>
          <a:endParaRPr lang="de-DE"/>
        </a:p>
      </dgm:t>
    </dgm:pt>
    <dgm:pt modelId="{47E83DE9-9287-44E3-9F8B-A3C7A47A5660}" type="pres">
      <dgm:prSet presAssocID="{30099ED0-1590-4967-BEDB-5482BCC564B8}" presName="aNode" presStyleLbl="fgAcc1" presStyleIdx="3" presStyleCnt="7">
        <dgm:presLayoutVars>
          <dgm:bulletEnabled val="1"/>
        </dgm:presLayoutVars>
      </dgm:prSet>
      <dgm:spPr/>
      <dgm:t>
        <a:bodyPr/>
        <a:lstStyle/>
        <a:p>
          <a:endParaRPr lang="de-DE"/>
        </a:p>
      </dgm:t>
    </dgm:pt>
    <dgm:pt modelId="{E0F4B4E0-254D-429B-BE6D-62FD73498069}" type="pres">
      <dgm:prSet presAssocID="{30099ED0-1590-4967-BEDB-5482BCC564B8}" presName="aSpace" presStyleCnt="0"/>
      <dgm:spPr/>
      <dgm:t>
        <a:bodyPr/>
        <a:lstStyle/>
        <a:p>
          <a:endParaRPr lang="de-DE"/>
        </a:p>
      </dgm:t>
    </dgm:pt>
    <dgm:pt modelId="{DD72255A-6628-4F1E-B661-A4A88E9754DF}" type="pres">
      <dgm:prSet presAssocID="{41AA5D9D-60FB-49EF-B7E5-D952EEB0E6D3}" presName="aNode" presStyleLbl="fgAcc1" presStyleIdx="4" presStyleCnt="7">
        <dgm:presLayoutVars>
          <dgm:bulletEnabled val="1"/>
        </dgm:presLayoutVars>
      </dgm:prSet>
      <dgm:spPr/>
      <dgm:t>
        <a:bodyPr/>
        <a:lstStyle/>
        <a:p>
          <a:endParaRPr lang="de-DE"/>
        </a:p>
      </dgm:t>
    </dgm:pt>
    <dgm:pt modelId="{7D617864-3C20-42B5-AE47-E632CB249FC9}" type="pres">
      <dgm:prSet presAssocID="{41AA5D9D-60FB-49EF-B7E5-D952EEB0E6D3}" presName="aSpace" presStyleCnt="0"/>
      <dgm:spPr/>
      <dgm:t>
        <a:bodyPr/>
        <a:lstStyle/>
        <a:p>
          <a:endParaRPr lang="de-DE"/>
        </a:p>
      </dgm:t>
    </dgm:pt>
    <dgm:pt modelId="{48236142-EFD7-4937-9007-C5C424A18C8A}" type="pres">
      <dgm:prSet presAssocID="{DB7F1E9D-1557-45B9-BD59-1FF2CC22C51B}" presName="aNode" presStyleLbl="fgAcc1" presStyleIdx="5" presStyleCnt="7">
        <dgm:presLayoutVars>
          <dgm:bulletEnabled val="1"/>
        </dgm:presLayoutVars>
      </dgm:prSet>
      <dgm:spPr/>
      <dgm:t>
        <a:bodyPr/>
        <a:lstStyle/>
        <a:p>
          <a:endParaRPr lang="de-DE"/>
        </a:p>
      </dgm:t>
    </dgm:pt>
    <dgm:pt modelId="{BAEB57D2-913F-4C64-8BFA-6A77BD9A95AC}" type="pres">
      <dgm:prSet presAssocID="{DB7F1E9D-1557-45B9-BD59-1FF2CC22C51B}" presName="aSpace" presStyleCnt="0"/>
      <dgm:spPr/>
      <dgm:t>
        <a:bodyPr/>
        <a:lstStyle/>
        <a:p>
          <a:endParaRPr lang="de-DE"/>
        </a:p>
      </dgm:t>
    </dgm:pt>
    <dgm:pt modelId="{497043A1-3D42-4FE0-8997-F42143264C95}" type="pres">
      <dgm:prSet presAssocID="{81F8087B-3A79-485E-84B1-70D5B904DEB4}" presName="aNode" presStyleLbl="fgAcc1" presStyleIdx="6" presStyleCnt="7">
        <dgm:presLayoutVars>
          <dgm:bulletEnabled val="1"/>
        </dgm:presLayoutVars>
      </dgm:prSet>
      <dgm:spPr/>
      <dgm:t>
        <a:bodyPr/>
        <a:lstStyle/>
        <a:p>
          <a:endParaRPr lang="de-DE"/>
        </a:p>
      </dgm:t>
    </dgm:pt>
    <dgm:pt modelId="{697F7AC6-AD0E-4790-8107-EA1E96673221}" type="pres">
      <dgm:prSet presAssocID="{81F8087B-3A79-485E-84B1-70D5B904DEB4}" presName="aSpace" presStyleCnt="0"/>
      <dgm:spPr/>
      <dgm:t>
        <a:bodyPr/>
        <a:lstStyle/>
        <a:p>
          <a:endParaRPr lang="de-DE"/>
        </a:p>
      </dgm:t>
    </dgm:pt>
  </dgm:ptLst>
  <dgm:cxnLst>
    <dgm:cxn modelId="{5BF7DC09-508F-4D8F-9684-F1005E720958}" type="presOf" srcId="{41AA5D9D-60FB-49EF-B7E5-D952EEB0E6D3}" destId="{DD72255A-6628-4F1E-B661-A4A88E9754DF}" srcOrd="0" destOrd="0" presId="urn:microsoft.com/office/officeart/2005/8/layout/pyramid2"/>
    <dgm:cxn modelId="{2996926C-A207-4C97-80A3-19C1988EB57C}" srcId="{2C30FF0C-BD53-4183-A807-97820A5B5798}" destId="{DB7F1E9D-1557-45B9-BD59-1FF2CC22C51B}" srcOrd="5" destOrd="0" parTransId="{3D29874A-8128-42EC-A096-BF80F7B7736D}" sibTransId="{8BDD2463-144A-405E-A354-13E1D9F101E4}"/>
    <dgm:cxn modelId="{AC19289D-DE88-44C6-A225-5ED846DF14A1}" type="presOf" srcId="{0787A42C-6D11-41CE-BF81-85B0A760255F}" destId="{B9555F7D-8E42-41CC-8BDE-E69D538D5F54}" srcOrd="0" destOrd="0" presId="urn:microsoft.com/office/officeart/2005/8/layout/pyramid2"/>
    <dgm:cxn modelId="{9D01079C-8104-4290-90AB-7B7A912705F9}" srcId="{2C30FF0C-BD53-4183-A807-97820A5B5798}" destId="{FCBD9901-0741-4C8B-9DC1-E3E341FEA733}" srcOrd="1" destOrd="0" parTransId="{0694676C-0522-492C-8660-4F8B57C4642A}" sibTransId="{0B77164A-ADC4-4B98-BE6A-67FC0CB99C75}"/>
    <dgm:cxn modelId="{7210F6E9-9E46-4E8A-B5B7-DB889FD7986C}" type="presOf" srcId="{FCBD9901-0741-4C8B-9DC1-E3E341FEA733}" destId="{96863E80-7A6F-4763-B175-8D5C7C382BE6}" srcOrd="0" destOrd="0" presId="urn:microsoft.com/office/officeart/2005/8/layout/pyramid2"/>
    <dgm:cxn modelId="{007B43D4-EA22-477A-9F5B-800607F84BB4}" srcId="{2C30FF0C-BD53-4183-A807-97820A5B5798}" destId="{0787A42C-6D11-41CE-BF81-85B0A760255F}" srcOrd="0" destOrd="0" parTransId="{4320CAE5-F69D-4326-B68A-AACD5FECA92B}" sibTransId="{5FA81E9A-D052-4163-A486-94CA86D82CB0}"/>
    <dgm:cxn modelId="{AAEDEBA3-2BED-43A2-8DD3-0E1FB0DF4FA7}" srcId="{2C30FF0C-BD53-4183-A807-97820A5B5798}" destId="{81F8087B-3A79-485E-84B1-70D5B904DEB4}" srcOrd="6" destOrd="0" parTransId="{A88F7F02-A987-4CEF-89CD-85F5C6E3BCBA}" sibTransId="{FF2BCD30-1722-4EDA-9BAE-A8EA63979F76}"/>
    <dgm:cxn modelId="{F602D728-4671-4BA0-9CB5-F06A4EF625F0}" type="presOf" srcId="{2C30FF0C-BD53-4183-A807-97820A5B5798}" destId="{3E014B49-6408-442D-8E22-ECFFC45FAEC7}" srcOrd="0" destOrd="0" presId="urn:microsoft.com/office/officeart/2005/8/layout/pyramid2"/>
    <dgm:cxn modelId="{B0E138A3-90B6-4B03-AF7D-8C01A5F4FA0A}" type="presOf" srcId="{81F8087B-3A79-485E-84B1-70D5B904DEB4}" destId="{497043A1-3D42-4FE0-8997-F42143264C95}" srcOrd="0" destOrd="0" presId="urn:microsoft.com/office/officeart/2005/8/layout/pyramid2"/>
    <dgm:cxn modelId="{AA59C09E-CFE3-49B6-BB49-FC5A7F0D11FC}" type="presOf" srcId="{DB7F1E9D-1557-45B9-BD59-1FF2CC22C51B}" destId="{48236142-EFD7-4937-9007-C5C424A18C8A}" srcOrd="0" destOrd="0" presId="urn:microsoft.com/office/officeart/2005/8/layout/pyramid2"/>
    <dgm:cxn modelId="{B89FBD75-46A1-4095-A766-422976F70089}" srcId="{2C30FF0C-BD53-4183-A807-97820A5B5798}" destId="{30099ED0-1590-4967-BEDB-5482BCC564B8}" srcOrd="3" destOrd="0" parTransId="{46CF48C7-E318-4F82-8E9A-6B246C57439C}" sibTransId="{3018EC60-B5C4-452B-AA94-25D066531187}"/>
    <dgm:cxn modelId="{7ED5D991-BE1F-4DAB-8EE5-12F966CF8F95}" srcId="{2C30FF0C-BD53-4183-A807-97820A5B5798}" destId="{41AA5D9D-60FB-49EF-B7E5-D952EEB0E6D3}" srcOrd="4" destOrd="0" parTransId="{3FE69859-CEA5-43F0-9E26-5EAFECC8458D}" sibTransId="{3499250A-4989-4186-8018-746CA98976C4}"/>
    <dgm:cxn modelId="{B0007F69-51EC-4723-A1E4-990AA2956BEE}" type="presOf" srcId="{48A03668-B1BF-49B0-A543-0C920B1AB1AA}" destId="{AF1555D9-7CDE-4AAD-BB96-3605AEC15538}" srcOrd="0" destOrd="0" presId="urn:microsoft.com/office/officeart/2005/8/layout/pyramid2"/>
    <dgm:cxn modelId="{D0A76A27-D832-4A78-9D3D-66FB3984DF8F}" type="presOf" srcId="{30099ED0-1590-4967-BEDB-5482BCC564B8}" destId="{47E83DE9-9287-44E3-9F8B-A3C7A47A5660}" srcOrd="0" destOrd="0" presId="urn:microsoft.com/office/officeart/2005/8/layout/pyramid2"/>
    <dgm:cxn modelId="{26FB1619-B88D-46CE-95B3-80DBA26A5D2C}" srcId="{2C30FF0C-BD53-4183-A807-97820A5B5798}" destId="{48A03668-B1BF-49B0-A543-0C920B1AB1AA}" srcOrd="2" destOrd="0" parTransId="{900F0AED-3CFB-4CA6-9895-CE5ABCE42BE3}" sibTransId="{50D8DC34-542B-4B72-9C11-A490A79A0347}"/>
    <dgm:cxn modelId="{08D7A002-B2E3-447B-9E3F-43F181D0ABC7}" type="presParOf" srcId="{3E014B49-6408-442D-8E22-ECFFC45FAEC7}" destId="{3D96A26A-2AE1-45A4-B10A-9858A1DF7426}" srcOrd="0" destOrd="0" presId="urn:microsoft.com/office/officeart/2005/8/layout/pyramid2"/>
    <dgm:cxn modelId="{02AF9710-4B0D-4729-9BB6-B35CE9D855D3}" type="presParOf" srcId="{3E014B49-6408-442D-8E22-ECFFC45FAEC7}" destId="{2BDD8941-A2A4-4BEF-814B-4E9DD4CC7FC4}" srcOrd="1" destOrd="0" presId="urn:microsoft.com/office/officeart/2005/8/layout/pyramid2"/>
    <dgm:cxn modelId="{FDC69591-D0EE-4919-8908-191AEBAFE5FA}" type="presParOf" srcId="{2BDD8941-A2A4-4BEF-814B-4E9DD4CC7FC4}" destId="{B9555F7D-8E42-41CC-8BDE-E69D538D5F54}" srcOrd="0" destOrd="0" presId="urn:microsoft.com/office/officeart/2005/8/layout/pyramid2"/>
    <dgm:cxn modelId="{8ED9C343-22CC-4C11-AFB6-036EF7CEBC71}" type="presParOf" srcId="{2BDD8941-A2A4-4BEF-814B-4E9DD4CC7FC4}" destId="{56AE9527-D9CD-40ED-92B9-B20759F830C4}" srcOrd="1" destOrd="0" presId="urn:microsoft.com/office/officeart/2005/8/layout/pyramid2"/>
    <dgm:cxn modelId="{DCD126F2-A93F-4321-8F6D-8CD460D0146E}" type="presParOf" srcId="{2BDD8941-A2A4-4BEF-814B-4E9DD4CC7FC4}" destId="{96863E80-7A6F-4763-B175-8D5C7C382BE6}" srcOrd="2" destOrd="0" presId="urn:microsoft.com/office/officeart/2005/8/layout/pyramid2"/>
    <dgm:cxn modelId="{3CB6CBD8-3338-4EB8-8DA3-D578C81D4246}" type="presParOf" srcId="{2BDD8941-A2A4-4BEF-814B-4E9DD4CC7FC4}" destId="{9E438485-2EE6-415F-98E4-7FDEAE9D58FC}" srcOrd="3" destOrd="0" presId="urn:microsoft.com/office/officeart/2005/8/layout/pyramid2"/>
    <dgm:cxn modelId="{5F3FD032-12B7-4DBC-9DDE-B9B118B2DED5}" type="presParOf" srcId="{2BDD8941-A2A4-4BEF-814B-4E9DD4CC7FC4}" destId="{AF1555D9-7CDE-4AAD-BB96-3605AEC15538}" srcOrd="4" destOrd="0" presId="urn:microsoft.com/office/officeart/2005/8/layout/pyramid2"/>
    <dgm:cxn modelId="{3FD69FEA-E93B-470B-B7CA-1FA2230AA2A1}" type="presParOf" srcId="{2BDD8941-A2A4-4BEF-814B-4E9DD4CC7FC4}" destId="{55296C9E-7FC3-425A-ABE2-2BAF6DA7D7DF}" srcOrd="5" destOrd="0" presId="urn:microsoft.com/office/officeart/2005/8/layout/pyramid2"/>
    <dgm:cxn modelId="{68DB0A02-DF70-46BF-B377-2C591AE3EEEB}" type="presParOf" srcId="{2BDD8941-A2A4-4BEF-814B-4E9DD4CC7FC4}" destId="{47E83DE9-9287-44E3-9F8B-A3C7A47A5660}" srcOrd="6" destOrd="0" presId="urn:microsoft.com/office/officeart/2005/8/layout/pyramid2"/>
    <dgm:cxn modelId="{3CBBFCA2-8935-4910-AC7F-7FC49A943C37}" type="presParOf" srcId="{2BDD8941-A2A4-4BEF-814B-4E9DD4CC7FC4}" destId="{E0F4B4E0-254D-429B-BE6D-62FD73498069}" srcOrd="7" destOrd="0" presId="urn:microsoft.com/office/officeart/2005/8/layout/pyramid2"/>
    <dgm:cxn modelId="{54250B80-8EC2-4676-9CAB-8E8162B309BF}" type="presParOf" srcId="{2BDD8941-A2A4-4BEF-814B-4E9DD4CC7FC4}" destId="{DD72255A-6628-4F1E-B661-A4A88E9754DF}" srcOrd="8" destOrd="0" presId="urn:microsoft.com/office/officeart/2005/8/layout/pyramid2"/>
    <dgm:cxn modelId="{A014A03E-3677-43AE-A053-1925F04FB597}" type="presParOf" srcId="{2BDD8941-A2A4-4BEF-814B-4E9DD4CC7FC4}" destId="{7D617864-3C20-42B5-AE47-E632CB249FC9}" srcOrd="9" destOrd="0" presId="urn:microsoft.com/office/officeart/2005/8/layout/pyramid2"/>
    <dgm:cxn modelId="{29FB7C9F-51B3-4C8E-B52F-6C177E61D521}" type="presParOf" srcId="{2BDD8941-A2A4-4BEF-814B-4E9DD4CC7FC4}" destId="{48236142-EFD7-4937-9007-C5C424A18C8A}" srcOrd="10" destOrd="0" presId="urn:microsoft.com/office/officeart/2005/8/layout/pyramid2"/>
    <dgm:cxn modelId="{4742B2FB-1E76-4580-BB1E-CCB71667E577}" type="presParOf" srcId="{2BDD8941-A2A4-4BEF-814B-4E9DD4CC7FC4}" destId="{BAEB57D2-913F-4C64-8BFA-6A77BD9A95AC}" srcOrd="11" destOrd="0" presId="urn:microsoft.com/office/officeart/2005/8/layout/pyramid2"/>
    <dgm:cxn modelId="{76BE6685-69D1-443F-B73D-7BF715471041}" type="presParOf" srcId="{2BDD8941-A2A4-4BEF-814B-4E9DD4CC7FC4}" destId="{497043A1-3D42-4FE0-8997-F42143264C95}" srcOrd="12" destOrd="0" presId="urn:microsoft.com/office/officeart/2005/8/layout/pyramid2"/>
    <dgm:cxn modelId="{4FAFEDA1-B919-489C-B922-CAAE65AB2536}" type="presParOf" srcId="{2BDD8941-A2A4-4BEF-814B-4E9DD4CC7FC4}" destId="{697F7AC6-AD0E-4790-8107-EA1E96673221}"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047A-F23C-4007-A670-3D10EDE1CF3B}">
      <dsp:nvSpPr>
        <dsp:cNvPr id="0" name=""/>
        <dsp:cNvSpPr/>
      </dsp:nvSpPr>
      <dsp:spPr>
        <a:xfrm>
          <a:off x="187" y="126322"/>
          <a:ext cx="3173468" cy="10894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de-DE" sz="1800" kern="1200" dirty="0" smtClean="0"/>
            <a:t>Einige Kontinuitäten </a:t>
          </a:r>
          <a:endParaRPr lang="de-DE" sz="1800" kern="1200" dirty="0"/>
        </a:p>
      </dsp:txBody>
      <dsp:txXfrm>
        <a:off x="187" y="126322"/>
        <a:ext cx="3173468" cy="726304"/>
      </dsp:txXfrm>
    </dsp:sp>
    <dsp:sp modelId="{6551FCDC-353E-4B88-B15E-9BB43E9BBD39}">
      <dsp:nvSpPr>
        <dsp:cNvPr id="0" name=""/>
        <dsp:cNvSpPr/>
      </dsp:nvSpPr>
      <dsp:spPr>
        <a:xfrm>
          <a:off x="511808" y="671723"/>
          <a:ext cx="3444053" cy="417105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rtl="0">
            <a:lnSpc>
              <a:spcPct val="90000"/>
            </a:lnSpc>
            <a:spcBef>
              <a:spcPct val="0"/>
            </a:spcBef>
            <a:spcAft>
              <a:spcPct val="15000"/>
            </a:spcAft>
            <a:buChar char="••"/>
          </a:pPr>
          <a:r>
            <a:rPr lang="de-DE" sz="1900" kern="1200" dirty="0" smtClean="0"/>
            <a:t>Ziel: reflektiertes Geschichtsbewusstsein</a:t>
          </a:r>
          <a:endParaRPr lang="de-DE" sz="1900" kern="1200" dirty="0"/>
        </a:p>
        <a:p>
          <a:pPr marL="171450" lvl="1" indent="-171450" algn="l" defTabSz="844550" rtl="0">
            <a:lnSpc>
              <a:spcPct val="90000"/>
            </a:lnSpc>
            <a:spcBef>
              <a:spcPct val="0"/>
            </a:spcBef>
            <a:spcAft>
              <a:spcPct val="15000"/>
            </a:spcAft>
            <a:buChar char="••"/>
          </a:pPr>
          <a:r>
            <a:rPr lang="de-DE" sz="1900" kern="1200" dirty="0" smtClean="0"/>
            <a:t>Didaktische Grund-vorstellungen  (z.B. Thematisierung, Problemorientierung)</a:t>
          </a:r>
          <a:endParaRPr lang="de-DE" sz="1900" kern="1200" dirty="0"/>
        </a:p>
        <a:p>
          <a:pPr marL="171450" lvl="1" indent="-171450" algn="l" defTabSz="844550" rtl="0">
            <a:lnSpc>
              <a:spcPct val="90000"/>
            </a:lnSpc>
            <a:spcBef>
              <a:spcPct val="0"/>
            </a:spcBef>
            <a:spcAft>
              <a:spcPct val="15000"/>
            </a:spcAft>
            <a:buChar char="••"/>
          </a:pPr>
          <a:r>
            <a:rPr lang="de-DE" sz="1900" kern="1200" dirty="0" smtClean="0"/>
            <a:t>Zeitfelder, Handlungs- und Kulturräume </a:t>
          </a:r>
          <a:br>
            <a:rPr lang="de-DE" sz="1900" kern="1200" dirty="0" smtClean="0"/>
          </a:br>
          <a:r>
            <a:rPr lang="de-DE" sz="1900" kern="1200" dirty="0" smtClean="0"/>
            <a:t>(eingearbeitet)</a:t>
          </a:r>
          <a:endParaRPr lang="de-DE" sz="1900" kern="1200" dirty="0"/>
        </a:p>
        <a:p>
          <a:pPr marL="171450" lvl="1" indent="-171450" algn="l" defTabSz="844550" rtl="0">
            <a:lnSpc>
              <a:spcPct val="90000"/>
            </a:lnSpc>
            <a:spcBef>
              <a:spcPct val="0"/>
            </a:spcBef>
            <a:spcAft>
              <a:spcPct val="15000"/>
            </a:spcAft>
            <a:buChar char="••"/>
          </a:pPr>
          <a:r>
            <a:rPr lang="de-DE" sz="1900" kern="1200" dirty="0" smtClean="0"/>
            <a:t>Unverzichtbare Gegenstandsbereiche</a:t>
          </a:r>
          <a:endParaRPr lang="de-DE" sz="1900" kern="1200" dirty="0"/>
        </a:p>
        <a:p>
          <a:pPr marL="171450" lvl="1" indent="-171450" algn="l" defTabSz="844550" rtl="0">
            <a:lnSpc>
              <a:spcPct val="90000"/>
            </a:lnSpc>
            <a:spcBef>
              <a:spcPct val="0"/>
            </a:spcBef>
            <a:spcAft>
              <a:spcPct val="15000"/>
            </a:spcAft>
            <a:buChar char="••"/>
          </a:pPr>
          <a:r>
            <a:rPr lang="de-DE" sz="1900" kern="1200" dirty="0" smtClean="0"/>
            <a:t>Typen v. Abituraufgaben</a:t>
          </a:r>
          <a:endParaRPr lang="de-DE" sz="1900" kern="1200" dirty="0"/>
        </a:p>
      </dsp:txBody>
      <dsp:txXfrm>
        <a:off x="612681" y="772596"/>
        <a:ext cx="3242307" cy="39693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A26A-2AE1-45A4-B10A-9858A1DF7426}">
      <dsp:nvSpPr>
        <dsp:cNvPr id="0" name=""/>
        <dsp:cNvSpPr/>
      </dsp:nvSpPr>
      <dsp:spPr>
        <a:xfrm>
          <a:off x="1422139" y="258002"/>
          <a:ext cx="4902199" cy="4386193"/>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555F7D-8E42-41CC-8BDE-E69D538D5F54}">
      <dsp:nvSpPr>
        <dsp:cNvPr id="0" name=""/>
        <dsp:cNvSpPr/>
      </dsp:nvSpPr>
      <dsp:spPr>
        <a:xfrm>
          <a:off x="3950859" y="503360"/>
          <a:ext cx="3186429" cy="871289"/>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kern="1200" dirty="0" smtClean="0"/>
            <a:t>Aufgabentyp A:</a:t>
          </a:r>
          <a:br>
            <a:rPr lang="de-DE" sz="1400" kern="1200" dirty="0" smtClean="0"/>
          </a:br>
          <a:r>
            <a:rPr lang="de-DE" sz="1400" kern="1200" dirty="0" smtClean="0"/>
            <a:t>Interpretation sprachlicher oder nichtsprachlicher historischer Quellen </a:t>
          </a:r>
          <a:br>
            <a:rPr lang="de-DE" sz="1400" kern="1200" dirty="0" smtClean="0"/>
          </a:br>
          <a:endParaRPr lang="de-DE" sz="1400" kern="1200" dirty="0"/>
        </a:p>
      </dsp:txBody>
      <dsp:txXfrm>
        <a:off x="3993392" y="545893"/>
        <a:ext cx="3101363" cy="786223"/>
      </dsp:txXfrm>
    </dsp:sp>
    <dsp:sp modelId="{2580B780-9F3C-4454-9D65-62E7E0124122}">
      <dsp:nvSpPr>
        <dsp:cNvPr id="0" name=""/>
        <dsp:cNvSpPr/>
      </dsp:nvSpPr>
      <dsp:spPr>
        <a:xfrm>
          <a:off x="3950859" y="1483561"/>
          <a:ext cx="3186429" cy="871289"/>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Aufgabentyp B:</a:t>
          </a:r>
          <a:br>
            <a:rPr lang="de-DE" sz="1400" kern="1200" dirty="0" smtClean="0"/>
          </a:br>
          <a:r>
            <a:rPr lang="de-DE" sz="1400" kern="1200" dirty="0" smtClean="0"/>
            <a:t>Analyse von Darstellungen und kritische Auseinandersetzung mit ihnen </a:t>
          </a:r>
          <a:endParaRPr lang="de-DE" sz="1400" kern="1200" dirty="0"/>
        </a:p>
      </dsp:txBody>
      <dsp:txXfrm>
        <a:off x="3993392" y="1526094"/>
        <a:ext cx="3101363" cy="786223"/>
      </dsp:txXfrm>
    </dsp:sp>
    <dsp:sp modelId="{08D920BD-27E6-473B-918A-A536743C2732}">
      <dsp:nvSpPr>
        <dsp:cNvPr id="0" name=""/>
        <dsp:cNvSpPr/>
      </dsp:nvSpPr>
      <dsp:spPr>
        <a:xfrm>
          <a:off x="3873238" y="2451099"/>
          <a:ext cx="3186429" cy="871289"/>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Ergänzend 1: </a:t>
          </a:r>
          <a:br>
            <a:rPr lang="de-DE" sz="1400" kern="1200" dirty="0" smtClean="0"/>
          </a:br>
          <a:r>
            <a:rPr lang="de-DE" sz="1400" kern="1200" dirty="0" smtClean="0"/>
            <a:t>Das zu untersuchende Material kann auch aus mehreren Quellen/ Darstellungen bestehen</a:t>
          </a:r>
          <a:endParaRPr lang="de-DE" sz="1400" kern="1200" dirty="0"/>
        </a:p>
      </dsp:txBody>
      <dsp:txXfrm>
        <a:off x="3915771" y="2493632"/>
        <a:ext cx="3101363" cy="786223"/>
      </dsp:txXfrm>
    </dsp:sp>
    <dsp:sp modelId="{99317A99-A5CC-49DA-8745-8FC5C2B4A602}">
      <dsp:nvSpPr>
        <dsp:cNvPr id="0" name=""/>
        <dsp:cNvSpPr/>
      </dsp:nvSpPr>
      <dsp:spPr>
        <a:xfrm>
          <a:off x="3873238" y="3431299"/>
          <a:ext cx="3186429" cy="871289"/>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Ergänzend 2: </a:t>
          </a:r>
          <a:br>
            <a:rPr lang="de-DE" sz="1400" kern="1200" dirty="0" smtClean="0"/>
          </a:br>
          <a:r>
            <a:rPr lang="de-DE" sz="1400" kern="1200" dirty="0" smtClean="0"/>
            <a:t>Keine  Mischung der Aufgabentypen</a:t>
          </a:r>
          <a:endParaRPr lang="de-DE" sz="1400" kern="1200" dirty="0"/>
        </a:p>
      </dsp:txBody>
      <dsp:txXfrm>
        <a:off x="3915771" y="3473832"/>
        <a:ext cx="3101363" cy="786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A26A-2AE1-45A4-B10A-9858A1DF7426}">
      <dsp:nvSpPr>
        <dsp:cNvPr id="0" name=""/>
        <dsp:cNvSpPr/>
      </dsp:nvSpPr>
      <dsp:spPr>
        <a:xfrm>
          <a:off x="1447007" y="257618"/>
          <a:ext cx="5256089" cy="4379658"/>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555F7D-8E42-41CC-8BDE-E69D538D5F54}">
      <dsp:nvSpPr>
        <dsp:cNvPr id="0" name=""/>
        <dsp:cNvSpPr/>
      </dsp:nvSpPr>
      <dsp:spPr>
        <a:xfrm>
          <a:off x="4142153" y="565442"/>
          <a:ext cx="3181681" cy="869991"/>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0" kern="1200" dirty="0" smtClean="0"/>
            <a:t>grundsätzlich dieselben Aufgabentypen wie im schriftlichen Abitur</a:t>
          </a:r>
          <a:endParaRPr lang="de-DE" sz="1400" b="0" kern="1200" dirty="0"/>
        </a:p>
      </dsp:txBody>
      <dsp:txXfrm>
        <a:off x="4184622" y="607911"/>
        <a:ext cx="3096743" cy="785053"/>
      </dsp:txXfrm>
    </dsp:sp>
    <dsp:sp modelId="{F57597BB-78A6-4B62-A4A3-093940C44C71}">
      <dsp:nvSpPr>
        <dsp:cNvPr id="0" name=""/>
        <dsp:cNvSpPr/>
      </dsp:nvSpPr>
      <dsp:spPr>
        <a:xfrm>
          <a:off x="4075051" y="1468707"/>
          <a:ext cx="3181681" cy="869991"/>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0" kern="1200" dirty="0" smtClean="0"/>
            <a:t>auch </a:t>
          </a:r>
          <a:br>
            <a:rPr lang="de-DE" sz="1400" b="0" kern="1200" dirty="0" smtClean="0"/>
          </a:br>
          <a:r>
            <a:rPr lang="de-DE" sz="1400" b="0" kern="1200" dirty="0" smtClean="0"/>
            <a:t>ungegliederte Aufgabenstellungen </a:t>
          </a:r>
          <a:br>
            <a:rPr lang="de-DE" sz="1400" b="0" kern="1200" dirty="0" smtClean="0"/>
          </a:br>
          <a:r>
            <a:rPr lang="de-DE" sz="1400" b="0" kern="1200" dirty="0" smtClean="0"/>
            <a:t>der Typen A und B</a:t>
          </a:r>
          <a:endParaRPr lang="de-DE" sz="1400" b="0" kern="1200" dirty="0"/>
        </a:p>
      </dsp:txBody>
      <dsp:txXfrm>
        <a:off x="4117520" y="1511176"/>
        <a:ext cx="3096743" cy="785053"/>
      </dsp:txXfrm>
    </dsp:sp>
    <dsp:sp modelId="{BF9E344C-3340-4607-9C98-0A47ED7AD568}">
      <dsp:nvSpPr>
        <dsp:cNvPr id="0" name=""/>
        <dsp:cNvSpPr/>
      </dsp:nvSpPr>
      <dsp:spPr>
        <a:xfrm>
          <a:off x="4075051" y="2447447"/>
          <a:ext cx="3181681" cy="869991"/>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0" kern="1200" dirty="0" smtClean="0"/>
            <a:t>auch  weitere Prüfungsformate,</a:t>
          </a:r>
          <a:br>
            <a:rPr lang="de-DE" sz="1400" b="0" kern="1200" dirty="0" smtClean="0"/>
          </a:br>
          <a:r>
            <a:rPr lang="de-DE" sz="1400" b="0" kern="1200" dirty="0" smtClean="0"/>
            <a:t> z.B. Erörterungen mit oder ohne Materialgrundlage </a:t>
          </a:r>
          <a:endParaRPr lang="de-DE" sz="1400" b="0" kern="1200" dirty="0"/>
        </a:p>
      </dsp:txBody>
      <dsp:txXfrm>
        <a:off x="4117520" y="2489916"/>
        <a:ext cx="3096743" cy="785053"/>
      </dsp:txXfrm>
    </dsp:sp>
    <dsp:sp modelId="{21DFF01B-89CD-432B-8C81-2688CD71CC65}">
      <dsp:nvSpPr>
        <dsp:cNvPr id="0" name=""/>
        <dsp:cNvSpPr/>
      </dsp:nvSpPr>
      <dsp:spPr>
        <a:xfrm>
          <a:off x="4075051" y="3426187"/>
          <a:ext cx="3181681" cy="869991"/>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de-DE" sz="1400" b="0" kern="1200" dirty="0" smtClean="0"/>
            <a:t>In der gesamten mündlichen Prüfung sollen Teilkompetenzen aus allen vier Kompetenzbereichen berücksichtigt werden</a:t>
          </a:r>
          <a:r>
            <a:rPr lang="de-DE" sz="1300" b="0" kern="1200" dirty="0" smtClean="0"/>
            <a:t>.</a:t>
          </a:r>
          <a:endParaRPr lang="de-DE" sz="1300" b="0" kern="1200" dirty="0"/>
        </a:p>
      </dsp:txBody>
      <dsp:txXfrm>
        <a:off x="4117520" y="3468656"/>
        <a:ext cx="3096743" cy="785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CE8A-BB2D-4F24-97E5-6C4F065C2573}">
      <dsp:nvSpPr>
        <dsp:cNvPr id="0" name=""/>
        <dsp:cNvSpPr/>
      </dsp:nvSpPr>
      <dsp:spPr>
        <a:xfrm>
          <a:off x="3866" y="108480"/>
          <a:ext cx="3244250" cy="1011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68580" numCol="1" spcCol="1270" anchor="t" anchorCtr="0">
          <a:noAutofit/>
        </a:bodyPr>
        <a:lstStyle/>
        <a:p>
          <a:pPr lvl="0" algn="l" defTabSz="800100" rtl="0">
            <a:lnSpc>
              <a:spcPct val="90000"/>
            </a:lnSpc>
            <a:spcBef>
              <a:spcPct val="0"/>
            </a:spcBef>
            <a:spcAft>
              <a:spcPct val="35000"/>
            </a:spcAft>
          </a:pPr>
          <a:r>
            <a:rPr lang="de-DE" sz="1800" kern="1200" dirty="0" smtClean="0"/>
            <a:t>Einige Neuerungen</a:t>
          </a:r>
          <a:endParaRPr lang="de-DE" sz="1800" kern="1200" dirty="0"/>
        </a:p>
      </dsp:txBody>
      <dsp:txXfrm>
        <a:off x="3866" y="108480"/>
        <a:ext cx="3244250" cy="674286"/>
      </dsp:txXfrm>
    </dsp:sp>
    <dsp:sp modelId="{AE4EFEA5-F4B3-43D2-BC01-1D146B6EC01C}">
      <dsp:nvSpPr>
        <dsp:cNvPr id="0" name=""/>
        <dsp:cNvSpPr/>
      </dsp:nvSpPr>
      <dsp:spPr>
        <a:xfrm>
          <a:off x="644856" y="651772"/>
          <a:ext cx="3307327" cy="42088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rtl="0">
            <a:lnSpc>
              <a:spcPct val="90000"/>
            </a:lnSpc>
            <a:spcBef>
              <a:spcPct val="0"/>
            </a:spcBef>
            <a:spcAft>
              <a:spcPct val="15000"/>
            </a:spcAft>
            <a:buChar char="••"/>
          </a:pPr>
          <a:r>
            <a:rPr lang="de-DE" sz="1700" kern="1200" dirty="0" smtClean="0"/>
            <a:t>„</a:t>
          </a:r>
          <a:r>
            <a:rPr lang="de-DE" sz="1700" kern="1200" dirty="0" err="1" smtClean="0"/>
            <a:t>Outcome</a:t>
          </a:r>
          <a:r>
            <a:rPr lang="de-DE" sz="1700" kern="1200" dirty="0" smtClean="0"/>
            <a:t>-Orientierung“ </a:t>
          </a:r>
          <a:endParaRPr lang="de-DE" sz="1700" kern="1200" dirty="0"/>
        </a:p>
        <a:p>
          <a:pPr marL="171450" lvl="1" indent="-171450" algn="l" defTabSz="755650" rtl="0">
            <a:lnSpc>
              <a:spcPct val="90000"/>
            </a:lnSpc>
            <a:spcBef>
              <a:spcPct val="0"/>
            </a:spcBef>
            <a:spcAft>
              <a:spcPct val="15000"/>
            </a:spcAft>
            <a:buChar char="••"/>
          </a:pPr>
          <a:r>
            <a:rPr lang="de-DE" sz="1700" kern="1200" dirty="0" smtClean="0"/>
            <a:t>keine didaktisch- methodischen Anleitungen</a:t>
          </a:r>
          <a:endParaRPr lang="de-DE" sz="1700" kern="1200" dirty="0"/>
        </a:p>
        <a:p>
          <a:pPr marL="171450" lvl="1" indent="-171450" algn="l" defTabSz="755650" rtl="0">
            <a:lnSpc>
              <a:spcPct val="90000"/>
            </a:lnSpc>
            <a:spcBef>
              <a:spcPct val="0"/>
            </a:spcBef>
            <a:spcAft>
              <a:spcPct val="15000"/>
            </a:spcAft>
            <a:buChar char="••"/>
          </a:pPr>
          <a:r>
            <a:rPr lang="de-DE" sz="1700" kern="1200" dirty="0" smtClean="0"/>
            <a:t>Durchgängige Kompetenz-orientierung in vier Kompetenzbereichen</a:t>
          </a:r>
          <a:endParaRPr lang="de-DE" sz="1700" kern="1200" dirty="0"/>
        </a:p>
        <a:p>
          <a:pPr marL="171450" lvl="1" indent="-171450" algn="l" defTabSz="755650" rtl="0">
            <a:lnSpc>
              <a:spcPct val="90000"/>
            </a:lnSpc>
            <a:spcBef>
              <a:spcPct val="0"/>
            </a:spcBef>
            <a:spcAft>
              <a:spcPct val="15000"/>
            </a:spcAft>
            <a:buChar char="••"/>
          </a:pPr>
          <a:r>
            <a:rPr lang="de-DE" sz="1700" kern="1200" dirty="0" smtClean="0"/>
            <a:t>Inhalte UND Kompetenzen; zusammengeführt in </a:t>
          </a:r>
          <a:br>
            <a:rPr lang="de-DE" sz="1700" kern="1200" dirty="0" smtClean="0"/>
          </a:br>
          <a:r>
            <a:rPr lang="de-DE" sz="1700" kern="1200" dirty="0" smtClean="0"/>
            <a:t>konkretisierten Kompetenzerwartungen </a:t>
          </a:r>
          <a:endParaRPr lang="de-DE" sz="1700" kern="1200" dirty="0"/>
        </a:p>
        <a:p>
          <a:pPr marL="171450" lvl="1" indent="-171450" algn="l" defTabSz="755650" rtl="0">
            <a:lnSpc>
              <a:spcPct val="90000"/>
            </a:lnSpc>
            <a:spcBef>
              <a:spcPct val="0"/>
            </a:spcBef>
            <a:spcAft>
              <a:spcPct val="15000"/>
            </a:spcAft>
            <a:buChar char="••"/>
          </a:pPr>
          <a:r>
            <a:rPr lang="de-DE" sz="1700" kern="1200" dirty="0" smtClean="0"/>
            <a:t>Expliziter Ausweis der Anforderungen </a:t>
          </a:r>
          <a:r>
            <a:rPr lang="de-DE" sz="1700" kern="1200" dirty="0" err="1" smtClean="0"/>
            <a:t>gk</a:t>
          </a:r>
          <a:r>
            <a:rPr lang="de-DE" sz="1700" kern="1200" dirty="0" smtClean="0"/>
            <a:t> und LK</a:t>
          </a:r>
          <a:endParaRPr lang="de-DE" sz="1700" kern="1200" dirty="0"/>
        </a:p>
        <a:p>
          <a:pPr marL="171450" lvl="1" indent="-171450" algn="l" defTabSz="755650" rtl="0">
            <a:lnSpc>
              <a:spcPct val="90000"/>
            </a:lnSpc>
            <a:spcBef>
              <a:spcPct val="0"/>
            </a:spcBef>
            <a:spcAft>
              <a:spcPct val="15000"/>
            </a:spcAft>
            <a:buChar char="••"/>
          </a:pPr>
          <a:r>
            <a:rPr lang="de-DE" sz="1700" kern="1200" dirty="0" smtClean="0"/>
            <a:t>Anschluss an die Lehrpläne der Sekundarstufe I</a:t>
          </a:r>
          <a:endParaRPr lang="de-DE" sz="1700" kern="1200" dirty="0"/>
        </a:p>
        <a:p>
          <a:pPr marL="171450" lvl="1" indent="-171450" algn="l" defTabSz="755650" rtl="0">
            <a:lnSpc>
              <a:spcPct val="90000"/>
            </a:lnSpc>
            <a:spcBef>
              <a:spcPct val="0"/>
            </a:spcBef>
            <a:spcAft>
              <a:spcPct val="15000"/>
            </a:spcAft>
            <a:buChar char="••"/>
          </a:pPr>
          <a:r>
            <a:rPr lang="de-DE" sz="1700" kern="1200" dirty="0" smtClean="0"/>
            <a:t>„Lehrplannavigator“</a:t>
          </a:r>
          <a:endParaRPr lang="de-DE" sz="1700" kern="1200" dirty="0"/>
        </a:p>
      </dsp:txBody>
      <dsp:txXfrm>
        <a:off x="741724" y="748640"/>
        <a:ext cx="3113591" cy="4015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8351A-2D04-4D48-9922-23A7EA348A16}">
      <dsp:nvSpPr>
        <dsp:cNvPr id="0" name=""/>
        <dsp:cNvSpPr/>
      </dsp:nvSpPr>
      <dsp:spPr>
        <a:xfrm>
          <a:off x="-4951154" y="-758653"/>
          <a:ext cx="5896690" cy="5896690"/>
        </a:xfrm>
        <a:prstGeom prst="blockArc">
          <a:avLst>
            <a:gd name="adj1" fmla="val 18900000"/>
            <a:gd name="adj2" fmla="val 2700000"/>
            <a:gd name="adj3" fmla="val 36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CD0D0-6662-4EA5-84C1-23EA75DBB840}">
      <dsp:nvSpPr>
        <dsp:cNvPr id="0" name=""/>
        <dsp:cNvSpPr/>
      </dsp:nvSpPr>
      <dsp:spPr>
        <a:xfrm>
          <a:off x="555305" y="326220"/>
          <a:ext cx="7727211" cy="8659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4769" tIns="45720" rIns="45720" bIns="45720" numCol="1" spcCol="1270" anchor="ctr" anchorCtr="0">
          <a:noAutofit/>
        </a:bodyPr>
        <a:lstStyle/>
        <a:p>
          <a:pPr lvl="0" algn="l" defTabSz="800100" rtl="0">
            <a:lnSpc>
              <a:spcPct val="90000"/>
            </a:lnSpc>
            <a:spcBef>
              <a:spcPct val="0"/>
            </a:spcBef>
            <a:spcAft>
              <a:spcPct val="35000"/>
            </a:spcAft>
          </a:pPr>
          <a:r>
            <a:rPr lang="de-DE" sz="1800" b="0" kern="1200" dirty="0" smtClean="0"/>
            <a:t>Sachkompetenz</a:t>
          </a:r>
          <a:endParaRPr lang="de-DE" sz="1800" b="0" kern="1200" dirty="0"/>
        </a:p>
      </dsp:txBody>
      <dsp:txXfrm>
        <a:off x="555305" y="326220"/>
        <a:ext cx="7727211" cy="865984"/>
      </dsp:txXfrm>
    </dsp:sp>
    <dsp:sp modelId="{99751710-6806-426C-98CE-362A0F01B52E}">
      <dsp:nvSpPr>
        <dsp:cNvPr id="0" name=""/>
        <dsp:cNvSpPr/>
      </dsp:nvSpPr>
      <dsp:spPr>
        <a:xfrm>
          <a:off x="74060" y="252471"/>
          <a:ext cx="842155" cy="842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A16B4B6-F2AE-4675-9CD7-9067888F975C}">
      <dsp:nvSpPr>
        <dsp:cNvPr id="0" name=""/>
        <dsp:cNvSpPr/>
      </dsp:nvSpPr>
      <dsp:spPr>
        <a:xfrm>
          <a:off x="941567" y="1433112"/>
          <a:ext cx="7340949" cy="6737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4769" tIns="45720" rIns="45720" bIns="45720" numCol="1" spcCol="1270" anchor="ctr" anchorCtr="0">
          <a:noAutofit/>
        </a:bodyPr>
        <a:lstStyle/>
        <a:p>
          <a:pPr lvl="0" algn="l" defTabSz="800100" rtl="0">
            <a:lnSpc>
              <a:spcPct val="90000"/>
            </a:lnSpc>
            <a:spcBef>
              <a:spcPct val="0"/>
            </a:spcBef>
            <a:spcAft>
              <a:spcPct val="35000"/>
            </a:spcAft>
          </a:pPr>
          <a:r>
            <a:rPr lang="de-DE" sz="1800" b="0" kern="1200" dirty="0" smtClean="0"/>
            <a:t>Methodenkompetenz</a:t>
          </a:r>
          <a:endParaRPr lang="de-DE" sz="1800" b="0" kern="1200" dirty="0"/>
        </a:p>
      </dsp:txBody>
      <dsp:txXfrm>
        <a:off x="941567" y="1433112"/>
        <a:ext cx="7340949" cy="673724"/>
      </dsp:txXfrm>
    </dsp:sp>
    <dsp:sp modelId="{B35EEF35-1C8D-4F3F-954C-E787BB5B6F66}">
      <dsp:nvSpPr>
        <dsp:cNvPr id="0" name=""/>
        <dsp:cNvSpPr/>
      </dsp:nvSpPr>
      <dsp:spPr>
        <a:xfrm>
          <a:off x="460321" y="1263233"/>
          <a:ext cx="842155" cy="842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93A4807-4C04-4A2C-AD69-5835FA6EE1E5}">
      <dsp:nvSpPr>
        <dsp:cNvPr id="0" name=""/>
        <dsp:cNvSpPr/>
      </dsp:nvSpPr>
      <dsp:spPr>
        <a:xfrm>
          <a:off x="941567" y="2443874"/>
          <a:ext cx="7340949" cy="67372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4769" tIns="45720" rIns="45720" bIns="45720" numCol="1" spcCol="1270" anchor="ctr" anchorCtr="0">
          <a:noAutofit/>
        </a:bodyPr>
        <a:lstStyle/>
        <a:p>
          <a:pPr lvl="0" algn="l" defTabSz="800100" rtl="0">
            <a:lnSpc>
              <a:spcPct val="90000"/>
            </a:lnSpc>
            <a:spcBef>
              <a:spcPct val="0"/>
            </a:spcBef>
            <a:spcAft>
              <a:spcPct val="35000"/>
            </a:spcAft>
          </a:pPr>
          <a:r>
            <a:rPr lang="de-DE" sz="1800" b="0" kern="1200" dirty="0" smtClean="0"/>
            <a:t>Urteilskompetenz</a:t>
          </a:r>
          <a:endParaRPr lang="de-DE" sz="1800" b="0" kern="1200" dirty="0"/>
        </a:p>
      </dsp:txBody>
      <dsp:txXfrm>
        <a:off x="941567" y="2443874"/>
        <a:ext cx="7340949" cy="673724"/>
      </dsp:txXfrm>
    </dsp:sp>
    <dsp:sp modelId="{40898EE9-0CFF-428E-A47F-67E93CA9B5DA}">
      <dsp:nvSpPr>
        <dsp:cNvPr id="0" name=""/>
        <dsp:cNvSpPr/>
      </dsp:nvSpPr>
      <dsp:spPr>
        <a:xfrm>
          <a:off x="460321" y="2273994"/>
          <a:ext cx="842155" cy="842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361C0C4-39E7-4461-8EB8-7789ED635988}">
      <dsp:nvSpPr>
        <dsp:cNvPr id="0" name=""/>
        <dsp:cNvSpPr/>
      </dsp:nvSpPr>
      <dsp:spPr>
        <a:xfrm>
          <a:off x="555305" y="3383712"/>
          <a:ext cx="7727211" cy="81557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4769" tIns="45720" rIns="45720" bIns="45720" numCol="1" spcCol="1270" anchor="ctr" anchorCtr="0">
          <a:noAutofit/>
        </a:bodyPr>
        <a:lstStyle/>
        <a:p>
          <a:pPr lvl="0" algn="l" defTabSz="800100" rtl="0">
            <a:lnSpc>
              <a:spcPct val="90000"/>
            </a:lnSpc>
            <a:spcBef>
              <a:spcPct val="0"/>
            </a:spcBef>
            <a:spcAft>
              <a:spcPct val="35000"/>
            </a:spcAft>
          </a:pPr>
          <a:r>
            <a:rPr lang="de-DE" sz="1800" b="0" kern="1200" dirty="0" smtClean="0"/>
            <a:t>Handlungskompetenz</a:t>
          </a:r>
          <a:endParaRPr lang="de-DE" sz="1800" b="0" kern="1200" dirty="0"/>
        </a:p>
      </dsp:txBody>
      <dsp:txXfrm>
        <a:off x="555305" y="3383712"/>
        <a:ext cx="7727211" cy="815570"/>
      </dsp:txXfrm>
    </dsp:sp>
    <dsp:sp modelId="{5E03FA6D-718D-4EF0-845B-D1F4DF7483AF}">
      <dsp:nvSpPr>
        <dsp:cNvPr id="0" name=""/>
        <dsp:cNvSpPr/>
      </dsp:nvSpPr>
      <dsp:spPr>
        <a:xfrm>
          <a:off x="74060" y="3284756"/>
          <a:ext cx="842155" cy="842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8351A-2D04-4D48-9922-23A7EA348A16}">
      <dsp:nvSpPr>
        <dsp:cNvPr id="0" name=""/>
        <dsp:cNvSpPr/>
      </dsp:nvSpPr>
      <dsp:spPr>
        <a:xfrm>
          <a:off x="-5715082" y="-874791"/>
          <a:ext cx="6804182" cy="6804182"/>
        </a:xfrm>
        <a:prstGeom prst="blockArc">
          <a:avLst>
            <a:gd name="adj1" fmla="val 18900000"/>
            <a:gd name="adj2" fmla="val 2700000"/>
            <a:gd name="adj3" fmla="val 317"/>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CD0D0-6662-4EA5-84C1-23EA75DBB840}">
      <dsp:nvSpPr>
        <dsp:cNvPr id="0" name=""/>
        <dsp:cNvSpPr/>
      </dsp:nvSpPr>
      <dsp:spPr>
        <a:xfrm>
          <a:off x="762543" y="364495"/>
          <a:ext cx="7456972" cy="95356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220" tIns="30480" rIns="30480" bIns="30480" numCol="1" spcCol="1270" anchor="ctr" anchorCtr="0">
          <a:noAutofit/>
        </a:bodyPr>
        <a:lstStyle/>
        <a:p>
          <a:pPr lvl="0" algn="l" defTabSz="533400" rtl="0">
            <a:lnSpc>
              <a:spcPct val="90000"/>
            </a:lnSpc>
            <a:spcBef>
              <a:spcPct val="0"/>
            </a:spcBef>
            <a:spcAft>
              <a:spcPct val="35000"/>
            </a:spcAft>
          </a:pPr>
          <a:r>
            <a:rPr lang="de-DE" sz="1200" b="0" kern="1200" dirty="0" smtClean="0"/>
            <a:t>e</a:t>
          </a:r>
          <a:r>
            <a:rPr lang="de-DE" sz="1200" kern="1200" dirty="0" smtClean="0"/>
            <a:t>rläutern historische Ereignisse, Personen, Prozesse, Strukturen und Epochenmerkmale unter sachgerechter Verwendung ausgewählter historischer Fachbegriffe (SK2),</a:t>
          </a:r>
          <a:br>
            <a:rPr lang="de-DE" sz="1200" kern="1200" dirty="0" smtClean="0"/>
          </a:br>
          <a:r>
            <a:rPr lang="de-DE" sz="1200" kern="1200" dirty="0" smtClean="0"/>
            <a:t>unterscheiden Anlässe und Ursachen, Verlaufsformen sowie Folgen und Wirkungen historischer Ereignisse und Prozesse (SK3)</a:t>
          </a:r>
          <a:endParaRPr lang="de-DE" sz="1200" b="1" kern="1200" dirty="0"/>
        </a:p>
      </dsp:txBody>
      <dsp:txXfrm>
        <a:off x="762543" y="364495"/>
        <a:ext cx="7456972" cy="953562"/>
      </dsp:txXfrm>
    </dsp:sp>
    <dsp:sp modelId="{99751710-6806-426C-98CE-362A0F01B52E}">
      <dsp:nvSpPr>
        <dsp:cNvPr id="0" name=""/>
        <dsp:cNvSpPr/>
      </dsp:nvSpPr>
      <dsp:spPr>
        <a:xfrm>
          <a:off x="0" y="301069"/>
          <a:ext cx="971999" cy="9719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39BCC1-9CD6-42FD-831C-F5C5C6777E7B}">
      <dsp:nvSpPr>
        <dsp:cNvPr id="0" name=""/>
        <dsp:cNvSpPr/>
      </dsp:nvSpPr>
      <dsp:spPr>
        <a:xfrm>
          <a:off x="1015906" y="1555199"/>
          <a:ext cx="7301849" cy="7775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220" tIns="30480" rIns="30480" bIns="30480" numCol="1" spcCol="1270" anchor="ctr" anchorCtr="0">
          <a:noAutofit/>
        </a:bodyPr>
        <a:lstStyle/>
        <a:p>
          <a:pPr lvl="0" algn="l" defTabSz="533400" rtl="0">
            <a:lnSpc>
              <a:spcPct val="90000"/>
            </a:lnSpc>
            <a:spcBef>
              <a:spcPct val="0"/>
            </a:spcBef>
            <a:spcAft>
              <a:spcPct val="35000"/>
            </a:spcAft>
          </a:pPr>
          <a:r>
            <a:rPr lang="de-DE" sz="1200" kern="1200" dirty="0" smtClean="0"/>
            <a:t>wenden aufgabengeleitet, an wissenschaftlichen Standards orientiert, grundlegende Schritte der Interpretation von Textquellen und der Analyse von und kritischen Auseinandersetzung mit historischen Darstellungen fachgerecht an (MK6),</a:t>
          </a:r>
          <a:br>
            <a:rPr lang="de-DE" sz="1200" kern="1200" dirty="0" smtClean="0"/>
          </a:br>
          <a:r>
            <a:rPr lang="de-DE" sz="1200" kern="1200" dirty="0" smtClean="0"/>
            <a:t>stellen fachspezifische Sachverhalte unter Verwendung geeigneter sprachlicher Mittel und Fachbegriffe adressatenbezogen sowie problemorientiert dar …(MK9)</a:t>
          </a:r>
          <a:endParaRPr lang="de-DE" sz="1200" b="1" kern="1200" dirty="0"/>
        </a:p>
      </dsp:txBody>
      <dsp:txXfrm>
        <a:off x="1015906" y="1555199"/>
        <a:ext cx="7301849" cy="777599"/>
      </dsp:txXfrm>
    </dsp:sp>
    <dsp:sp modelId="{70539C43-285D-4CC9-9E89-22CA43A05349}">
      <dsp:nvSpPr>
        <dsp:cNvPr id="0" name=""/>
        <dsp:cNvSpPr/>
      </dsp:nvSpPr>
      <dsp:spPr>
        <a:xfrm>
          <a:off x="529907" y="1457999"/>
          <a:ext cx="971999" cy="9719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044734F-D70F-446D-821B-C790E762E05C}">
      <dsp:nvSpPr>
        <dsp:cNvPr id="0" name=""/>
        <dsp:cNvSpPr/>
      </dsp:nvSpPr>
      <dsp:spPr>
        <a:xfrm>
          <a:off x="1015906" y="2721801"/>
          <a:ext cx="7301849" cy="7775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220" tIns="30480" rIns="30480" bIns="30480" numCol="1" spcCol="1270" anchor="ctr" anchorCtr="0">
          <a:noAutofit/>
        </a:bodyPr>
        <a:lstStyle/>
        <a:p>
          <a:pPr lvl="0" algn="l" defTabSz="533400">
            <a:lnSpc>
              <a:spcPct val="90000"/>
            </a:lnSpc>
            <a:spcBef>
              <a:spcPct val="0"/>
            </a:spcBef>
            <a:spcAft>
              <a:spcPct val="35000"/>
            </a:spcAft>
          </a:pPr>
          <a:r>
            <a:rPr lang="de-DE" sz="1200" kern="1200" dirty="0" smtClean="0"/>
            <a:t>beurteilen angeleitet das Handeln historischer Akteurinnen und Akteure und deren Motive bzw. Interessen im Kontext der jeweiligen Wertvorstellungen … (UK1),</a:t>
          </a:r>
          <a:br>
            <a:rPr lang="de-DE" sz="1200" kern="1200" dirty="0" smtClean="0"/>
          </a:br>
          <a:r>
            <a:rPr lang="de-DE" sz="1200" kern="1200" dirty="0" smtClean="0"/>
            <a:t>beurteilen historische Sachverhalte angeleitet unter Berücksichtigung bzw. Gewichtung verschiedener Kategorien, Perspektiven und Zeitebenen (UK3)</a:t>
          </a:r>
          <a:endParaRPr lang="de-DE" sz="1200" kern="1200" dirty="0"/>
        </a:p>
      </dsp:txBody>
      <dsp:txXfrm>
        <a:off x="1015906" y="2721801"/>
        <a:ext cx="7301849" cy="777599"/>
      </dsp:txXfrm>
    </dsp:sp>
    <dsp:sp modelId="{41D5D831-07C8-4B69-9B96-E7368EBE269C}">
      <dsp:nvSpPr>
        <dsp:cNvPr id="0" name=""/>
        <dsp:cNvSpPr/>
      </dsp:nvSpPr>
      <dsp:spPr>
        <a:xfrm>
          <a:off x="505335" y="2624601"/>
          <a:ext cx="971999" cy="9719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70A077-7508-4118-AA43-A78D1EF95536}">
      <dsp:nvSpPr>
        <dsp:cNvPr id="0" name=""/>
        <dsp:cNvSpPr/>
      </dsp:nvSpPr>
      <dsp:spPr>
        <a:xfrm>
          <a:off x="570091" y="3888402"/>
          <a:ext cx="7747664" cy="7775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7220" tIns="30480" rIns="30480" bIns="30480" numCol="1" spcCol="1270" anchor="ctr" anchorCtr="0">
          <a:noAutofit/>
        </a:bodyPr>
        <a:lstStyle/>
        <a:p>
          <a:pPr lvl="0" algn="l" defTabSz="533400">
            <a:lnSpc>
              <a:spcPct val="90000"/>
            </a:lnSpc>
            <a:spcBef>
              <a:spcPct val="0"/>
            </a:spcBef>
            <a:spcAft>
              <a:spcPct val="35000"/>
            </a:spcAft>
          </a:pPr>
          <a:r>
            <a:rPr lang="de-DE" sz="1200" kern="1200" dirty="0" smtClean="0"/>
            <a:t>beziehen angeleitet Position in  Debatten um gegenwärtige Verantwortung für historische Sachverhalte und deren Konsequenzen (HK3),</a:t>
          </a:r>
          <a:br>
            <a:rPr lang="de-DE" sz="1200" kern="1200" dirty="0" smtClean="0"/>
          </a:br>
          <a:r>
            <a:rPr lang="de-DE" sz="1200" kern="1200" dirty="0" smtClean="0"/>
            <a:t>entwerfen, ggf. in kritischer Distanz, eigene Beiträge zu ausgewählten Formen der öffentlichen Geschichts- und Erinnerungskultur (HK5)</a:t>
          </a:r>
          <a:endParaRPr lang="de-DE" sz="1200" kern="1200" dirty="0"/>
        </a:p>
      </dsp:txBody>
      <dsp:txXfrm>
        <a:off x="570091" y="3888402"/>
        <a:ext cx="7747664" cy="777599"/>
      </dsp:txXfrm>
    </dsp:sp>
    <dsp:sp modelId="{E601E78D-36BB-4074-866B-05BFFAA35985}">
      <dsp:nvSpPr>
        <dsp:cNvPr id="0" name=""/>
        <dsp:cNvSpPr/>
      </dsp:nvSpPr>
      <dsp:spPr>
        <a:xfrm>
          <a:off x="84091" y="3791202"/>
          <a:ext cx="971999" cy="97199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DAD6F-222F-4F2F-ACD7-EFA605107B0C}">
      <dsp:nvSpPr>
        <dsp:cNvPr id="0" name=""/>
        <dsp:cNvSpPr/>
      </dsp:nvSpPr>
      <dsp:spPr>
        <a:xfrm>
          <a:off x="-5123576" y="-784866"/>
          <a:ext cx="6101516" cy="6101516"/>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2DD6C9-61DE-4C3E-BA06-1DD7102B9807}">
      <dsp:nvSpPr>
        <dsp:cNvPr id="0" name=""/>
        <dsp:cNvSpPr/>
      </dsp:nvSpPr>
      <dsp:spPr>
        <a:xfrm>
          <a:off x="364772" y="238643"/>
          <a:ext cx="7889036"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die sich aufgrund von Globalisierungsprozessen aus den vermehrten Begegnungen von Kulturen ergeben</a:t>
          </a:r>
          <a:endParaRPr lang="de-DE" sz="1500" kern="1200" dirty="0"/>
        </a:p>
      </dsp:txBody>
      <dsp:txXfrm>
        <a:off x="364772" y="238643"/>
        <a:ext cx="7889036" cy="477106"/>
      </dsp:txXfrm>
    </dsp:sp>
    <dsp:sp modelId="{0E5D79E8-AE15-45F3-90B3-6E5776A66076}">
      <dsp:nvSpPr>
        <dsp:cNvPr id="0" name=""/>
        <dsp:cNvSpPr/>
      </dsp:nvSpPr>
      <dsp:spPr>
        <a:xfrm>
          <a:off x="66581" y="179005"/>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3B837D-D779-4FAD-BAF4-32658095D694}">
      <dsp:nvSpPr>
        <dsp:cNvPr id="0" name=""/>
        <dsp:cNvSpPr/>
      </dsp:nvSpPr>
      <dsp:spPr>
        <a:xfrm>
          <a:off x="792233" y="984904"/>
          <a:ext cx="7496584"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nach der Durchsetzung der Menschenrechte </a:t>
          </a:r>
          <a:endParaRPr lang="de-DE" sz="1500" kern="1200" dirty="0"/>
        </a:p>
      </dsp:txBody>
      <dsp:txXfrm>
        <a:off x="792233" y="984904"/>
        <a:ext cx="7496584" cy="477106"/>
      </dsp:txXfrm>
    </dsp:sp>
    <dsp:sp modelId="{26A4C212-A655-4EED-BD76-474621563B6F}">
      <dsp:nvSpPr>
        <dsp:cNvPr id="0" name=""/>
        <dsp:cNvSpPr/>
      </dsp:nvSpPr>
      <dsp:spPr>
        <a:xfrm>
          <a:off x="459033" y="894573"/>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8A5311-CA6C-4142-8FBB-3155ADBE7FA6}">
      <dsp:nvSpPr>
        <dsp:cNvPr id="0" name=""/>
        <dsp:cNvSpPr/>
      </dsp:nvSpPr>
      <dsp:spPr>
        <a:xfrm>
          <a:off x="936683" y="1669780"/>
          <a:ext cx="7317125"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nach der Erhaltung des inneren und äußeren Friedens </a:t>
          </a:r>
          <a:endParaRPr lang="de-DE" sz="1500" kern="1200" dirty="0"/>
        </a:p>
      </dsp:txBody>
      <dsp:txXfrm>
        <a:off x="936683" y="1669780"/>
        <a:ext cx="7317125" cy="477106"/>
      </dsp:txXfrm>
    </dsp:sp>
    <dsp:sp modelId="{B57C2FAC-C3EC-488B-A1A9-B2F5ED9E2ED1}">
      <dsp:nvSpPr>
        <dsp:cNvPr id="0" name=""/>
        <dsp:cNvSpPr/>
      </dsp:nvSpPr>
      <dsp:spPr>
        <a:xfrm>
          <a:off x="638492" y="1610142"/>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155A8C-7EED-4547-87F9-6ED1EEA7B4EC}">
      <dsp:nvSpPr>
        <dsp:cNvPr id="0" name=""/>
        <dsp:cNvSpPr/>
      </dsp:nvSpPr>
      <dsp:spPr>
        <a:xfrm>
          <a:off x="936683" y="2384896"/>
          <a:ext cx="7317125"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nach den Chancen und dem Preis von Modernisierung in der Industriegesellschaft </a:t>
          </a:r>
          <a:endParaRPr lang="de-DE" sz="1500" kern="1200" dirty="0"/>
        </a:p>
      </dsp:txBody>
      <dsp:txXfrm>
        <a:off x="936683" y="2384896"/>
        <a:ext cx="7317125" cy="477106"/>
      </dsp:txXfrm>
    </dsp:sp>
    <dsp:sp modelId="{971DCE1F-D3AB-4CC8-A9B8-9F6C58EBFEF8}">
      <dsp:nvSpPr>
        <dsp:cNvPr id="0" name=""/>
        <dsp:cNvSpPr/>
      </dsp:nvSpPr>
      <dsp:spPr>
        <a:xfrm>
          <a:off x="638492" y="2325257"/>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D3BDEF-C7CD-40E7-A1F2-2DA00C246AD2}">
      <dsp:nvSpPr>
        <dsp:cNvPr id="0" name=""/>
        <dsp:cNvSpPr/>
      </dsp:nvSpPr>
      <dsp:spPr>
        <a:xfrm>
          <a:off x="757224" y="3100464"/>
          <a:ext cx="7496584"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nach der Bedeutung der nationalen Identität in multikulturellen sowie … global verflochtenen Gesellschaften</a:t>
          </a:r>
          <a:endParaRPr lang="de-DE" sz="1500" kern="1200" dirty="0"/>
        </a:p>
      </dsp:txBody>
      <dsp:txXfrm>
        <a:off x="757224" y="3100464"/>
        <a:ext cx="7496584" cy="477106"/>
      </dsp:txXfrm>
    </dsp:sp>
    <dsp:sp modelId="{624FDCFD-4B96-485A-8292-414EA8891FFE}">
      <dsp:nvSpPr>
        <dsp:cNvPr id="0" name=""/>
        <dsp:cNvSpPr/>
      </dsp:nvSpPr>
      <dsp:spPr>
        <a:xfrm>
          <a:off x="459033" y="3040826"/>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7BB00F-F1ED-4A57-9C2F-1D513833D00F}">
      <dsp:nvSpPr>
        <dsp:cNvPr id="0" name=""/>
        <dsp:cNvSpPr/>
      </dsp:nvSpPr>
      <dsp:spPr>
        <a:xfrm>
          <a:off x="364772" y="3816033"/>
          <a:ext cx="7889036" cy="47710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8703" tIns="38100" rIns="38100" bIns="38100" numCol="1" spcCol="1270" anchor="ctr" anchorCtr="0">
          <a:noAutofit/>
        </a:bodyPr>
        <a:lstStyle/>
        <a:p>
          <a:pPr lvl="0" algn="l" defTabSz="666750" rtl="0">
            <a:lnSpc>
              <a:spcPct val="90000"/>
            </a:lnSpc>
            <a:spcBef>
              <a:spcPct val="0"/>
            </a:spcBef>
            <a:spcAft>
              <a:spcPct val="35000"/>
            </a:spcAft>
          </a:pPr>
          <a:r>
            <a:rPr lang="de-DE" sz="1500" kern="1200" dirty="0" smtClean="0"/>
            <a:t>Fragen nach der historischen Erinnerung, besonders an die Zeit des Nationalsozialismus </a:t>
          </a:r>
          <a:endParaRPr lang="de-DE" sz="1500" kern="1200" dirty="0"/>
        </a:p>
      </dsp:txBody>
      <dsp:txXfrm>
        <a:off x="364772" y="3816033"/>
        <a:ext cx="7889036" cy="477106"/>
      </dsp:txXfrm>
    </dsp:sp>
    <dsp:sp modelId="{832905EF-68D2-415C-87CC-11AE8822E61C}">
      <dsp:nvSpPr>
        <dsp:cNvPr id="0" name=""/>
        <dsp:cNvSpPr/>
      </dsp:nvSpPr>
      <dsp:spPr>
        <a:xfrm>
          <a:off x="66581" y="3756394"/>
          <a:ext cx="596382" cy="59638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B7C10-531F-413A-B047-B3E38E0B141C}">
      <dsp:nvSpPr>
        <dsp:cNvPr id="0" name=""/>
        <dsp:cNvSpPr/>
      </dsp:nvSpPr>
      <dsp:spPr>
        <a:xfrm>
          <a:off x="0" y="437"/>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de-DE" sz="1800" b="0" kern="1200" dirty="0" smtClean="0"/>
            <a:t>1 Erfahrung mit Fremdsein in weltgeschichtlicher Perspektive (</a:t>
          </a:r>
          <a:r>
            <a:rPr lang="de-DE" sz="1800" b="0" kern="1200" dirty="0" err="1" smtClean="0"/>
            <a:t>Eph</a:t>
          </a:r>
          <a:r>
            <a:rPr lang="de-DE" sz="1800" b="0" kern="1200" dirty="0" smtClean="0"/>
            <a:t>)</a:t>
          </a:r>
          <a:endParaRPr lang="de-DE" sz="1800" b="0" kern="1200" dirty="0"/>
        </a:p>
      </dsp:txBody>
      <dsp:txXfrm>
        <a:off x="28909" y="29346"/>
        <a:ext cx="8157163" cy="534391"/>
      </dsp:txXfrm>
    </dsp:sp>
    <dsp:sp modelId="{FC38C322-7C2B-46DB-A734-B828F4D062C3}">
      <dsp:nvSpPr>
        <dsp:cNvPr id="0" name=""/>
        <dsp:cNvSpPr/>
      </dsp:nvSpPr>
      <dsp:spPr>
        <a:xfrm>
          <a:off x="0" y="605106"/>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2 Islamische Welt - christliche Welt: Begegnung zweier Kulturen in Mittelalter und früher Neuzeit (</a:t>
          </a:r>
          <a:r>
            <a:rPr lang="de-DE" sz="1800" b="0" kern="1200" dirty="0" err="1" smtClean="0"/>
            <a:t>Eph</a:t>
          </a:r>
          <a:r>
            <a:rPr lang="de-DE" sz="1800" b="0" kern="1200" dirty="0" smtClean="0"/>
            <a:t>)</a:t>
          </a:r>
          <a:endParaRPr lang="de-DE" sz="1800" b="0" kern="1200" dirty="0"/>
        </a:p>
      </dsp:txBody>
      <dsp:txXfrm>
        <a:off x="28909" y="634015"/>
        <a:ext cx="8157163" cy="534391"/>
      </dsp:txXfrm>
    </dsp:sp>
    <dsp:sp modelId="{0BF42BAA-29AD-473E-B7CE-C4B47B735A17}">
      <dsp:nvSpPr>
        <dsp:cNvPr id="0" name=""/>
        <dsp:cNvSpPr/>
      </dsp:nvSpPr>
      <dsp:spPr>
        <a:xfrm>
          <a:off x="0" y="1209775"/>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3 Die Menschenrechte in historischer Perspektive (</a:t>
          </a:r>
          <a:r>
            <a:rPr lang="de-DE" sz="1800" b="0" kern="1200" dirty="0" err="1" smtClean="0"/>
            <a:t>Eph</a:t>
          </a:r>
          <a:r>
            <a:rPr lang="de-DE" sz="1800" b="0" kern="1200" dirty="0" smtClean="0"/>
            <a:t>)</a:t>
          </a:r>
          <a:endParaRPr lang="de-DE" sz="1800" b="0" kern="1200" dirty="0"/>
        </a:p>
      </dsp:txBody>
      <dsp:txXfrm>
        <a:off x="28909" y="1238684"/>
        <a:ext cx="8157163" cy="534391"/>
      </dsp:txXfrm>
    </dsp:sp>
    <dsp:sp modelId="{EFE3A5D7-39AB-472E-844E-AFAF5A128E68}">
      <dsp:nvSpPr>
        <dsp:cNvPr id="0" name=""/>
        <dsp:cNvSpPr/>
      </dsp:nvSpPr>
      <dsp:spPr>
        <a:xfrm>
          <a:off x="0" y="1814444"/>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4 Die moderne Industriegesellschaft zwischen Fortschritt und Krise (Q)</a:t>
          </a:r>
          <a:endParaRPr lang="de-DE" sz="1800" b="0" kern="1200" dirty="0"/>
        </a:p>
      </dsp:txBody>
      <dsp:txXfrm>
        <a:off x="28909" y="1843353"/>
        <a:ext cx="8157163" cy="534391"/>
      </dsp:txXfrm>
    </dsp:sp>
    <dsp:sp modelId="{C13BE128-22CA-4467-B374-CBF867A590E6}">
      <dsp:nvSpPr>
        <dsp:cNvPr id="0" name=""/>
        <dsp:cNvSpPr/>
      </dsp:nvSpPr>
      <dsp:spPr>
        <a:xfrm>
          <a:off x="0" y="2419113"/>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5 Die Zeit des Nationalsozialismus - Voraussetzungen, Herrschaftsstrukturen, Nachwirkungen und Deutungen (Q)</a:t>
          </a:r>
          <a:endParaRPr lang="de-DE" sz="1800" b="0" kern="1200" dirty="0"/>
        </a:p>
      </dsp:txBody>
      <dsp:txXfrm>
        <a:off x="28909" y="2448022"/>
        <a:ext cx="8157163" cy="534391"/>
      </dsp:txXfrm>
    </dsp:sp>
    <dsp:sp modelId="{93AEFAF8-74F6-4D6C-BF6F-E3C8D513FED4}">
      <dsp:nvSpPr>
        <dsp:cNvPr id="0" name=""/>
        <dsp:cNvSpPr/>
      </dsp:nvSpPr>
      <dsp:spPr>
        <a:xfrm>
          <a:off x="0" y="3023782"/>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6 Nationalismus, Nationalstaat und deutsche Identität im 19. u. 20. Jh. (Q)</a:t>
          </a:r>
          <a:endParaRPr lang="de-DE" sz="1800" b="0" kern="1200" dirty="0"/>
        </a:p>
      </dsp:txBody>
      <dsp:txXfrm>
        <a:off x="28909" y="3052691"/>
        <a:ext cx="8157163" cy="534391"/>
      </dsp:txXfrm>
    </dsp:sp>
    <dsp:sp modelId="{F43AF7C1-E79B-42DA-84E8-D2DC3C136B2B}">
      <dsp:nvSpPr>
        <dsp:cNvPr id="0" name=""/>
        <dsp:cNvSpPr/>
      </dsp:nvSpPr>
      <dsp:spPr>
        <a:xfrm>
          <a:off x="0" y="3628451"/>
          <a:ext cx="8214981" cy="59220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0" kern="1200" dirty="0" smtClean="0"/>
            <a:t>7 Friedensschlüsse und Ordnungen des Friedens in der Moderne (Q)</a:t>
          </a:r>
          <a:endParaRPr lang="de-DE" sz="1800" b="0" kern="1200" dirty="0"/>
        </a:p>
      </dsp:txBody>
      <dsp:txXfrm>
        <a:off x="28909" y="3657360"/>
        <a:ext cx="8157163" cy="534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EE6C-97CF-4FA0-A4BF-ABC5086B4982}">
      <dsp:nvSpPr>
        <dsp:cNvPr id="0" name=""/>
        <dsp:cNvSpPr/>
      </dsp:nvSpPr>
      <dsp:spPr>
        <a:xfrm>
          <a:off x="0" y="1886"/>
          <a:ext cx="8392781" cy="14029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Inhaltsfeld 1: Erfahrungen mit Fremdsein in weltgeschichtlicher Perspektive</a:t>
          </a:r>
          <a:r>
            <a:rPr lang="de-DE" sz="1600" kern="1200" dirty="0" smtClean="0"/>
            <a:t> </a:t>
          </a:r>
        </a:p>
        <a:p>
          <a:pPr lvl="0" algn="l" defTabSz="711200">
            <a:lnSpc>
              <a:spcPct val="90000"/>
            </a:lnSpc>
            <a:spcBef>
              <a:spcPct val="0"/>
            </a:spcBef>
            <a:spcAft>
              <a:spcPct val="35000"/>
            </a:spcAft>
          </a:pPr>
          <a:r>
            <a:rPr lang="de-DE" sz="1500" kern="1200" dirty="0" smtClean="0"/>
            <a:t>Die Darstellung der Germanen in römischer Perspektive</a:t>
          </a:r>
          <a:br>
            <a:rPr lang="de-DE" sz="1500" kern="1200" dirty="0" smtClean="0"/>
          </a:br>
          <a:r>
            <a:rPr lang="de-DE" sz="1500" kern="1200" dirty="0" smtClean="0"/>
            <a:t>Mittelalterliche Weltbilder in Asien und Europa</a:t>
          </a:r>
          <a:br>
            <a:rPr lang="de-DE" sz="1500" kern="1200" dirty="0" smtClean="0"/>
          </a:br>
          <a:r>
            <a:rPr lang="de-DE" sz="1500" kern="1200" dirty="0" smtClean="0"/>
            <a:t>Was Reisende erzählen – Selbst- und Fremdbild in der frühen Neuzeit</a:t>
          </a:r>
          <a:br>
            <a:rPr lang="de-DE" sz="1500" kern="1200" dirty="0" smtClean="0"/>
          </a:br>
          <a:r>
            <a:rPr lang="de-DE" sz="1500" kern="1200" dirty="0" smtClean="0"/>
            <a:t>Fremdsein, Vielfalt und Integration – Migration am Beispiel des Ruhrgebiets im 19. und 20. Jh.</a:t>
          </a:r>
          <a:endParaRPr lang="de-DE" sz="1500" kern="1200" dirty="0"/>
        </a:p>
      </dsp:txBody>
      <dsp:txXfrm>
        <a:off x="68485" y="70371"/>
        <a:ext cx="8255811" cy="1265945"/>
      </dsp:txXfrm>
    </dsp:sp>
    <dsp:sp modelId="{F180BBFB-F52B-473E-B2BB-A7635502F9C2}">
      <dsp:nvSpPr>
        <dsp:cNvPr id="0" name=""/>
        <dsp:cNvSpPr/>
      </dsp:nvSpPr>
      <dsp:spPr>
        <a:xfrm>
          <a:off x="0" y="1417557"/>
          <a:ext cx="8392781" cy="14029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Inhaltsfeld 2: Islamische Welt – christliche Welt: Begegnung zweier Kulturen in Mittelalter und früher Neuzeit</a:t>
          </a:r>
        </a:p>
        <a:p>
          <a:pPr lvl="0" algn="l" defTabSz="711200">
            <a:lnSpc>
              <a:spcPct val="90000"/>
            </a:lnSpc>
            <a:spcBef>
              <a:spcPct val="0"/>
            </a:spcBef>
            <a:spcAft>
              <a:spcPct val="35000"/>
            </a:spcAft>
          </a:pPr>
          <a:r>
            <a:rPr lang="de-DE" sz="1500" kern="1200" dirty="0" smtClean="0"/>
            <a:t>Religion und Staat </a:t>
          </a:r>
          <a:br>
            <a:rPr lang="de-DE" sz="1500" kern="1200" dirty="0" smtClean="0"/>
          </a:br>
          <a:r>
            <a:rPr lang="de-DE" sz="1500" kern="1200" dirty="0" smtClean="0"/>
            <a:t>Die Entwicklung von Wissenschaft und Kultur</a:t>
          </a:r>
          <a:br>
            <a:rPr lang="de-DE" sz="1500" kern="1200" dirty="0" smtClean="0"/>
          </a:br>
          <a:r>
            <a:rPr lang="de-DE" sz="1500" kern="1200" dirty="0" smtClean="0"/>
            <a:t>Die Kreuzzüge</a:t>
          </a:r>
          <a:br>
            <a:rPr lang="de-DE" sz="1500" kern="1200" dirty="0" smtClean="0"/>
          </a:br>
          <a:r>
            <a:rPr lang="de-DE" sz="1500" kern="1200" dirty="0" smtClean="0"/>
            <a:t>Das Osmanische Reich und „Europa“ in der Frühen Neuzeit</a:t>
          </a:r>
          <a:endParaRPr lang="de-DE" sz="1500" kern="1200" dirty="0"/>
        </a:p>
      </dsp:txBody>
      <dsp:txXfrm>
        <a:off x="68485" y="1486042"/>
        <a:ext cx="8255811" cy="1265945"/>
      </dsp:txXfrm>
    </dsp:sp>
    <dsp:sp modelId="{CF46C18A-F24D-4599-B9D6-7D3934B4B64C}">
      <dsp:nvSpPr>
        <dsp:cNvPr id="0" name=""/>
        <dsp:cNvSpPr/>
      </dsp:nvSpPr>
      <dsp:spPr>
        <a:xfrm>
          <a:off x="0" y="2833228"/>
          <a:ext cx="8392781" cy="140291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t>Inhaltsfeld 3: Die Menschenrechte in historischer Perspektive</a:t>
          </a:r>
        </a:p>
        <a:p>
          <a:pPr lvl="0" algn="l" defTabSz="711200">
            <a:lnSpc>
              <a:spcPct val="90000"/>
            </a:lnSpc>
            <a:spcBef>
              <a:spcPct val="0"/>
            </a:spcBef>
            <a:spcAft>
              <a:spcPct val="35000"/>
            </a:spcAft>
          </a:pPr>
          <a:r>
            <a:rPr lang="de-DE" sz="1500" kern="1200" dirty="0" smtClean="0"/>
            <a:t>Ideengeschichtliche Wurzeln und Entwicklungsetappen</a:t>
          </a:r>
          <a:br>
            <a:rPr lang="de-DE" sz="1500" kern="1200" dirty="0" smtClean="0"/>
          </a:br>
          <a:r>
            <a:rPr lang="de-DE" sz="1500" kern="1200" dirty="0" smtClean="0"/>
            <a:t>Durchsetzung der Menschenrechte am Beispiel der Französischen Revolution</a:t>
          </a:r>
          <a:br>
            <a:rPr lang="de-DE" sz="1500" kern="1200" dirty="0" smtClean="0"/>
          </a:br>
          <a:r>
            <a:rPr lang="de-DE" sz="1500" kern="1200" dirty="0" smtClean="0"/>
            <a:t>Geltungsbereiche der Menschenrechte in Vergangenheit und Gegenwart</a:t>
          </a:r>
          <a:endParaRPr lang="de-DE" sz="1500" kern="1200" dirty="0"/>
        </a:p>
      </dsp:txBody>
      <dsp:txXfrm>
        <a:off x="68485" y="2901713"/>
        <a:ext cx="8255811" cy="1265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EE6C-97CF-4FA0-A4BF-ABC5086B4982}">
      <dsp:nvSpPr>
        <dsp:cNvPr id="0" name=""/>
        <dsp:cNvSpPr/>
      </dsp:nvSpPr>
      <dsp:spPr>
        <a:xfrm>
          <a:off x="0" y="0"/>
          <a:ext cx="8401248" cy="1046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b="1" kern="1200" dirty="0" smtClean="0"/>
            <a:t>Inhaltsfeld 4: Die moderne Industriegesellschaft zwischen Fortschritt und Krise</a:t>
          </a:r>
        </a:p>
        <a:p>
          <a:pPr lvl="0" algn="l" defTabSz="577850">
            <a:lnSpc>
              <a:spcPct val="90000"/>
            </a:lnSpc>
            <a:spcBef>
              <a:spcPct val="0"/>
            </a:spcBef>
            <a:spcAft>
              <a:spcPct val="35000"/>
            </a:spcAft>
          </a:pPr>
          <a:r>
            <a:rPr lang="de-DE" sz="1300" kern="1200" dirty="0" smtClean="0"/>
            <a:t>Die „Zweite Industrielle Revolution“ und die Entstehung der modernen Massengesellschaft</a:t>
          </a:r>
          <a:br>
            <a:rPr lang="de-DE" sz="1300" kern="1200" dirty="0" smtClean="0"/>
          </a:br>
          <a:r>
            <a:rPr lang="de-DE" sz="1300" kern="1200" dirty="0" smtClean="0"/>
            <a:t>Vom Hochimperialismus zum ersten „modernen“ Krieg in der Industriegesellschaft</a:t>
          </a:r>
          <a:br>
            <a:rPr lang="de-DE" sz="1300" kern="1200" dirty="0" smtClean="0"/>
          </a:br>
          <a:r>
            <a:rPr lang="de-DE" sz="1300" kern="1200" dirty="0" smtClean="0"/>
            <a:t>Ursachen und Folgen der Weltwirtschaftskrise 1929</a:t>
          </a:r>
          <a:endParaRPr lang="de-DE" sz="1300" kern="1200" dirty="0"/>
        </a:p>
      </dsp:txBody>
      <dsp:txXfrm>
        <a:off x="51107" y="51107"/>
        <a:ext cx="8299034" cy="944728"/>
      </dsp:txXfrm>
    </dsp:sp>
    <dsp:sp modelId="{D32F244F-0AE8-4915-9CA3-35658DB8610D}">
      <dsp:nvSpPr>
        <dsp:cNvPr id="0" name=""/>
        <dsp:cNvSpPr/>
      </dsp:nvSpPr>
      <dsp:spPr>
        <a:xfrm>
          <a:off x="0" y="1061222"/>
          <a:ext cx="8401248" cy="1046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b="1" kern="1200" dirty="0" smtClean="0"/>
            <a:t>Inhaltsfeld 5: Die Zeit des Nationalsozialismus – Voraussetzungen, Herrschaftsstrukturen, Nachwirkungen und Deutungen</a:t>
          </a:r>
        </a:p>
        <a:p>
          <a:pPr lvl="0" algn="l" defTabSz="577850">
            <a:lnSpc>
              <a:spcPct val="90000"/>
            </a:lnSpc>
            <a:spcBef>
              <a:spcPct val="0"/>
            </a:spcBef>
            <a:spcAft>
              <a:spcPct val="35000"/>
            </a:spcAft>
          </a:pPr>
          <a:r>
            <a:rPr lang="de-DE" sz="1300" kern="1200" dirty="0" smtClean="0"/>
            <a:t>Politische und ideologische Voraussetzungen des Nationalsozialismus</a:t>
          </a:r>
          <a:br>
            <a:rPr lang="de-DE" sz="1300" kern="1200" dirty="0" smtClean="0"/>
          </a:br>
          <a:r>
            <a:rPr lang="de-DE" sz="1300" kern="1200" dirty="0" smtClean="0"/>
            <a:t>Die Herrschaft des Nationalsozialismus in Deutschland und Europa</a:t>
          </a:r>
          <a:br>
            <a:rPr lang="de-DE" sz="1300" kern="1200" dirty="0" smtClean="0"/>
          </a:br>
          <a:r>
            <a:rPr lang="de-DE" sz="1300" kern="1200" dirty="0" smtClean="0"/>
            <a:t>Vergangenheitspolitik und „Vergangenheitsbewältigung“</a:t>
          </a:r>
          <a:endParaRPr lang="de-DE" sz="1300" kern="1200" dirty="0"/>
        </a:p>
      </dsp:txBody>
      <dsp:txXfrm>
        <a:off x="51107" y="1112329"/>
        <a:ext cx="8299034" cy="944728"/>
      </dsp:txXfrm>
    </dsp:sp>
    <dsp:sp modelId="{8BCBCFCE-FD27-4279-AC3B-A25C6239CB03}">
      <dsp:nvSpPr>
        <dsp:cNvPr id="0" name=""/>
        <dsp:cNvSpPr/>
      </dsp:nvSpPr>
      <dsp:spPr>
        <a:xfrm>
          <a:off x="0" y="2121398"/>
          <a:ext cx="8401248" cy="1046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b="1" kern="1200" dirty="0" smtClean="0"/>
            <a:t>Inhaltsfeld 6: Nationalismus, Nationalstaat und deutsche Identität im 19. und 20. Jahrhundert</a:t>
          </a:r>
        </a:p>
        <a:p>
          <a:pPr lvl="0" algn="l" defTabSz="577850">
            <a:lnSpc>
              <a:spcPct val="90000"/>
            </a:lnSpc>
            <a:spcBef>
              <a:spcPct val="0"/>
            </a:spcBef>
            <a:spcAft>
              <a:spcPct val="35000"/>
            </a:spcAft>
          </a:pPr>
          <a:r>
            <a:rPr lang="de-DE" sz="1300" kern="1200" dirty="0" smtClean="0"/>
            <a:t>Die „Deutsche Frage“ im 19. Jahrhundert</a:t>
          </a:r>
          <a:br>
            <a:rPr lang="de-DE" sz="1300" kern="1200" dirty="0" smtClean="0"/>
          </a:br>
          <a:r>
            <a:rPr lang="de-DE" sz="1300" kern="1200" dirty="0" smtClean="0"/>
            <a:t>„Volk“ und „Nation“ im Kaiserreich und Nationalsozialismus</a:t>
          </a:r>
          <a:br>
            <a:rPr lang="de-DE" sz="1300" kern="1200" dirty="0" smtClean="0"/>
          </a:br>
          <a:r>
            <a:rPr lang="de-DE" sz="1300" kern="1200" dirty="0" smtClean="0"/>
            <a:t>Nationale Identität unter den Bedingungen der Zweistaatlichkeit in Deutschland</a:t>
          </a:r>
          <a:br>
            <a:rPr lang="de-DE" sz="1300" kern="1200" dirty="0" smtClean="0"/>
          </a:br>
          <a:r>
            <a:rPr lang="de-DE" sz="1300" kern="1200" dirty="0" smtClean="0"/>
            <a:t>Die Überwindung der deutschen Teilung in der friedlichen Revolution von 1989</a:t>
          </a:r>
          <a:endParaRPr lang="de-DE" sz="1300" kern="1200" dirty="0"/>
        </a:p>
      </dsp:txBody>
      <dsp:txXfrm>
        <a:off x="51107" y="2172505"/>
        <a:ext cx="8299034" cy="944728"/>
      </dsp:txXfrm>
    </dsp:sp>
    <dsp:sp modelId="{F71F6792-4DAB-47A0-9E0F-CA66B43D57D4}">
      <dsp:nvSpPr>
        <dsp:cNvPr id="0" name=""/>
        <dsp:cNvSpPr/>
      </dsp:nvSpPr>
      <dsp:spPr>
        <a:xfrm>
          <a:off x="0" y="3181574"/>
          <a:ext cx="8401248" cy="104694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de-DE" sz="1300" b="1" kern="1200" dirty="0" smtClean="0"/>
            <a:t>Inhaltsfeld 7: Friedensschlüsse und Ordnungen des Friedens in der Moderne</a:t>
          </a:r>
        </a:p>
        <a:p>
          <a:pPr lvl="0" algn="l" defTabSz="577850">
            <a:lnSpc>
              <a:spcPct val="90000"/>
            </a:lnSpc>
            <a:spcBef>
              <a:spcPct val="0"/>
            </a:spcBef>
            <a:spcAft>
              <a:spcPct val="35000"/>
            </a:spcAft>
          </a:pPr>
          <a:r>
            <a:rPr lang="de-DE" sz="1300" kern="1200" dirty="0" smtClean="0"/>
            <a:t>Europäische Friedensordnung nach den Napoleonischen Kriegen </a:t>
          </a:r>
          <a:br>
            <a:rPr lang="de-DE" sz="1300" kern="1200" dirty="0" smtClean="0"/>
          </a:br>
          <a:r>
            <a:rPr lang="de-DE" sz="1300" kern="1200" dirty="0" smtClean="0"/>
            <a:t>Internationale Friedensordnung nach dem Ersten Weltkrieg </a:t>
          </a:r>
          <a:br>
            <a:rPr lang="de-DE" sz="1300" kern="1200" dirty="0" smtClean="0"/>
          </a:br>
          <a:r>
            <a:rPr lang="de-DE" sz="1300" kern="1200" dirty="0" smtClean="0"/>
            <a:t>Konflikte und Frieden nach dem Zweiten Weltkrieg</a:t>
          </a:r>
          <a:endParaRPr lang="de-DE" sz="1300" kern="1200" dirty="0"/>
        </a:p>
      </dsp:txBody>
      <dsp:txXfrm>
        <a:off x="51107" y="3232681"/>
        <a:ext cx="8299034" cy="9447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6A26A-2AE1-45A4-B10A-9858A1DF7426}">
      <dsp:nvSpPr>
        <dsp:cNvPr id="0" name=""/>
        <dsp:cNvSpPr/>
      </dsp:nvSpPr>
      <dsp:spPr>
        <a:xfrm>
          <a:off x="1381312" y="248952"/>
          <a:ext cx="4730244" cy="4232338"/>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555F7D-8E42-41CC-8BDE-E69D538D5F54}">
      <dsp:nvSpPr>
        <dsp:cNvPr id="0" name=""/>
        <dsp:cNvSpPr/>
      </dsp:nvSpPr>
      <dsp:spPr>
        <a:xfrm>
          <a:off x="3746434" y="473486"/>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Ermittlung und Charakterisierung eines historischen Problems</a:t>
          </a:r>
          <a:endParaRPr lang="de-DE" sz="1300" kern="1200" dirty="0"/>
        </a:p>
      </dsp:txBody>
      <dsp:txXfrm>
        <a:off x="3769886" y="496938"/>
        <a:ext cx="3027754" cy="433511"/>
      </dsp:txXfrm>
    </dsp:sp>
    <dsp:sp modelId="{96863E80-7A6F-4763-B175-8D5C7C382BE6}">
      <dsp:nvSpPr>
        <dsp:cNvPr id="0" name=""/>
        <dsp:cNvSpPr/>
      </dsp:nvSpPr>
      <dsp:spPr>
        <a:xfrm>
          <a:off x="3746434" y="1013953"/>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Kritische Analyse und Erschließung einer Quelle</a:t>
          </a:r>
          <a:endParaRPr lang="de-DE" sz="1300" kern="1200" dirty="0"/>
        </a:p>
      </dsp:txBody>
      <dsp:txXfrm>
        <a:off x="3769886" y="1037405"/>
        <a:ext cx="3027754" cy="433511"/>
      </dsp:txXfrm>
    </dsp:sp>
    <dsp:sp modelId="{AF1555D9-7CDE-4AAD-BB96-3605AEC15538}">
      <dsp:nvSpPr>
        <dsp:cNvPr id="0" name=""/>
        <dsp:cNvSpPr/>
      </dsp:nvSpPr>
      <dsp:spPr>
        <a:xfrm>
          <a:off x="3746434" y="1554421"/>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Analyse von Darstellungen</a:t>
          </a:r>
          <a:endParaRPr lang="de-DE" sz="1300" kern="1200" dirty="0"/>
        </a:p>
      </dsp:txBody>
      <dsp:txXfrm>
        <a:off x="3769886" y="1577873"/>
        <a:ext cx="3027754" cy="433511"/>
      </dsp:txXfrm>
    </dsp:sp>
    <dsp:sp modelId="{47E83DE9-9287-44E3-9F8B-A3C7A47A5660}">
      <dsp:nvSpPr>
        <dsp:cNvPr id="0" name=""/>
        <dsp:cNvSpPr/>
      </dsp:nvSpPr>
      <dsp:spPr>
        <a:xfrm>
          <a:off x="3746434" y="2094888"/>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Zusammenhängende Deutung von historischen Sachverhalten</a:t>
          </a:r>
          <a:endParaRPr lang="de-DE" sz="1300" kern="1200" dirty="0"/>
        </a:p>
      </dsp:txBody>
      <dsp:txXfrm>
        <a:off x="3769886" y="2118340"/>
        <a:ext cx="3027754" cy="433511"/>
      </dsp:txXfrm>
    </dsp:sp>
    <dsp:sp modelId="{DD72255A-6628-4F1E-B661-A4A88E9754DF}">
      <dsp:nvSpPr>
        <dsp:cNvPr id="0" name=""/>
        <dsp:cNvSpPr/>
      </dsp:nvSpPr>
      <dsp:spPr>
        <a:xfrm>
          <a:off x="3746434" y="2635355"/>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err="1" smtClean="0"/>
            <a:t>Kriteriell</a:t>
          </a:r>
          <a:r>
            <a:rPr lang="de-DE" sz="1300" kern="1200" dirty="0" smtClean="0"/>
            <a:t> gelenkte Beurteilung historischer Sachverhalte und Zusammenhänge</a:t>
          </a:r>
          <a:endParaRPr lang="de-DE" sz="1300" kern="1200" dirty="0"/>
        </a:p>
      </dsp:txBody>
      <dsp:txXfrm>
        <a:off x="3769886" y="2658807"/>
        <a:ext cx="3027754" cy="433511"/>
      </dsp:txXfrm>
    </dsp:sp>
    <dsp:sp modelId="{48236142-EFD7-4937-9007-C5C424A18C8A}">
      <dsp:nvSpPr>
        <dsp:cNvPr id="0" name=""/>
        <dsp:cNvSpPr/>
      </dsp:nvSpPr>
      <dsp:spPr>
        <a:xfrm>
          <a:off x="3746434" y="3175822"/>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Erörterung eines historischen Problems</a:t>
          </a:r>
          <a:endParaRPr lang="de-DE" sz="1300" kern="1200" dirty="0"/>
        </a:p>
      </dsp:txBody>
      <dsp:txXfrm>
        <a:off x="3769886" y="3199274"/>
        <a:ext cx="3027754" cy="433511"/>
      </dsp:txXfrm>
    </dsp:sp>
    <dsp:sp modelId="{497043A1-3D42-4FE0-8997-F42143264C95}">
      <dsp:nvSpPr>
        <dsp:cNvPr id="0" name=""/>
        <dsp:cNvSpPr/>
      </dsp:nvSpPr>
      <dsp:spPr>
        <a:xfrm>
          <a:off x="3746434" y="3716290"/>
          <a:ext cx="3074658" cy="480415"/>
        </a:xfrm>
        <a:prstGeom prst="round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de-DE" sz="1300" kern="1200" dirty="0" smtClean="0"/>
            <a:t>Erstellung von historischen Beiträgen verschiedener Art für die Nutzung im historischen Diskurs</a:t>
          </a:r>
          <a:endParaRPr lang="de-DE" sz="1300" kern="1200" dirty="0"/>
        </a:p>
      </dsp:txBody>
      <dsp:txXfrm>
        <a:off x="3769886" y="3739742"/>
        <a:ext cx="3027754" cy="4335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vl1pPr>
          </a:lstStyle>
          <a:p>
            <a:pPr>
              <a:defRPr/>
            </a:pPr>
            <a:endParaRPr lang="de-DE"/>
          </a:p>
        </p:txBody>
      </p:sp>
      <p:sp>
        <p:nvSpPr>
          <p:cNvPr id="95235" name="Rectangle 3"/>
          <p:cNvSpPr>
            <a:spLocks noGrp="1" noChangeArrowheads="1"/>
          </p:cNvSpPr>
          <p:nvPr>
            <p:ph type="dt" sz="quarter"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vl1pPr>
          </a:lstStyle>
          <a:p>
            <a:pPr>
              <a:defRPr/>
            </a:pPr>
            <a:endParaRPr lang="de-DE"/>
          </a:p>
        </p:txBody>
      </p:sp>
      <p:sp>
        <p:nvSpPr>
          <p:cNvPr id="95236" name="Rectangle 4"/>
          <p:cNvSpPr>
            <a:spLocks noGrp="1" noChangeArrowheads="1"/>
          </p:cNvSpPr>
          <p:nvPr>
            <p:ph type="ftr" sz="quarter" idx="2"/>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vl1pPr>
          </a:lstStyle>
          <a:p>
            <a:pPr>
              <a:defRPr/>
            </a:pPr>
            <a:endParaRPr lang="de-DE"/>
          </a:p>
        </p:txBody>
      </p:sp>
      <p:sp>
        <p:nvSpPr>
          <p:cNvPr id="95237" name="Rectangle 5"/>
          <p:cNvSpPr>
            <a:spLocks noGrp="1" noChangeArrowheads="1"/>
          </p:cNvSpPr>
          <p:nvPr>
            <p:ph type="sldNum" sz="quarter" idx="3"/>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pPr>
              <a:defRPr/>
            </a:pPr>
            <a:fld id="{4BBBBEEB-F2C4-4C2A-B69E-DD544794B25B}" type="slidenum">
              <a:rPr lang="de-DE"/>
              <a:pPr>
                <a:defRPr/>
              </a:pPr>
              <a:t>‹Nr.›</a:t>
            </a:fld>
            <a:endParaRPr lang="de-DE"/>
          </a:p>
        </p:txBody>
      </p:sp>
    </p:spTree>
    <p:extLst>
      <p:ext uri="{BB962C8B-B14F-4D97-AF65-F5344CB8AC3E}">
        <p14:creationId xmlns:p14="http://schemas.microsoft.com/office/powerpoint/2010/main" val="324499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defTabSz="908050">
              <a:defRPr sz="1200"/>
            </a:lvl1pPr>
          </a:lstStyle>
          <a:p>
            <a:pPr>
              <a:defRPr/>
            </a:pPr>
            <a:endParaRPr lang="de-DE"/>
          </a:p>
        </p:txBody>
      </p:sp>
      <p:sp>
        <p:nvSpPr>
          <p:cNvPr id="7171"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defTabSz="908050">
              <a:defRPr sz="1200"/>
            </a:lvl1pPr>
          </a:lstStyle>
          <a:p>
            <a:pPr>
              <a:defRPr/>
            </a:pPr>
            <a:endParaRPr lang="de-DE"/>
          </a:p>
        </p:txBody>
      </p:sp>
      <p:sp>
        <p:nvSpPr>
          <p:cNvPr id="62468" name="Rectangle 4"/>
          <p:cNvSpPr>
            <a:spLocks noGrp="1" noRot="1" noChangeAspect="1" noChangeArrowheads="1" noTextEdit="1"/>
          </p:cNvSpPr>
          <p:nvPr>
            <p:ph type="sldImg" idx="2"/>
          </p:nvPr>
        </p:nvSpPr>
        <p:spPr bwMode="auto">
          <a:xfrm>
            <a:off x="8524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defTabSz="908050">
              <a:defRPr sz="1200"/>
            </a:lvl1pPr>
          </a:lstStyle>
          <a:p>
            <a:pPr>
              <a:defRPr/>
            </a:pPr>
            <a:endParaRPr lang="de-DE"/>
          </a:p>
        </p:txBody>
      </p:sp>
      <p:sp>
        <p:nvSpPr>
          <p:cNvPr id="7175" name="Rectangle 7"/>
          <p:cNvSpPr>
            <a:spLocks noGrp="1" noChangeArrowheads="1"/>
          </p:cNvSpPr>
          <p:nvPr>
            <p:ph type="sldNum" sz="quarter" idx="5"/>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defTabSz="908050">
              <a:defRPr sz="1200"/>
            </a:lvl1pPr>
          </a:lstStyle>
          <a:p>
            <a:pPr>
              <a:defRPr/>
            </a:pPr>
            <a:fld id="{881C86C5-5C6E-4694-84EB-53BF46F67DD8}" type="slidenum">
              <a:rPr lang="de-DE"/>
              <a:pPr>
                <a:defRPr/>
              </a:pPr>
              <a:t>‹Nr.›</a:t>
            </a:fld>
            <a:endParaRPr lang="de-DE"/>
          </a:p>
        </p:txBody>
      </p:sp>
    </p:spTree>
    <p:extLst>
      <p:ext uri="{BB962C8B-B14F-4D97-AF65-F5344CB8AC3E}">
        <p14:creationId xmlns:p14="http://schemas.microsoft.com/office/powerpoint/2010/main" val="407301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3678E175-C40B-4BDC-87D8-A174F8C0D93B}" type="slidenum">
              <a:rPr lang="de-DE" altLang="de-DE" smtClean="0"/>
              <a:pPr eaLnBrk="1" hangingPunct="1"/>
              <a:t>1</a:t>
            </a:fld>
            <a:endParaRPr lang="de-DE" altLang="de-DE" smtClean="0"/>
          </a:p>
        </p:txBody>
      </p:sp>
      <p:sp>
        <p:nvSpPr>
          <p:cNvPr id="63491" name="Rectangle 2"/>
          <p:cNvSpPr>
            <a:spLocks noGrp="1" noRot="1" noChangeAspect="1" noChangeArrowheads="1" noTextEdit="1"/>
          </p:cNvSpPr>
          <p:nvPr>
            <p:ph type="sldImg"/>
          </p:nvPr>
        </p:nvSpPr>
        <p:spPr>
          <a:xfrm>
            <a:off x="854075" y="744538"/>
            <a:ext cx="4962525" cy="3722687"/>
          </a:xfrm>
          <a:ln/>
        </p:spPr>
      </p:sp>
      <p:sp>
        <p:nvSpPr>
          <p:cNvPr id="63492"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2FC48715-E1FD-40A6-89F7-549B9FF7F7B5}" type="slidenum">
              <a:rPr lang="de-DE" altLang="de-DE" smtClean="0"/>
              <a:pPr eaLnBrk="1" hangingPunct="1"/>
              <a:t>13</a:t>
            </a:fld>
            <a:endParaRPr lang="de-DE" altLang="de-DE" smtClean="0"/>
          </a:p>
        </p:txBody>
      </p:sp>
      <p:sp>
        <p:nvSpPr>
          <p:cNvPr id="72707"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47DC5BA9-C565-47AB-B80B-ABAECE2DBCEA}" type="slidenum">
              <a:rPr lang="de-DE" altLang="de-DE" sz="1200"/>
              <a:pPr algn="r" eaLnBrk="1" hangingPunct="1"/>
              <a:t>13</a:t>
            </a:fld>
            <a:endParaRPr lang="de-DE" altLang="de-DE" sz="1200"/>
          </a:p>
        </p:txBody>
      </p:sp>
      <p:sp>
        <p:nvSpPr>
          <p:cNvPr id="72708"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5629B827-A265-45F6-BA9E-15496AE8C87C}" type="slidenum">
              <a:rPr lang="de-DE" altLang="de-DE" sz="1200"/>
              <a:pPr algn="r" eaLnBrk="1" hangingPunct="1"/>
              <a:t>13</a:t>
            </a:fld>
            <a:endParaRPr lang="de-DE" altLang="de-DE" sz="1200"/>
          </a:p>
        </p:txBody>
      </p:sp>
      <p:sp>
        <p:nvSpPr>
          <p:cNvPr id="72709" name="Rectangle 2"/>
          <p:cNvSpPr>
            <a:spLocks noGrp="1" noRot="1" noChangeAspect="1" noChangeArrowheads="1" noTextEdit="1"/>
          </p:cNvSpPr>
          <p:nvPr>
            <p:ph type="sldImg"/>
          </p:nvPr>
        </p:nvSpPr>
        <p:spPr>
          <a:xfrm>
            <a:off x="854075" y="744538"/>
            <a:ext cx="4962525" cy="3722687"/>
          </a:xfrm>
          <a:ln/>
        </p:spPr>
      </p:sp>
      <p:sp>
        <p:nvSpPr>
          <p:cNvPr id="7271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0B9FBB5D-D6EE-44DB-9932-458CEE4C70EC}" type="slidenum">
              <a:rPr lang="de-DE" altLang="de-DE" smtClean="0"/>
              <a:pPr eaLnBrk="1" hangingPunct="1"/>
              <a:t>15</a:t>
            </a:fld>
            <a:endParaRPr lang="de-DE" altLang="de-DE" smtClean="0"/>
          </a:p>
        </p:txBody>
      </p:sp>
      <p:sp>
        <p:nvSpPr>
          <p:cNvPr id="73731" name="Rectangle 2"/>
          <p:cNvSpPr>
            <a:spLocks noGrp="1" noRot="1" noChangeAspect="1" noChangeArrowheads="1" noTextEdit="1"/>
          </p:cNvSpPr>
          <p:nvPr>
            <p:ph type="sldImg"/>
          </p:nvPr>
        </p:nvSpPr>
        <p:spPr>
          <a:xfrm>
            <a:off x="854075" y="744538"/>
            <a:ext cx="4962525" cy="3722687"/>
          </a:xfrm>
          <a:ln/>
        </p:spPr>
      </p:sp>
      <p:sp>
        <p:nvSpPr>
          <p:cNvPr id="73732"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79D6718B-925E-49D2-84EE-A8C23E46BDA6}" type="slidenum">
              <a:rPr lang="de-DE" altLang="de-DE" smtClean="0"/>
              <a:pPr eaLnBrk="1" hangingPunct="1"/>
              <a:t>17</a:t>
            </a:fld>
            <a:endParaRPr lang="de-DE" altLang="de-DE" smtClean="0"/>
          </a:p>
        </p:txBody>
      </p:sp>
      <p:sp>
        <p:nvSpPr>
          <p:cNvPr id="74755" name="Rectangle 2"/>
          <p:cNvSpPr>
            <a:spLocks noGrp="1" noRot="1" noChangeAspect="1" noChangeArrowheads="1" noTextEdit="1"/>
          </p:cNvSpPr>
          <p:nvPr>
            <p:ph type="sldImg"/>
          </p:nvPr>
        </p:nvSpPr>
        <p:spPr>
          <a:xfrm>
            <a:off x="854075" y="744538"/>
            <a:ext cx="4962525" cy="3722687"/>
          </a:xfrm>
          <a:ln/>
        </p:spPr>
      </p:sp>
      <p:sp>
        <p:nvSpPr>
          <p:cNvPr id="74756"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defRPr>
                <a:solidFill>
                  <a:schemeClr val="tx1"/>
                </a:solidFill>
                <a:latin typeface="Arial" pitchFamily="34" charset="0"/>
              </a:defRPr>
            </a:lvl1pPr>
            <a:lvl2pPr marL="742950" indent="-285750" defTabSz="903288" eaLnBrk="0" hangingPunct="0">
              <a:defRPr>
                <a:solidFill>
                  <a:schemeClr val="tx1"/>
                </a:solidFill>
                <a:latin typeface="Arial" pitchFamily="34" charset="0"/>
              </a:defRPr>
            </a:lvl2pPr>
            <a:lvl3pPr marL="1143000" indent="-228600" defTabSz="903288" eaLnBrk="0" hangingPunct="0">
              <a:defRPr>
                <a:solidFill>
                  <a:schemeClr val="tx1"/>
                </a:solidFill>
                <a:latin typeface="Arial" pitchFamily="34" charset="0"/>
              </a:defRPr>
            </a:lvl3pPr>
            <a:lvl4pPr marL="1600200" indent="-228600" defTabSz="903288" eaLnBrk="0" hangingPunct="0">
              <a:defRPr>
                <a:solidFill>
                  <a:schemeClr val="tx1"/>
                </a:solidFill>
                <a:latin typeface="Arial" pitchFamily="34" charset="0"/>
              </a:defRPr>
            </a:lvl4pPr>
            <a:lvl5pPr marL="2057400" indent="-228600" defTabSz="903288" eaLnBrk="0" hangingPunct="0">
              <a:defRPr>
                <a:solidFill>
                  <a:schemeClr val="tx1"/>
                </a:solidFill>
                <a:latin typeface="Arial" pitchFamily="34" charset="0"/>
              </a:defRPr>
            </a:lvl5pPr>
            <a:lvl6pPr marL="2514600" indent="-228600" defTabSz="903288" eaLnBrk="0" fontAlgn="base" hangingPunct="0">
              <a:spcBef>
                <a:spcPct val="0"/>
              </a:spcBef>
              <a:spcAft>
                <a:spcPct val="0"/>
              </a:spcAft>
              <a:defRPr>
                <a:solidFill>
                  <a:schemeClr val="tx1"/>
                </a:solidFill>
                <a:latin typeface="Arial" pitchFamily="34" charset="0"/>
              </a:defRPr>
            </a:lvl6pPr>
            <a:lvl7pPr marL="2971800" indent="-228600" defTabSz="903288" eaLnBrk="0" fontAlgn="base" hangingPunct="0">
              <a:spcBef>
                <a:spcPct val="0"/>
              </a:spcBef>
              <a:spcAft>
                <a:spcPct val="0"/>
              </a:spcAft>
              <a:defRPr>
                <a:solidFill>
                  <a:schemeClr val="tx1"/>
                </a:solidFill>
                <a:latin typeface="Arial" pitchFamily="34" charset="0"/>
              </a:defRPr>
            </a:lvl7pPr>
            <a:lvl8pPr marL="3429000" indent="-228600" defTabSz="903288" eaLnBrk="0" fontAlgn="base" hangingPunct="0">
              <a:spcBef>
                <a:spcPct val="0"/>
              </a:spcBef>
              <a:spcAft>
                <a:spcPct val="0"/>
              </a:spcAft>
              <a:defRPr>
                <a:solidFill>
                  <a:schemeClr val="tx1"/>
                </a:solidFill>
                <a:latin typeface="Arial" pitchFamily="34" charset="0"/>
              </a:defRPr>
            </a:lvl8pPr>
            <a:lvl9pPr marL="3886200" indent="-228600" defTabSz="903288" eaLnBrk="0" fontAlgn="base" hangingPunct="0">
              <a:spcBef>
                <a:spcPct val="0"/>
              </a:spcBef>
              <a:spcAft>
                <a:spcPct val="0"/>
              </a:spcAft>
              <a:defRPr>
                <a:solidFill>
                  <a:schemeClr val="tx1"/>
                </a:solidFill>
                <a:latin typeface="Arial" pitchFamily="34" charset="0"/>
              </a:defRPr>
            </a:lvl9pPr>
          </a:lstStyle>
          <a:p>
            <a:pPr algn="r" eaLnBrk="1" hangingPunct="1"/>
            <a:fld id="{10556B70-8600-4F23-9780-9F60C0FA5775}" type="slidenum">
              <a:rPr lang="de-DE" altLang="de-DE" sz="1200">
                <a:ea typeface="ヒラギノ角ゴ Pro W3" pitchFamily="-112" charset="-128"/>
              </a:rPr>
              <a:pPr algn="r" eaLnBrk="1" hangingPunct="1"/>
              <a:t>18</a:t>
            </a:fld>
            <a:endParaRPr lang="de-DE" altLang="de-DE" sz="1200">
              <a:ea typeface="ヒラギノ角ゴ Pro W3" pitchFamily="-112" charset="-128"/>
            </a:endParaRPr>
          </a:p>
        </p:txBody>
      </p:sp>
      <p:sp>
        <p:nvSpPr>
          <p:cNvPr id="75779" name="Rectangle 2"/>
          <p:cNvSpPr>
            <a:spLocks noGrp="1" noRot="1" noChangeAspect="1" noChangeArrowheads="1" noTextEdit="1"/>
          </p:cNvSpPr>
          <p:nvPr>
            <p:ph type="sldImg"/>
          </p:nvPr>
        </p:nvSpPr>
        <p:spPr>
          <a:xfrm>
            <a:off x="855663" y="744538"/>
            <a:ext cx="4960937" cy="3722687"/>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lstStyle/>
          <a:p>
            <a:endParaRPr lang="de-DE" alt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2C1F992D-27C9-4EBC-8D44-A7C13DC4E959}" type="slidenum">
              <a:rPr lang="de-DE" altLang="de-DE" smtClean="0"/>
              <a:pPr eaLnBrk="1" hangingPunct="1"/>
              <a:t>19</a:t>
            </a:fld>
            <a:endParaRPr lang="de-DE" altLang="de-DE" smtClean="0"/>
          </a:p>
        </p:txBody>
      </p:sp>
      <p:sp>
        <p:nvSpPr>
          <p:cNvPr id="76803"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F9DF7BAA-5E63-44E7-8E80-96453734D64F}" type="slidenum">
              <a:rPr lang="de-DE" altLang="de-DE" sz="1200"/>
              <a:pPr algn="r" eaLnBrk="1" hangingPunct="1"/>
              <a:t>19</a:t>
            </a:fld>
            <a:endParaRPr lang="de-DE" altLang="de-DE" sz="1200"/>
          </a:p>
        </p:txBody>
      </p:sp>
      <p:sp>
        <p:nvSpPr>
          <p:cNvPr id="76804" name="Rectangle 2"/>
          <p:cNvSpPr>
            <a:spLocks noGrp="1" noRot="1" noChangeAspect="1" noChangeArrowheads="1" noTextEdit="1"/>
          </p:cNvSpPr>
          <p:nvPr>
            <p:ph type="sldImg"/>
          </p:nvPr>
        </p:nvSpPr>
        <p:spPr>
          <a:xfrm>
            <a:off x="854075" y="744538"/>
            <a:ext cx="4962525" cy="3722687"/>
          </a:xfrm>
          <a:ln/>
        </p:spPr>
      </p:sp>
      <p:sp>
        <p:nvSpPr>
          <p:cNvPr id="768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855663" y="744538"/>
            <a:ext cx="4960937" cy="3722687"/>
          </a:xfrm>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855663" y="744538"/>
            <a:ext cx="4960937" cy="3722687"/>
          </a:xfrm>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7C06E84C-A6E9-4D25-A72E-15488FC3D933}" type="slidenum">
              <a:rPr lang="de-DE" altLang="de-DE" smtClean="0"/>
              <a:pPr eaLnBrk="1" hangingPunct="1"/>
              <a:t>24</a:t>
            </a:fld>
            <a:endParaRPr lang="de-DE" altLang="de-DE" smtClean="0"/>
          </a:p>
        </p:txBody>
      </p:sp>
      <p:sp>
        <p:nvSpPr>
          <p:cNvPr id="79875"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7582BB73-6582-475B-BE2D-F841CFF97AA9}" type="slidenum">
              <a:rPr lang="de-DE" altLang="de-DE" sz="1200"/>
              <a:pPr algn="r" eaLnBrk="1" hangingPunct="1"/>
              <a:t>24</a:t>
            </a:fld>
            <a:endParaRPr lang="de-DE" altLang="de-DE" sz="1200"/>
          </a:p>
        </p:txBody>
      </p:sp>
      <p:sp>
        <p:nvSpPr>
          <p:cNvPr id="79876" name="Rectangle 2"/>
          <p:cNvSpPr>
            <a:spLocks noGrp="1" noRot="1" noChangeAspect="1" noChangeArrowheads="1" noTextEdit="1"/>
          </p:cNvSpPr>
          <p:nvPr>
            <p:ph type="sldImg"/>
          </p:nvPr>
        </p:nvSpPr>
        <p:spPr>
          <a:xfrm>
            <a:off x="854075" y="744538"/>
            <a:ext cx="4962525" cy="3722687"/>
          </a:xfrm>
          <a:ln/>
        </p:spPr>
      </p:sp>
      <p:sp>
        <p:nvSpPr>
          <p:cNvPr id="798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16DF6E8A-6CB4-4103-94E3-311529FCE021}" type="slidenum">
              <a:rPr lang="de-DE" altLang="de-DE" smtClean="0"/>
              <a:pPr eaLnBrk="1" hangingPunct="1"/>
              <a:t>27</a:t>
            </a:fld>
            <a:endParaRPr lang="de-DE" altLang="de-DE" smtClean="0"/>
          </a:p>
        </p:txBody>
      </p:sp>
      <p:sp>
        <p:nvSpPr>
          <p:cNvPr id="80899"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739EB6EF-48FE-48E2-98A6-AACF23061F0F}" type="slidenum">
              <a:rPr lang="de-DE" altLang="de-DE" sz="1200"/>
              <a:pPr algn="r" eaLnBrk="1" hangingPunct="1"/>
              <a:t>27</a:t>
            </a:fld>
            <a:endParaRPr lang="de-DE" altLang="de-DE" sz="1200"/>
          </a:p>
        </p:txBody>
      </p:sp>
      <p:sp>
        <p:nvSpPr>
          <p:cNvPr id="80900" name="Rectangle 2"/>
          <p:cNvSpPr>
            <a:spLocks noGrp="1" noRot="1" noChangeAspect="1" noChangeArrowheads="1" noTextEdit="1"/>
          </p:cNvSpPr>
          <p:nvPr>
            <p:ph type="sldImg"/>
          </p:nvPr>
        </p:nvSpPr>
        <p:spPr>
          <a:xfrm>
            <a:off x="854075" y="744538"/>
            <a:ext cx="4962525" cy="3722687"/>
          </a:xfrm>
          <a:ln/>
        </p:spPr>
      </p:sp>
      <p:sp>
        <p:nvSpPr>
          <p:cNvPr id="809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xfrm>
            <a:off x="854075" y="744538"/>
            <a:ext cx="4960938" cy="3722687"/>
          </a:xfrm>
          <a:ln/>
        </p:spPr>
      </p:sp>
      <p:sp>
        <p:nvSpPr>
          <p:cNvPr id="4198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p:txBody>
      </p:sp>
      <p:sp>
        <p:nvSpPr>
          <p:cNvPr id="4198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24C971-46BA-47DD-B862-8B884A7C6C7F}" type="slidenum">
              <a:rPr lang="de-DE" smtClean="0"/>
              <a:pPr eaLnBrk="1" hangingPunct="1"/>
              <a:t>28</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5F5845AB-062A-460B-B123-D94C1DA3A56C}" type="slidenum">
              <a:rPr lang="de-DE" altLang="de-DE" smtClean="0"/>
              <a:pPr eaLnBrk="1" hangingPunct="1"/>
              <a:t>2</a:t>
            </a:fld>
            <a:endParaRPr lang="de-DE" altLang="de-DE" smtClean="0"/>
          </a:p>
        </p:txBody>
      </p:sp>
      <p:sp>
        <p:nvSpPr>
          <p:cNvPr id="64515"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970D2D56-2882-4312-ABCE-D82902789EA5}" type="slidenum">
              <a:rPr lang="de-DE" altLang="de-DE" sz="1200"/>
              <a:pPr algn="r" eaLnBrk="1" hangingPunct="1"/>
              <a:t>2</a:t>
            </a:fld>
            <a:endParaRPr lang="de-DE" altLang="de-DE" sz="1200"/>
          </a:p>
        </p:txBody>
      </p:sp>
      <p:sp>
        <p:nvSpPr>
          <p:cNvPr id="64516" name="Rectangle 2"/>
          <p:cNvSpPr>
            <a:spLocks noGrp="1" noRot="1" noChangeAspect="1" noChangeArrowheads="1" noTextEdit="1"/>
          </p:cNvSpPr>
          <p:nvPr>
            <p:ph type="sldImg"/>
          </p:nvPr>
        </p:nvSpPr>
        <p:spPr>
          <a:xfrm>
            <a:off x="854075" y="744538"/>
            <a:ext cx="4962525" cy="3722687"/>
          </a:xfrm>
          <a:ln/>
        </p:spPr>
      </p:sp>
      <p:sp>
        <p:nvSpPr>
          <p:cNvPr id="64517"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xfrm>
            <a:off x="854075" y="744538"/>
            <a:ext cx="4960938" cy="3722687"/>
          </a:xfrm>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ＭＳ Ｐゴシック" pitchFamily="34" charset="-128"/>
            </a:endParaRPr>
          </a:p>
        </p:txBody>
      </p:sp>
      <p:sp>
        <p:nvSpPr>
          <p:cNvPr id="4403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DF71AFA-11E0-44DA-9834-FECCDF98314A}" type="slidenum">
              <a:rPr lang="de-DE" smtClean="0"/>
              <a:pPr eaLnBrk="1" hangingPunct="1"/>
              <a:t>30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xfrm>
            <a:off x="854075" y="744538"/>
            <a:ext cx="4960938" cy="3722687"/>
          </a:xfrm>
          <a:ln/>
        </p:spPr>
      </p:sp>
      <p:sp>
        <p:nvSpPr>
          <p:cNvPr id="5017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ea typeface="ＭＳ Ｐゴシック" pitchFamily="34" charset="-128"/>
              </a:rPr>
              <a:t>Geschichtsbewusstsein meint die Verschränkung der Wahrnehmungen und Deutungen von Vergangenheit mit Gegenwartserfahrungen und Zukunftserwartungen …</a:t>
            </a:r>
          </a:p>
          <a:p>
            <a:r>
              <a:rPr lang="de-DE" dirty="0" smtClean="0">
                <a:ea typeface="ＭＳ Ｐゴシック" pitchFamily="34" charset="-128"/>
              </a:rPr>
              <a:t>Ein reflektiertes Geschichtsbewusstsein steht somit gleichermaßen gegen „Identitätslosigkeit“ als auch verfestigte Geschichtsbilder. </a:t>
            </a:r>
            <a:endParaRPr lang="de-DE" dirty="0" smtClean="0">
              <a:ea typeface="Geneva"/>
              <a:cs typeface="Geneva"/>
            </a:endParaRPr>
          </a:p>
          <a:p>
            <a:endParaRPr lang="de-DE" dirty="0" smtClean="0">
              <a:ea typeface="ＭＳ Ｐゴシック" pitchFamily="34" charset="-128"/>
            </a:endParaRPr>
          </a:p>
        </p:txBody>
      </p:sp>
      <p:sp>
        <p:nvSpPr>
          <p:cNvPr id="5018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6562A5-13C7-4F70-90DE-73D7A0F4D172}" type="slidenum">
              <a:rPr lang="de-DE" smtClean="0"/>
              <a:pPr eaLnBrk="1" hangingPunct="1"/>
              <a:t>38</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63CBBDF1-E35B-46F3-B0CC-8BF6EAFBB9BA}" type="slidenum">
              <a:rPr lang="de-DE" altLang="de-DE" smtClean="0"/>
              <a:pPr eaLnBrk="1" hangingPunct="1"/>
              <a:t>39</a:t>
            </a:fld>
            <a:endParaRPr lang="de-DE" altLang="de-DE" smtClean="0"/>
          </a:p>
        </p:txBody>
      </p:sp>
      <p:sp>
        <p:nvSpPr>
          <p:cNvPr id="71683" name="Rectangle 2"/>
          <p:cNvSpPr>
            <a:spLocks noGrp="1" noRot="1" noChangeAspect="1" noChangeArrowheads="1" noTextEdit="1"/>
          </p:cNvSpPr>
          <p:nvPr>
            <p:ph type="sldImg"/>
          </p:nvPr>
        </p:nvSpPr>
        <p:spPr>
          <a:xfrm>
            <a:off x="854075" y="744538"/>
            <a:ext cx="4962525" cy="3722687"/>
          </a:xfrm>
          <a:ln/>
        </p:spPr>
      </p:sp>
      <p:sp>
        <p:nvSpPr>
          <p:cNvPr id="71684"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854075" y="744538"/>
            <a:ext cx="4960938" cy="3722687"/>
          </a:xfrm>
          <a:ln/>
        </p:spPr>
      </p:sp>
      <p:sp>
        <p:nvSpPr>
          <p:cNvPr id="56323"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dirty="0">
                <a:ea typeface="+mn-ea"/>
              </a:rPr>
              <a:t>Sachkompetenz:</a:t>
            </a:r>
          </a:p>
          <a:p>
            <a:pPr>
              <a:defRPr/>
            </a:pPr>
            <a:r>
              <a:rPr lang="de-DE" dirty="0">
                <a:ea typeface="+mn-ea"/>
              </a:rPr>
              <a:t>Geschichtliches Denken braucht ein basales Wissen über Zeitvorstellungen und Datierungssysteme, historische Epochen, Prozesse und Strukturen. Insofern ist die Kenntnis von Sachverhalten Voraussetzung und Bestandteil der Sachkompetenz. Da diese Kenntnis aber ohne sinngebende Verknüpfung und einen reflektierten Umgang mit den enthaltenen Deutungen unfruchtbar bleibt, bildet die Befähigung zum Umgang mit Narrationen den Kern dieser Kompetenz. </a:t>
            </a:r>
          </a:p>
          <a:p>
            <a:pPr>
              <a:defRPr/>
            </a:pPr>
            <a:r>
              <a:rPr lang="de-DE" dirty="0">
                <a:ea typeface="+mn-ea"/>
              </a:rPr>
              <a:t>Urteilskompetenz:</a:t>
            </a:r>
            <a:br>
              <a:rPr lang="de-DE" dirty="0">
                <a:ea typeface="+mn-ea"/>
              </a:rPr>
            </a:br>
            <a:r>
              <a:rPr lang="de-DE" dirty="0">
                <a:ea typeface="+mn-ea"/>
              </a:rPr>
              <a:t>Sach-, Werturteilskompetenz</a:t>
            </a:r>
          </a:p>
          <a:p>
            <a:pPr>
              <a:defRPr/>
            </a:pPr>
            <a:r>
              <a:rPr lang="de-DE" dirty="0">
                <a:ea typeface="+mn-ea"/>
              </a:rPr>
              <a:t>Handlungskompetenz:</a:t>
            </a:r>
          </a:p>
          <a:p>
            <a:pPr>
              <a:defRPr/>
            </a:pPr>
            <a:r>
              <a:rPr lang="de-DE" dirty="0">
                <a:ea typeface="+mn-ea"/>
              </a:rPr>
              <a:t>Dieser Kompetenzbereich umfasst Kompetenzen, die erforderlich sind, um Prozesse und Ergebnisse historischen Denkens lebensweltlich wirksam werden zu lassen. Dabei geht also um geschichtlich reflektierte Handlungsdispositionen und die Teilhabe an der Geschichts- und Erinnerungskultur. Lebensweltlich wirksam wird historisches Denken, wenn ein bestehendes Geschichtsbild auf der Basis gewonnener Erkenntnisse erweitert oder verändert wird. Dabei leisten die Schülerinnen und Schüler die (Re-) Organisation ihrer Vorstellungen von und Einstellungen zur Vergangenheit. Werden dabei explizit die aktuellen Einstellungen der eigenen Person oder Gruppe zur historischen Welt einbezogen, so zeigen die Schülerinnen und Schüler die Fähigkeit, Erkenntnisse auch für eigene Orientierung zu nutzen. Werden historische Erfahrungen genutzt, um Bedingungen und Möglichkeiten eigenen Handelns zu reflektieren sowie Ziele und Strategien dieses Handelns zu entwerfen, so zeigt sich eine Handlungskompetenz, die auch zu konkretem Handeln in der Gesellschaft befähigen kann</a:t>
            </a:r>
            <a:endParaRPr lang="de-DE" dirty="0" smtClean="0"/>
          </a:p>
        </p:txBody>
      </p:sp>
      <p:sp>
        <p:nvSpPr>
          <p:cNvPr id="5120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273AB67-CF54-4276-9C8F-ECAC539EBF87}" type="slidenum">
              <a:rPr lang="de-DE" smtClean="0"/>
              <a:pPr eaLnBrk="1" hangingPunct="1"/>
              <a:t>40</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xfrm>
            <a:off x="854075" y="744538"/>
            <a:ext cx="4960938" cy="3722687"/>
          </a:xfrm>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ＭＳ Ｐゴシック" pitchFamily="34" charset="-128"/>
            </a:endParaRPr>
          </a:p>
        </p:txBody>
      </p:sp>
      <p:sp>
        <p:nvSpPr>
          <p:cNvPr id="5222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A946A28-EA66-415F-A2A6-6EA104CDEB20}" type="slidenum">
              <a:rPr lang="de-DE" smtClean="0"/>
              <a:pPr eaLnBrk="1" hangingPunct="1"/>
              <a:t>41</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xfrm>
            <a:off x="854075" y="744538"/>
            <a:ext cx="4960938" cy="3722687"/>
          </a:xfrm>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ＭＳ Ｐゴシック" pitchFamily="34" charset="-128"/>
            </a:endParaRPr>
          </a:p>
          <a:p>
            <a:r>
              <a:rPr lang="de-DE" dirty="0" smtClean="0">
                <a:ea typeface="ＭＳ Ｐゴシック" pitchFamily="34" charset="-128"/>
              </a:rPr>
              <a:t>Lebensweltorientierung und Gegenwartsorientierung</a:t>
            </a:r>
          </a:p>
          <a:p>
            <a:endParaRPr lang="de-DE" dirty="0" smtClean="0">
              <a:ea typeface="ＭＳ Ｐゴシック" pitchFamily="34" charset="-128"/>
            </a:endParaRPr>
          </a:p>
          <a:p>
            <a:r>
              <a:rPr lang="de-DE" dirty="0" smtClean="0">
                <a:ea typeface="ＭＳ Ｐゴシック" pitchFamily="34" charset="-128"/>
              </a:rPr>
              <a:t>Fragen, die dem Zeitgenossen des 21. Jh. bedeutsam erscheinen</a:t>
            </a:r>
          </a:p>
          <a:p>
            <a:endParaRPr lang="de-DE" dirty="0" smtClean="0">
              <a:ea typeface="ＭＳ Ｐゴシック" pitchFamily="34" charset="-128"/>
            </a:endParaRPr>
          </a:p>
          <a:p>
            <a:r>
              <a:rPr lang="de-DE" dirty="0" smtClean="0">
                <a:ea typeface="ＭＳ Ｐゴシック" pitchFamily="34" charset="-128"/>
              </a:rPr>
              <a:t>Unverzichtbare Gegenstandsbereiche (MR, NS, D. nach 45)</a:t>
            </a:r>
          </a:p>
          <a:p>
            <a:endParaRPr lang="de-DE" dirty="0" smtClean="0">
              <a:ea typeface="ＭＳ Ｐゴシック" pitchFamily="34" charset="-128"/>
            </a:endParaRPr>
          </a:p>
          <a:p>
            <a:r>
              <a:rPr lang="de-DE" dirty="0" smtClean="0">
                <a:ea typeface="ＭＳ Ｐゴシック" pitchFamily="34" charset="-128"/>
              </a:rPr>
              <a:t>NS </a:t>
            </a:r>
            <a:r>
              <a:rPr lang="de-DE" dirty="0" err="1" smtClean="0">
                <a:ea typeface="ＭＳ Ｐゴシック" pitchFamily="34" charset="-128"/>
              </a:rPr>
              <a:t>umakzentuiert</a:t>
            </a:r>
            <a:r>
              <a:rPr lang="de-DE" dirty="0" smtClean="0">
                <a:ea typeface="ＭＳ Ｐゴシック" pitchFamily="34" charset="-128"/>
              </a:rPr>
              <a:t> (Deutungen, Umgang damit) Auch zweiter Weltkrieg natürlich; </a:t>
            </a:r>
          </a:p>
          <a:p>
            <a:endParaRPr lang="de-DE" dirty="0" smtClean="0">
              <a:ea typeface="ＭＳ Ｐゴシック" pitchFamily="34" charset="-128"/>
            </a:endParaRPr>
          </a:p>
          <a:p>
            <a:endParaRPr lang="de-DE" dirty="0" smtClean="0">
              <a:ea typeface="ＭＳ Ｐゴシック" pitchFamily="34" charset="-128"/>
            </a:endParaRPr>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1D92D2E-10A7-4FF5-8B29-175D533EC1F1}" type="slidenum">
              <a:rPr lang="de-DE" smtClean="0"/>
              <a:pPr eaLnBrk="1" hangingPunct="1"/>
              <a:t>42</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xfrm>
            <a:off x="854075" y="744538"/>
            <a:ext cx="4960938" cy="3722687"/>
          </a:xfrm>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a:p>
            <a:endParaRPr lang="de-DE" smtClean="0">
              <a:ea typeface="ＭＳ Ｐゴシック" pitchFamily="34" charset="-128"/>
            </a:endParaRPr>
          </a:p>
        </p:txBody>
      </p:sp>
      <p:sp>
        <p:nvSpPr>
          <p:cNvPr id="55300"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57BC20-56BE-4698-99DE-6D93761869C1}" type="slidenum">
              <a:rPr lang="de-DE" smtClean="0"/>
              <a:pPr eaLnBrk="1" hangingPunct="1"/>
              <a:t>43</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xfrm>
            <a:off x="854075" y="744538"/>
            <a:ext cx="4960938" cy="3722687"/>
          </a:xfrm>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a:p>
            <a:endParaRPr lang="de-DE" smtClean="0">
              <a:ea typeface="ＭＳ Ｐゴシック" pitchFamily="34" charset="-128"/>
            </a:endParaRPr>
          </a:p>
        </p:txBody>
      </p:sp>
      <p:sp>
        <p:nvSpPr>
          <p:cNvPr id="5632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CBF8FDF-5E27-4CE5-A028-BBC79894F292}" type="slidenum">
              <a:rPr lang="de-DE" smtClean="0"/>
              <a:pPr eaLnBrk="1" hangingPunct="1"/>
              <a:t>44</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xfrm>
            <a:off x="854075" y="744538"/>
            <a:ext cx="4960938" cy="3722687"/>
          </a:xfrm>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ＭＳ Ｐゴシック" pitchFamily="34" charset="-128"/>
            </a:endParaRPr>
          </a:p>
          <a:p>
            <a:endParaRPr lang="de-DE" smtClean="0">
              <a:ea typeface="ＭＳ Ｐゴシック" pitchFamily="34" charset="-128"/>
            </a:endParaRPr>
          </a:p>
        </p:txBody>
      </p:sp>
      <p:sp>
        <p:nvSpPr>
          <p:cNvPr id="5734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61B63C7-3D3F-42CE-B2C6-1D593318B5F4}" type="slidenum">
              <a:rPr lang="de-DE" smtClean="0"/>
              <a:pPr eaLnBrk="1" hangingPunct="1"/>
              <a:t>45</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xfrm>
            <a:off x="854075" y="744538"/>
            <a:ext cx="4960938" cy="3722687"/>
          </a:xfrm>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ea typeface="ＭＳ Ｐゴシック" pitchFamily="34" charset="-128"/>
            </a:endParaRPr>
          </a:p>
          <a:p>
            <a:r>
              <a:rPr lang="de-DE" dirty="0" smtClean="0">
                <a:ea typeface="ＭＳ Ｐゴシック" pitchFamily="34" charset="-128"/>
              </a:rPr>
              <a:t>Gekürzt</a:t>
            </a:r>
          </a:p>
          <a:p>
            <a:endParaRPr lang="de-DE" dirty="0" smtClean="0">
              <a:ea typeface="ＭＳ Ｐゴシック" pitchFamily="34" charset="-128"/>
            </a:endParaRPr>
          </a:p>
          <a:p>
            <a:r>
              <a:rPr lang="de-DE" dirty="0" smtClean="0">
                <a:ea typeface="ＭＳ Ｐゴシック" pitchFamily="34" charset="-128"/>
              </a:rPr>
              <a:t>Wichtig: In UK Enthaltenes wird als SK nicht noch mal ausgewiesen. Es ist ja sowieso Voraussetzung dafür.</a:t>
            </a:r>
          </a:p>
        </p:txBody>
      </p:sp>
      <p:sp>
        <p:nvSpPr>
          <p:cNvPr id="5939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0E854FF-1A95-4152-86BD-59B2A5CAC0DD}" type="slidenum">
              <a:rPr lang="de-DE" smtClean="0"/>
              <a:pPr eaLnBrk="1" hangingPunct="1"/>
              <a:t>46</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45909E15-D21C-4199-9AB3-24BF35C845A1}" type="slidenum">
              <a:rPr lang="de-DE" altLang="de-DE" sz="1200"/>
              <a:pPr algn="r" eaLnBrk="1" hangingPunct="1"/>
              <a:t>5</a:t>
            </a:fld>
            <a:endParaRPr lang="de-DE" altLang="de-DE" sz="1200"/>
          </a:p>
        </p:txBody>
      </p:sp>
      <p:sp>
        <p:nvSpPr>
          <p:cNvPr id="65539"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defRPr>
                <a:solidFill>
                  <a:schemeClr val="tx1"/>
                </a:solidFill>
                <a:latin typeface="Arial" pitchFamily="34" charset="0"/>
              </a:defRPr>
            </a:lvl1pPr>
            <a:lvl2pPr marL="742950" indent="-285750" defTabSz="903288" eaLnBrk="0" hangingPunct="0">
              <a:defRPr>
                <a:solidFill>
                  <a:schemeClr val="tx1"/>
                </a:solidFill>
                <a:latin typeface="Arial" pitchFamily="34" charset="0"/>
              </a:defRPr>
            </a:lvl2pPr>
            <a:lvl3pPr marL="1143000" indent="-228600" defTabSz="903288" eaLnBrk="0" hangingPunct="0">
              <a:defRPr>
                <a:solidFill>
                  <a:schemeClr val="tx1"/>
                </a:solidFill>
                <a:latin typeface="Arial" pitchFamily="34" charset="0"/>
              </a:defRPr>
            </a:lvl3pPr>
            <a:lvl4pPr marL="1600200" indent="-228600" defTabSz="903288" eaLnBrk="0" hangingPunct="0">
              <a:defRPr>
                <a:solidFill>
                  <a:schemeClr val="tx1"/>
                </a:solidFill>
                <a:latin typeface="Arial" pitchFamily="34" charset="0"/>
              </a:defRPr>
            </a:lvl4pPr>
            <a:lvl5pPr marL="2057400" indent="-228600" defTabSz="903288" eaLnBrk="0" hangingPunct="0">
              <a:defRPr>
                <a:solidFill>
                  <a:schemeClr val="tx1"/>
                </a:solidFill>
                <a:latin typeface="Arial" pitchFamily="34" charset="0"/>
              </a:defRPr>
            </a:lvl5pPr>
            <a:lvl6pPr marL="2514600" indent="-228600" defTabSz="903288" eaLnBrk="0" fontAlgn="base" hangingPunct="0">
              <a:spcBef>
                <a:spcPct val="0"/>
              </a:spcBef>
              <a:spcAft>
                <a:spcPct val="0"/>
              </a:spcAft>
              <a:defRPr>
                <a:solidFill>
                  <a:schemeClr val="tx1"/>
                </a:solidFill>
                <a:latin typeface="Arial" pitchFamily="34" charset="0"/>
              </a:defRPr>
            </a:lvl6pPr>
            <a:lvl7pPr marL="2971800" indent="-228600" defTabSz="903288" eaLnBrk="0" fontAlgn="base" hangingPunct="0">
              <a:spcBef>
                <a:spcPct val="0"/>
              </a:spcBef>
              <a:spcAft>
                <a:spcPct val="0"/>
              </a:spcAft>
              <a:defRPr>
                <a:solidFill>
                  <a:schemeClr val="tx1"/>
                </a:solidFill>
                <a:latin typeface="Arial" pitchFamily="34" charset="0"/>
              </a:defRPr>
            </a:lvl7pPr>
            <a:lvl8pPr marL="3429000" indent="-228600" defTabSz="903288" eaLnBrk="0" fontAlgn="base" hangingPunct="0">
              <a:spcBef>
                <a:spcPct val="0"/>
              </a:spcBef>
              <a:spcAft>
                <a:spcPct val="0"/>
              </a:spcAft>
              <a:defRPr>
                <a:solidFill>
                  <a:schemeClr val="tx1"/>
                </a:solidFill>
                <a:latin typeface="Arial" pitchFamily="34" charset="0"/>
              </a:defRPr>
            </a:lvl8pPr>
            <a:lvl9pPr marL="3886200" indent="-228600" defTabSz="903288" eaLnBrk="0" fontAlgn="base" hangingPunct="0">
              <a:spcBef>
                <a:spcPct val="0"/>
              </a:spcBef>
              <a:spcAft>
                <a:spcPct val="0"/>
              </a:spcAft>
              <a:defRPr>
                <a:solidFill>
                  <a:schemeClr val="tx1"/>
                </a:solidFill>
                <a:latin typeface="Arial" pitchFamily="34" charset="0"/>
              </a:defRPr>
            </a:lvl9pPr>
          </a:lstStyle>
          <a:p>
            <a:pPr algn="r" eaLnBrk="1" hangingPunct="1"/>
            <a:fld id="{8590C701-7D26-4EF2-90B7-83FB19B0DE88}" type="slidenum">
              <a:rPr lang="de-DE" altLang="de-DE" sz="1200">
                <a:ea typeface="ヒラギノ角ゴ Pro W3" pitchFamily="-112" charset="-128"/>
              </a:rPr>
              <a:pPr algn="r" eaLnBrk="1" hangingPunct="1"/>
              <a:t>5</a:t>
            </a:fld>
            <a:endParaRPr lang="de-DE" altLang="de-DE" sz="1200">
              <a:ea typeface="ヒラギノ角ゴ Pro W3" pitchFamily="-112" charset="-128"/>
            </a:endParaRPr>
          </a:p>
        </p:txBody>
      </p:sp>
      <p:sp>
        <p:nvSpPr>
          <p:cNvPr id="65540" name="Rectangle 2"/>
          <p:cNvSpPr>
            <a:spLocks noGrp="1" noRot="1" noChangeAspect="1" noChangeArrowheads="1" noTextEdit="1"/>
          </p:cNvSpPr>
          <p:nvPr>
            <p:ph type="sldImg"/>
          </p:nvPr>
        </p:nvSpPr>
        <p:spPr>
          <a:xfrm>
            <a:off x="852488" y="744538"/>
            <a:ext cx="4964112" cy="3722687"/>
          </a:xfrm>
          <a:ln/>
        </p:spPr>
      </p:sp>
      <p:sp>
        <p:nvSpPr>
          <p:cNvPr id="65541" name="Rectangle 3"/>
          <p:cNvSpPr>
            <a:spLocks noGrp="1" noChangeArrowheads="1"/>
          </p:cNvSpPr>
          <p:nvPr>
            <p:ph type="body" idx="1"/>
          </p:nvPr>
        </p:nvSpPr>
        <p:spPr>
          <a:xfrm>
            <a:off x="887413" y="4714875"/>
            <a:ext cx="4894262" cy="4467225"/>
          </a:xfrm>
          <a:noFill/>
        </p:spPr>
        <p:txBody>
          <a:bodyPr lIns="90355" tIns="45178" rIns="90355" bIns="45178"/>
          <a:lstStyle/>
          <a:p>
            <a:pPr eaLnBrk="1" hangingPunct="1"/>
            <a:endParaRPr lang="en-GB"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xfrm>
            <a:off x="854075" y="744538"/>
            <a:ext cx="4960938" cy="3722687"/>
          </a:xfrm>
          <a:ln/>
        </p:spPr>
      </p:sp>
      <p:sp>
        <p:nvSpPr>
          <p:cNvPr id="614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ea typeface="ＭＳ Ｐゴシック" pitchFamily="34" charset="-128"/>
              </a:rPr>
              <a:t>Gautschi!</a:t>
            </a:r>
          </a:p>
        </p:txBody>
      </p:sp>
      <p:sp>
        <p:nvSpPr>
          <p:cNvPr id="61444"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E0A3A7-3461-4836-B4C4-953945DAA4F3}" type="slidenum">
              <a:rPr lang="de-DE" smtClean="0"/>
              <a:pPr eaLnBrk="1" hangingPunct="1"/>
              <a:t>50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xfrm>
            <a:off x="854075" y="744538"/>
            <a:ext cx="4960938" cy="3722687"/>
          </a:xfrm>
          <a:ln/>
        </p:spPr>
      </p:sp>
      <p:sp>
        <p:nvSpPr>
          <p:cNvPr id="624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ea typeface="ＭＳ Ｐゴシック" pitchFamily="34" charset="-128"/>
              </a:rPr>
              <a:t>Keine Mischung von Aufgabentypen wegen der geforderten Methodenarbeit</a:t>
            </a:r>
          </a:p>
        </p:txBody>
      </p:sp>
      <p:sp>
        <p:nvSpPr>
          <p:cNvPr id="6246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56751EA-F461-4FF3-BCBA-4AADBD4173DE}" type="slidenum">
              <a:rPr lang="de-DE" smtClean="0"/>
              <a:pPr eaLnBrk="1" hangingPunct="1"/>
              <a:t>51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xfrm>
            <a:off x="854075" y="744538"/>
            <a:ext cx="4960938" cy="3722687"/>
          </a:xfrm>
          <a:ln/>
        </p:spPr>
      </p:sp>
      <p:sp>
        <p:nvSpPr>
          <p:cNvPr id="634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ea typeface="ＭＳ Ｐゴシック" pitchFamily="34" charset="-128"/>
              </a:rPr>
              <a:t>Bei anderen Typen Vorbereitung nötig</a:t>
            </a:r>
          </a:p>
        </p:txBody>
      </p:sp>
      <p:sp>
        <p:nvSpPr>
          <p:cNvPr id="63492"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1464" indent="-285179" eaLnBrk="0" hangingPunct="0">
              <a:defRPr>
                <a:solidFill>
                  <a:schemeClr val="tx1"/>
                </a:solidFill>
                <a:latin typeface="Arial" pitchFamily="34" charset="0"/>
                <a:ea typeface="ＭＳ Ｐゴシック" pitchFamily="34" charset="-128"/>
              </a:defRPr>
            </a:lvl2pPr>
            <a:lvl3pPr marL="1140714" indent="-228143" eaLnBrk="0" hangingPunct="0">
              <a:defRPr>
                <a:solidFill>
                  <a:schemeClr val="tx1"/>
                </a:solidFill>
                <a:latin typeface="Arial" pitchFamily="34" charset="0"/>
                <a:ea typeface="ＭＳ Ｐゴシック" pitchFamily="34" charset="-128"/>
              </a:defRPr>
            </a:lvl3pPr>
            <a:lvl4pPr marL="1597000" indent="-228143" eaLnBrk="0" hangingPunct="0">
              <a:defRPr>
                <a:solidFill>
                  <a:schemeClr val="tx1"/>
                </a:solidFill>
                <a:latin typeface="Arial" pitchFamily="34" charset="0"/>
                <a:ea typeface="ＭＳ Ｐゴシック" pitchFamily="34" charset="-128"/>
              </a:defRPr>
            </a:lvl4pPr>
            <a:lvl5pPr marL="2053285" indent="-228143" eaLnBrk="0" hangingPunct="0">
              <a:defRPr>
                <a:solidFill>
                  <a:schemeClr val="tx1"/>
                </a:solidFill>
                <a:latin typeface="Arial" pitchFamily="34" charset="0"/>
                <a:ea typeface="ＭＳ Ｐゴシック" pitchFamily="34" charset="-128"/>
              </a:defRPr>
            </a:lvl5pPr>
            <a:lvl6pPr marL="2509571" indent="-22814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5856" indent="-2281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2142" indent="-2281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78428" indent="-2281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76D536-3B0D-4740-83C6-1E6AF17EEDCE}" type="slidenum">
              <a:rPr lang="de-DE" smtClean="0"/>
              <a:pPr eaLnBrk="1" hangingPunct="1"/>
              <a:t>52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EB3C0FD2-C09C-423D-B3DA-E5941BE33896}" type="slidenum">
              <a:rPr lang="de-DE" altLang="de-DE" smtClean="0">
                <a:solidFill>
                  <a:srgbClr val="000000"/>
                </a:solidFill>
              </a:rPr>
              <a:pPr eaLnBrk="1" hangingPunct="1"/>
              <a:t>54</a:t>
            </a:fld>
            <a:endParaRPr lang="de-DE" altLang="de-DE" smtClean="0">
              <a:solidFill>
                <a:srgbClr val="000000"/>
              </a:solidFill>
            </a:endParaRPr>
          </a:p>
        </p:txBody>
      </p:sp>
      <p:sp>
        <p:nvSpPr>
          <p:cNvPr id="81923" name="Rectangle 2"/>
          <p:cNvSpPr>
            <a:spLocks noGrp="1" noRot="1" noChangeAspect="1" noChangeArrowheads="1" noTextEdit="1"/>
          </p:cNvSpPr>
          <p:nvPr>
            <p:ph type="sldImg"/>
          </p:nvPr>
        </p:nvSpPr>
        <p:spPr>
          <a:xfrm>
            <a:off x="854075" y="744538"/>
            <a:ext cx="4962525" cy="3722687"/>
          </a:xfrm>
          <a:ln/>
        </p:spPr>
      </p:sp>
      <p:sp>
        <p:nvSpPr>
          <p:cNvPr id="81924"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B3901FE4-3F11-48A5-AE47-E5DCDE2B6AEF}" type="slidenum">
              <a:rPr lang="de-DE" altLang="de-DE" sz="1200"/>
              <a:pPr algn="r" eaLnBrk="1" hangingPunct="1"/>
              <a:t>6</a:t>
            </a:fld>
            <a:endParaRPr lang="de-DE" altLang="de-DE" sz="1200"/>
          </a:p>
        </p:txBody>
      </p:sp>
      <p:sp>
        <p:nvSpPr>
          <p:cNvPr id="66563"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defRPr>
                <a:solidFill>
                  <a:schemeClr val="tx1"/>
                </a:solidFill>
                <a:latin typeface="Arial" pitchFamily="34" charset="0"/>
              </a:defRPr>
            </a:lvl1pPr>
            <a:lvl2pPr marL="742950" indent="-285750" defTabSz="903288" eaLnBrk="0" hangingPunct="0">
              <a:defRPr>
                <a:solidFill>
                  <a:schemeClr val="tx1"/>
                </a:solidFill>
                <a:latin typeface="Arial" pitchFamily="34" charset="0"/>
              </a:defRPr>
            </a:lvl2pPr>
            <a:lvl3pPr marL="1143000" indent="-228600" defTabSz="903288" eaLnBrk="0" hangingPunct="0">
              <a:defRPr>
                <a:solidFill>
                  <a:schemeClr val="tx1"/>
                </a:solidFill>
                <a:latin typeface="Arial" pitchFamily="34" charset="0"/>
              </a:defRPr>
            </a:lvl3pPr>
            <a:lvl4pPr marL="1600200" indent="-228600" defTabSz="903288" eaLnBrk="0" hangingPunct="0">
              <a:defRPr>
                <a:solidFill>
                  <a:schemeClr val="tx1"/>
                </a:solidFill>
                <a:latin typeface="Arial" pitchFamily="34" charset="0"/>
              </a:defRPr>
            </a:lvl4pPr>
            <a:lvl5pPr marL="2057400" indent="-228600" defTabSz="903288" eaLnBrk="0" hangingPunct="0">
              <a:defRPr>
                <a:solidFill>
                  <a:schemeClr val="tx1"/>
                </a:solidFill>
                <a:latin typeface="Arial" pitchFamily="34" charset="0"/>
              </a:defRPr>
            </a:lvl5pPr>
            <a:lvl6pPr marL="2514600" indent="-228600" defTabSz="903288" eaLnBrk="0" fontAlgn="base" hangingPunct="0">
              <a:spcBef>
                <a:spcPct val="0"/>
              </a:spcBef>
              <a:spcAft>
                <a:spcPct val="0"/>
              </a:spcAft>
              <a:defRPr>
                <a:solidFill>
                  <a:schemeClr val="tx1"/>
                </a:solidFill>
                <a:latin typeface="Arial" pitchFamily="34" charset="0"/>
              </a:defRPr>
            </a:lvl6pPr>
            <a:lvl7pPr marL="2971800" indent="-228600" defTabSz="903288" eaLnBrk="0" fontAlgn="base" hangingPunct="0">
              <a:spcBef>
                <a:spcPct val="0"/>
              </a:spcBef>
              <a:spcAft>
                <a:spcPct val="0"/>
              </a:spcAft>
              <a:defRPr>
                <a:solidFill>
                  <a:schemeClr val="tx1"/>
                </a:solidFill>
                <a:latin typeface="Arial" pitchFamily="34" charset="0"/>
              </a:defRPr>
            </a:lvl7pPr>
            <a:lvl8pPr marL="3429000" indent="-228600" defTabSz="903288" eaLnBrk="0" fontAlgn="base" hangingPunct="0">
              <a:spcBef>
                <a:spcPct val="0"/>
              </a:spcBef>
              <a:spcAft>
                <a:spcPct val="0"/>
              </a:spcAft>
              <a:defRPr>
                <a:solidFill>
                  <a:schemeClr val="tx1"/>
                </a:solidFill>
                <a:latin typeface="Arial" pitchFamily="34" charset="0"/>
              </a:defRPr>
            </a:lvl8pPr>
            <a:lvl9pPr marL="3886200" indent="-228600" defTabSz="903288" eaLnBrk="0" fontAlgn="base" hangingPunct="0">
              <a:spcBef>
                <a:spcPct val="0"/>
              </a:spcBef>
              <a:spcAft>
                <a:spcPct val="0"/>
              </a:spcAft>
              <a:defRPr>
                <a:solidFill>
                  <a:schemeClr val="tx1"/>
                </a:solidFill>
                <a:latin typeface="Arial" pitchFamily="34" charset="0"/>
              </a:defRPr>
            </a:lvl9pPr>
          </a:lstStyle>
          <a:p>
            <a:pPr algn="r" eaLnBrk="1" hangingPunct="1"/>
            <a:fld id="{DC7FE05B-B219-412C-B298-7B1423C0FAB7}" type="slidenum">
              <a:rPr lang="de-DE" altLang="de-DE" sz="1200">
                <a:ea typeface="ヒラギノ角ゴ Pro W3" pitchFamily="-112" charset="-128"/>
              </a:rPr>
              <a:pPr algn="r" eaLnBrk="1" hangingPunct="1"/>
              <a:t>6</a:t>
            </a:fld>
            <a:endParaRPr lang="de-DE" altLang="de-DE" sz="1200">
              <a:ea typeface="ヒラギノ角ゴ Pro W3" pitchFamily="-112" charset="-128"/>
            </a:endParaRPr>
          </a:p>
        </p:txBody>
      </p:sp>
      <p:sp>
        <p:nvSpPr>
          <p:cNvPr id="66564" name="Rectangle 2"/>
          <p:cNvSpPr>
            <a:spLocks noGrp="1" noRot="1" noChangeAspect="1" noChangeArrowheads="1" noTextEdit="1"/>
          </p:cNvSpPr>
          <p:nvPr>
            <p:ph type="sldImg"/>
          </p:nvPr>
        </p:nvSpPr>
        <p:spPr>
          <a:xfrm>
            <a:off x="854075" y="744538"/>
            <a:ext cx="4964113" cy="3722687"/>
          </a:xfrm>
          <a:ln/>
        </p:spPr>
      </p:sp>
      <p:sp>
        <p:nvSpPr>
          <p:cNvPr id="66565" name="Rectangle 3"/>
          <p:cNvSpPr>
            <a:spLocks noGrp="1" noChangeArrowheads="1"/>
          </p:cNvSpPr>
          <p:nvPr>
            <p:ph type="body" idx="1"/>
          </p:nvPr>
        </p:nvSpPr>
        <p:spPr>
          <a:noFill/>
        </p:spPr>
        <p:txBody>
          <a:bodyPr lIns="90355" tIns="45178" rIns="90355" bIns="45178"/>
          <a:lstStyle/>
          <a:p>
            <a:pPr eaLnBrk="1" hangingPunct="1"/>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BF29C53D-1C31-4931-994A-FC1A503F20AF}" type="slidenum">
              <a:rPr lang="de-DE" altLang="de-DE" sz="1200"/>
              <a:pPr algn="r" eaLnBrk="1" hangingPunct="1"/>
              <a:t>7</a:t>
            </a:fld>
            <a:endParaRPr lang="de-DE" altLang="de-DE" sz="1200"/>
          </a:p>
        </p:txBody>
      </p:sp>
      <p:sp>
        <p:nvSpPr>
          <p:cNvPr id="67587"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3ED560B5-02FC-4BCF-A34F-33784800B586}" type="slidenum">
              <a:rPr lang="de-DE" altLang="de-DE" sz="1200"/>
              <a:pPr algn="r" eaLnBrk="1" hangingPunct="1"/>
              <a:t>7</a:t>
            </a:fld>
            <a:endParaRPr lang="de-DE" altLang="de-DE" sz="1200"/>
          </a:p>
        </p:txBody>
      </p:sp>
      <p:sp>
        <p:nvSpPr>
          <p:cNvPr id="67588" name="Rectangle 2"/>
          <p:cNvSpPr>
            <a:spLocks noGrp="1" noRot="1" noChangeAspect="1" noChangeArrowheads="1" noTextEdit="1"/>
          </p:cNvSpPr>
          <p:nvPr>
            <p:ph type="sldImg"/>
          </p:nvPr>
        </p:nvSpPr>
        <p:spPr>
          <a:xfrm>
            <a:off x="852488" y="744538"/>
            <a:ext cx="4964112" cy="3722687"/>
          </a:xfrm>
          <a:ln/>
        </p:spPr>
      </p:sp>
      <p:sp>
        <p:nvSpPr>
          <p:cNvPr id="67589" name="Rectangle 3"/>
          <p:cNvSpPr>
            <a:spLocks noGrp="1" noChangeArrowheads="1"/>
          </p:cNvSpPr>
          <p:nvPr>
            <p:ph type="body" idx="1"/>
          </p:nvPr>
        </p:nvSpPr>
        <p:spPr>
          <a:xfrm>
            <a:off x="887413" y="4714875"/>
            <a:ext cx="4894262" cy="4467225"/>
          </a:xfrm>
          <a:noFill/>
        </p:spPr>
        <p:txBody>
          <a:bodyPr/>
          <a:lstStyle/>
          <a:p>
            <a:pPr eaLnBrk="1" hangingPunct="1"/>
            <a:endParaRPr lang="en-GB"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63" tIns="45382" rIns="90763" bIns="45382" anchor="b"/>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algn="r" eaLnBrk="1" hangingPunct="1"/>
            <a:fld id="{788B6E20-CF0C-4DDE-8633-09C5FFC95288}" type="slidenum">
              <a:rPr lang="de-DE" altLang="de-DE" sz="1200"/>
              <a:pPr algn="r" eaLnBrk="1" hangingPunct="1"/>
              <a:t>9</a:t>
            </a:fld>
            <a:endParaRPr lang="de-DE" altLang="de-DE" sz="1200"/>
          </a:p>
        </p:txBody>
      </p:sp>
      <p:sp>
        <p:nvSpPr>
          <p:cNvPr id="68611" name="Rectangle 7"/>
          <p:cNvSpPr txBox="1">
            <a:spLocks noGrp="1" noChangeArrowheads="1"/>
          </p:cNvSpPr>
          <p:nvPr/>
        </p:nvSpPr>
        <p:spPr bwMode="auto">
          <a:xfrm>
            <a:off x="3776663" y="9429750"/>
            <a:ext cx="28908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1" tIns="45296" rIns="90591" bIns="45296" anchor="b"/>
          <a:lstStyle>
            <a:lvl1pPr defTabSz="904875" eaLnBrk="0" hangingPunct="0">
              <a:defRPr>
                <a:solidFill>
                  <a:schemeClr val="tx1"/>
                </a:solidFill>
                <a:latin typeface="Arial" pitchFamily="34" charset="0"/>
              </a:defRPr>
            </a:lvl1pPr>
            <a:lvl2pPr marL="742950" indent="-285750" defTabSz="904875" eaLnBrk="0" hangingPunct="0">
              <a:defRPr>
                <a:solidFill>
                  <a:schemeClr val="tx1"/>
                </a:solidFill>
                <a:latin typeface="Arial" pitchFamily="34" charset="0"/>
              </a:defRPr>
            </a:lvl2pPr>
            <a:lvl3pPr marL="1143000" indent="-228600" defTabSz="904875" eaLnBrk="0" hangingPunct="0">
              <a:defRPr>
                <a:solidFill>
                  <a:schemeClr val="tx1"/>
                </a:solidFill>
                <a:latin typeface="Arial" pitchFamily="34" charset="0"/>
              </a:defRPr>
            </a:lvl3pPr>
            <a:lvl4pPr marL="1600200" indent="-228600" defTabSz="904875" eaLnBrk="0" hangingPunct="0">
              <a:defRPr>
                <a:solidFill>
                  <a:schemeClr val="tx1"/>
                </a:solidFill>
                <a:latin typeface="Arial" pitchFamily="34" charset="0"/>
              </a:defRPr>
            </a:lvl4pPr>
            <a:lvl5pPr marL="2057400" indent="-228600" defTabSz="904875" eaLnBrk="0" hangingPunct="0">
              <a:defRPr>
                <a:solidFill>
                  <a:schemeClr val="tx1"/>
                </a:solidFill>
                <a:latin typeface="Arial" pitchFamily="34" charset="0"/>
              </a:defRPr>
            </a:lvl5pPr>
            <a:lvl6pPr marL="2514600" indent="-228600" defTabSz="904875" eaLnBrk="0" fontAlgn="base" hangingPunct="0">
              <a:spcBef>
                <a:spcPct val="0"/>
              </a:spcBef>
              <a:spcAft>
                <a:spcPct val="0"/>
              </a:spcAft>
              <a:defRPr>
                <a:solidFill>
                  <a:schemeClr val="tx1"/>
                </a:solidFill>
                <a:latin typeface="Arial" pitchFamily="34" charset="0"/>
              </a:defRPr>
            </a:lvl6pPr>
            <a:lvl7pPr marL="2971800" indent="-228600" defTabSz="904875" eaLnBrk="0" fontAlgn="base" hangingPunct="0">
              <a:spcBef>
                <a:spcPct val="0"/>
              </a:spcBef>
              <a:spcAft>
                <a:spcPct val="0"/>
              </a:spcAft>
              <a:defRPr>
                <a:solidFill>
                  <a:schemeClr val="tx1"/>
                </a:solidFill>
                <a:latin typeface="Arial" pitchFamily="34" charset="0"/>
              </a:defRPr>
            </a:lvl7pPr>
            <a:lvl8pPr marL="3429000" indent="-228600" defTabSz="904875" eaLnBrk="0" fontAlgn="base" hangingPunct="0">
              <a:spcBef>
                <a:spcPct val="0"/>
              </a:spcBef>
              <a:spcAft>
                <a:spcPct val="0"/>
              </a:spcAft>
              <a:defRPr>
                <a:solidFill>
                  <a:schemeClr val="tx1"/>
                </a:solidFill>
                <a:latin typeface="Arial" pitchFamily="34" charset="0"/>
              </a:defRPr>
            </a:lvl8pPr>
            <a:lvl9pPr marL="3886200" indent="-228600" defTabSz="904875" eaLnBrk="0" fontAlgn="base" hangingPunct="0">
              <a:spcBef>
                <a:spcPct val="0"/>
              </a:spcBef>
              <a:spcAft>
                <a:spcPct val="0"/>
              </a:spcAft>
              <a:defRPr>
                <a:solidFill>
                  <a:schemeClr val="tx1"/>
                </a:solidFill>
                <a:latin typeface="Arial" pitchFamily="34" charset="0"/>
              </a:defRPr>
            </a:lvl9pPr>
          </a:lstStyle>
          <a:p>
            <a:pPr algn="r" eaLnBrk="1" hangingPunct="1"/>
            <a:fld id="{A0DA5116-2433-42AF-A0F0-B13AC778BDE3}" type="slidenum">
              <a:rPr lang="de-DE" altLang="de-DE" sz="1200">
                <a:ea typeface="ヒラギノ角ゴ Pro W3" pitchFamily="-112" charset="-128"/>
                <a:cs typeface="Arial" pitchFamily="34" charset="0"/>
              </a:rPr>
              <a:pPr algn="r" eaLnBrk="1" hangingPunct="1"/>
              <a:t>9</a:t>
            </a:fld>
            <a:endParaRPr lang="de-DE" altLang="de-DE" sz="1200">
              <a:ea typeface="ヒラギノ角ゴ Pro W3" pitchFamily="-112" charset="-128"/>
              <a:cs typeface="Arial" pitchFamily="34" charset="0"/>
            </a:endParaRPr>
          </a:p>
        </p:txBody>
      </p:sp>
      <p:sp>
        <p:nvSpPr>
          <p:cNvPr id="68612" name="Rectangle 2"/>
          <p:cNvSpPr>
            <a:spLocks noGrp="1" noRot="1" noChangeAspect="1" noChangeArrowheads="1" noTextEdit="1"/>
          </p:cNvSpPr>
          <p:nvPr>
            <p:ph type="sldImg"/>
          </p:nvPr>
        </p:nvSpPr>
        <p:spPr>
          <a:xfrm>
            <a:off x="852488" y="744538"/>
            <a:ext cx="4964112" cy="3722687"/>
          </a:xfrm>
          <a:ln/>
        </p:spPr>
      </p:sp>
      <p:sp>
        <p:nvSpPr>
          <p:cNvPr id="68613" name="Rectangle 3"/>
          <p:cNvSpPr>
            <a:spLocks noGrp="1" noChangeArrowheads="1"/>
          </p:cNvSpPr>
          <p:nvPr>
            <p:ph type="body" idx="1"/>
          </p:nvPr>
        </p:nvSpPr>
        <p:spPr>
          <a:noFill/>
        </p:spPr>
        <p:txBody>
          <a:bodyPr lIns="90591" tIns="45296" rIns="90591" bIns="45296"/>
          <a:lstStyle/>
          <a:p>
            <a:pPr eaLnBrk="1" hangingPunct="1"/>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40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81C86C5-5C6E-4694-84EB-53BF46F67DD8}" type="slidenum">
              <a:rPr lang="de-DE" smtClean="0"/>
              <a:pPr>
                <a:defRPr/>
              </a:pPr>
              <a:t>10</a:t>
            </a:fld>
            <a:endParaRPr lang="de-DE"/>
          </a:p>
        </p:txBody>
      </p:sp>
    </p:spTree>
    <p:extLst>
      <p:ext uri="{BB962C8B-B14F-4D97-AF65-F5344CB8AC3E}">
        <p14:creationId xmlns:p14="http://schemas.microsoft.com/office/powerpoint/2010/main" val="16596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nchor="b"/>
          <a:lstStyle>
            <a:lvl1pPr defTabSz="903288" eaLnBrk="0" hangingPunct="0">
              <a:defRPr>
                <a:solidFill>
                  <a:schemeClr val="tx1"/>
                </a:solidFill>
                <a:latin typeface="Arial" pitchFamily="34" charset="0"/>
              </a:defRPr>
            </a:lvl1pPr>
            <a:lvl2pPr marL="742950" indent="-285750" defTabSz="903288" eaLnBrk="0" hangingPunct="0">
              <a:defRPr>
                <a:solidFill>
                  <a:schemeClr val="tx1"/>
                </a:solidFill>
                <a:latin typeface="Arial" pitchFamily="34" charset="0"/>
              </a:defRPr>
            </a:lvl2pPr>
            <a:lvl3pPr marL="1143000" indent="-228600" defTabSz="903288" eaLnBrk="0" hangingPunct="0">
              <a:defRPr>
                <a:solidFill>
                  <a:schemeClr val="tx1"/>
                </a:solidFill>
                <a:latin typeface="Arial" pitchFamily="34" charset="0"/>
              </a:defRPr>
            </a:lvl3pPr>
            <a:lvl4pPr marL="1600200" indent="-228600" defTabSz="903288" eaLnBrk="0" hangingPunct="0">
              <a:defRPr>
                <a:solidFill>
                  <a:schemeClr val="tx1"/>
                </a:solidFill>
                <a:latin typeface="Arial" pitchFamily="34" charset="0"/>
              </a:defRPr>
            </a:lvl4pPr>
            <a:lvl5pPr marL="2057400" indent="-228600" defTabSz="903288" eaLnBrk="0" hangingPunct="0">
              <a:defRPr>
                <a:solidFill>
                  <a:schemeClr val="tx1"/>
                </a:solidFill>
                <a:latin typeface="Arial" pitchFamily="34" charset="0"/>
              </a:defRPr>
            </a:lvl5pPr>
            <a:lvl6pPr marL="2514600" indent="-228600" defTabSz="903288" eaLnBrk="0" fontAlgn="base" hangingPunct="0">
              <a:spcBef>
                <a:spcPct val="0"/>
              </a:spcBef>
              <a:spcAft>
                <a:spcPct val="0"/>
              </a:spcAft>
              <a:defRPr>
                <a:solidFill>
                  <a:schemeClr val="tx1"/>
                </a:solidFill>
                <a:latin typeface="Arial" pitchFamily="34" charset="0"/>
              </a:defRPr>
            </a:lvl6pPr>
            <a:lvl7pPr marL="2971800" indent="-228600" defTabSz="903288" eaLnBrk="0" fontAlgn="base" hangingPunct="0">
              <a:spcBef>
                <a:spcPct val="0"/>
              </a:spcBef>
              <a:spcAft>
                <a:spcPct val="0"/>
              </a:spcAft>
              <a:defRPr>
                <a:solidFill>
                  <a:schemeClr val="tx1"/>
                </a:solidFill>
                <a:latin typeface="Arial" pitchFamily="34" charset="0"/>
              </a:defRPr>
            </a:lvl7pPr>
            <a:lvl8pPr marL="3429000" indent="-228600" defTabSz="903288" eaLnBrk="0" fontAlgn="base" hangingPunct="0">
              <a:spcBef>
                <a:spcPct val="0"/>
              </a:spcBef>
              <a:spcAft>
                <a:spcPct val="0"/>
              </a:spcAft>
              <a:defRPr>
                <a:solidFill>
                  <a:schemeClr val="tx1"/>
                </a:solidFill>
                <a:latin typeface="Arial" pitchFamily="34" charset="0"/>
              </a:defRPr>
            </a:lvl8pPr>
            <a:lvl9pPr marL="3886200" indent="-228600" defTabSz="903288" eaLnBrk="0" fontAlgn="base" hangingPunct="0">
              <a:spcBef>
                <a:spcPct val="0"/>
              </a:spcBef>
              <a:spcAft>
                <a:spcPct val="0"/>
              </a:spcAft>
              <a:defRPr>
                <a:solidFill>
                  <a:schemeClr val="tx1"/>
                </a:solidFill>
                <a:latin typeface="Arial" pitchFamily="34" charset="0"/>
              </a:defRPr>
            </a:lvl9pPr>
          </a:lstStyle>
          <a:p>
            <a:pPr algn="r" eaLnBrk="1" hangingPunct="1"/>
            <a:fld id="{60D632B8-016B-4C3E-BC05-DFD4EA5A81CB}" type="slidenum">
              <a:rPr lang="de-DE" altLang="de-DE" sz="1200">
                <a:ea typeface="ヒラギノ角ゴ Pro W3" pitchFamily="-112" charset="-128"/>
              </a:rPr>
              <a:pPr algn="r" eaLnBrk="1" hangingPunct="1"/>
              <a:t>11</a:t>
            </a:fld>
            <a:endParaRPr lang="de-DE" altLang="de-DE" sz="1200">
              <a:ea typeface="ヒラギノ角ゴ Pro W3" pitchFamily="-112" charset="-128"/>
            </a:endParaRPr>
          </a:p>
        </p:txBody>
      </p:sp>
      <p:sp>
        <p:nvSpPr>
          <p:cNvPr id="70659" name="Rectangle 2"/>
          <p:cNvSpPr>
            <a:spLocks noGrp="1" noRot="1" noChangeAspect="1" noChangeArrowheads="1" noTextEdit="1"/>
          </p:cNvSpPr>
          <p:nvPr>
            <p:ph type="sldImg"/>
          </p:nvPr>
        </p:nvSpPr>
        <p:spPr>
          <a:xfrm>
            <a:off x="855663" y="744538"/>
            <a:ext cx="4960937" cy="3722687"/>
          </a:xfrm>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78" rIns="90355" bIns="45178"/>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08050" eaLnBrk="0" hangingPunct="0">
              <a:defRPr>
                <a:solidFill>
                  <a:schemeClr val="tx1"/>
                </a:solidFill>
                <a:latin typeface="Arial" pitchFamily="34" charset="0"/>
              </a:defRPr>
            </a:lvl1pPr>
            <a:lvl2pPr marL="742950" indent="-285750" defTabSz="908050" eaLnBrk="0" hangingPunct="0">
              <a:defRPr>
                <a:solidFill>
                  <a:schemeClr val="tx1"/>
                </a:solidFill>
                <a:latin typeface="Arial" pitchFamily="34" charset="0"/>
              </a:defRPr>
            </a:lvl2pPr>
            <a:lvl3pPr marL="1143000" indent="-228600" defTabSz="908050" eaLnBrk="0" hangingPunct="0">
              <a:defRPr>
                <a:solidFill>
                  <a:schemeClr val="tx1"/>
                </a:solidFill>
                <a:latin typeface="Arial" pitchFamily="34" charset="0"/>
              </a:defRPr>
            </a:lvl3pPr>
            <a:lvl4pPr marL="1600200" indent="-228600" defTabSz="908050" eaLnBrk="0" hangingPunct="0">
              <a:defRPr>
                <a:solidFill>
                  <a:schemeClr val="tx1"/>
                </a:solidFill>
                <a:latin typeface="Arial" pitchFamily="34" charset="0"/>
              </a:defRPr>
            </a:lvl4pPr>
            <a:lvl5pPr marL="2057400" indent="-228600" defTabSz="908050" eaLnBrk="0" hangingPunct="0">
              <a:defRPr>
                <a:solidFill>
                  <a:schemeClr val="tx1"/>
                </a:solidFill>
                <a:latin typeface="Arial" pitchFamily="34" charset="0"/>
              </a:defRPr>
            </a:lvl5pPr>
            <a:lvl6pPr marL="2514600" indent="-228600" defTabSz="908050" eaLnBrk="0" fontAlgn="base" hangingPunct="0">
              <a:spcBef>
                <a:spcPct val="0"/>
              </a:spcBef>
              <a:spcAft>
                <a:spcPct val="0"/>
              </a:spcAft>
              <a:defRPr>
                <a:solidFill>
                  <a:schemeClr val="tx1"/>
                </a:solidFill>
                <a:latin typeface="Arial" pitchFamily="34" charset="0"/>
              </a:defRPr>
            </a:lvl6pPr>
            <a:lvl7pPr marL="2971800" indent="-228600" defTabSz="908050" eaLnBrk="0" fontAlgn="base" hangingPunct="0">
              <a:spcBef>
                <a:spcPct val="0"/>
              </a:spcBef>
              <a:spcAft>
                <a:spcPct val="0"/>
              </a:spcAft>
              <a:defRPr>
                <a:solidFill>
                  <a:schemeClr val="tx1"/>
                </a:solidFill>
                <a:latin typeface="Arial" pitchFamily="34" charset="0"/>
              </a:defRPr>
            </a:lvl7pPr>
            <a:lvl8pPr marL="3429000" indent="-228600" defTabSz="908050" eaLnBrk="0" fontAlgn="base" hangingPunct="0">
              <a:spcBef>
                <a:spcPct val="0"/>
              </a:spcBef>
              <a:spcAft>
                <a:spcPct val="0"/>
              </a:spcAft>
              <a:defRPr>
                <a:solidFill>
                  <a:schemeClr val="tx1"/>
                </a:solidFill>
                <a:latin typeface="Arial" pitchFamily="34" charset="0"/>
              </a:defRPr>
            </a:lvl8pPr>
            <a:lvl9pPr marL="3886200" indent="-228600" defTabSz="908050" eaLnBrk="0" fontAlgn="base" hangingPunct="0">
              <a:spcBef>
                <a:spcPct val="0"/>
              </a:spcBef>
              <a:spcAft>
                <a:spcPct val="0"/>
              </a:spcAft>
              <a:defRPr>
                <a:solidFill>
                  <a:schemeClr val="tx1"/>
                </a:solidFill>
                <a:latin typeface="Arial" pitchFamily="34" charset="0"/>
              </a:defRPr>
            </a:lvl9pPr>
          </a:lstStyle>
          <a:p>
            <a:pPr eaLnBrk="1" hangingPunct="1"/>
            <a:fld id="{63CBBDF1-E35B-46F3-B0CC-8BF6EAFBB9BA}" type="slidenum">
              <a:rPr lang="de-DE" altLang="de-DE" smtClean="0"/>
              <a:pPr eaLnBrk="1" hangingPunct="1"/>
              <a:t>12</a:t>
            </a:fld>
            <a:endParaRPr lang="de-DE" altLang="de-DE" smtClean="0"/>
          </a:p>
        </p:txBody>
      </p:sp>
      <p:sp>
        <p:nvSpPr>
          <p:cNvPr id="71683" name="Rectangle 2"/>
          <p:cNvSpPr>
            <a:spLocks noGrp="1" noRot="1" noChangeAspect="1" noChangeArrowheads="1" noTextEdit="1"/>
          </p:cNvSpPr>
          <p:nvPr>
            <p:ph type="sldImg"/>
          </p:nvPr>
        </p:nvSpPr>
        <p:spPr>
          <a:xfrm>
            <a:off x="854075" y="744538"/>
            <a:ext cx="4962525" cy="3722687"/>
          </a:xfrm>
          <a:ln/>
        </p:spPr>
      </p:sp>
      <p:sp>
        <p:nvSpPr>
          <p:cNvPr id="71684"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4"/>
          <p:cNvSpPr>
            <a:spLocks noGrp="1"/>
          </p:cNvSpPr>
          <p:nvPr>
            <p:ph type="sldNum" sz="quarter" idx="10"/>
          </p:nvPr>
        </p:nvSpPr>
        <p:spPr/>
        <p:txBody>
          <a:bodyPr/>
          <a:lstStyle>
            <a:lvl1pPr>
              <a:defRPr/>
            </a:lvl1pPr>
          </a:lstStyle>
          <a:p>
            <a:pPr>
              <a:defRPr/>
            </a:pPr>
            <a:fld id="{6B7A71D6-CB74-4865-AA68-99640E88A11A}" type="slidenum">
              <a:rPr lang="de-DE"/>
              <a:pPr>
                <a:defRPr/>
              </a:pPr>
              <a:t>‹Nr.›</a:t>
            </a:fld>
            <a:endParaRPr lang="de-DE"/>
          </a:p>
        </p:txBody>
      </p:sp>
    </p:spTree>
    <p:extLst>
      <p:ext uri="{BB962C8B-B14F-4D97-AF65-F5344CB8AC3E}">
        <p14:creationId xmlns:p14="http://schemas.microsoft.com/office/powerpoint/2010/main" val="1587753329"/>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39750" y="3573463"/>
            <a:ext cx="8064500" cy="2160587"/>
          </a:xfrm>
        </p:spPr>
        <p:txBody>
          <a:bodyPr/>
          <a:lstStyle/>
          <a:p>
            <a:pPr lvl="0"/>
            <a:endParaRPr lang="de-DE" noProof="0" smtClean="0"/>
          </a:p>
        </p:txBody>
      </p:sp>
      <p:sp>
        <p:nvSpPr>
          <p:cNvPr id="4" name="Rectangle 8"/>
          <p:cNvSpPr>
            <a:spLocks noGrp="1" noChangeArrowheads="1"/>
          </p:cNvSpPr>
          <p:nvPr>
            <p:ph type="sldNum" sz="quarter" idx="10"/>
          </p:nvPr>
        </p:nvSpPr>
        <p:spPr/>
        <p:txBody>
          <a:bodyPr/>
          <a:lstStyle>
            <a:lvl1pPr>
              <a:defRPr/>
            </a:lvl1pPr>
          </a:lstStyle>
          <a:p>
            <a:pPr>
              <a:defRPr/>
            </a:pPr>
            <a:fld id="{831A549D-C44A-4F58-B8DE-FA4BD4338B32}" type="slidenum">
              <a:rPr lang="de-DE"/>
              <a:pPr>
                <a:defRPr/>
              </a:pPr>
              <a:t>‹Nr.›</a:t>
            </a:fld>
            <a:endParaRPr lang="de-DE"/>
          </a:p>
        </p:txBody>
      </p:sp>
    </p:spTree>
    <p:extLst>
      <p:ext uri="{BB962C8B-B14F-4D97-AF65-F5344CB8AC3E}">
        <p14:creationId xmlns:p14="http://schemas.microsoft.com/office/powerpoint/2010/main" val="3625839433"/>
      </p:ext>
    </p:extLst>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9750" y="1268413"/>
            <a:ext cx="8064500" cy="4465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8"/>
          <p:cNvSpPr>
            <a:spLocks noGrp="1" noChangeArrowheads="1"/>
          </p:cNvSpPr>
          <p:nvPr>
            <p:ph type="sldNum" sz="quarter" idx="10"/>
          </p:nvPr>
        </p:nvSpPr>
        <p:spPr/>
        <p:txBody>
          <a:bodyPr/>
          <a:lstStyle>
            <a:lvl1pPr>
              <a:defRPr/>
            </a:lvl1pPr>
          </a:lstStyle>
          <a:p>
            <a:pPr>
              <a:defRPr/>
            </a:pPr>
            <a:fld id="{C1AF1F7D-7E55-4388-8B02-B25DA42AB603}" type="slidenum">
              <a:rPr lang="de-DE"/>
              <a:pPr>
                <a:defRPr/>
              </a:pPr>
              <a:t>‹Nr.›</a:t>
            </a:fld>
            <a:endParaRPr lang="de-DE"/>
          </a:p>
        </p:txBody>
      </p:sp>
    </p:spTree>
    <p:extLst>
      <p:ext uri="{BB962C8B-B14F-4D97-AF65-F5344CB8AC3E}">
        <p14:creationId xmlns:p14="http://schemas.microsoft.com/office/powerpoint/2010/main" val="4015739635"/>
      </p:ext>
    </p:extLst>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1439862"/>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539750" y="3573463"/>
            <a:ext cx="8064500" cy="21605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4"/>
          <p:cNvSpPr>
            <a:spLocks noGrp="1"/>
          </p:cNvSpPr>
          <p:nvPr>
            <p:ph type="sldNum" sz="quarter" idx="10"/>
          </p:nvPr>
        </p:nvSpPr>
        <p:spPr/>
        <p:txBody>
          <a:bodyPr/>
          <a:lstStyle>
            <a:lvl1pPr>
              <a:defRPr/>
            </a:lvl1pPr>
          </a:lstStyle>
          <a:p>
            <a:pPr>
              <a:defRPr/>
            </a:pPr>
            <a:fld id="{6141E16B-0535-4F57-BC25-34943B40E97D}" type="slidenum">
              <a:rPr lang="de-DE"/>
              <a:pPr>
                <a:defRPr/>
              </a:pPr>
              <a:t>‹Nr.›</a:t>
            </a:fld>
            <a:endParaRPr lang="de-DE"/>
          </a:p>
        </p:txBody>
      </p:sp>
    </p:spTree>
    <p:extLst>
      <p:ext uri="{BB962C8B-B14F-4D97-AF65-F5344CB8AC3E}">
        <p14:creationId xmlns:p14="http://schemas.microsoft.com/office/powerpoint/2010/main" val="3303201385"/>
      </p:ext>
    </p:extLst>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8"/>
          <p:cNvSpPr>
            <a:spLocks noGrp="1" noChangeArrowheads="1"/>
          </p:cNvSpPr>
          <p:nvPr>
            <p:ph type="sldNum" sz="quarter" idx="10"/>
          </p:nvPr>
        </p:nvSpPr>
        <p:spPr/>
        <p:txBody>
          <a:bodyPr/>
          <a:lstStyle>
            <a:lvl1pPr>
              <a:defRPr/>
            </a:lvl1pPr>
          </a:lstStyle>
          <a:p>
            <a:pPr>
              <a:defRPr/>
            </a:pPr>
            <a:fld id="{0E07B10B-264A-48BF-A19A-FFCF9C82773E}" type="slidenum">
              <a:rPr lang="de-DE"/>
              <a:pPr>
                <a:defRPr/>
              </a:pPr>
              <a:t>‹Nr.›</a:t>
            </a:fld>
            <a:endParaRPr lang="de-DE"/>
          </a:p>
        </p:txBody>
      </p:sp>
    </p:spTree>
    <p:extLst>
      <p:ext uri="{BB962C8B-B14F-4D97-AF65-F5344CB8AC3E}">
        <p14:creationId xmlns:p14="http://schemas.microsoft.com/office/powerpoint/2010/main" val="2428009243"/>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3573463"/>
            <a:ext cx="3956050" cy="2160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sldNum" sz="quarter" idx="10"/>
          </p:nvPr>
        </p:nvSpPr>
        <p:spPr/>
        <p:txBody>
          <a:bodyPr/>
          <a:lstStyle>
            <a:lvl1pPr>
              <a:defRPr/>
            </a:lvl1pPr>
          </a:lstStyle>
          <a:p>
            <a:pPr>
              <a:defRPr/>
            </a:pPr>
            <a:fld id="{E07ADAA1-1BC1-42FA-A6C3-6AFCFAC70FC9}" type="slidenum">
              <a:rPr lang="de-DE"/>
              <a:pPr>
                <a:defRPr/>
              </a:pPr>
              <a:t>‹Nr.›</a:t>
            </a:fld>
            <a:endParaRPr lang="de-DE"/>
          </a:p>
        </p:txBody>
      </p:sp>
    </p:spTree>
    <p:extLst>
      <p:ext uri="{BB962C8B-B14F-4D97-AF65-F5344CB8AC3E}">
        <p14:creationId xmlns:p14="http://schemas.microsoft.com/office/powerpoint/2010/main" val="3300906027"/>
      </p:ext>
    </p:extLst>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sldNum" sz="quarter" idx="10"/>
          </p:nvPr>
        </p:nvSpPr>
        <p:spPr/>
        <p:txBody>
          <a:bodyPr/>
          <a:lstStyle>
            <a:lvl1pPr>
              <a:defRPr/>
            </a:lvl1pPr>
          </a:lstStyle>
          <a:p>
            <a:pPr>
              <a:defRPr/>
            </a:pPr>
            <a:fld id="{089803AA-30FE-4D3A-A772-C7BDBE37EEF7}" type="slidenum">
              <a:rPr lang="de-DE"/>
              <a:pPr>
                <a:defRPr/>
              </a:pPr>
              <a:t>‹Nr.›</a:t>
            </a:fld>
            <a:endParaRPr lang="de-DE"/>
          </a:p>
        </p:txBody>
      </p:sp>
    </p:spTree>
    <p:extLst>
      <p:ext uri="{BB962C8B-B14F-4D97-AF65-F5344CB8AC3E}">
        <p14:creationId xmlns:p14="http://schemas.microsoft.com/office/powerpoint/2010/main" val="3899945693"/>
      </p:ext>
    </p:extLst>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p:txBody>
          <a:bodyPr/>
          <a:lstStyle>
            <a:lvl1pPr>
              <a:defRPr/>
            </a:lvl1pPr>
          </a:lstStyle>
          <a:p>
            <a:pPr>
              <a:defRPr/>
            </a:pPr>
            <a:fld id="{2E2DADAF-1BE9-4224-9588-1D71C4A3A84B}" type="slidenum">
              <a:rPr lang="de-DE"/>
              <a:pPr>
                <a:defRPr/>
              </a:pPr>
              <a:t>‹Nr.›</a:t>
            </a:fld>
            <a:endParaRPr lang="de-DE"/>
          </a:p>
        </p:txBody>
      </p:sp>
    </p:spTree>
    <p:extLst>
      <p:ext uri="{BB962C8B-B14F-4D97-AF65-F5344CB8AC3E}">
        <p14:creationId xmlns:p14="http://schemas.microsoft.com/office/powerpoint/2010/main" val="2226515030"/>
      </p:ext>
    </p:extLst>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vl1pPr>
          </a:lstStyle>
          <a:p>
            <a:pPr>
              <a:defRPr/>
            </a:pPr>
            <a:fld id="{EA95D497-7B61-4292-849C-33368B7E480C}" type="slidenum">
              <a:rPr lang="de-DE"/>
              <a:pPr>
                <a:defRPr/>
              </a:pPr>
              <a:t>‹Nr.›</a:t>
            </a:fld>
            <a:endParaRPr lang="de-DE"/>
          </a:p>
        </p:txBody>
      </p:sp>
    </p:spTree>
    <p:extLst>
      <p:ext uri="{BB962C8B-B14F-4D97-AF65-F5344CB8AC3E}">
        <p14:creationId xmlns:p14="http://schemas.microsoft.com/office/powerpoint/2010/main" val="12104889"/>
      </p:ext>
    </p:extLst>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8"/>
          <p:cNvSpPr>
            <a:spLocks noGrp="1" noChangeArrowheads="1"/>
          </p:cNvSpPr>
          <p:nvPr>
            <p:ph type="sldNum" sz="quarter" idx="10"/>
          </p:nvPr>
        </p:nvSpPr>
        <p:spPr/>
        <p:txBody>
          <a:bodyPr/>
          <a:lstStyle>
            <a:lvl1pPr>
              <a:defRPr/>
            </a:lvl1pPr>
          </a:lstStyle>
          <a:p>
            <a:pPr>
              <a:defRPr/>
            </a:pPr>
            <a:fld id="{F92D6A5C-56D4-409D-8F02-C3AF507F2A8B}" type="slidenum">
              <a:rPr lang="de-DE"/>
              <a:pPr>
                <a:defRPr/>
              </a:pPr>
              <a:t>‹Nr.›</a:t>
            </a:fld>
            <a:endParaRPr lang="de-DE"/>
          </a:p>
        </p:txBody>
      </p:sp>
    </p:spTree>
    <p:extLst>
      <p:ext uri="{BB962C8B-B14F-4D97-AF65-F5344CB8AC3E}">
        <p14:creationId xmlns:p14="http://schemas.microsoft.com/office/powerpoint/2010/main" val="3115633773"/>
      </p:ext>
    </p:extLst>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vl1pPr>
          </a:lstStyle>
          <a:p>
            <a:pPr>
              <a:defRPr/>
            </a:pPr>
            <a:fld id="{D409E787-E723-4F0F-ACED-6B95C4072E4E}" type="slidenum">
              <a:rPr lang="de-DE"/>
              <a:pPr>
                <a:defRPr/>
              </a:pPr>
              <a:t>‹Nr.›</a:t>
            </a:fld>
            <a:endParaRPr lang="de-DE"/>
          </a:p>
        </p:txBody>
      </p:sp>
    </p:spTree>
    <p:extLst>
      <p:ext uri="{BB962C8B-B14F-4D97-AF65-F5344CB8AC3E}">
        <p14:creationId xmlns:p14="http://schemas.microsoft.com/office/powerpoint/2010/main" val="1964892124"/>
      </p:ext>
    </p:extLst>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1268413"/>
            <a:ext cx="2016125" cy="44656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268413"/>
            <a:ext cx="5895975" cy="44656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sldNum" sz="quarter" idx="10"/>
          </p:nvPr>
        </p:nvSpPr>
        <p:spPr/>
        <p:txBody>
          <a:bodyPr/>
          <a:lstStyle>
            <a:lvl1pPr>
              <a:defRPr/>
            </a:lvl1pPr>
          </a:lstStyle>
          <a:p>
            <a:pPr>
              <a:defRPr/>
            </a:pPr>
            <a:fld id="{145E0E58-2B89-4ABD-B16F-6418E09EB5D7}" type="slidenum">
              <a:rPr lang="de-DE"/>
              <a:pPr>
                <a:defRPr/>
              </a:pPr>
              <a:t>‹Nr.›</a:t>
            </a:fld>
            <a:endParaRPr lang="de-DE"/>
          </a:p>
        </p:txBody>
      </p:sp>
    </p:spTree>
    <p:extLst>
      <p:ext uri="{BB962C8B-B14F-4D97-AF65-F5344CB8AC3E}">
        <p14:creationId xmlns:p14="http://schemas.microsoft.com/office/powerpoint/2010/main" val="2883247407"/>
      </p:ext>
    </p:extLst>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268413"/>
            <a:ext cx="80645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539750" y="3573463"/>
            <a:ext cx="80645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p:txBody>
      </p:sp>
      <p:sp>
        <p:nvSpPr>
          <p:cNvPr id="1031" name="Rectangle 7"/>
          <p:cNvSpPr>
            <a:spLocks noGrp="1" noChangeArrowheads="1"/>
          </p:cNvSpPr>
          <p:nvPr>
            <p:ph type="ftr" sz="quarter" idx="3"/>
          </p:nvPr>
        </p:nvSpPr>
        <p:spPr bwMode="auto">
          <a:xfrm>
            <a:off x="900113" y="6453188"/>
            <a:ext cx="77501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9800">
              <a:tabLst>
                <a:tab pos="3683000" algn="ctr"/>
                <a:tab pos="7708900" algn="r"/>
              </a:tabLst>
              <a:defRPr sz="800" b="1"/>
            </a:lvl1pPr>
          </a:lstStyle>
          <a:p>
            <a:pPr>
              <a:defRPr/>
            </a:pPr>
            <a:endParaRPr lang="de-DE"/>
          </a:p>
        </p:txBody>
      </p:sp>
      <p:sp>
        <p:nvSpPr>
          <p:cNvPr id="1032" name="Rectangle 8"/>
          <p:cNvSpPr>
            <a:spLocks noGrp="1" noChangeArrowheads="1"/>
          </p:cNvSpPr>
          <p:nvPr>
            <p:ph type="sldNum" sz="quarter" idx="4"/>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pPr>
              <a:defRPr/>
            </a:pPr>
            <a:fld id="{7B9A910E-F19D-4536-A2C6-CC4CDD3DA88B}" type="slidenum">
              <a:rPr lang="de-DE"/>
              <a:pPr>
                <a:defRPr/>
              </a:pPr>
              <a:t>‹Nr.›</a:t>
            </a:fld>
            <a:endParaRPr lang="de-DE"/>
          </a:p>
        </p:txBody>
      </p:sp>
      <p:pic>
        <p:nvPicPr>
          <p:cNvPr id="1030" name="Picture 10" descr="NRW_MSW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89613" y="276225"/>
            <a:ext cx="28146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12" descr="Logo_NRW_MS_RZ"/>
          <p:cNvSpPr>
            <a:spLocks noChangeAspect="1" noChangeArrowheads="1"/>
          </p:cNvSpPr>
          <p:nvPr/>
        </p:nvSpPr>
        <p:spPr bwMode="auto">
          <a:xfrm>
            <a:off x="1509713" y="2805113"/>
            <a:ext cx="6124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3" name="Rectangle 2"/>
          <p:cNvSpPr>
            <a:spLocks noChangeArrowheads="1"/>
          </p:cNvSpPr>
          <p:nvPr/>
        </p:nvSpPr>
        <p:spPr bwMode="auto">
          <a:xfrm>
            <a:off x="0" y="1311275"/>
            <a:ext cx="9144000" cy="4953000"/>
          </a:xfrm>
          <a:prstGeom prst="rect">
            <a:avLst/>
          </a:prstGeom>
          <a:solidFill>
            <a:srgbClr val="6699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pic>
        <p:nvPicPr>
          <p:cNvPr id="1033" name="Picture 18" descr="Logo_KLP_GOS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2450" y="142875"/>
            <a:ext cx="23526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advClick="0" advTm="10000"/>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1304925"/>
            <a:ext cx="9144000" cy="504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pic>
        <p:nvPicPr>
          <p:cNvPr id="14339" name="Picture 2" descr="NRW_Guillochen_PowerPoint-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3019425"/>
            <a:ext cx="9144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ChangeArrowheads="1"/>
          </p:cNvSpPr>
          <p:nvPr/>
        </p:nvSpPr>
        <p:spPr bwMode="auto">
          <a:xfrm>
            <a:off x="68263" y="2846388"/>
            <a:ext cx="89900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1100" b="1" dirty="0"/>
          </a:p>
          <a:p>
            <a:pPr algn="ctr" eaLnBrk="1" hangingPunct="1"/>
            <a:endParaRPr lang="de-DE" altLang="de-DE" sz="2800" b="1" dirty="0">
              <a:solidFill>
                <a:srgbClr val="002060"/>
              </a:solidFill>
            </a:endParaRPr>
          </a:p>
          <a:p>
            <a:pPr algn="ctr" eaLnBrk="1" hangingPunct="1"/>
            <a:r>
              <a:rPr lang="de-DE" altLang="de-DE" sz="2800" b="1" dirty="0">
                <a:solidFill>
                  <a:srgbClr val="002060"/>
                </a:solidFill>
              </a:rPr>
              <a:t>Neue Kernlehrpläne für die </a:t>
            </a:r>
          </a:p>
          <a:p>
            <a:pPr algn="ctr" eaLnBrk="1" hangingPunct="1"/>
            <a:r>
              <a:rPr lang="de-DE" altLang="de-DE" sz="2800" b="1" dirty="0">
                <a:solidFill>
                  <a:srgbClr val="002060"/>
                </a:solidFill>
              </a:rPr>
              <a:t>Gymnasiale Oberstufe </a:t>
            </a:r>
          </a:p>
          <a:p>
            <a:pPr algn="ctr" eaLnBrk="1" hangingPunct="1"/>
            <a:endParaRPr lang="de-DE" altLang="de-DE" sz="2800" b="1" dirty="0">
              <a:solidFill>
                <a:srgbClr val="002060"/>
              </a:solidFill>
            </a:endParaRPr>
          </a:p>
          <a:p>
            <a:pPr algn="ctr" eaLnBrk="1" hangingPunct="1"/>
            <a:endParaRPr lang="de-DE" altLang="de-DE" sz="2800" b="1" dirty="0">
              <a:solidFill>
                <a:srgbClr val="002060"/>
              </a:solidFill>
            </a:endParaRPr>
          </a:p>
          <a:p>
            <a:pPr algn="ctr" eaLnBrk="1" hangingPunct="1"/>
            <a:r>
              <a:rPr lang="de-DE" altLang="de-DE" sz="2800" b="1" dirty="0">
                <a:solidFill>
                  <a:srgbClr val="002060"/>
                </a:solidFill>
              </a:rPr>
              <a:t>Kernlehrplan Geschichte</a:t>
            </a:r>
            <a:endParaRPr lang="de-DE" altLang="de-DE" sz="2800" b="1" dirty="0">
              <a:solidFill>
                <a:srgbClr val="FF0000"/>
              </a:solidFill>
            </a:endParaRPr>
          </a:p>
          <a:p>
            <a:pPr algn="ctr" eaLnBrk="1" hangingPunct="1"/>
            <a:r>
              <a:rPr lang="de-DE" altLang="de-DE" sz="2000" b="1" dirty="0"/>
              <a:t/>
            </a:r>
            <a:br>
              <a:rPr lang="de-DE" altLang="de-DE" sz="2000" b="1" dirty="0"/>
            </a:br>
            <a:endParaRPr lang="de-DE" altLang="de-DE" sz="2000" b="1" dirty="0">
              <a:latin typeface="Arial-BoldMT" charset="0"/>
            </a:endParaRPr>
          </a:p>
          <a:p>
            <a:pPr algn="ctr" eaLnBrk="1" hangingPunct="1"/>
            <a:endParaRPr lang="de-DE" altLang="de-DE" sz="2000" b="1" dirty="0">
              <a:latin typeface="Arial-BoldMT" charset="0"/>
            </a:endParaRPr>
          </a:p>
        </p:txBody>
      </p:sp>
      <p:sp>
        <p:nvSpPr>
          <p:cNvPr id="2" name="Rechteck 1"/>
          <p:cNvSpPr/>
          <p:nvPr/>
        </p:nvSpPr>
        <p:spPr>
          <a:xfrm>
            <a:off x="2286000" y="1139825"/>
            <a:ext cx="4572000" cy="1446550"/>
          </a:xfrm>
          <a:prstGeom prst="rect">
            <a:avLst/>
          </a:prstGeom>
        </p:spPr>
        <p:txBody>
          <a:bodyPr>
            <a:spAutoFit/>
          </a:bodyPr>
          <a:lstStyle/>
          <a:p>
            <a:pPr algn="ctr">
              <a:defRPr/>
            </a:pPr>
            <a:r>
              <a:rPr lang="de-DE" sz="4400" b="1" cap="small" dirty="0">
                <a:solidFill>
                  <a:srgbClr val="002060"/>
                </a:solidFill>
                <a:latin typeface="Arial-BoldMT" charset="0"/>
              </a:rPr>
              <a:t>Herzlich willkommen</a:t>
            </a:r>
          </a:p>
        </p:txBody>
      </p:sp>
      <p:sp>
        <p:nvSpPr>
          <p:cNvPr id="14342" name="Foliennummernplatzhalter 2"/>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CECFBA-00E8-430A-87AA-1E3E70174F35}" type="slidenum">
              <a:rPr lang="de-DE" altLang="de-DE" smtClean="0"/>
              <a:pPr eaLnBrk="1" hangingPunct="1"/>
              <a:t>1</a:t>
            </a:fld>
            <a:endParaRPr lang="de-DE" altLang="de-DE" smtClean="0"/>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4"/>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923D4E-EC56-4F1C-ABE1-B24E67FA97DC}" type="slidenum">
              <a:rPr lang="de-DE" altLang="de-DE" sz="800"/>
              <a:pPr eaLnBrk="1" hangingPunct="1"/>
              <a:t>10</a:t>
            </a:fld>
            <a:endParaRPr lang="de-DE" altLang="de-DE" sz="800"/>
          </a:p>
        </p:txBody>
      </p:sp>
      <p:sp>
        <p:nvSpPr>
          <p:cNvPr id="23555" name="Text Box 2"/>
          <p:cNvSpPr txBox="1">
            <a:spLocks noChangeArrowheads="1"/>
          </p:cNvSpPr>
          <p:nvPr/>
        </p:nvSpPr>
        <p:spPr bwMode="auto">
          <a:xfrm>
            <a:off x="1352550" y="2876550"/>
            <a:ext cx="7218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de-DE" altLang="de-DE">
              <a:ea typeface="ヒラギノ角ゴ Pro W3" pitchFamily="-112" charset="-128"/>
            </a:endParaRPr>
          </a:p>
        </p:txBody>
      </p:sp>
      <p:sp>
        <p:nvSpPr>
          <p:cNvPr id="925699" name="Text Box 3"/>
          <p:cNvSpPr txBox="1">
            <a:spLocks noChangeArrowheads="1"/>
          </p:cNvSpPr>
          <p:nvPr/>
        </p:nvSpPr>
        <p:spPr bwMode="auto">
          <a:xfrm>
            <a:off x="1042988" y="1725613"/>
            <a:ext cx="7777162"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9875" indent="-2698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FontTx/>
              <a:buChar char="•"/>
            </a:pPr>
            <a:r>
              <a:rPr lang="de-DE" altLang="de-DE" sz="2000" b="1" dirty="0">
                <a:ea typeface="ヒラギノ角ゴ Pro W3" pitchFamily="-112" charset="-128"/>
              </a:rPr>
              <a:t>Welche Kompetenzen</a:t>
            </a:r>
            <a:r>
              <a:rPr lang="de-DE" altLang="de-DE" sz="2000" dirty="0">
                <a:ea typeface="ヒラギノ角ゴ Pro W3" pitchFamily="-112" charset="-128"/>
              </a:rPr>
              <a:t> sollen bis zum Ende des Bildungsabschnitts entwickelt werden (KLP-Vorgabe, schulinterner Lehrplan)? </a:t>
            </a:r>
          </a:p>
          <a:p>
            <a:pPr>
              <a:spcBef>
                <a:spcPct val="20000"/>
              </a:spcBef>
            </a:pPr>
            <a:r>
              <a:rPr lang="de-DE" altLang="de-DE" sz="2000" dirty="0">
                <a:ea typeface="ヒラギノ角ゴ Pro W3" pitchFamily="-112" charset="-128"/>
              </a:rPr>
              <a:t>	Worauf konzentrieren wir uns zunächst?</a:t>
            </a:r>
          </a:p>
          <a:p>
            <a:pPr>
              <a:spcBef>
                <a:spcPct val="50000"/>
              </a:spcBef>
              <a:buFontTx/>
              <a:buChar char="•"/>
            </a:pPr>
            <a:r>
              <a:rPr lang="de-DE" altLang="de-DE" sz="2000" b="1" dirty="0">
                <a:ea typeface="ヒラギノ角ゴ Pro W3" pitchFamily="-112" charset="-128"/>
              </a:rPr>
              <a:t>Welcher Inhalt / welche Sache ist geeignet</a:t>
            </a:r>
            <a:r>
              <a:rPr lang="de-DE" altLang="de-DE" sz="2000" dirty="0">
                <a:ea typeface="ヒラギノ角ゴ Pro W3" pitchFamily="-112" charset="-128"/>
              </a:rPr>
              <a:t>, um dieses Können (diese Kompetenzen) zu entwickeln? + In welchen </a:t>
            </a:r>
            <a:r>
              <a:rPr lang="de-DE" altLang="de-DE" sz="2000" b="1" dirty="0">
                <a:ea typeface="ヒラギノ角ゴ Pro W3" pitchFamily="-112" charset="-128"/>
              </a:rPr>
              <a:t>Anwendungs- und Handlungssituationen</a:t>
            </a:r>
            <a:r>
              <a:rPr lang="de-DE" altLang="de-DE" sz="2000" dirty="0">
                <a:ea typeface="ヒラギノ角ゴ Pro W3" pitchFamily="-112" charset="-128"/>
              </a:rPr>
              <a:t> ist die Kompetenz relevant? </a:t>
            </a:r>
          </a:p>
          <a:p>
            <a:pPr>
              <a:spcBef>
                <a:spcPct val="50000"/>
              </a:spcBef>
              <a:buFontTx/>
              <a:buChar char="•"/>
            </a:pPr>
            <a:r>
              <a:rPr lang="de-DE" altLang="de-DE" sz="2000" dirty="0">
                <a:ea typeface="ヒラギノ角ゴ Pro W3" pitchFamily="-112" charset="-128"/>
              </a:rPr>
              <a:t>Wie muss auf dieser Grundlage die </a:t>
            </a:r>
            <a:r>
              <a:rPr lang="de-DE" altLang="de-DE" sz="2000" b="1" dirty="0">
                <a:ea typeface="ヒラギノ角ゴ Pro W3" pitchFamily="-112" charset="-128"/>
              </a:rPr>
              <a:t>Erwerbs- bzw. Lernsituation</a:t>
            </a:r>
            <a:r>
              <a:rPr lang="de-DE" altLang="de-DE" sz="2000" dirty="0">
                <a:ea typeface="ヒラギノ角ゴ Pro W3" pitchFamily="-112" charset="-128"/>
              </a:rPr>
              <a:t> gestaltet sein?  </a:t>
            </a:r>
          </a:p>
        </p:txBody>
      </p:sp>
      <p:sp>
        <p:nvSpPr>
          <p:cNvPr id="23557" name="Text Box 4"/>
          <p:cNvSpPr txBox="1">
            <a:spLocks noChangeArrowheads="1"/>
          </p:cNvSpPr>
          <p:nvPr/>
        </p:nvSpPr>
        <p:spPr bwMode="auto">
          <a:xfrm>
            <a:off x="133350" y="1255713"/>
            <a:ext cx="89344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ltLang="de-DE" sz="2000" b="1">
                <a:solidFill>
                  <a:srgbClr val="000099"/>
                </a:solidFill>
                <a:ea typeface="ヒラギノ角ゴ Pro W3" pitchFamily="-112" charset="-128"/>
              </a:rPr>
              <a:t>Kompetenz(erwartungen) als Ausgangspunkt für die Planung</a:t>
            </a:r>
          </a:p>
        </p:txBody>
      </p:sp>
      <p:sp>
        <p:nvSpPr>
          <p:cNvPr id="925701" name="Rectangle 5"/>
          <p:cNvSpPr>
            <a:spLocks noChangeArrowheads="1"/>
          </p:cNvSpPr>
          <p:nvPr/>
        </p:nvSpPr>
        <p:spPr bwMode="auto">
          <a:xfrm>
            <a:off x="1352550" y="5245100"/>
            <a:ext cx="7218363" cy="100806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altLang="de-DE" b="1" dirty="0">
                <a:solidFill>
                  <a:srgbClr val="000099"/>
                </a:solidFill>
                <a:ea typeface="ヒラギノ角ゴ Pro W3" pitchFamily="-112" charset="-128"/>
              </a:rPr>
              <a:t>„Nach ___Stunden zum Thema ____ erwarte </a:t>
            </a:r>
            <a:r>
              <a:rPr lang="de-DE" altLang="de-DE" b="1" dirty="0" smtClean="0">
                <a:solidFill>
                  <a:srgbClr val="000099"/>
                </a:solidFill>
                <a:ea typeface="ヒラギノ角ゴ Pro W3" pitchFamily="-112" charset="-128"/>
              </a:rPr>
              <a:t>ich, dass </a:t>
            </a:r>
          </a:p>
          <a:p>
            <a:pPr>
              <a:spcBef>
                <a:spcPct val="50000"/>
              </a:spcBef>
            </a:pPr>
            <a:r>
              <a:rPr lang="de-DE" altLang="de-DE" b="1" dirty="0">
                <a:solidFill>
                  <a:srgbClr val="000099"/>
                </a:solidFill>
                <a:ea typeface="ヒラギノ角ゴ Pro W3" pitchFamily="-112" charset="-128"/>
              </a:rPr>
              <a:t> </a:t>
            </a:r>
            <a:r>
              <a:rPr lang="de-DE" altLang="de-DE" b="1" dirty="0" smtClean="0">
                <a:solidFill>
                  <a:srgbClr val="000099"/>
                </a:solidFill>
                <a:ea typeface="ヒラギノ角ゴ Pro W3" pitchFamily="-112" charset="-128"/>
              </a:rPr>
              <a:t>die </a:t>
            </a:r>
            <a:r>
              <a:rPr lang="de-DE" altLang="de-DE" b="1" dirty="0">
                <a:solidFill>
                  <a:srgbClr val="000099"/>
                </a:solidFill>
                <a:ea typeface="ヒラギノ角ゴ Pro W3" pitchFamily="-112" charset="-128"/>
              </a:rPr>
              <a:t>Schülerinnen und Schüler </a:t>
            </a:r>
            <a:r>
              <a:rPr lang="de-DE" altLang="de-DE" b="1" dirty="0" smtClean="0">
                <a:solidFill>
                  <a:srgbClr val="000099"/>
                </a:solidFill>
                <a:ea typeface="ヒラギノ角ゴ Pro W3" pitchFamily="-112" charset="-128"/>
              </a:rPr>
              <a:t>…, </a:t>
            </a:r>
            <a:r>
              <a:rPr lang="de-DE" altLang="de-DE" b="1" dirty="0">
                <a:solidFill>
                  <a:srgbClr val="000099"/>
                </a:solidFill>
                <a:ea typeface="ヒラギノ角ゴ Pro W3" pitchFamily="-112" charset="-128"/>
              </a:rPr>
              <a:t>…, </a:t>
            </a:r>
            <a:r>
              <a:rPr lang="de-DE" altLang="de-DE" b="1" dirty="0" smtClean="0">
                <a:solidFill>
                  <a:srgbClr val="000099"/>
                </a:solidFill>
                <a:ea typeface="ヒラギノ角ゴ Pro W3" pitchFamily="-112" charset="-128"/>
              </a:rPr>
              <a:t>… </a:t>
            </a:r>
            <a:r>
              <a:rPr lang="de-DE" altLang="de-DE" b="1" dirty="0">
                <a:solidFill>
                  <a:srgbClr val="000099"/>
                </a:solidFill>
                <a:ea typeface="ヒラギノ角ゴ Pro W3" pitchFamily="-112" charset="-128"/>
              </a:rPr>
              <a:t>und  … können.“</a:t>
            </a:r>
          </a:p>
        </p:txBody>
      </p:sp>
      <p:sp>
        <p:nvSpPr>
          <p:cNvPr id="23559" name="Textfeld 8"/>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Kompetenzorientierung</a:t>
            </a:r>
          </a:p>
        </p:txBody>
      </p:sp>
      <p:sp>
        <p:nvSpPr>
          <p:cNvPr id="23560"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819A0C-55E5-4552-9E10-55EBCC257AE0}" type="slidenum">
              <a:rPr lang="de-DE" altLang="de-DE" smtClean="0"/>
              <a:pPr eaLnBrk="1" hangingPunct="1"/>
              <a:t>10</a:t>
            </a:fld>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blinds(horizontal)">
                                      <p:cBhvr>
                                        <p:cTn id="7" dur="500"/>
                                        <p:tgtEl>
                                          <p:spTgt spid="925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5699">
                                            <p:txEl>
                                              <p:pRg st="1" end="1"/>
                                            </p:txEl>
                                          </p:spTgt>
                                        </p:tgtEl>
                                        <p:attrNameLst>
                                          <p:attrName>style.visibility</p:attrName>
                                        </p:attrNameLst>
                                      </p:cBhvr>
                                      <p:to>
                                        <p:strVal val="visible"/>
                                      </p:to>
                                    </p:set>
                                    <p:animEffect transition="in" filter="blinds(horizontal)">
                                      <p:cBhvr>
                                        <p:cTn id="12" dur="500"/>
                                        <p:tgtEl>
                                          <p:spTgt spid="925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5699">
                                            <p:txEl>
                                              <p:pRg st="2" end="2"/>
                                            </p:txEl>
                                          </p:spTgt>
                                        </p:tgtEl>
                                        <p:attrNameLst>
                                          <p:attrName>style.visibility</p:attrName>
                                        </p:attrNameLst>
                                      </p:cBhvr>
                                      <p:to>
                                        <p:strVal val="visible"/>
                                      </p:to>
                                    </p:set>
                                    <p:animEffect transition="in" filter="blinds(horizontal)">
                                      <p:cBhvr>
                                        <p:cTn id="17" dur="500"/>
                                        <p:tgtEl>
                                          <p:spTgt spid="925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5699">
                                            <p:txEl>
                                              <p:pRg st="3" end="3"/>
                                            </p:txEl>
                                          </p:spTgt>
                                        </p:tgtEl>
                                        <p:attrNameLst>
                                          <p:attrName>style.visibility</p:attrName>
                                        </p:attrNameLst>
                                      </p:cBhvr>
                                      <p:to>
                                        <p:strVal val="visible"/>
                                      </p:to>
                                    </p:set>
                                    <p:animEffect transition="in" filter="blinds(horizontal)">
                                      <p:cBhvr>
                                        <p:cTn id="22" dur="500"/>
                                        <p:tgtEl>
                                          <p:spTgt spid="925699">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25701"/>
                                        </p:tgtEl>
                                        <p:attrNameLst>
                                          <p:attrName>style.visibility</p:attrName>
                                        </p:attrNameLst>
                                      </p:cBhvr>
                                      <p:to>
                                        <p:strVal val="visible"/>
                                      </p:to>
                                    </p:set>
                                    <p:animEffect transition="in" filter="blinds(horizontal)">
                                      <p:cBhvr>
                                        <p:cTn id="25" dur="500"/>
                                        <p:tgtEl>
                                          <p:spTgt spid="925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FC23A0-3940-44F9-978B-94D6BB21F367}" type="slidenum">
              <a:rPr lang="de-DE" altLang="de-DE" sz="800">
                <a:ea typeface="ヒラギノ角ゴ Pro W3" pitchFamily="-112" charset="-128"/>
              </a:rPr>
              <a:pPr eaLnBrk="1" hangingPunct="1"/>
              <a:t>11</a:t>
            </a:fld>
            <a:endParaRPr lang="de-DE" altLang="de-DE" sz="800">
              <a:ea typeface="ヒラギノ角ゴ Pro W3" pitchFamily="-112" charset="-128"/>
            </a:endParaRPr>
          </a:p>
        </p:txBody>
      </p:sp>
      <p:sp>
        <p:nvSpPr>
          <p:cNvPr id="25603" name="Rectangle 4"/>
          <p:cNvSpPr>
            <a:spLocks noChangeArrowheads="1"/>
          </p:cNvSpPr>
          <p:nvPr/>
        </p:nvSpPr>
        <p:spPr bwMode="auto">
          <a:xfrm>
            <a:off x="323850" y="1482725"/>
            <a:ext cx="85693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2425" indent="-260350" defTabSz="266700" eaLnBrk="0" hangingPunct="0">
              <a:defRPr>
                <a:solidFill>
                  <a:schemeClr val="tx1"/>
                </a:solidFill>
                <a:latin typeface="Arial" pitchFamily="34" charset="0"/>
              </a:defRPr>
            </a:lvl1pPr>
            <a:lvl2pPr marL="742950" indent="-285750" defTabSz="266700" eaLnBrk="0" hangingPunct="0">
              <a:defRPr>
                <a:solidFill>
                  <a:schemeClr val="tx1"/>
                </a:solidFill>
                <a:latin typeface="Arial" pitchFamily="34" charset="0"/>
              </a:defRPr>
            </a:lvl2pPr>
            <a:lvl3pPr marL="1143000" indent="-228600" defTabSz="266700" eaLnBrk="0" hangingPunct="0">
              <a:defRPr>
                <a:solidFill>
                  <a:schemeClr val="tx1"/>
                </a:solidFill>
                <a:latin typeface="Arial" pitchFamily="34" charset="0"/>
              </a:defRPr>
            </a:lvl3pPr>
            <a:lvl4pPr marL="1600200" indent="-228600" defTabSz="266700" eaLnBrk="0" hangingPunct="0">
              <a:defRPr>
                <a:solidFill>
                  <a:schemeClr val="tx1"/>
                </a:solidFill>
                <a:latin typeface="Arial" pitchFamily="34" charset="0"/>
              </a:defRPr>
            </a:lvl4pPr>
            <a:lvl5pPr marL="2057400" indent="-228600" defTabSz="266700" eaLnBrk="0" hangingPunct="0">
              <a:defRPr>
                <a:solidFill>
                  <a:schemeClr val="tx1"/>
                </a:solidFill>
                <a:latin typeface="Arial" pitchFamily="34" charset="0"/>
              </a:defRPr>
            </a:lvl5pPr>
            <a:lvl6pPr marL="2514600" indent="-228600" defTabSz="266700" eaLnBrk="0" fontAlgn="base" hangingPunct="0">
              <a:spcBef>
                <a:spcPct val="0"/>
              </a:spcBef>
              <a:spcAft>
                <a:spcPct val="0"/>
              </a:spcAft>
              <a:defRPr>
                <a:solidFill>
                  <a:schemeClr val="tx1"/>
                </a:solidFill>
                <a:latin typeface="Arial" pitchFamily="34" charset="0"/>
              </a:defRPr>
            </a:lvl6pPr>
            <a:lvl7pPr marL="2971800" indent="-228600" defTabSz="266700" eaLnBrk="0" fontAlgn="base" hangingPunct="0">
              <a:spcBef>
                <a:spcPct val="0"/>
              </a:spcBef>
              <a:spcAft>
                <a:spcPct val="0"/>
              </a:spcAft>
              <a:defRPr>
                <a:solidFill>
                  <a:schemeClr val="tx1"/>
                </a:solidFill>
                <a:latin typeface="Arial" pitchFamily="34" charset="0"/>
              </a:defRPr>
            </a:lvl7pPr>
            <a:lvl8pPr marL="3429000" indent="-228600" defTabSz="266700" eaLnBrk="0" fontAlgn="base" hangingPunct="0">
              <a:spcBef>
                <a:spcPct val="0"/>
              </a:spcBef>
              <a:spcAft>
                <a:spcPct val="0"/>
              </a:spcAft>
              <a:defRPr>
                <a:solidFill>
                  <a:schemeClr val="tx1"/>
                </a:solidFill>
                <a:latin typeface="Arial" pitchFamily="34" charset="0"/>
              </a:defRPr>
            </a:lvl8pPr>
            <a:lvl9pPr marL="3886200" indent="-228600" defTabSz="266700" eaLnBrk="0" fontAlgn="base" hangingPunct="0">
              <a:spcBef>
                <a:spcPct val="0"/>
              </a:spcBef>
              <a:spcAft>
                <a:spcPct val="0"/>
              </a:spcAft>
              <a:defRPr>
                <a:solidFill>
                  <a:schemeClr val="tx1"/>
                </a:solidFill>
                <a:latin typeface="Arial" pitchFamily="34" charset="0"/>
              </a:defRPr>
            </a:lvl9pPr>
          </a:lstStyle>
          <a:p>
            <a:pPr>
              <a:spcBef>
                <a:spcPct val="45000"/>
              </a:spcBef>
            </a:pPr>
            <a:r>
              <a:rPr lang="de-DE" altLang="de-DE" sz="2400" b="1" dirty="0">
                <a:solidFill>
                  <a:srgbClr val="002060"/>
                </a:solidFill>
                <a:ea typeface="ヒラギノ角ゴ Pro W3" pitchFamily="-112" charset="-128"/>
              </a:rPr>
              <a:t>Kernlehrplan-Generationen</a:t>
            </a:r>
          </a:p>
          <a:p>
            <a:pPr>
              <a:spcBef>
                <a:spcPct val="45000"/>
              </a:spcBef>
              <a:buFontTx/>
              <a:buChar char="•"/>
            </a:pPr>
            <a:r>
              <a:rPr lang="de-DE" altLang="de-DE" sz="2000" b="1" dirty="0">
                <a:ea typeface="ヒラギノ角ゴ Pro W3" pitchFamily="-112" charset="-128"/>
              </a:rPr>
              <a:t>Lehrpläne (vor 2004):</a:t>
            </a:r>
            <a:r>
              <a:rPr lang="de-DE" altLang="de-DE" sz="2000" dirty="0">
                <a:ea typeface="ヒラギノ角ゴ Pro W3" pitchFamily="-112" charset="-128"/>
              </a:rPr>
              <a:t> Inputsteuerung, Stofforientierung (LP </a:t>
            </a:r>
            <a:r>
              <a:rPr lang="de-DE" altLang="de-DE" sz="2000" dirty="0" err="1">
                <a:ea typeface="ヒラギノ角ゴ Pro W3" pitchFamily="-112" charset="-128"/>
              </a:rPr>
              <a:t>GOSt</a:t>
            </a:r>
            <a:r>
              <a:rPr lang="de-DE" altLang="de-DE" sz="2000" dirty="0">
                <a:ea typeface="ヒラギノ角ゴ Pro W3" pitchFamily="-112" charset="-128"/>
              </a:rPr>
              <a:t> 1999)</a:t>
            </a:r>
          </a:p>
          <a:p>
            <a:pPr>
              <a:spcBef>
                <a:spcPct val="45000"/>
              </a:spcBef>
              <a:buFontTx/>
              <a:buChar char="•"/>
            </a:pPr>
            <a:r>
              <a:rPr lang="de-DE" altLang="de-DE" sz="2000" b="1" dirty="0">
                <a:ea typeface="ヒラギノ角ゴ Pro W3" pitchFamily="-112" charset="-128"/>
              </a:rPr>
              <a:t>Kernlehrpläne der „ersten Generation“ (2004):</a:t>
            </a:r>
            <a:r>
              <a:rPr lang="de-DE" altLang="de-DE" sz="2000" dirty="0">
                <a:ea typeface="ヒラギノ角ゴ Pro W3" pitchFamily="-112" charset="-128"/>
              </a:rPr>
              <a:t> ergebnisorientierte Steuerung, z.T. ausschließlich über Kompetenzbereiche; Inhalte eher implizit (z.B. Deutsch Sekundarstufe I) </a:t>
            </a:r>
          </a:p>
          <a:p>
            <a:pPr>
              <a:spcBef>
                <a:spcPct val="45000"/>
              </a:spcBef>
              <a:buFontTx/>
              <a:buChar char="•"/>
            </a:pPr>
            <a:r>
              <a:rPr lang="de-DE" altLang="de-DE" sz="2000" b="1" dirty="0">
                <a:ea typeface="ヒラギノ角ゴ Pro W3" pitchFamily="-112" charset="-128"/>
              </a:rPr>
              <a:t>Kernlehrpläne der „zweiten Generation“ (2007):</a:t>
            </a:r>
            <a:r>
              <a:rPr lang="de-DE" altLang="de-DE" sz="2000" dirty="0">
                <a:ea typeface="ヒラギノ角ゴ Pro W3" pitchFamily="-112" charset="-128"/>
              </a:rPr>
              <a:t> ergebnisorientierte Steuerung, Zwei-Säulen-Struktur mit Kompetenzbereichen und Inhalts-feldern; eher abstrakte, keine konkretisierenden Kompetenzerwartungen (z.B. Geschichte </a:t>
            </a:r>
            <a:r>
              <a:rPr lang="de-DE" altLang="de-DE" sz="2000" dirty="0" smtClean="0">
                <a:ea typeface="ヒラギノ角ゴ Pro W3" pitchFamily="-112" charset="-128"/>
              </a:rPr>
              <a:t>Gymnasium Sekundarstufe I)</a:t>
            </a:r>
            <a:endParaRPr lang="de-DE" altLang="de-DE" sz="2000" dirty="0">
              <a:ea typeface="ヒラギノ角ゴ Pro W3" pitchFamily="-112" charset="-128"/>
            </a:endParaRPr>
          </a:p>
          <a:p>
            <a:pPr>
              <a:spcBef>
                <a:spcPct val="45000"/>
              </a:spcBef>
              <a:buFontTx/>
              <a:buChar char="•"/>
            </a:pPr>
            <a:r>
              <a:rPr lang="de-DE" altLang="de-DE" sz="2000" b="1" dirty="0">
                <a:ea typeface="ヒラギノ角ゴ Pro W3" pitchFamily="-112" charset="-128"/>
              </a:rPr>
              <a:t>Kernlehrpläne der „dritten Generation“ (2010ff.): </a:t>
            </a:r>
            <a:r>
              <a:rPr lang="de-DE" altLang="de-DE" sz="2000" dirty="0">
                <a:ea typeface="ヒラギノ角ゴ Pro W3" pitchFamily="-112" charset="-128"/>
              </a:rPr>
              <a:t>ergebnisorientierte Steuerung, Zwei-Säulen-Struktur, Kompetenzbereiche und Inhaltsfelder  zusammengeführt in konkretisierten Kompetenzerwartungen (z.B. Gesellschaftslehre Gesamtschule/Sekundarstufe I)</a:t>
            </a:r>
          </a:p>
        </p:txBody>
      </p:sp>
      <p:sp>
        <p:nvSpPr>
          <p:cNvPr id="25604" name="Textfeld 5"/>
          <p:cNvSpPr txBox="1">
            <a:spLocks noChangeArrowheads="1"/>
          </p:cNvSpPr>
          <p:nvPr/>
        </p:nvSpPr>
        <p:spPr bwMode="auto">
          <a:xfrm>
            <a:off x="3109913" y="847725"/>
            <a:ext cx="5643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Kompetenzorientierte Kernlehrpläne</a:t>
            </a:r>
          </a:p>
        </p:txBody>
      </p:sp>
      <p:cxnSp>
        <p:nvCxnSpPr>
          <p:cNvPr id="6" name="Gerade Verbindung 5"/>
          <p:cNvCxnSpPr/>
          <p:nvPr/>
        </p:nvCxnSpPr>
        <p:spPr>
          <a:xfrm flipV="1">
            <a:off x="428625" y="2362200"/>
            <a:ext cx="8486775" cy="0"/>
          </a:xfrm>
          <a:prstGeom prst="line">
            <a:avLst/>
          </a:prstGeom>
          <a:ln w="22225">
            <a:prstDash val="dash"/>
          </a:ln>
        </p:spPr>
        <p:style>
          <a:lnRef idx="1">
            <a:schemeClr val="dk1"/>
          </a:lnRef>
          <a:fillRef idx="0">
            <a:schemeClr val="dk1"/>
          </a:fillRef>
          <a:effectRef idx="0">
            <a:schemeClr val="dk1"/>
          </a:effectRef>
          <a:fontRef idx="minor">
            <a:schemeClr val="tx1"/>
          </a:fontRef>
        </p:style>
      </p:cxnSp>
      <p:sp>
        <p:nvSpPr>
          <p:cNvPr id="25606"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4C51FF-D552-4E9E-A25F-889CDE0BAC62}" type="slidenum">
              <a:rPr lang="de-DE" altLang="de-DE" smtClean="0"/>
              <a:pPr eaLnBrk="1" hangingPunct="1"/>
              <a:t>11</a:t>
            </a:fld>
            <a:endParaRPr lang="de-DE" altLang="de-DE" smtClean="0"/>
          </a:p>
        </p:txBody>
      </p:sp>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304800" y="1290638"/>
            <a:ext cx="8064500" cy="425450"/>
          </a:xfrm>
        </p:spPr>
        <p:txBody>
          <a:bodyPr/>
          <a:lstStyle/>
          <a:p>
            <a:pPr eaLnBrk="1" hangingPunct="1"/>
            <a:r>
              <a:rPr lang="de-DE" altLang="de-DE" smtClean="0"/>
              <a:t>  </a:t>
            </a:r>
            <a:r>
              <a:rPr lang="de-DE" altLang="de-DE" sz="2400" smtClean="0">
                <a:solidFill>
                  <a:srgbClr val="002060"/>
                </a:solidFill>
              </a:rPr>
              <a:t>Struktur</a:t>
            </a:r>
          </a:p>
        </p:txBody>
      </p:sp>
      <p:sp>
        <p:nvSpPr>
          <p:cNvPr id="26627" name="Line 7"/>
          <p:cNvSpPr>
            <a:spLocks noChangeShapeType="1"/>
          </p:cNvSpPr>
          <p:nvPr/>
        </p:nvSpPr>
        <p:spPr bwMode="auto">
          <a:xfrm>
            <a:off x="4427538" y="2565400"/>
            <a:ext cx="0" cy="304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28" name="Text Box 8"/>
          <p:cNvSpPr txBox="1">
            <a:spLocks noChangeArrowheads="1"/>
          </p:cNvSpPr>
          <p:nvPr/>
        </p:nvSpPr>
        <p:spPr bwMode="auto">
          <a:xfrm>
            <a:off x="3348038" y="4581525"/>
            <a:ext cx="2286000" cy="485775"/>
          </a:xfrm>
          <a:prstGeom prst="rect">
            <a:avLst/>
          </a:prstGeom>
          <a:gradFill rotWithShape="1">
            <a:gsLst>
              <a:gs pos="0">
                <a:srgbClr val="FFCC00">
                  <a:alpha val="56000"/>
                </a:srgbClr>
              </a:gs>
              <a:gs pos="100000">
                <a:srgbClr val="CCFFFF"/>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500"/>
              <a:t>Kompetenzerwartungen</a:t>
            </a:r>
          </a:p>
        </p:txBody>
      </p:sp>
      <p:sp>
        <p:nvSpPr>
          <p:cNvPr id="26629" name="Text Box 9"/>
          <p:cNvSpPr txBox="1">
            <a:spLocks noChangeArrowheads="1"/>
          </p:cNvSpPr>
          <p:nvPr/>
        </p:nvSpPr>
        <p:spPr bwMode="auto">
          <a:xfrm>
            <a:off x="863600" y="5392738"/>
            <a:ext cx="7254875" cy="83343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600"/>
              <a:t>Die SuS </a:t>
            </a:r>
            <a:r>
              <a:rPr lang="de-DE" altLang="de-DE" sz="1600">
                <a:solidFill>
                  <a:srgbClr val="FF9900"/>
                </a:solidFill>
              </a:rPr>
              <a:t>beurteilen </a:t>
            </a:r>
            <a:r>
              <a:rPr lang="de-DE" altLang="de-DE" sz="1600">
                <a:solidFill>
                  <a:srgbClr val="00B050"/>
                </a:solidFill>
              </a:rPr>
              <a:t>die im Kontext der Weltwirtschaftskrise getroffenen wirtschaftlichen und politischen Krisenentscheidungen der Handelnden in Deutschland und den USA unter Berücksichtigung ihrer Handlungsspielräume.</a:t>
            </a:r>
            <a:endParaRPr lang="de-DE" altLang="de-DE" sz="1600"/>
          </a:p>
        </p:txBody>
      </p:sp>
      <p:sp>
        <p:nvSpPr>
          <p:cNvPr id="26630" name="Text Box 10"/>
          <p:cNvSpPr txBox="1">
            <a:spLocks noChangeArrowheads="1"/>
          </p:cNvSpPr>
          <p:nvPr/>
        </p:nvSpPr>
        <p:spPr bwMode="auto">
          <a:xfrm>
            <a:off x="1042988" y="3068638"/>
            <a:ext cx="2305050" cy="576262"/>
          </a:xfrm>
          <a:prstGeom prst="rect">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a:t>Kompetenzbereiche</a:t>
            </a:r>
          </a:p>
          <a:p>
            <a:pPr algn="ctr" eaLnBrk="1" hangingPunct="1"/>
            <a:r>
              <a:rPr lang="de-DE" altLang="de-DE" sz="1500"/>
              <a:t>(Prozesse)</a:t>
            </a:r>
          </a:p>
        </p:txBody>
      </p:sp>
      <p:sp>
        <p:nvSpPr>
          <p:cNvPr id="26631" name="Text Box 11"/>
          <p:cNvSpPr txBox="1">
            <a:spLocks noChangeArrowheads="1"/>
          </p:cNvSpPr>
          <p:nvPr/>
        </p:nvSpPr>
        <p:spPr bwMode="auto">
          <a:xfrm>
            <a:off x="2339975" y="1773238"/>
            <a:ext cx="4176713" cy="792162"/>
          </a:xfrm>
          <a:prstGeom prst="rect">
            <a:avLst/>
          </a:prstGeom>
          <a:gradFill rotWithShape="1">
            <a:gsLst>
              <a:gs pos="0">
                <a:srgbClr val="CCFFFF"/>
              </a:gs>
              <a:gs pos="100000">
                <a:srgbClr val="FFCC00"/>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dirty="0"/>
              <a:t>Übergreifende fachliche Kompetenz (Kap. 1)</a:t>
            </a:r>
          </a:p>
          <a:p>
            <a:pPr algn="ctr" eaLnBrk="1" hangingPunct="1"/>
            <a:r>
              <a:rPr lang="de-DE" altLang="de-DE" sz="1500" dirty="0"/>
              <a:t>(z.B. reflektiertes Geschichtsbewusstsein</a:t>
            </a:r>
            <a:r>
              <a:rPr lang="de-DE" altLang="de-DE" dirty="0"/>
              <a:t>)</a:t>
            </a:r>
          </a:p>
        </p:txBody>
      </p:sp>
      <p:sp>
        <p:nvSpPr>
          <p:cNvPr id="26632" name="Line 12"/>
          <p:cNvSpPr>
            <a:spLocks noChangeShapeType="1"/>
          </p:cNvSpPr>
          <p:nvPr/>
        </p:nvSpPr>
        <p:spPr bwMode="auto">
          <a:xfrm flipH="1">
            <a:off x="2268538" y="2852738"/>
            <a:ext cx="2162175" cy="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3" name="Line 13"/>
          <p:cNvSpPr>
            <a:spLocks noChangeShapeType="1"/>
          </p:cNvSpPr>
          <p:nvPr/>
        </p:nvSpPr>
        <p:spPr bwMode="auto">
          <a:xfrm>
            <a:off x="4427538" y="2852738"/>
            <a:ext cx="2232025" cy="0"/>
          </a:xfrm>
          <a:prstGeom prst="line">
            <a:avLst/>
          </a:prstGeom>
          <a:noFill/>
          <a:ln w="25400">
            <a:solidFill>
              <a:srgbClr val="33CC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4" name="Line 14"/>
          <p:cNvSpPr>
            <a:spLocks noChangeShapeType="1"/>
          </p:cNvSpPr>
          <p:nvPr/>
        </p:nvSpPr>
        <p:spPr bwMode="auto">
          <a:xfrm>
            <a:off x="2268538" y="2852738"/>
            <a:ext cx="0" cy="215900"/>
          </a:xfrm>
          <a:prstGeom prst="line">
            <a:avLst/>
          </a:prstGeom>
          <a:noFill/>
          <a:ln w="25400">
            <a:solidFill>
              <a:srgbClr val="FFCC00"/>
            </a:solidFill>
            <a:round/>
            <a:headEnd/>
            <a:tailEnd type="none" w="med" len="med"/>
          </a:ln>
          <a:extLst>
            <a:ext uri="{909E8E84-426E-40DD-AFC4-6F175D3DCCD1}">
              <a14:hiddenFill xmlns:a14="http://schemas.microsoft.com/office/drawing/2010/main">
                <a:noFill/>
              </a14:hiddenFill>
            </a:ext>
          </a:extLst>
        </p:spPr>
        <p:txBody>
          <a:bodyPr/>
          <a:lstStyle/>
          <a:p>
            <a:endParaRPr lang="de-DE"/>
          </a:p>
        </p:txBody>
      </p:sp>
      <p:sp>
        <p:nvSpPr>
          <p:cNvPr id="26635" name="Line 15"/>
          <p:cNvSpPr>
            <a:spLocks noChangeShapeType="1"/>
          </p:cNvSpPr>
          <p:nvPr/>
        </p:nvSpPr>
        <p:spPr bwMode="auto">
          <a:xfrm flipH="1">
            <a:off x="6659563" y="2852738"/>
            <a:ext cx="11112" cy="215900"/>
          </a:xfrm>
          <a:prstGeom prst="line">
            <a:avLst/>
          </a:prstGeom>
          <a:noFill/>
          <a:ln w="25400">
            <a:solidFill>
              <a:srgbClr val="66CCFF"/>
            </a:solidFill>
            <a:round/>
            <a:headEnd/>
            <a:tailEnd type="none" w="med" len="med"/>
          </a:ln>
          <a:extLst>
            <a:ext uri="{909E8E84-426E-40DD-AFC4-6F175D3DCCD1}">
              <a14:hiddenFill xmlns:a14="http://schemas.microsoft.com/office/drawing/2010/main">
                <a:noFill/>
              </a14:hiddenFill>
            </a:ext>
          </a:extLst>
        </p:spPr>
        <p:txBody>
          <a:bodyPr/>
          <a:lstStyle/>
          <a:p>
            <a:endParaRPr lang="de-DE"/>
          </a:p>
        </p:txBody>
      </p:sp>
      <p:sp>
        <p:nvSpPr>
          <p:cNvPr id="26636" name="Line 16"/>
          <p:cNvSpPr>
            <a:spLocks noChangeShapeType="1"/>
          </p:cNvSpPr>
          <p:nvPr/>
        </p:nvSpPr>
        <p:spPr bwMode="auto">
          <a:xfrm>
            <a:off x="2268538" y="3644900"/>
            <a:ext cx="0" cy="1152525"/>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7" name="Line 17"/>
          <p:cNvSpPr>
            <a:spLocks noChangeShapeType="1"/>
          </p:cNvSpPr>
          <p:nvPr/>
        </p:nvSpPr>
        <p:spPr bwMode="auto">
          <a:xfrm>
            <a:off x="6659563" y="3644900"/>
            <a:ext cx="0" cy="1152525"/>
          </a:xfrm>
          <a:prstGeom prst="line">
            <a:avLst/>
          </a:prstGeom>
          <a:noFill/>
          <a:ln w="25400">
            <a:solidFill>
              <a:srgbClr val="66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8" name="Line 18"/>
          <p:cNvSpPr>
            <a:spLocks noChangeShapeType="1"/>
          </p:cNvSpPr>
          <p:nvPr/>
        </p:nvSpPr>
        <p:spPr bwMode="auto">
          <a:xfrm>
            <a:off x="2268538" y="4797425"/>
            <a:ext cx="1079500" cy="0"/>
          </a:xfrm>
          <a:prstGeom prst="line">
            <a:avLst/>
          </a:prstGeom>
          <a:noFill/>
          <a:ln w="254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6639" name="Line 19"/>
          <p:cNvSpPr>
            <a:spLocks noChangeShapeType="1"/>
          </p:cNvSpPr>
          <p:nvPr/>
        </p:nvSpPr>
        <p:spPr bwMode="auto">
          <a:xfrm flipH="1">
            <a:off x="5651500" y="4797425"/>
            <a:ext cx="1008063" cy="0"/>
          </a:xfrm>
          <a:prstGeom prst="line">
            <a:avLst/>
          </a:prstGeom>
          <a:noFill/>
          <a:ln w="254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6640" name="Text Box 21"/>
          <p:cNvSpPr txBox="1">
            <a:spLocks noChangeArrowheads="1"/>
          </p:cNvSpPr>
          <p:nvPr/>
        </p:nvSpPr>
        <p:spPr bwMode="auto">
          <a:xfrm>
            <a:off x="5508625" y="3068638"/>
            <a:ext cx="2286000" cy="576262"/>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a:t>Inhaltsfelder</a:t>
            </a:r>
          </a:p>
          <a:p>
            <a:pPr algn="ctr" eaLnBrk="1" hangingPunct="1"/>
            <a:r>
              <a:rPr lang="de-DE" altLang="de-DE" sz="1500"/>
              <a:t>(Gegenstände)</a:t>
            </a:r>
          </a:p>
        </p:txBody>
      </p:sp>
      <p:sp>
        <p:nvSpPr>
          <p:cNvPr id="26641" name="Textfeld 19"/>
          <p:cNvSpPr txBox="1">
            <a:spLocks noChangeArrowheads="1"/>
          </p:cNvSpPr>
          <p:nvPr/>
        </p:nvSpPr>
        <p:spPr bwMode="auto">
          <a:xfrm>
            <a:off x="3238500" y="847725"/>
            <a:ext cx="551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Kompetenzorientierte Kernlehrpläne</a:t>
            </a:r>
          </a:p>
        </p:txBody>
      </p:sp>
      <p:sp>
        <p:nvSpPr>
          <p:cNvPr id="26642" name="Line 7"/>
          <p:cNvSpPr>
            <a:spLocks noChangeShapeType="1"/>
          </p:cNvSpPr>
          <p:nvPr/>
        </p:nvSpPr>
        <p:spPr bwMode="auto">
          <a:xfrm>
            <a:off x="4502150" y="5067300"/>
            <a:ext cx="0" cy="304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43"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8444B8-146D-4D72-8DB8-271D0DFB9A3D}" type="slidenum">
              <a:rPr lang="de-DE" altLang="de-DE" smtClean="0"/>
              <a:pPr eaLnBrk="1" hangingPunct="1"/>
              <a:t>12</a:t>
            </a:fld>
            <a:endParaRPr lang="de-DE" altLang="de-DE" smtClean="0"/>
          </a:p>
        </p:txBody>
      </p:sp>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title" idx="4294967295"/>
          </p:nvPr>
        </p:nvSpPr>
        <p:spPr>
          <a:xfrm>
            <a:off x="468313" y="981075"/>
            <a:ext cx="8064500" cy="425450"/>
          </a:xfrm>
        </p:spPr>
        <p:txBody>
          <a:bodyPr/>
          <a:lstStyle/>
          <a:p>
            <a:pPr algn="r" eaLnBrk="1" hangingPunct="1">
              <a:defRPr/>
            </a:pPr>
            <a:r>
              <a:rPr lang="de-DE" sz="2400" b="0" dirty="0" smtClean="0">
                <a:solidFill>
                  <a:srgbClr val="000066"/>
                </a:solidFill>
                <a:ea typeface="ヒラギノ角ゴ Pro W3" pitchFamily="-112" charset="-128"/>
              </a:rPr>
              <a:t>Kompetenzorientierte Kernlehrpläne</a:t>
            </a:r>
            <a:r>
              <a:rPr lang="de-DE" sz="2400" dirty="0" smtClean="0">
                <a:solidFill>
                  <a:srgbClr val="000066"/>
                </a:solidFill>
                <a:ea typeface="ヒラギノ角ゴ Pro W3" pitchFamily="-112" charset="-128"/>
              </a:rPr>
              <a:t/>
            </a:r>
            <a:br>
              <a:rPr lang="de-DE" sz="2400" dirty="0" smtClean="0">
                <a:solidFill>
                  <a:srgbClr val="000066"/>
                </a:solidFill>
                <a:ea typeface="ヒラギノ角ゴ Pro W3" pitchFamily="-112" charset="-128"/>
              </a:rPr>
            </a:br>
            <a:endParaRPr lang="de-DE" sz="2400" b="0" kern="1200" dirty="0">
              <a:solidFill>
                <a:srgbClr val="000066"/>
              </a:solidFill>
              <a:latin typeface="Arial" pitchFamily="34" charset="0"/>
              <a:ea typeface="ヒラギノ角ゴ Pro W3" pitchFamily="-112" charset="-128"/>
              <a:cs typeface="+mn-cs"/>
            </a:endParaRPr>
          </a:p>
        </p:txBody>
      </p:sp>
      <p:sp>
        <p:nvSpPr>
          <p:cNvPr id="24582" name="Rectangle 4"/>
          <p:cNvSpPr>
            <a:spLocks noChangeArrowheads="1"/>
          </p:cNvSpPr>
          <p:nvPr/>
        </p:nvSpPr>
        <p:spPr bwMode="auto">
          <a:xfrm>
            <a:off x="420688" y="1506538"/>
            <a:ext cx="85598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45000"/>
              </a:spcBef>
              <a:defRPr/>
            </a:pPr>
            <a:r>
              <a:rPr lang="de-DE" sz="2000" b="1" dirty="0">
                <a:ea typeface="ヒラギノ角ゴ Pro W3" pitchFamily="-112" charset="-128"/>
              </a:rPr>
              <a:t>Zentrale Begriffe und Ebenen im Kernlehrplan (I)</a:t>
            </a:r>
            <a:endParaRPr lang="de-DE" sz="2100" b="1" dirty="0"/>
          </a:p>
          <a:p>
            <a:pPr marL="400050" indent="-400050">
              <a:spcBef>
                <a:spcPct val="45000"/>
              </a:spcBef>
              <a:buFontTx/>
              <a:buChar char="•"/>
              <a:defRPr/>
            </a:pPr>
            <a:r>
              <a:rPr lang="de-DE" sz="2100" b="1" dirty="0"/>
              <a:t>Kompetenzbereiche:</a:t>
            </a:r>
            <a:r>
              <a:rPr lang="de-DE" sz="2100" dirty="0"/>
              <a:t> Systematisieren die kognitiven Prozesse –Sach-, Methoden-, Urteils- und Handlungskompetenz</a:t>
            </a:r>
          </a:p>
          <a:p>
            <a:pPr marL="400050" indent="-400050">
              <a:spcBef>
                <a:spcPct val="45000"/>
              </a:spcBef>
              <a:buFontTx/>
              <a:buChar char="•"/>
              <a:defRPr/>
            </a:pPr>
            <a:r>
              <a:rPr lang="de-DE" sz="2100" b="1" dirty="0"/>
              <a:t>Inhaltsfelder:</a:t>
            </a:r>
            <a:r>
              <a:rPr lang="de-DE" sz="2100" dirty="0"/>
              <a:t> Systematisieren die Gegenstände, sind nicht mit Unterrichtsvorhaben gleichzusetzen – Beispiele:</a:t>
            </a:r>
          </a:p>
          <a:p>
            <a:pPr marL="400050" indent="-400050">
              <a:spcBef>
                <a:spcPct val="45000"/>
              </a:spcBef>
              <a:defRPr/>
            </a:pPr>
            <a:r>
              <a:rPr lang="de-DE" sz="2100" dirty="0"/>
              <a:t>	</a:t>
            </a:r>
            <a:r>
              <a:rPr lang="de-DE" dirty="0"/>
              <a:t> 6. 	Nationalismus, Nationalstaat und deutsche Identität im 19. und 20. 	Jahrhundert</a:t>
            </a:r>
          </a:p>
          <a:p>
            <a:pPr marL="400050" indent="-400050">
              <a:spcBef>
                <a:spcPct val="45000"/>
              </a:spcBef>
              <a:defRPr/>
            </a:pPr>
            <a:r>
              <a:rPr lang="de-DE" dirty="0">
                <a:solidFill>
                  <a:srgbClr val="FF0000"/>
                </a:solidFill>
              </a:rPr>
              <a:t>	</a:t>
            </a:r>
            <a:r>
              <a:rPr lang="de-DE" dirty="0"/>
              <a:t> 7.	Friedensschlüsse und Ordnungen des Friedens in der Moderne</a:t>
            </a:r>
          </a:p>
          <a:p>
            <a:pPr marL="400050" indent="-400050">
              <a:spcBef>
                <a:spcPct val="45000"/>
              </a:spcBef>
              <a:buFontTx/>
              <a:buChar char="•"/>
              <a:defRPr/>
            </a:pPr>
            <a:r>
              <a:rPr lang="de-DE" sz="2100" b="1" dirty="0"/>
              <a:t>Inhaltliche Schwerpunkte: </a:t>
            </a:r>
            <a:r>
              <a:rPr lang="de-DE" sz="2100" dirty="0"/>
              <a:t>Untergliederungselemente der Inhaltsfelder – Beispiele zu IF 7: </a:t>
            </a:r>
          </a:p>
          <a:p>
            <a:pPr marL="857250" lvl="1" indent="-400050">
              <a:buFont typeface="Symbol" pitchFamily="18" charset="2"/>
              <a:buChar char="-"/>
              <a:defRPr/>
            </a:pPr>
            <a:r>
              <a:rPr lang="de-DE" dirty="0"/>
              <a:t>Europäische Friedensordnung nach den Napoleonischen Kriegen</a:t>
            </a:r>
          </a:p>
          <a:p>
            <a:pPr marL="857250" lvl="1" indent="-400050">
              <a:buFont typeface="Symbol" pitchFamily="18" charset="2"/>
              <a:buChar char="-"/>
              <a:defRPr/>
            </a:pPr>
            <a:r>
              <a:rPr lang="de-DE" dirty="0"/>
              <a:t>Internationale Friedensordnung nach dem Ersten Weltkrieg</a:t>
            </a:r>
          </a:p>
          <a:p>
            <a:pPr marL="857250" lvl="1" indent="-400050">
              <a:buFont typeface="Symbol" pitchFamily="18" charset="2"/>
              <a:buChar char="-"/>
              <a:defRPr/>
            </a:pPr>
            <a:r>
              <a:rPr lang="de-DE" dirty="0"/>
              <a:t>Konflikte und Frieden nach dem Zweiten Weltkrieg</a:t>
            </a:r>
          </a:p>
          <a:p>
            <a:pPr marL="400050" indent="-400050">
              <a:spcBef>
                <a:spcPct val="45000"/>
              </a:spcBef>
              <a:buFontTx/>
              <a:buChar char="•"/>
              <a:defRPr/>
            </a:pPr>
            <a:endParaRPr lang="de-DE" sz="2100" dirty="0"/>
          </a:p>
        </p:txBody>
      </p:sp>
      <p:sp>
        <p:nvSpPr>
          <p:cNvPr id="27652"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FC1141-15F3-4A4B-8F9F-6207F6962704}" type="slidenum">
              <a:rPr lang="de-DE" altLang="de-DE" smtClean="0"/>
              <a:pPr eaLnBrk="1" hangingPunct="1"/>
              <a:t>13</a:t>
            </a:fld>
            <a:endParaRPr lang="de-DE" altLang="de-DE"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Inhaltsplatzhalter 2"/>
          <p:cNvSpPr>
            <a:spLocks noGrp="1"/>
          </p:cNvSpPr>
          <p:nvPr>
            <p:ph idx="4294967295"/>
          </p:nvPr>
        </p:nvSpPr>
        <p:spPr>
          <a:xfrm>
            <a:off x="539750" y="1574800"/>
            <a:ext cx="8064500" cy="4159250"/>
          </a:xfrm>
        </p:spPr>
        <p:txBody>
          <a:bodyPr/>
          <a:lstStyle/>
          <a:p>
            <a:pPr marL="0" indent="0" eaLnBrk="1" hangingPunct="1">
              <a:buFontTx/>
              <a:buNone/>
              <a:defRPr/>
            </a:pPr>
            <a:r>
              <a:rPr lang="de-DE" sz="2000" b="1" dirty="0" smtClean="0">
                <a:ea typeface="ヒラギノ角ゴ Pro W3" pitchFamily="-112" charset="-128"/>
              </a:rPr>
              <a:t>Zentrale Begriffe und Ebenen im Kernlehrplan (II)</a:t>
            </a:r>
          </a:p>
          <a:p>
            <a:pPr marL="0" indent="0" eaLnBrk="1" hangingPunct="1">
              <a:buFontTx/>
              <a:buNone/>
              <a:defRPr/>
            </a:pPr>
            <a:endParaRPr lang="de-DE" b="1" dirty="0" smtClean="0"/>
          </a:p>
          <a:p>
            <a:pPr eaLnBrk="1" hangingPunct="1">
              <a:defRPr/>
            </a:pPr>
            <a:r>
              <a:rPr lang="de-DE" b="1" dirty="0" smtClean="0"/>
              <a:t>Übergeordnete Kompetenzerwartungen</a:t>
            </a:r>
            <a:r>
              <a:rPr lang="de-DE" dirty="0" smtClean="0"/>
              <a:t>: Inhaltsfeldübergreifende Kompetenzerwartungen aus allen Kompetenzbereichen, mit Progression</a:t>
            </a:r>
          </a:p>
          <a:p>
            <a:pPr eaLnBrk="1" hangingPunct="1">
              <a:defRPr/>
            </a:pPr>
            <a:endParaRPr lang="de-DE" dirty="0" smtClean="0"/>
          </a:p>
          <a:p>
            <a:pPr eaLnBrk="1" hangingPunct="1">
              <a:defRPr/>
            </a:pPr>
            <a:r>
              <a:rPr lang="de-DE" b="1" dirty="0" smtClean="0"/>
              <a:t>Konkretisierte Kompetenzerwartungen</a:t>
            </a:r>
            <a:r>
              <a:rPr lang="de-DE" dirty="0" smtClean="0"/>
              <a:t>: Inhaltsfeldbezogene Kompetenzerwartungen als heruntergebrochene Zusammenführung von Prozessen und Gegenständen (Sach- und Urteilskompetenzen)</a:t>
            </a:r>
          </a:p>
          <a:p>
            <a:pPr eaLnBrk="1" hangingPunct="1">
              <a:defRPr/>
            </a:pPr>
            <a:endParaRPr lang="de-DE" dirty="0" smtClean="0"/>
          </a:p>
        </p:txBody>
      </p:sp>
      <p:sp>
        <p:nvSpPr>
          <p:cNvPr id="28675" name="Rectangle 3"/>
          <p:cNvSpPr txBox="1">
            <a:spLocks noChangeArrowheads="1"/>
          </p:cNvSpPr>
          <p:nvPr/>
        </p:nvSpPr>
        <p:spPr bwMode="auto">
          <a:xfrm>
            <a:off x="395288" y="981075"/>
            <a:ext cx="8064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de-DE" altLang="de-DE" sz="2400">
                <a:solidFill>
                  <a:srgbClr val="000066"/>
                </a:solidFill>
                <a:ea typeface="ヒラギノ角ゴ Pro W3" pitchFamily="-112" charset="-128"/>
              </a:rPr>
              <a:t>Kompetenzorientierte Kernlehrpläne</a:t>
            </a:r>
            <a:r>
              <a:rPr lang="de-DE" altLang="de-DE" sz="2400" b="1">
                <a:solidFill>
                  <a:srgbClr val="000066"/>
                </a:solidFill>
                <a:ea typeface="ヒラギノ角ゴ Pro W3" pitchFamily="-112" charset="-128"/>
              </a:rPr>
              <a:t/>
            </a:r>
            <a:br>
              <a:rPr lang="de-DE" altLang="de-DE" sz="2400" b="1">
                <a:solidFill>
                  <a:srgbClr val="000066"/>
                </a:solidFill>
                <a:ea typeface="ヒラギノ角ゴ Pro W3" pitchFamily="-112" charset="-128"/>
              </a:rPr>
            </a:br>
            <a:endParaRPr lang="de-DE" altLang="de-DE" sz="2400">
              <a:solidFill>
                <a:srgbClr val="000066"/>
              </a:solidFill>
              <a:ea typeface="ヒラギノ角ゴ Pro W3" pitchFamily="-112" charset="-128"/>
            </a:endParaRPr>
          </a:p>
        </p:txBody>
      </p:sp>
      <p:sp>
        <p:nvSpPr>
          <p:cNvPr id="28676"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053FBB-28D4-4472-9BB9-A0A5789F39E2}" type="slidenum">
              <a:rPr lang="de-DE" altLang="de-DE" smtClean="0"/>
              <a:pPr eaLnBrk="1" hangingPunct="1"/>
              <a:t>14</a:t>
            </a:fld>
            <a:endParaRPr lang="de-DE" altLang="de-DE"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Rectangle 4"/>
          <p:cNvSpPr>
            <a:spLocks noChangeArrowheads="1"/>
          </p:cNvSpPr>
          <p:nvPr/>
        </p:nvSpPr>
        <p:spPr bwMode="auto">
          <a:xfrm>
            <a:off x="558800" y="2138363"/>
            <a:ext cx="80645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b="1"/>
              <a:t>Sachkompetenz</a:t>
            </a:r>
          </a:p>
        </p:txBody>
      </p:sp>
      <p:sp>
        <p:nvSpPr>
          <p:cNvPr id="666629" name="Rectangle 5"/>
          <p:cNvSpPr>
            <a:spLocks noChangeArrowheads="1"/>
          </p:cNvSpPr>
          <p:nvPr/>
        </p:nvSpPr>
        <p:spPr bwMode="auto">
          <a:xfrm>
            <a:off x="554038" y="2451100"/>
            <a:ext cx="4046537"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tabLst>
                <a:tab pos="179388" algn="l"/>
              </a:tabLst>
              <a:defRPr>
                <a:solidFill>
                  <a:schemeClr val="tx1"/>
                </a:solidFill>
                <a:latin typeface="Arial" pitchFamily="34" charset="0"/>
              </a:defRPr>
            </a:lvl1pPr>
            <a:lvl2pPr marL="742950" indent="-285750" eaLnBrk="0" hangingPunct="0">
              <a:tabLst>
                <a:tab pos="179388" algn="l"/>
              </a:tabLst>
              <a:defRPr>
                <a:solidFill>
                  <a:schemeClr val="tx1"/>
                </a:solidFill>
                <a:latin typeface="Arial" pitchFamily="34" charset="0"/>
              </a:defRPr>
            </a:lvl2pPr>
            <a:lvl3pPr marL="1143000" indent="-228600" eaLnBrk="0" hangingPunct="0">
              <a:tabLst>
                <a:tab pos="179388" algn="l"/>
              </a:tabLst>
              <a:defRPr>
                <a:solidFill>
                  <a:schemeClr val="tx1"/>
                </a:solidFill>
                <a:latin typeface="Arial" pitchFamily="34" charset="0"/>
              </a:defRPr>
            </a:lvl3pPr>
            <a:lvl4pPr marL="1600200" indent="-228600" eaLnBrk="0" hangingPunct="0">
              <a:tabLst>
                <a:tab pos="179388" algn="l"/>
              </a:tabLst>
              <a:defRPr>
                <a:solidFill>
                  <a:schemeClr val="tx1"/>
                </a:solidFill>
                <a:latin typeface="Arial" pitchFamily="34" charset="0"/>
              </a:defRPr>
            </a:lvl4pPr>
            <a:lvl5pPr marL="2057400" indent="-228600" eaLnBrk="0" hangingPunct="0">
              <a:tabLst>
                <a:tab pos="179388" algn="l"/>
              </a:tabLst>
              <a:defRPr>
                <a:solidFill>
                  <a:schemeClr val="tx1"/>
                </a:solidFill>
                <a:latin typeface="Arial" pitchFamily="34" charset="0"/>
              </a:defRPr>
            </a:lvl5pPr>
            <a:lvl6pPr marL="2514600" indent="-228600" eaLnBrk="0" fontAlgn="base" hangingPunct="0">
              <a:spcBef>
                <a:spcPct val="0"/>
              </a:spcBef>
              <a:spcAft>
                <a:spcPct val="0"/>
              </a:spcAft>
              <a:tabLst>
                <a:tab pos="179388" algn="l"/>
              </a:tabLst>
              <a:defRPr>
                <a:solidFill>
                  <a:schemeClr val="tx1"/>
                </a:solidFill>
                <a:latin typeface="Arial" pitchFamily="34" charset="0"/>
              </a:defRPr>
            </a:lvl6pPr>
            <a:lvl7pPr marL="2971800" indent="-228600" eaLnBrk="0" fontAlgn="base" hangingPunct="0">
              <a:spcBef>
                <a:spcPct val="0"/>
              </a:spcBef>
              <a:spcAft>
                <a:spcPct val="0"/>
              </a:spcAft>
              <a:tabLst>
                <a:tab pos="179388" algn="l"/>
              </a:tabLst>
              <a:defRPr>
                <a:solidFill>
                  <a:schemeClr val="tx1"/>
                </a:solidFill>
                <a:latin typeface="Arial" pitchFamily="34" charset="0"/>
              </a:defRPr>
            </a:lvl7pPr>
            <a:lvl8pPr marL="3429000" indent="-228600" eaLnBrk="0" fontAlgn="base" hangingPunct="0">
              <a:spcBef>
                <a:spcPct val="0"/>
              </a:spcBef>
              <a:spcAft>
                <a:spcPct val="0"/>
              </a:spcAft>
              <a:tabLst>
                <a:tab pos="179388" algn="l"/>
              </a:tabLst>
              <a:defRPr>
                <a:solidFill>
                  <a:schemeClr val="tx1"/>
                </a:solidFill>
                <a:latin typeface="Arial" pitchFamily="34" charset="0"/>
              </a:defRPr>
            </a:lvl8pPr>
            <a:lvl9pPr marL="3886200" indent="-228600" eaLnBrk="0" fontAlgn="base" hangingPunct="0">
              <a:spcBef>
                <a:spcPct val="0"/>
              </a:spcBef>
              <a:spcAft>
                <a:spcPct val="0"/>
              </a:spcAft>
              <a:tabLst>
                <a:tab pos="179388" algn="l"/>
              </a:tabLst>
              <a:defRPr>
                <a:solidFill>
                  <a:schemeClr val="tx1"/>
                </a:solidFill>
                <a:latin typeface="Arial" pitchFamily="34" charset="0"/>
              </a:defRPr>
            </a:lvl9pPr>
          </a:lstStyle>
          <a:p>
            <a:pPr eaLnBrk="1" hangingPunct="1"/>
            <a:r>
              <a:rPr lang="de-DE" altLang="de-DE" sz="1600" b="1"/>
              <a:t>Übergeordnete Kompetenzerwartung:</a:t>
            </a:r>
            <a:br>
              <a:rPr lang="de-DE" altLang="de-DE" sz="1600" b="1"/>
            </a:br>
            <a:r>
              <a:rPr lang="de-DE" altLang="de-DE" sz="800" b="1"/>
              <a:t/>
            </a:r>
            <a:br>
              <a:rPr lang="de-DE" altLang="de-DE" sz="800" b="1"/>
            </a:br>
            <a:r>
              <a:rPr lang="de-DE" altLang="de-DE" sz="1400"/>
              <a:t>Die Schülerinnen und Schüler </a:t>
            </a:r>
            <a:br>
              <a:rPr lang="de-DE" altLang="de-DE" sz="1400"/>
            </a:br>
            <a:r>
              <a:rPr lang="de-DE" altLang="de-DE" sz="1400"/>
              <a:t>-	erklären Anlässe und Ursachen, Verlaufsformen sowie Folgen und Wirkungen historischer Ereignisse, Prozesse und Umbrüche</a:t>
            </a:r>
          </a:p>
        </p:txBody>
      </p:sp>
      <p:sp>
        <p:nvSpPr>
          <p:cNvPr id="666630" name="Rectangle 6"/>
          <p:cNvSpPr>
            <a:spLocks noChangeArrowheads="1"/>
          </p:cNvSpPr>
          <p:nvPr/>
        </p:nvSpPr>
        <p:spPr bwMode="auto">
          <a:xfrm>
            <a:off x="4756150" y="2451100"/>
            <a:ext cx="3867150"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5113" eaLnBrk="0" hangingPunct="0">
              <a:tabLst>
                <a:tab pos="442913" algn="l"/>
              </a:tabLst>
              <a:defRPr>
                <a:solidFill>
                  <a:schemeClr val="tx1"/>
                </a:solidFill>
                <a:latin typeface="Arial" pitchFamily="34" charset="0"/>
              </a:defRPr>
            </a:lvl1pPr>
            <a:lvl2pPr marL="742950" indent="-285750" eaLnBrk="0" hangingPunct="0">
              <a:tabLst>
                <a:tab pos="442913" algn="l"/>
              </a:tabLst>
              <a:defRPr>
                <a:solidFill>
                  <a:schemeClr val="tx1"/>
                </a:solidFill>
                <a:latin typeface="Arial" pitchFamily="34" charset="0"/>
              </a:defRPr>
            </a:lvl2pPr>
            <a:lvl3pPr marL="1143000" indent="-228600" eaLnBrk="0" hangingPunct="0">
              <a:tabLst>
                <a:tab pos="442913" algn="l"/>
              </a:tabLst>
              <a:defRPr>
                <a:solidFill>
                  <a:schemeClr val="tx1"/>
                </a:solidFill>
                <a:latin typeface="Arial" pitchFamily="34" charset="0"/>
              </a:defRPr>
            </a:lvl3pPr>
            <a:lvl4pPr marL="1600200" indent="-228600" eaLnBrk="0" hangingPunct="0">
              <a:tabLst>
                <a:tab pos="442913" algn="l"/>
              </a:tabLst>
              <a:defRPr>
                <a:solidFill>
                  <a:schemeClr val="tx1"/>
                </a:solidFill>
                <a:latin typeface="Arial" pitchFamily="34" charset="0"/>
              </a:defRPr>
            </a:lvl4pPr>
            <a:lvl5pPr marL="2057400" indent="-228600" eaLnBrk="0" hangingPunct="0">
              <a:tabLst>
                <a:tab pos="442913" algn="l"/>
              </a:tabLst>
              <a:defRPr>
                <a:solidFill>
                  <a:schemeClr val="tx1"/>
                </a:solidFill>
                <a:latin typeface="Arial" pitchFamily="34" charset="0"/>
              </a:defRPr>
            </a:lvl5pPr>
            <a:lvl6pPr marL="2514600" indent="-228600" eaLnBrk="0" fontAlgn="base" hangingPunct="0">
              <a:spcBef>
                <a:spcPct val="0"/>
              </a:spcBef>
              <a:spcAft>
                <a:spcPct val="0"/>
              </a:spcAft>
              <a:tabLst>
                <a:tab pos="442913" algn="l"/>
              </a:tabLst>
              <a:defRPr>
                <a:solidFill>
                  <a:schemeClr val="tx1"/>
                </a:solidFill>
                <a:latin typeface="Arial" pitchFamily="34" charset="0"/>
              </a:defRPr>
            </a:lvl6pPr>
            <a:lvl7pPr marL="2971800" indent="-228600" eaLnBrk="0" fontAlgn="base" hangingPunct="0">
              <a:spcBef>
                <a:spcPct val="0"/>
              </a:spcBef>
              <a:spcAft>
                <a:spcPct val="0"/>
              </a:spcAft>
              <a:tabLst>
                <a:tab pos="442913" algn="l"/>
              </a:tabLst>
              <a:defRPr>
                <a:solidFill>
                  <a:schemeClr val="tx1"/>
                </a:solidFill>
                <a:latin typeface="Arial" pitchFamily="34" charset="0"/>
              </a:defRPr>
            </a:lvl7pPr>
            <a:lvl8pPr marL="3429000" indent="-228600" eaLnBrk="0" fontAlgn="base" hangingPunct="0">
              <a:spcBef>
                <a:spcPct val="0"/>
              </a:spcBef>
              <a:spcAft>
                <a:spcPct val="0"/>
              </a:spcAft>
              <a:tabLst>
                <a:tab pos="442913" algn="l"/>
              </a:tabLst>
              <a:defRPr>
                <a:solidFill>
                  <a:schemeClr val="tx1"/>
                </a:solidFill>
                <a:latin typeface="Arial" pitchFamily="34" charset="0"/>
              </a:defRPr>
            </a:lvl8pPr>
            <a:lvl9pPr marL="3886200" indent="-228600" eaLnBrk="0" fontAlgn="base" hangingPunct="0">
              <a:spcBef>
                <a:spcPct val="0"/>
              </a:spcBef>
              <a:spcAft>
                <a:spcPct val="0"/>
              </a:spcAft>
              <a:tabLst>
                <a:tab pos="442913" algn="l"/>
              </a:tabLst>
              <a:defRPr>
                <a:solidFill>
                  <a:schemeClr val="tx1"/>
                </a:solidFill>
                <a:latin typeface="Arial" pitchFamily="34" charset="0"/>
              </a:defRPr>
            </a:lvl9pPr>
          </a:lstStyle>
          <a:p>
            <a:pPr eaLnBrk="1" hangingPunct="1"/>
            <a:r>
              <a:rPr lang="de-DE" altLang="de-DE" sz="1600" b="1" dirty="0"/>
              <a:t>Konkretisierte Kompetenzerwartung:</a:t>
            </a:r>
            <a:br>
              <a:rPr lang="de-DE" altLang="de-DE" sz="1600" b="1" dirty="0"/>
            </a:br>
            <a:r>
              <a:rPr lang="de-DE" altLang="de-DE" sz="800" b="1" dirty="0"/>
              <a:t> </a:t>
            </a:r>
            <a:br>
              <a:rPr lang="de-DE" altLang="de-DE" sz="800" b="1" dirty="0"/>
            </a:br>
            <a:r>
              <a:rPr lang="de-DE" altLang="de-DE" sz="1400" dirty="0"/>
              <a:t>Die Schülerinnen und Schüler </a:t>
            </a:r>
            <a:br>
              <a:rPr lang="de-DE" altLang="de-DE" sz="1400" dirty="0"/>
            </a:br>
            <a:r>
              <a:rPr lang="de-DE" altLang="de-DE" sz="1400" dirty="0"/>
              <a:t>-	 erklären lang- und kurzfristig wirksame Gründe für das Scheitern der Weimarer Republik sowie deren Zusammenhang mit dem Aufstieg der NSDAP</a:t>
            </a:r>
          </a:p>
        </p:txBody>
      </p:sp>
      <p:sp>
        <p:nvSpPr>
          <p:cNvPr id="666631" name="Rectangle 7"/>
          <p:cNvSpPr>
            <a:spLocks noChangeArrowheads="1"/>
          </p:cNvSpPr>
          <p:nvPr/>
        </p:nvSpPr>
        <p:spPr bwMode="auto">
          <a:xfrm>
            <a:off x="568325" y="4108450"/>
            <a:ext cx="80645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b="1"/>
              <a:t>Urteilskompetenz</a:t>
            </a:r>
          </a:p>
        </p:txBody>
      </p:sp>
      <p:sp>
        <p:nvSpPr>
          <p:cNvPr id="666632" name="Rectangle 8"/>
          <p:cNvSpPr>
            <a:spLocks noChangeArrowheads="1"/>
          </p:cNvSpPr>
          <p:nvPr/>
        </p:nvSpPr>
        <p:spPr bwMode="auto">
          <a:xfrm>
            <a:off x="558800" y="4546600"/>
            <a:ext cx="4046538"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tabLst>
                <a:tab pos="179388" algn="l"/>
              </a:tabLst>
              <a:defRPr>
                <a:solidFill>
                  <a:schemeClr val="tx1"/>
                </a:solidFill>
                <a:latin typeface="Arial" pitchFamily="34" charset="0"/>
              </a:defRPr>
            </a:lvl1pPr>
            <a:lvl2pPr marL="742950" indent="-285750" eaLnBrk="0" hangingPunct="0">
              <a:tabLst>
                <a:tab pos="179388" algn="l"/>
              </a:tabLst>
              <a:defRPr>
                <a:solidFill>
                  <a:schemeClr val="tx1"/>
                </a:solidFill>
                <a:latin typeface="Arial" pitchFamily="34" charset="0"/>
              </a:defRPr>
            </a:lvl2pPr>
            <a:lvl3pPr marL="1143000" indent="-228600" eaLnBrk="0" hangingPunct="0">
              <a:tabLst>
                <a:tab pos="179388" algn="l"/>
              </a:tabLst>
              <a:defRPr>
                <a:solidFill>
                  <a:schemeClr val="tx1"/>
                </a:solidFill>
                <a:latin typeface="Arial" pitchFamily="34" charset="0"/>
              </a:defRPr>
            </a:lvl3pPr>
            <a:lvl4pPr marL="1600200" indent="-228600" eaLnBrk="0" hangingPunct="0">
              <a:tabLst>
                <a:tab pos="179388" algn="l"/>
              </a:tabLst>
              <a:defRPr>
                <a:solidFill>
                  <a:schemeClr val="tx1"/>
                </a:solidFill>
                <a:latin typeface="Arial" pitchFamily="34" charset="0"/>
              </a:defRPr>
            </a:lvl4pPr>
            <a:lvl5pPr marL="2057400" indent="-228600" eaLnBrk="0" hangingPunct="0">
              <a:tabLst>
                <a:tab pos="179388" algn="l"/>
              </a:tabLst>
              <a:defRPr>
                <a:solidFill>
                  <a:schemeClr val="tx1"/>
                </a:solidFill>
                <a:latin typeface="Arial" pitchFamily="34" charset="0"/>
              </a:defRPr>
            </a:lvl5pPr>
            <a:lvl6pPr marL="2514600" indent="-228600" eaLnBrk="0" fontAlgn="base" hangingPunct="0">
              <a:spcBef>
                <a:spcPct val="0"/>
              </a:spcBef>
              <a:spcAft>
                <a:spcPct val="0"/>
              </a:spcAft>
              <a:tabLst>
                <a:tab pos="179388" algn="l"/>
              </a:tabLst>
              <a:defRPr>
                <a:solidFill>
                  <a:schemeClr val="tx1"/>
                </a:solidFill>
                <a:latin typeface="Arial" pitchFamily="34" charset="0"/>
              </a:defRPr>
            </a:lvl6pPr>
            <a:lvl7pPr marL="2971800" indent="-228600" eaLnBrk="0" fontAlgn="base" hangingPunct="0">
              <a:spcBef>
                <a:spcPct val="0"/>
              </a:spcBef>
              <a:spcAft>
                <a:spcPct val="0"/>
              </a:spcAft>
              <a:tabLst>
                <a:tab pos="179388" algn="l"/>
              </a:tabLst>
              <a:defRPr>
                <a:solidFill>
                  <a:schemeClr val="tx1"/>
                </a:solidFill>
                <a:latin typeface="Arial" pitchFamily="34" charset="0"/>
              </a:defRPr>
            </a:lvl7pPr>
            <a:lvl8pPr marL="3429000" indent="-228600" eaLnBrk="0" fontAlgn="base" hangingPunct="0">
              <a:spcBef>
                <a:spcPct val="0"/>
              </a:spcBef>
              <a:spcAft>
                <a:spcPct val="0"/>
              </a:spcAft>
              <a:tabLst>
                <a:tab pos="179388" algn="l"/>
              </a:tabLst>
              <a:defRPr>
                <a:solidFill>
                  <a:schemeClr val="tx1"/>
                </a:solidFill>
                <a:latin typeface="Arial" pitchFamily="34" charset="0"/>
              </a:defRPr>
            </a:lvl8pPr>
            <a:lvl9pPr marL="3886200" indent="-228600" eaLnBrk="0" fontAlgn="base" hangingPunct="0">
              <a:spcBef>
                <a:spcPct val="0"/>
              </a:spcBef>
              <a:spcAft>
                <a:spcPct val="0"/>
              </a:spcAft>
              <a:tabLst>
                <a:tab pos="179388" algn="l"/>
              </a:tabLst>
              <a:defRPr>
                <a:solidFill>
                  <a:schemeClr val="tx1"/>
                </a:solidFill>
                <a:latin typeface="Arial" pitchFamily="34" charset="0"/>
              </a:defRPr>
            </a:lvl9pPr>
          </a:lstStyle>
          <a:p>
            <a:pPr eaLnBrk="1" hangingPunct="1"/>
            <a:r>
              <a:rPr lang="de-DE" altLang="de-DE" sz="1600" b="1" dirty="0"/>
              <a:t>Übergeordnete Kompetenzerwartung:</a:t>
            </a:r>
            <a:br>
              <a:rPr lang="de-DE" altLang="de-DE" sz="1600" b="1" dirty="0"/>
            </a:br>
            <a:r>
              <a:rPr lang="de-DE" altLang="de-DE" sz="800" b="1" dirty="0"/>
              <a:t/>
            </a:r>
            <a:br>
              <a:rPr lang="de-DE" altLang="de-DE" sz="800" b="1" dirty="0"/>
            </a:br>
            <a:r>
              <a:rPr lang="de-DE" altLang="de-DE" sz="1400" dirty="0"/>
              <a:t>Die Schülerinnen und Schüler </a:t>
            </a:r>
            <a:br>
              <a:rPr lang="de-DE" altLang="de-DE" sz="1400" dirty="0"/>
            </a:br>
            <a:r>
              <a:rPr lang="de-DE" altLang="de-DE" sz="1400" dirty="0"/>
              <a:t>-	erörtern die Stichhaltigkeit und Aussagekraft von historischen Deutungen unter Berücksichtigung von Standort- und Perspektivenabhängigkeit</a:t>
            </a:r>
          </a:p>
        </p:txBody>
      </p:sp>
      <p:sp>
        <p:nvSpPr>
          <p:cNvPr id="666633" name="Rectangle 9"/>
          <p:cNvSpPr>
            <a:spLocks noChangeArrowheads="1"/>
          </p:cNvSpPr>
          <p:nvPr/>
        </p:nvSpPr>
        <p:spPr bwMode="auto">
          <a:xfrm>
            <a:off x="4756150" y="4546600"/>
            <a:ext cx="386715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5113" eaLnBrk="0" hangingPunct="0">
              <a:tabLst>
                <a:tab pos="442913" algn="l"/>
              </a:tabLst>
              <a:defRPr>
                <a:solidFill>
                  <a:schemeClr val="tx1"/>
                </a:solidFill>
                <a:latin typeface="Arial" pitchFamily="34" charset="0"/>
              </a:defRPr>
            </a:lvl1pPr>
            <a:lvl2pPr marL="742950" indent="-285750" eaLnBrk="0" hangingPunct="0">
              <a:tabLst>
                <a:tab pos="442913" algn="l"/>
              </a:tabLst>
              <a:defRPr>
                <a:solidFill>
                  <a:schemeClr val="tx1"/>
                </a:solidFill>
                <a:latin typeface="Arial" pitchFamily="34" charset="0"/>
              </a:defRPr>
            </a:lvl2pPr>
            <a:lvl3pPr marL="1143000" indent="-228600" eaLnBrk="0" hangingPunct="0">
              <a:tabLst>
                <a:tab pos="442913" algn="l"/>
              </a:tabLst>
              <a:defRPr>
                <a:solidFill>
                  <a:schemeClr val="tx1"/>
                </a:solidFill>
                <a:latin typeface="Arial" pitchFamily="34" charset="0"/>
              </a:defRPr>
            </a:lvl3pPr>
            <a:lvl4pPr marL="1600200" indent="-228600" eaLnBrk="0" hangingPunct="0">
              <a:tabLst>
                <a:tab pos="442913" algn="l"/>
              </a:tabLst>
              <a:defRPr>
                <a:solidFill>
                  <a:schemeClr val="tx1"/>
                </a:solidFill>
                <a:latin typeface="Arial" pitchFamily="34" charset="0"/>
              </a:defRPr>
            </a:lvl4pPr>
            <a:lvl5pPr marL="2057400" indent="-228600" eaLnBrk="0" hangingPunct="0">
              <a:tabLst>
                <a:tab pos="442913" algn="l"/>
              </a:tabLst>
              <a:defRPr>
                <a:solidFill>
                  <a:schemeClr val="tx1"/>
                </a:solidFill>
                <a:latin typeface="Arial" pitchFamily="34" charset="0"/>
              </a:defRPr>
            </a:lvl5pPr>
            <a:lvl6pPr marL="2514600" indent="-228600" eaLnBrk="0" fontAlgn="base" hangingPunct="0">
              <a:spcBef>
                <a:spcPct val="0"/>
              </a:spcBef>
              <a:spcAft>
                <a:spcPct val="0"/>
              </a:spcAft>
              <a:tabLst>
                <a:tab pos="442913" algn="l"/>
              </a:tabLst>
              <a:defRPr>
                <a:solidFill>
                  <a:schemeClr val="tx1"/>
                </a:solidFill>
                <a:latin typeface="Arial" pitchFamily="34" charset="0"/>
              </a:defRPr>
            </a:lvl6pPr>
            <a:lvl7pPr marL="2971800" indent="-228600" eaLnBrk="0" fontAlgn="base" hangingPunct="0">
              <a:spcBef>
                <a:spcPct val="0"/>
              </a:spcBef>
              <a:spcAft>
                <a:spcPct val="0"/>
              </a:spcAft>
              <a:tabLst>
                <a:tab pos="442913" algn="l"/>
              </a:tabLst>
              <a:defRPr>
                <a:solidFill>
                  <a:schemeClr val="tx1"/>
                </a:solidFill>
                <a:latin typeface="Arial" pitchFamily="34" charset="0"/>
              </a:defRPr>
            </a:lvl7pPr>
            <a:lvl8pPr marL="3429000" indent="-228600" eaLnBrk="0" fontAlgn="base" hangingPunct="0">
              <a:spcBef>
                <a:spcPct val="0"/>
              </a:spcBef>
              <a:spcAft>
                <a:spcPct val="0"/>
              </a:spcAft>
              <a:tabLst>
                <a:tab pos="442913" algn="l"/>
              </a:tabLst>
              <a:defRPr>
                <a:solidFill>
                  <a:schemeClr val="tx1"/>
                </a:solidFill>
                <a:latin typeface="Arial" pitchFamily="34" charset="0"/>
              </a:defRPr>
            </a:lvl8pPr>
            <a:lvl9pPr marL="3886200" indent="-228600" eaLnBrk="0" fontAlgn="base" hangingPunct="0">
              <a:spcBef>
                <a:spcPct val="0"/>
              </a:spcBef>
              <a:spcAft>
                <a:spcPct val="0"/>
              </a:spcAft>
              <a:tabLst>
                <a:tab pos="442913" algn="l"/>
              </a:tabLst>
              <a:defRPr>
                <a:solidFill>
                  <a:schemeClr val="tx1"/>
                </a:solidFill>
                <a:latin typeface="Arial" pitchFamily="34" charset="0"/>
              </a:defRPr>
            </a:lvl9pPr>
          </a:lstStyle>
          <a:p>
            <a:pPr eaLnBrk="1" hangingPunct="1"/>
            <a:r>
              <a:rPr lang="de-DE" altLang="de-DE" sz="1600" b="1" dirty="0"/>
              <a:t>Konkretisierte Kompetenzerwartung:</a:t>
            </a:r>
            <a:br>
              <a:rPr lang="de-DE" altLang="de-DE" sz="1600" b="1" dirty="0"/>
            </a:br>
            <a:r>
              <a:rPr lang="de-DE" altLang="de-DE" sz="800" b="1" dirty="0"/>
              <a:t> </a:t>
            </a:r>
            <a:br>
              <a:rPr lang="de-DE" altLang="de-DE" sz="800" b="1" dirty="0"/>
            </a:br>
            <a:r>
              <a:rPr lang="de-DE" altLang="de-DE" sz="1400" dirty="0"/>
              <a:t>Die Schülerinnen und Schüler </a:t>
            </a:r>
            <a:br>
              <a:rPr lang="de-DE" altLang="de-DE" sz="1400" dirty="0"/>
            </a:br>
            <a:r>
              <a:rPr lang="de-DE" altLang="de-DE" sz="1400" dirty="0"/>
              <a:t>-	erörtern </a:t>
            </a:r>
            <a:r>
              <a:rPr lang="de-DE" altLang="de-DE" sz="1400" dirty="0" smtClean="0"/>
              <a:t>Stichhaltigkeit </a:t>
            </a:r>
            <a:r>
              <a:rPr lang="de-DE" altLang="de-DE" sz="1400" dirty="0"/>
              <a:t>und Aussagekraft von </a:t>
            </a:r>
            <a:r>
              <a:rPr lang="de-DE" altLang="de-DE" sz="1400" dirty="0" smtClean="0"/>
              <a:t>unterschiedlichen </a:t>
            </a:r>
            <a:r>
              <a:rPr lang="de-DE" altLang="de-DE" sz="1400" dirty="0"/>
              <a:t>Erklärungsansätzen zum </a:t>
            </a:r>
            <a:r>
              <a:rPr lang="de-DE" altLang="de-DE" sz="1400"/>
              <a:t>Nationalsozialismus </a:t>
            </a:r>
            <a:r>
              <a:rPr lang="de-DE" altLang="de-DE" sz="1400" smtClean="0"/>
              <a:t>i</a:t>
            </a:r>
            <a:endParaRPr lang="de-DE" altLang="de-DE" sz="1400" dirty="0"/>
          </a:p>
        </p:txBody>
      </p:sp>
      <p:sp>
        <p:nvSpPr>
          <p:cNvPr id="29704" name="Textfeld 12"/>
          <p:cNvSpPr txBox="1">
            <a:spLocks noChangeArrowheads="1"/>
          </p:cNvSpPr>
          <p:nvPr/>
        </p:nvSpPr>
        <p:spPr bwMode="auto">
          <a:xfrm>
            <a:off x="2854325" y="847725"/>
            <a:ext cx="589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de-DE" altLang="de-DE" sz="2400">
                <a:solidFill>
                  <a:srgbClr val="000066"/>
                </a:solidFill>
                <a:ea typeface="ヒラギノ角ゴ Pro W3" pitchFamily="-112" charset="-128"/>
              </a:rPr>
              <a:t>Kompetenzorientierte Kernlehrpläne</a:t>
            </a:r>
          </a:p>
        </p:txBody>
      </p:sp>
      <p:sp>
        <p:nvSpPr>
          <p:cNvPr id="29705" name="Text Box 8"/>
          <p:cNvSpPr txBox="1">
            <a:spLocks noChangeArrowheads="1"/>
          </p:cNvSpPr>
          <p:nvPr/>
        </p:nvSpPr>
        <p:spPr bwMode="auto">
          <a:xfrm>
            <a:off x="568325" y="1476375"/>
            <a:ext cx="2286000" cy="485775"/>
          </a:xfrm>
          <a:prstGeom prst="rect">
            <a:avLst/>
          </a:prstGeom>
          <a:gradFill rotWithShape="1">
            <a:gsLst>
              <a:gs pos="0">
                <a:srgbClr val="FFCC00">
                  <a:alpha val="56000"/>
                </a:srgbClr>
              </a:gs>
              <a:gs pos="100000">
                <a:srgbClr val="CCFFFF"/>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500"/>
              <a:t>Kompetenzerwartungen</a:t>
            </a:r>
          </a:p>
        </p:txBody>
      </p:sp>
      <p:sp>
        <p:nvSpPr>
          <p:cNvPr id="29706"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0EECF5-CF6F-4BD3-9248-F644EBB12479}" type="slidenum">
              <a:rPr lang="de-DE" altLang="de-DE" smtClean="0"/>
              <a:pPr eaLnBrk="1" hangingPunct="1"/>
              <a:t>15</a:t>
            </a:fld>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blinds(horizontal)">
                                      <p:cBhvr>
                                        <p:cTn id="7" dur="500"/>
                                        <p:tgtEl>
                                          <p:spTgt spid="6666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6629"/>
                                        </p:tgtEl>
                                        <p:attrNameLst>
                                          <p:attrName>style.visibility</p:attrName>
                                        </p:attrNameLst>
                                      </p:cBhvr>
                                      <p:to>
                                        <p:strVal val="visible"/>
                                      </p:to>
                                    </p:set>
                                    <p:animEffect transition="in" filter="blinds(horizontal)">
                                      <p:cBhvr>
                                        <p:cTn id="10" dur="500"/>
                                        <p:tgtEl>
                                          <p:spTgt spid="6666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66630"/>
                                        </p:tgtEl>
                                        <p:attrNameLst>
                                          <p:attrName>style.visibility</p:attrName>
                                        </p:attrNameLst>
                                      </p:cBhvr>
                                      <p:to>
                                        <p:strVal val="visible"/>
                                      </p:to>
                                    </p:set>
                                    <p:animEffect transition="in" filter="blinds(horizontal)">
                                      <p:cBhvr>
                                        <p:cTn id="13" dur="500"/>
                                        <p:tgtEl>
                                          <p:spTgt spid="6666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66631"/>
                                        </p:tgtEl>
                                        <p:attrNameLst>
                                          <p:attrName>style.visibility</p:attrName>
                                        </p:attrNameLst>
                                      </p:cBhvr>
                                      <p:to>
                                        <p:strVal val="visible"/>
                                      </p:to>
                                    </p:set>
                                    <p:animEffect transition="in" filter="blinds(horizontal)">
                                      <p:cBhvr>
                                        <p:cTn id="18" dur="500"/>
                                        <p:tgtEl>
                                          <p:spTgt spid="66663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66632"/>
                                        </p:tgtEl>
                                        <p:attrNameLst>
                                          <p:attrName>style.visibility</p:attrName>
                                        </p:attrNameLst>
                                      </p:cBhvr>
                                      <p:to>
                                        <p:strVal val="visible"/>
                                      </p:to>
                                    </p:set>
                                    <p:animEffect transition="in" filter="blinds(horizontal)">
                                      <p:cBhvr>
                                        <p:cTn id="21" dur="500"/>
                                        <p:tgtEl>
                                          <p:spTgt spid="66663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66633"/>
                                        </p:tgtEl>
                                        <p:attrNameLst>
                                          <p:attrName>style.visibility</p:attrName>
                                        </p:attrNameLst>
                                      </p:cBhvr>
                                      <p:to>
                                        <p:strVal val="visible"/>
                                      </p:to>
                                    </p:set>
                                    <p:animEffect transition="in" filter="blinds(horizontal)">
                                      <p:cBhvr>
                                        <p:cTn id="24" dur="500"/>
                                        <p:tgtEl>
                                          <p:spTgt spid="66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8" grpId="0"/>
      <p:bldP spid="666629" grpId="0"/>
      <p:bldP spid="666630" grpId="0"/>
      <p:bldP spid="666631" grpId="0"/>
      <p:bldP spid="666632" grpId="0"/>
      <p:bldP spid="6666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a:xfrm>
            <a:off x="3937000" y="914400"/>
            <a:ext cx="5003800" cy="381000"/>
          </a:xfrm>
        </p:spPr>
        <p:txBody>
          <a:bodyPr/>
          <a:lstStyle/>
          <a:p>
            <a:pPr algn="r" eaLnBrk="1" hangingPunct="1">
              <a:defRPr/>
            </a:pPr>
            <a:r>
              <a:rPr lang="de-DE" sz="2400" b="0" dirty="0" smtClean="0">
                <a:solidFill>
                  <a:srgbClr val="000066"/>
                </a:solidFill>
                <a:ea typeface="ヒラギノ角ゴ Pro W3" pitchFamily="-112" charset="-128"/>
              </a:rPr>
              <a:t>Kompetenzorientierte Kernlehrpläne</a:t>
            </a:r>
            <a:r>
              <a:rPr lang="de-DE" sz="2400" dirty="0" smtClean="0">
                <a:solidFill>
                  <a:srgbClr val="000066"/>
                </a:solidFill>
                <a:ea typeface="ヒラギノ角ゴ Pro W3" pitchFamily="-112" charset="-128"/>
              </a:rPr>
              <a:t/>
            </a:r>
            <a:br>
              <a:rPr lang="de-DE" sz="2400" dirty="0" smtClean="0">
                <a:solidFill>
                  <a:srgbClr val="000066"/>
                </a:solidFill>
                <a:ea typeface="ヒラギノ角ゴ Pro W3" pitchFamily="-112" charset="-128"/>
              </a:rPr>
            </a:br>
            <a:r>
              <a:rPr lang="de-DE" sz="2400" b="0" dirty="0" smtClean="0">
                <a:solidFill>
                  <a:srgbClr val="000066"/>
                </a:solidFill>
                <a:ea typeface="ヒラギノ角ゴ Pro W3" pitchFamily="-112" charset="-128"/>
              </a:rPr>
              <a:t/>
            </a:r>
            <a:br>
              <a:rPr lang="de-DE" sz="2400" b="0" dirty="0" smtClean="0">
                <a:solidFill>
                  <a:srgbClr val="000066"/>
                </a:solidFill>
                <a:ea typeface="ヒラギノ角ゴ Pro W3" pitchFamily="-112" charset="-128"/>
              </a:rPr>
            </a:br>
            <a:endParaRPr lang="de-DE" sz="2400" b="0" kern="1200" dirty="0">
              <a:solidFill>
                <a:srgbClr val="000066"/>
              </a:solidFill>
              <a:latin typeface="Arial" pitchFamily="34" charset="0"/>
              <a:ea typeface="ヒラギノ角ゴ Pro W3" pitchFamily="-112" charset="-128"/>
              <a:cs typeface="+mn-cs"/>
            </a:endParaRPr>
          </a:p>
        </p:txBody>
      </p:sp>
      <p:sp>
        <p:nvSpPr>
          <p:cNvPr id="112643" name="Rectangle 3"/>
          <p:cNvSpPr>
            <a:spLocks noGrp="1" noChangeArrowheads="1"/>
          </p:cNvSpPr>
          <p:nvPr>
            <p:ph type="body" idx="4294967295"/>
          </p:nvPr>
        </p:nvSpPr>
        <p:spPr>
          <a:xfrm>
            <a:off x="539750" y="1376363"/>
            <a:ext cx="8064500" cy="4562475"/>
          </a:xfrm>
        </p:spPr>
        <p:txBody>
          <a:bodyPr/>
          <a:lstStyle/>
          <a:p>
            <a:pPr eaLnBrk="1" hangingPunct="1">
              <a:buFontTx/>
              <a:buNone/>
              <a:defRPr/>
            </a:pPr>
            <a:r>
              <a:rPr lang="de-DE" sz="2000" b="1" kern="1200" dirty="0" smtClean="0">
                <a:ea typeface="ヒラギノ角ゴ Pro W3" pitchFamily="-112" charset="-128"/>
              </a:rPr>
              <a:t>Progression einer übergeordneten Methodenkompeten</a:t>
            </a:r>
            <a:r>
              <a:rPr lang="de-DE" sz="2000" kern="1200" dirty="0" smtClean="0">
                <a:solidFill>
                  <a:srgbClr val="000066"/>
                </a:solidFill>
                <a:ea typeface="ヒラギノ角ゴ Pro W3" pitchFamily="-112" charset="-128"/>
              </a:rPr>
              <a:t>z</a:t>
            </a:r>
            <a:endParaRPr lang="de-DE" dirty="0" smtClean="0"/>
          </a:p>
          <a:p>
            <a:pPr eaLnBrk="1" hangingPunct="1">
              <a:buFontTx/>
              <a:buNone/>
              <a:defRPr/>
            </a:pPr>
            <a:endParaRPr lang="de-DE" dirty="0" smtClean="0"/>
          </a:p>
          <a:p>
            <a:pPr eaLnBrk="1" hangingPunct="1">
              <a:buFontTx/>
              <a:buNone/>
              <a:defRPr/>
            </a:pPr>
            <a:r>
              <a:rPr lang="de-DE" dirty="0" smtClean="0"/>
              <a:t>Die Schülerinnen und Schüler</a:t>
            </a:r>
          </a:p>
          <a:p>
            <a:pPr eaLnBrk="1" hangingPunct="1">
              <a:buFont typeface="Symbol" pitchFamily="18" charset="2"/>
              <a:buChar char="-"/>
              <a:defRPr/>
            </a:pPr>
            <a:r>
              <a:rPr lang="de-DE" dirty="0" smtClean="0"/>
              <a:t>treffen unter Anleitung methodische Entscheidungen für eine historische Untersuchung (</a:t>
            </a:r>
            <a:r>
              <a:rPr lang="de-DE" dirty="0" err="1" smtClean="0"/>
              <a:t>Eph</a:t>
            </a:r>
            <a:r>
              <a:rPr lang="de-DE" dirty="0" smtClean="0"/>
              <a:t>).</a:t>
            </a:r>
          </a:p>
          <a:p>
            <a:pPr eaLnBrk="1" hangingPunct="1">
              <a:buFont typeface="Symbol" pitchFamily="18" charset="2"/>
              <a:buChar char="-"/>
              <a:defRPr/>
            </a:pPr>
            <a:endParaRPr lang="de-DE" sz="800" dirty="0" smtClean="0">
              <a:solidFill>
                <a:srgbClr val="FF0000"/>
              </a:solidFill>
            </a:endParaRPr>
          </a:p>
          <a:p>
            <a:pPr eaLnBrk="1" hangingPunct="1">
              <a:buFont typeface="Symbol" pitchFamily="18" charset="2"/>
              <a:buChar char="-"/>
              <a:defRPr/>
            </a:pPr>
            <a:endParaRPr lang="de-DE" dirty="0" smtClean="0">
              <a:solidFill>
                <a:srgbClr val="FF0000"/>
              </a:solidFill>
            </a:endParaRPr>
          </a:p>
          <a:p>
            <a:pPr eaLnBrk="1" hangingPunct="1">
              <a:buFont typeface="Symbol" pitchFamily="18" charset="2"/>
              <a:buChar char="-"/>
              <a:defRPr/>
            </a:pPr>
            <a:r>
              <a:rPr lang="de-DE" dirty="0" smtClean="0"/>
              <a:t>treffen selbständig zentrale methodische Entscheidungen für eine historische Untersuchung (GK - Q)</a:t>
            </a:r>
          </a:p>
          <a:p>
            <a:pPr eaLnBrk="1" hangingPunct="1">
              <a:buFont typeface="Symbol" pitchFamily="18" charset="2"/>
              <a:buChar char="-"/>
              <a:defRPr/>
            </a:pPr>
            <a:endParaRPr lang="de-DE" sz="800" dirty="0" smtClean="0"/>
          </a:p>
          <a:p>
            <a:pPr marL="0" indent="0" eaLnBrk="1" hangingPunct="1">
              <a:buFontTx/>
              <a:buNone/>
              <a:defRPr/>
            </a:pPr>
            <a:endParaRPr lang="de-DE" dirty="0" smtClean="0"/>
          </a:p>
          <a:p>
            <a:pPr eaLnBrk="1" hangingPunct="1">
              <a:buFont typeface="Symbol" pitchFamily="18" charset="2"/>
              <a:buChar char="-"/>
              <a:defRPr/>
            </a:pPr>
            <a:r>
              <a:rPr lang="de-DE" dirty="0" smtClean="0"/>
              <a:t>treffen selbständig unter Offenlegung und Diskussion der erforderlichen Teiloperationen methodische Entscheidungen für eine historische Untersuchung (LK – Q)</a:t>
            </a:r>
          </a:p>
        </p:txBody>
      </p:sp>
      <p:sp>
        <p:nvSpPr>
          <p:cNvPr id="4" name="Pfeil nach unten 3"/>
          <p:cNvSpPr/>
          <p:nvPr/>
        </p:nvSpPr>
        <p:spPr>
          <a:xfrm>
            <a:off x="3854450" y="3290888"/>
            <a:ext cx="625475" cy="487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725"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35CB88-FC77-48A5-9ADB-FE78E19D3261}" type="slidenum">
              <a:rPr lang="de-DE" altLang="de-DE" smtClean="0"/>
              <a:pPr eaLnBrk="1" hangingPunct="1"/>
              <a:t>16</a:t>
            </a:fld>
            <a:endParaRPr lang="de-DE" altLang="de-DE" smtClean="0"/>
          </a:p>
        </p:txBody>
      </p:sp>
      <p:sp>
        <p:nvSpPr>
          <p:cNvPr id="6" name="Pfeil nach unten 5"/>
          <p:cNvSpPr/>
          <p:nvPr/>
        </p:nvSpPr>
        <p:spPr>
          <a:xfrm>
            <a:off x="3854450" y="4400550"/>
            <a:ext cx="641350" cy="530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animEffect transition="in" filter="blinds(horizontal)">
                                      <p:cBhvr>
                                        <p:cTn id="7" dur="500"/>
                                        <p:tgtEl>
                                          <p:spTgt spid="112643">
                                            <p:txEl>
                                              <p:pRg st="3" end="3"/>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nodeType="withEffect">
                                  <p:stCondLst>
                                    <p:cond delay="0"/>
                                  </p:stCondLst>
                                  <p:childTnLst>
                                    <p:set>
                                      <p:cBhvr>
                                        <p:cTn id="13" dur="1" fill="hold">
                                          <p:stCondLst>
                                            <p:cond delay="0"/>
                                          </p:stCondLst>
                                        </p:cTn>
                                        <p:tgtEl>
                                          <p:spTgt spid="112643">
                                            <p:txEl>
                                              <p:pRg st="6" end="6"/>
                                            </p:txEl>
                                          </p:spTgt>
                                        </p:tgtEl>
                                        <p:attrNameLst>
                                          <p:attrName>style.visibility</p:attrName>
                                        </p:attrNameLst>
                                      </p:cBhvr>
                                      <p:to>
                                        <p:strVal val="visible"/>
                                      </p:to>
                                    </p:set>
                                    <p:animEffect transition="in" filter="blinds(horizontal)">
                                      <p:cBhvr>
                                        <p:cTn id="14" dur="500"/>
                                        <p:tgtEl>
                                          <p:spTgt spid="112643">
                                            <p:txEl>
                                              <p:pRg st="6" end="6"/>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12643">
                                            <p:txEl>
                                              <p:pRg st="9" end="9"/>
                                            </p:txEl>
                                          </p:spTgt>
                                        </p:tgtEl>
                                        <p:attrNameLst>
                                          <p:attrName>style.visibility</p:attrName>
                                        </p:attrNameLst>
                                      </p:cBhvr>
                                      <p:to>
                                        <p:strVal val="visible"/>
                                      </p:to>
                                    </p:set>
                                    <p:animEffect transition="in" filter="blinds(horizontal)">
                                      <p:cBhvr>
                                        <p:cTn id="17" dur="500"/>
                                        <p:tgtEl>
                                          <p:spTgt spid="112643">
                                            <p:txEl>
                                              <p:pRg st="9" end="9"/>
                                            </p:txEl>
                                          </p:spTgt>
                                        </p:tgtEl>
                                      </p:cBhvr>
                                    </p:animEffect>
                                  </p:childTnLst>
                                </p:cTn>
                              </p:par>
                            </p:childTnLst>
                          </p:cTn>
                        </p:par>
                        <p:par>
                          <p:cTn id="18" fill="hold" nodeType="afterGroup">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410" name="Group 50"/>
          <p:cNvGraphicFramePr>
            <a:graphicFrameLocks noGrp="1"/>
          </p:cNvGraphicFramePr>
          <p:nvPr>
            <p:ph type="tbl" idx="1"/>
          </p:nvPr>
        </p:nvGraphicFramePr>
        <p:xfrm>
          <a:off x="520700" y="1420813"/>
          <a:ext cx="8064500" cy="4672014"/>
        </p:xfrm>
        <a:graphic>
          <a:graphicData uri="http://schemas.openxmlformats.org/drawingml/2006/table">
            <a:tbl>
              <a:tblPr/>
              <a:tblGrid>
                <a:gridCol w="863600"/>
                <a:gridCol w="7200900"/>
              </a:tblGrid>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Aufgaben und Ziele des Faches</a:t>
                      </a:r>
                      <a:r>
                        <a:rPr kumimoji="0" lang="de-DE" sz="1400" b="1" i="0" u="none" strike="noStrike" cap="none" normalizeH="0" baseline="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Kompetenzbereiche, Inhaltsfelder und Kompetenzerwartungen</a:t>
                      </a:r>
                      <a:r>
                        <a:rPr kumimoji="0" lang="de-DE" sz="1400" b="1" i="0" u="none" strike="noStrike" cap="none" normalizeH="0" baseline="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pitchFamily="34" charset="0"/>
                          <a:ea typeface="ヒラギノ角ゴ Pro W3" pitchFamily="-112" charset="-128"/>
                        </a:rPr>
                        <a:t>Kompetenzbereiche und Inhaltsfelder des Faches</a:t>
                      </a:r>
                      <a:r>
                        <a:rPr kumimoji="0" lang="de-DE" sz="1400" b="0" i="0" u="none" strike="noStrike" cap="none" normalizeH="0" baseline="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Kompetenzerwartungen und inhaltliche Schwerpunkte bis zum Ende der Einführungsphase</a:t>
                      </a:r>
                      <a:endParaRPr kumimoji="0" lang="de-DE" sz="1400" b="0"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pitchFamily="34" charset="0"/>
                          <a:ea typeface="ヒラギノ角ゴ Pro W3" pitchFamily="-112" charset="-128"/>
                        </a:rPr>
                        <a:t>Kompetenzerwartungen und inhaltliche Schwerpunkte bis zum Ende der Qualifikationsphase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rPr>
                        <a:t>Grundkurs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rPr>
                        <a:t>Leistungskurs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000"/>
                          </a:solidFill>
                          <a:effectLst/>
                          <a:latin typeface="Arial" pitchFamily="34" charset="0"/>
                          <a:ea typeface="ヒラギノ角ゴ Pro W3" pitchFamily="-112" charset="-128"/>
                        </a:rPr>
                        <a:t>Lernerfolgsüberprüfung und Leistungsbewertung</a:t>
                      </a:r>
                      <a:r>
                        <a:rPr kumimoji="0" lang="de-DE" sz="1400" b="1"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rPr>
                        <a:t>Abiturprüfung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rPr>
                        <a:t>Anhang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7" name="Textfeld 7"/>
          <p:cNvSpPr txBox="1">
            <a:spLocks noChangeArrowheads="1"/>
          </p:cNvSpPr>
          <p:nvPr/>
        </p:nvSpPr>
        <p:spPr bwMode="auto">
          <a:xfrm>
            <a:off x="2854325" y="847725"/>
            <a:ext cx="589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Kompetenzorientierte Kernlehrpläne</a:t>
            </a:r>
          </a:p>
        </p:txBody>
      </p:sp>
      <p:sp>
        <p:nvSpPr>
          <p:cNvPr id="31788"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52365D-E5D9-4063-BE9D-E5612DE48459}" type="slidenum">
              <a:rPr lang="de-DE" altLang="de-DE" smtClean="0"/>
              <a:pPr eaLnBrk="1" hangingPunct="1"/>
              <a:t>17</a:t>
            </a:fld>
            <a:endParaRPr lang="de-DE" altLang="de-DE" smtClean="0"/>
          </a:p>
        </p:txBody>
      </p:sp>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1E16A9-1617-47CA-B9F3-CB00A3D4ABD9}" type="slidenum">
              <a:rPr lang="de-DE" altLang="de-DE" sz="800">
                <a:ea typeface="ヒラギノ角ゴ Pro W3" pitchFamily="-112" charset="-128"/>
              </a:rPr>
              <a:pPr eaLnBrk="1" hangingPunct="1"/>
              <a:t>18</a:t>
            </a:fld>
            <a:endParaRPr lang="de-DE" altLang="de-DE" sz="800">
              <a:ea typeface="ヒラギノ角ゴ Pro W3" pitchFamily="-112" charset="-128"/>
            </a:endParaRPr>
          </a:p>
        </p:txBody>
      </p:sp>
      <p:sp>
        <p:nvSpPr>
          <p:cNvPr id="32771" name="Rectangle 4"/>
          <p:cNvSpPr>
            <a:spLocks noChangeArrowheads="1"/>
          </p:cNvSpPr>
          <p:nvPr/>
        </p:nvSpPr>
        <p:spPr bwMode="auto">
          <a:xfrm>
            <a:off x="250824" y="850900"/>
            <a:ext cx="8800811"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00050" indent="-400050" eaLnBrk="0" hangingPunct="0">
              <a:defRPr>
                <a:solidFill>
                  <a:schemeClr val="tx1"/>
                </a:solidFill>
                <a:latin typeface="Arial" pitchFamily="34" charset="0"/>
              </a:defRPr>
            </a:lvl1pPr>
            <a:lvl2pPr marL="742950" indent="-16351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45000"/>
              </a:spcBef>
            </a:pPr>
            <a:endParaRPr lang="de-DE" altLang="de-DE" sz="2400" b="1" u="sng" dirty="0">
              <a:solidFill>
                <a:srgbClr val="000099"/>
              </a:solidFill>
              <a:ea typeface="ヒラギノ角ゴ Pro W3" pitchFamily="-112" charset="-128"/>
            </a:endParaRPr>
          </a:p>
          <a:p>
            <a:pPr eaLnBrk="1" hangingPunct="1">
              <a:spcBef>
                <a:spcPct val="35000"/>
              </a:spcBef>
            </a:pPr>
            <a:r>
              <a:rPr lang="de-DE" altLang="de-DE" sz="2400" b="1" dirty="0">
                <a:solidFill>
                  <a:srgbClr val="002060"/>
                </a:solidFill>
                <a:ea typeface="ヒラギノ角ゴ Pro W3" pitchFamily="-112" charset="-128"/>
              </a:rPr>
              <a:t>Merkmale</a:t>
            </a:r>
            <a:endParaRPr lang="de-DE" altLang="de-DE" sz="2400" dirty="0">
              <a:solidFill>
                <a:srgbClr val="002060"/>
              </a:solidFill>
              <a:ea typeface="ヒラギノ角ゴ Pro W3" pitchFamily="-112" charset="-128"/>
            </a:endParaRPr>
          </a:p>
          <a:p>
            <a:pPr lvl="1" eaLnBrk="1" hangingPunct="1">
              <a:spcBef>
                <a:spcPct val="35000"/>
              </a:spcBef>
              <a:buFontTx/>
              <a:buChar char="•"/>
            </a:pPr>
            <a:r>
              <a:rPr lang="de-DE" altLang="de-DE" sz="1900" b="1" i="1" dirty="0">
                <a:ea typeface="ヒラギノ角ゴ Pro W3" pitchFamily="-112" charset="-128"/>
              </a:rPr>
              <a:t>standardorientiert</a:t>
            </a:r>
            <a:r>
              <a:rPr lang="de-DE" altLang="de-DE" sz="1900" i="1" dirty="0">
                <a:ea typeface="ヒラギノ角ゴ Pro W3" pitchFamily="-112" charset="-128"/>
              </a:rPr>
              <a:t>:</a:t>
            </a:r>
            <a:r>
              <a:rPr lang="de-DE" altLang="de-DE" sz="1900" dirty="0">
                <a:ea typeface="ヒラギノ角ゴ Pro W3" pitchFamily="-112" charset="-128"/>
              </a:rPr>
              <a:t> Kernlehrpläne greifen die Bildungsstandards vollständig auf bzw. definieren Standards (zu erreichende Ziele).</a:t>
            </a:r>
          </a:p>
          <a:p>
            <a:pPr lvl="1" eaLnBrk="1" hangingPunct="1">
              <a:spcBef>
                <a:spcPct val="35000"/>
              </a:spcBef>
              <a:buFontTx/>
              <a:buChar char="•"/>
            </a:pPr>
            <a:r>
              <a:rPr lang="de-DE" altLang="de-DE" sz="1900" b="1" i="1" dirty="0">
                <a:ea typeface="ヒラギノ角ゴ Pro W3" pitchFamily="-112" charset="-128"/>
              </a:rPr>
              <a:t>kompetenzorientiert:</a:t>
            </a:r>
            <a:r>
              <a:rPr lang="de-DE" altLang="de-DE" sz="1900" dirty="0">
                <a:ea typeface="ヒラギノ角ゴ Pro W3" pitchFamily="-112" charset="-128"/>
              </a:rPr>
              <a:t> Kernlehrpläne bestehen aus fachbezogenen Kompetenzerwartungen.</a:t>
            </a:r>
          </a:p>
          <a:p>
            <a:pPr lvl="1" eaLnBrk="1" hangingPunct="1">
              <a:spcBef>
                <a:spcPct val="35000"/>
              </a:spcBef>
              <a:buFontTx/>
              <a:buChar char="•"/>
            </a:pPr>
            <a:r>
              <a:rPr lang="de-DE" altLang="de-DE" sz="1900" b="1" i="1" dirty="0" err="1">
                <a:ea typeface="ヒラギノ角ゴ Pro W3" pitchFamily="-112" charset="-128"/>
              </a:rPr>
              <a:t>outputorientiert</a:t>
            </a:r>
            <a:r>
              <a:rPr lang="de-DE" altLang="de-DE" sz="1900" b="1" i="1" dirty="0">
                <a:ea typeface="ヒラギノ角ゴ Pro W3" pitchFamily="-112" charset="-128"/>
              </a:rPr>
              <a:t>:</a:t>
            </a:r>
            <a:r>
              <a:rPr lang="de-DE" altLang="de-DE" sz="1900" dirty="0">
                <a:ea typeface="ヒラギノ角ゴ Pro W3" pitchFamily="-112" charset="-128"/>
              </a:rPr>
              <a:t> Kernlehrpläne beschreiben die erwarteten Lernergebnisse.</a:t>
            </a:r>
          </a:p>
          <a:p>
            <a:pPr lvl="1" eaLnBrk="1" hangingPunct="1">
              <a:spcBef>
                <a:spcPct val="35000"/>
              </a:spcBef>
              <a:buFontTx/>
              <a:buChar char="•"/>
            </a:pPr>
            <a:r>
              <a:rPr lang="de-DE" altLang="de-DE" sz="1900" b="1" i="1" dirty="0">
                <a:ea typeface="ヒラギノ角ゴ Pro W3" pitchFamily="-112" charset="-128"/>
              </a:rPr>
              <a:t>verbindlich:</a:t>
            </a:r>
            <a:r>
              <a:rPr lang="de-DE" altLang="de-DE" sz="1900" dirty="0">
                <a:ea typeface="ヒラギノ角ゴ Pro W3" pitchFamily="-112" charset="-128"/>
              </a:rPr>
              <a:t> Kernlehrpläne beschreiben eine landesweit verbindliche </a:t>
            </a:r>
            <a:r>
              <a:rPr lang="de-DE" altLang="de-DE" sz="1900" dirty="0" err="1">
                <a:ea typeface="ヒラギノ角ゴ Pro W3" pitchFamily="-112" charset="-128"/>
              </a:rPr>
              <a:t>Obligatorik</a:t>
            </a:r>
            <a:r>
              <a:rPr lang="de-DE" altLang="de-DE" sz="1900" dirty="0">
                <a:ea typeface="ヒラギノ角ゴ Pro W3" pitchFamily="-112" charset="-128"/>
              </a:rPr>
              <a:t>; sie formulieren klare Ergebniserwartungen und keine Wahlmöglichkeiten.</a:t>
            </a:r>
          </a:p>
          <a:p>
            <a:pPr lvl="1" eaLnBrk="1" hangingPunct="1">
              <a:spcBef>
                <a:spcPct val="35000"/>
              </a:spcBef>
              <a:buFontTx/>
              <a:buChar char="•"/>
            </a:pPr>
            <a:r>
              <a:rPr lang="de-DE" altLang="de-DE" sz="1900" b="1" i="1" dirty="0" smtClean="0">
                <a:ea typeface="ヒラギノ角ゴ Pro W3" pitchFamily="-112" charset="-128"/>
              </a:rPr>
              <a:t>„</a:t>
            </a:r>
            <a:r>
              <a:rPr lang="de-DE" altLang="de-DE" sz="1900" b="1" i="1" dirty="0" err="1" smtClean="0">
                <a:ea typeface="ヒラギノ角ゴ Pro W3" pitchFamily="-112" charset="-128"/>
              </a:rPr>
              <a:t>entdidaktisiert</a:t>
            </a:r>
            <a:r>
              <a:rPr lang="de-DE" altLang="de-DE" sz="1900" b="1" i="1" dirty="0" smtClean="0">
                <a:ea typeface="ヒラギノ角ゴ Pro W3" pitchFamily="-112" charset="-128"/>
              </a:rPr>
              <a:t>“: </a:t>
            </a:r>
            <a:r>
              <a:rPr lang="de-DE" altLang="de-DE" sz="1900" dirty="0">
                <a:ea typeface="ヒラギノ角ゴ Pro W3" pitchFamily="-112" charset="-128"/>
              </a:rPr>
              <a:t>Kernlehrpläne beschränken sich auf die Formulierung der zu erreichenden Ergebnisse und treffen keine Aussagen zu Wegen und Verfahren der </a:t>
            </a:r>
            <a:r>
              <a:rPr lang="de-DE" altLang="de-DE" sz="1900" dirty="0" smtClean="0">
                <a:ea typeface="ヒラギノ角ゴ Pro W3" pitchFamily="-112" charset="-128"/>
              </a:rPr>
              <a:t>Zielerreichung. Didaktische Entscheidungen werden in den Schulen – u.a. bei der Erstellung des schulinternen Lehrplans – getroffen.</a:t>
            </a:r>
            <a:endParaRPr lang="de-DE" altLang="de-DE" sz="1900" dirty="0">
              <a:ea typeface="ヒラギノ角ゴ Pro W3" pitchFamily="-112" charset="-128"/>
            </a:endParaRPr>
          </a:p>
        </p:txBody>
      </p:sp>
      <p:sp>
        <p:nvSpPr>
          <p:cNvPr id="32772" name="Textfeld 5"/>
          <p:cNvSpPr txBox="1">
            <a:spLocks noChangeArrowheads="1"/>
          </p:cNvSpPr>
          <p:nvPr/>
        </p:nvSpPr>
        <p:spPr bwMode="auto">
          <a:xfrm>
            <a:off x="3195638" y="847725"/>
            <a:ext cx="555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Kompetenzorientierte Kernlehrpläne</a:t>
            </a:r>
          </a:p>
        </p:txBody>
      </p:sp>
      <p:sp>
        <p:nvSpPr>
          <p:cNvPr id="32773"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BF1947-BC90-4E16-8068-4F0B9F009FE4}" type="slidenum">
              <a:rPr lang="de-DE" altLang="de-DE" smtClean="0"/>
              <a:pPr eaLnBrk="1" hangingPunct="1"/>
              <a:t>18</a:t>
            </a:fld>
            <a:endParaRPr lang="de-DE" altLang="de-DE" smtClean="0"/>
          </a:p>
        </p:txBody>
      </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22325F-1828-4054-ACF7-BCB9C1E3C250}" type="slidenum">
              <a:rPr lang="de-DE" altLang="de-DE" sz="800"/>
              <a:pPr eaLnBrk="1" hangingPunct="1"/>
              <a:t>19</a:t>
            </a:fld>
            <a:endParaRPr lang="de-DE" altLang="de-DE" sz="800"/>
          </a:p>
        </p:txBody>
      </p:sp>
      <p:sp>
        <p:nvSpPr>
          <p:cNvPr id="33795" name="Rectangle 2"/>
          <p:cNvSpPr>
            <a:spLocks noGrp="1" noChangeArrowheads="1"/>
          </p:cNvSpPr>
          <p:nvPr>
            <p:ph type="title" idx="4294967295"/>
          </p:nvPr>
        </p:nvSpPr>
        <p:spPr>
          <a:xfrm>
            <a:off x="382588" y="1814513"/>
            <a:ext cx="8064500" cy="3206220"/>
          </a:xfrm>
        </p:spPr>
        <p:txBody>
          <a:bodyPr/>
          <a:lstStyle/>
          <a:p>
            <a:pPr algn="ctr" eaLnBrk="1" hangingPunct="1"/>
            <a:r>
              <a:rPr lang="de-DE" altLang="de-DE" sz="2800" dirty="0" smtClean="0">
                <a:solidFill>
                  <a:schemeClr val="tx2"/>
                </a:solidFill>
              </a:rPr>
              <a:t/>
            </a:r>
            <a:br>
              <a:rPr lang="de-DE" altLang="de-DE" sz="2800" dirty="0" smtClean="0">
                <a:solidFill>
                  <a:schemeClr val="tx2"/>
                </a:solidFill>
              </a:rPr>
            </a:br>
            <a:r>
              <a:rPr lang="de-DE" altLang="de-DE" sz="2800" dirty="0" smtClean="0">
                <a:solidFill>
                  <a:schemeClr val="tx2"/>
                </a:solidFill>
              </a:rPr>
              <a:t/>
            </a:r>
            <a:br>
              <a:rPr lang="de-DE" altLang="de-DE" sz="2800" dirty="0" smtClean="0">
                <a:solidFill>
                  <a:schemeClr val="tx2"/>
                </a:solidFill>
              </a:rPr>
            </a:br>
            <a:r>
              <a:rPr lang="de-DE" altLang="de-DE" sz="2400" dirty="0" smtClean="0">
                <a:solidFill>
                  <a:schemeClr val="tx2"/>
                </a:solidFill>
              </a:rPr>
              <a:t>II</a:t>
            </a:r>
            <a:r>
              <a:rPr lang="de-DE" altLang="de-DE" sz="2400" dirty="0">
                <a:solidFill>
                  <a:schemeClr val="tx2"/>
                </a:solidFill>
              </a:rPr>
              <a:t>. Schulinterne </a:t>
            </a:r>
            <a:r>
              <a:rPr lang="de-DE" altLang="de-DE" sz="2400" dirty="0" smtClean="0">
                <a:solidFill>
                  <a:schemeClr val="tx2"/>
                </a:solidFill>
              </a:rPr>
              <a:t>Lehrpläne </a:t>
            </a:r>
            <a:br>
              <a:rPr lang="de-DE" altLang="de-DE" sz="2400" dirty="0" smtClean="0">
                <a:solidFill>
                  <a:schemeClr val="tx2"/>
                </a:solidFill>
              </a:rPr>
            </a:br>
            <a:r>
              <a:rPr lang="de-DE" altLang="de-DE" sz="2400" dirty="0" smtClean="0">
                <a:solidFill>
                  <a:schemeClr val="tx2"/>
                </a:solidFill>
              </a:rPr>
              <a:t>und Unterstützungsangebote</a:t>
            </a:r>
            <a:endParaRPr lang="de-DE" altLang="de-DE" sz="2400" dirty="0">
              <a:solidFill>
                <a:schemeClr val="tx2"/>
              </a:solidFill>
            </a:endParaRPr>
          </a:p>
        </p:txBody>
      </p:sp>
      <p:sp>
        <p:nvSpPr>
          <p:cNvPr id="33796"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D9E7B7-400C-4E95-B07B-E9810BD77097}" type="slidenum">
              <a:rPr lang="de-DE" altLang="de-DE" smtClean="0"/>
              <a:pPr eaLnBrk="1" hangingPunct="1"/>
              <a:t>19</a:t>
            </a:fld>
            <a:endParaRPr lang="de-DE" altLang="de-DE"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body" idx="4294967295"/>
          </p:nvPr>
        </p:nvSpPr>
        <p:spPr>
          <a:xfrm>
            <a:off x="539750" y="1974850"/>
            <a:ext cx="8440738" cy="4002088"/>
          </a:xfrm>
        </p:spPr>
        <p:txBody>
          <a:bodyPr/>
          <a:lstStyle/>
          <a:p>
            <a:pPr marL="0" indent="0" defTabSz="358775" eaLnBrk="1" hangingPunct="1">
              <a:spcBef>
                <a:spcPct val="0"/>
              </a:spcBef>
              <a:buFontTx/>
              <a:buNone/>
            </a:pPr>
            <a:endParaRPr lang="de-DE" altLang="de-DE" sz="2000" dirty="0" smtClean="0">
              <a:latin typeface="Arial-BoldMT" charset="0"/>
            </a:endParaRPr>
          </a:p>
          <a:p>
            <a:pPr marL="514350" indent="-514350" defTabSz="358775" eaLnBrk="1" hangingPunct="1">
              <a:spcBef>
                <a:spcPct val="0"/>
              </a:spcBef>
              <a:buFont typeface="+mj-lt"/>
              <a:buAutoNum type="romanUcPeriod"/>
            </a:pPr>
            <a:r>
              <a:rPr lang="de-DE" altLang="de-DE" sz="2000" b="1" dirty="0" smtClean="0">
                <a:solidFill>
                  <a:srgbClr val="002060"/>
                </a:solidFill>
                <a:cs typeface="Times New Roman" pitchFamily="18" charset="0"/>
              </a:rPr>
              <a:t>Informationen zum Konzept und zur Gestaltung von kompetenzorientierten Kernlehrplänen</a:t>
            </a:r>
          </a:p>
          <a:p>
            <a:pPr lvl="2" defTabSz="358775" eaLnBrk="1" hangingPunct="1">
              <a:spcBef>
                <a:spcPct val="0"/>
              </a:spcBef>
              <a:buFont typeface="Symbol" panose="05050102010706020507" pitchFamily="18" charset="2"/>
              <a:buChar char="-"/>
            </a:pPr>
            <a:r>
              <a:rPr lang="de-DE" altLang="de-DE" sz="2000" dirty="0" smtClean="0">
                <a:solidFill>
                  <a:srgbClr val="000066"/>
                </a:solidFill>
                <a:ea typeface="ヒラギノ角ゴ Pro W3" pitchFamily="-112" charset="-128"/>
              </a:rPr>
              <a:t>Orientierungswechsel – von der Stoff- zur Ergebnisorientierung</a:t>
            </a:r>
          </a:p>
          <a:p>
            <a:pPr lvl="2" defTabSz="358775" eaLnBrk="1" hangingPunct="1">
              <a:spcBef>
                <a:spcPct val="0"/>
              </a:spcBef>
              <a:buFont typeface="Symbol" panose="05050102010706020507" pitchFamily="18" charset="2"/>
              <a:buChar char="-"/>
            </a:pPr>
            <a:r>
              <a:rPr lang="de-DE" altLang="de-DE" sz="2000" dirty="0" smtClean="0">
                <a:solidFill>
                  <a:srgbClr val="000066"/>
                </a:solidFill>
                <a:ea typeface="ヒラギノ角ゴ Pro W3" pitchFamily="-112" charset="-128"/>
              </a:rPr>
              <a:t>Kompetenzorientierung</a:t>
            </a:r>
          </a:p>
          <a:p>
            <a:pPr lvl="2" defTabSz="358775" eaLnBrk="1" hangingPunct="1">
              <a:spcBef>
                <a:spcPct val="0"/>
              </a:spcBef>
              <a:buFont typeface="Symbol" panose="05050102010706020507" pitchFamily="18" charset="2"/>
              <a:buChar char="-"/>
            </a:pPr>
            <a:r>
              <a:rPr lang="de-DE" altLang="de-DE" sz="2000" dirty="0" smtClean="0">
                <a:solidFill>
                  <a:srgbClr val="000066"/>
                </a:solidFill>
                <a:ea typeface="ヒラギノ角ゴ Pro W3" pitchFamily="-112" charset="-128"/>
              </a:rPr>
              <a:t>Kompetenzorientierte Kernlehrpläne</a:t>
            </a:r>
          </a:p>
          <a:p>
            <a:pPr marL="514350" indent="-514350" defTabSz="358775" eaLnBrk="1" hangingPunct="1">
              <a:spcBef>
                <a:spcPct val="0"/>
              </a:spcBef>
              <a:buFont typeface="+mj-lt"/>
              <a:buAutoNum type="romanUcPeriod"/>
            </a:pPr>
            <a:endParaRPr lang="de-DE" altLang="de-DE" sz="2000" dirty="0" smtClean="0">
              <a:solidFill>
                <a:srgbClr val="000066"/>
              </a:solidFill>
              <a:ea typeface="ヒラギノ角ゴ Pro W3" pitchFamily="-112" charset="-128"/>
            </a:endParaRPr>
          </a:p>
          <a:p>
            <a:pPr marL="514350" indent="-514350" defTabSz="358775" eaLnBrk="1" hangingPunct="1">
              <a:spcBef>
                <a:spcPct val="0"/>
              </a:spcBef>
              <a:buFont typeface="+mj-lt"/>
              <a:buAutoNum type="romanUcPeriod"/>
            </a:pPr>
            <a:r>
              <a:rPr lang="de-DE" altLang="de-DE" sz="2000" b="1" dirty="0" smtClean="0">
                <a:solidFill>
                  <a:srgbClr val="002060"/>
                </a:solidFill>
                <a:cs typeface="Times New Roman" pitchFamily="18" charset="0"/>
              </a:rPr>
              <a:t>Schulinterne Lehrpläne und Unterstützungsangebote</a:t>
            </a:r>
          </a:p>
          <a:p>
            <a:pPr marL="514350" indent="-514350" defTabSz="358775" eaLnBrk="1" hangingPunct="1">
              <a:spcBef>
                <a:spcPct val="0"/>
              </a:spcBef>
              <a:buFont typeface="+mj-lt"/>
              <a:buAutoNum type="romanUcPeriod"/>
            </a:pPr>
            <a:endParaRPr lang="de-DE" altLang="de-DE" sz="2000" b="1" dirty="0" smtClean="0">
              <a:solidFill>
                <a:srgbClr val="002060"/>
              </a:solidFill>
              <a:cs typeface="Times New Roman" pitchFamily="18" charset="0"/>
            </a:endParaRPr>
          </a:p>
          <a:p>
            <a:pPr marL="514350" indent="-514350" defTabSz="358775" eaLnBrk="1" hangingPunct="1">
              <a:spcBef>
                <a:spcPct val="0"/>
              </a:spcBef>
              <a:buFont typeface="+mj-lt"/>
              <a:buAutoNum type="romanUcPeriod"/>
            </a:pPr>
            <a:r>
              <a:rPr lang="de-DE" altLang="de-DE" sz="2000" b="1" dirty="0" smtClean="0">
                <a:solidFill>
                  <a:srgbClr val="002060"/>
                </a:solidFill>
                <a:cs typeface="Times New Roman" pitchFamily="18" charset="0"/>
              </a:rPr>
              <a:t>Fachspezifische Erläuterungen zum neuen KLP Geschichte</a:t>
            </a:r>
            <a:endParaRPr lang="de-DE" altLang="de-DE" sz="2000" b="1" dirty="0" smtClean="0">
              <a:solidFill>
                <a:srgbClr val="FF0000"/>
              </a:solidFill>
              <a:cs typeface="Times New Roman" pitchFamily="18" charset="0"/>
            </a:endParaRPr>
          </a:p>
          <a:p>
            <a:pPr marL="0" indent="0" defTabSz="358775" eaLnBrk="1" hangingPunct="1">
              <a:spcBef>
                <a:spcPct val="0"/>
              </a:spcBef>
              <a:buFontTx/>
              <a:buNone/>
            </a:pPr>
            <a:endParaRPr lang="de-DE" altLang="de-DE" sz="2000" b="1" dirty="0" smtClean="0">
              <a:solidFill>
                <a:srgbClr val="002060"/>
              </a:solidFill>
              <a:cs typeface="Times New Roman" pitchFamily="18" charset="0"/>
            </a:endParaRPr>
          </a:p>
          <a:p>
            <a:pPr marL="0" indent="0" defTabSz="358775" eaLnBrk="1" hangingPunct="1">
              <a:spcBef>
                <a:spcPct val="0"/>
              </a:spcBef>
              <a:buFontTx/>
              <a:buChar char="-"/>
            </a:pPr>
            <a:endParaRPr lang="de-DE" altLang="de-DE" sz="2000" dirty="0" smtClean="0">
              <a:solidFill>
                <a:srgbClr val="000066"/>
              </a:solidFill>
              <a:ea typeface="ヒラギノ角ゴ Pro W3" pitchFamily="-112" charset="-128"/>
            </a:endParaRPr>
          </a:p>
          <a:p>
            <a:pPr marL="0" indent="0" defTabSz="358775" eaLnBrk="1" hangingPunct="1">
              <a:spcBef>
                <a:spcPct val="0"/>
              </a:spcBef>
              <a:buFontTx/>
              <a:buAutoNum type="arabicPeriod"/>
            </a:pPr>
            <a:endParaRPr lang="de-DE" altLang="de-DE" sz="2000" dirty="0" smtClean="0">
              <a:solidFill>
                <a:srgbClr val="000066"/>
              </a:solidFill>
              <a:ea typeface="ヒラギノ角ゴ Pro W3" pitchFamily="-112" charset="-128"/>
            </a:endParaRPr>
          </a:p>
          <a:p>
            <a:pPr marL="0" indent="0" defTabSz="358775" eaLnBrk="1" hangingPunct="1">
              <a:spcBef>
                <a:spcPct val="0"/>
              </a:spcBef>
              <a:buFontTx/>
              <a:buAutoNum type="arabicPeriod"/>
            </a:pPr>
            <a:endParaRPr lang="de-DE" altLang="de-DE" sz="2000" dirty="0" smtClean="0">
              <a:solidFill>
                <a:srgbClr val="002060"/>
              </a:solidFill>
              <a:cs typeface="Times New Roman" pitchFamily="18" charset="0"/>
            </a:endParaRPr>
          </a:p>
        </p:txBody>
      </p:sp>
      <p:sp>
        <p:nvSpPr>
          <p:cNvPr id="15363" name="Rectangle 11"/>
          <p:cNvSpPr>
            <a:spLocks noGrp="1" noChangeArrowheads="1"/>
          </p:cNvSpPr>
          <p:nvPr>
            <p:ph type="title" idx="4294967295"/>
          </p:nvPr>
        </p:nvSpPr>
        <p:spPr>
          <a:xfrm>
            <a:off x="522288" y="1397000"/>
            <a:ext cx="8064500" cy="388938"/>
          </a:xfrm>
        </p:spPr>
        <p:txBody>
          <a:bodyPr/>
          <a:lstStyle/>
          <a:p>
            <a:pPr eaLnBrk="1" hangingPunct="1"/>
            <a:r>
              <a:rPr lang="de-DE" altLang="de-DE" sz="2800" smtClean="0">
                <a:solidFill>
                  <a:srgbClr val="002060"/>
                </a:solidFill>
                <a:latin typeface="Arial" pitchFamily="34" charset="0"/>
              </a:rPr>
              <a:t>Agenda</a:t>
            </a:r>
            <a:endParaRPr lang="de-DE" altLang="de-DE" sz="2800" smtClean="0">
              <a:solidFill>
                <a:schemeClr val="tx2"/>
              </a:solidFill>
            </a:endParaRPr>
          </a:p>
        </p:txBody>
      </p:sp>
      <p:sp>
        <p:nvSpPr>
          <p:cNvPr id="15364"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360B66-C49C-43A1-812E-0728A5901E7A}" type="slidenum">
              <a:rPr lang="de-DE" altLang="de-DE" smtClean="0"/>
              <a:pPr eaLnBrk="1" hangingPunct="1"/>
              <a:t>2</a:t>
            </a:fld>
            <a:endParaRPr lang="de-DE" altLang="de-DE" smtClean="0"/>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6575" y="1001713"/>
            <a:ext cx="82010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de-DE" altLang="de-DE" sz="1000" b="1" dirty="0">
              <a:solidFill>
                <a:srgbClr val="000099"/>
              </a:solidFill>
            </a:endParaRPr>
          </a:p>
          <a:p>
            <a:pPr>
              <a:spcBef>
                <a:spcPct val="50000"/>
              </a:spcBef>
            </a:pPr>
            <a:r>
              <a:rPr lang="de-DE" altLang="de-DE" sz="2400" b="1" dirty="0">
                <a:solidFill>
                  <a:srgbClr val="000099"/>
                </a:solidFill>
              </a:rPr>
              <a:t>Aufgabe schulinterner Lehrpläne:</a:t>
            </a:r>
            <a:r>
              <a:rPr lang="de-DE" altLang="de-DE" sz="2400" dirty="0">
                <a:solidFill>
                  <a:srgbClr val="000099"/>
                </a:solidFill>
              </a:rPr>
              <a:t> </a:t>
            </a:r>
          </a:p>
          <a:p>
            <a:pPr>
              <a:spcBef>
                <a:spcPct val="50000"/>
              </a:spcBef>
            </a:pPr>
            <a:r>
              <a:rPr lang="de-DE" altLang="de-DE" sz="2000" b="1" dirty="0">
                <a:solidFill>
                  <a:srgbClr val="000099"/>
                </a:solidFill>
              </a:rPr>
              <a:t>die verbindlichen Vorgaben der Kernlehrpläne auf die Situation der Schule bezogen konkretisieren und Freiräume ausgestalten</a:t>
            </a:r>
          </a:p>
          <a:p>
            <a:pPr>
              <a:spcBef>
                <a:spcPct val="50000"/>
              </a:spcBef>
            </a:pPr>
            <a:endParaRPr lang="de-DE" altLang="de-DE" sz="2000" b="1" dirty="0">
              <a:solidFill>
                <a:srgbClr val="000099"/>
              </a:solidFill>
            </a:endParaRPr>
          </a:p>
          <a:p>
            <a:pPr eaLnBrk="1" hangingPunct="1"/>
            <a:r>
              <a:rPr lang="de-DE" altLang="de-DE" sz="1600" b="1" dirty="0"/>
              <a:t>Rechtliche </a:t>
            </a:r>
            <a:r>
              <a:rPr lang="de-DE" altLang="de-DE" sz="1600" b="1" dirty="0" smtClean="0"/>
              <a:t>Grundlagen I</a:t>
            </a:r>
            <a:endParaRPr lang="de-DE" altLang="de-DE" sz="1600" b="1" dirty="0"/>
          </a:p>
          <a:p>
            <a:pPr eaLnBrk="1" hangingPunct="1"/>
            <a:endParaRPr lang="de-DE" altLang="de-DE" sz="1600" b="1" dirty="0"/>
          </a:p>
          <a:p>
            <a:pPr eaLnBrk="1" hangingPunct="1"/>
            <a:r>
              <a:rPr lang="de-DE" altLang="de-DE" sz="1600" b="1" dirty="0"/>
              <a:t>SchulG § 29 - Unterrichtsvorgaben</a:t>
            </a:r>
            <a:endParaRPr lang="de-DE" altLang="de-DE" sz="1600" dirty="0"/>
          </a:p>
          <a:p>
            <a:pPr eaLnBrk="1" hangingPunct="1">
              <a:spcBef>
                <a:spcPct val="40000"/>
              </a:spcBef>
            </a:pPr>
            <a:r>
              <a:rPr lang="de-DE" altLang="de-DE" sz="1600" dirty="0"/>
              <a:t>(1) Das </a:t>
            </a:r>
            <a:r>
              <a:rPr lang="de-DE" altLang="de-DE" sz="1600" b="1" dirty="0"/>
              <a:t>Ministerium</a:t>
            </a:r>
            <a:r>
              <a:rPr lang="de-DE" altLang="de-DE" sz="1600" dirty="0"/>
              <a:t> erlässt in der Regel schulformspezifische Vorgaben</a:t>
            </a:r>
          </a:p>
          <a:p>
            <a:pPr eaLnBrk="1" hangingPunct="1"/>
            <a:r>
              <a:rPr lang="de-DE" altLang="de-DE" sz="1600" dirty="0"/>
              <a:t>für den Unterricht (Richtlinien, Rahmenvorgaben, Lehrpläne). Diese legen insbesondere die Ziele und Inhalte für die Bildungsgänge, Unterrichtsfächer und Lernbereiche fest und bestimmen die </a:t>
            </a:r>
            <a:r>
              <a:rPr lang="de-DE" altLang="de-DE" sz="1600" b="1" dirty="0"/>
              <a:t>erwarteten Lernergebnisse</a:t>
            </a:r>
            <a:r>
              <a:rPr lang="de-DE" altLang="de-DE" sz="1600" dirty="0"/>
              <a:t> (Bildungsstandards).</a:t>
            </a:r>
          </a:p>
          <a:p>
            <a:pPr eaLnBrk="1" hangingPunct="1">
              <a:spcBef>
                <a:spcPct val="40000"/>
              </a:spcBef>
            </a:pPr>
            <a:r>
              <a:rPr lang="de-DE" altLang="de-DE" sz="1600" dirty="0"/>
              <a:t>(2) Die </a:t>
            </a:r>
            <a:r>
              <a:rPr lang="de-DE" altLang="de-DE" sz="1600" b="1" dirty="0"/>
              <a:t>Schulen</a:t>
            </a:r>
            <a:r>
              <a:rPr lang="de-DE" altLang="de-DE" sz="1600" dirty="0"/>
              <a:t> bestimmen auf der Grundlage der Unterrichtsvorgaben nach Absatz 1 in Verbindung mit ihrem Schulprogramm</a:t>
            </a:r>
            <a:r>
              <a:rPr lang="de-DE" altLang="de-DE" sz="1600" b="1" dirty="0"/>
              <a:t> schuleigene Unterrichtsvorgaben.</a:t>
            </a:r>
          </a:p>
          <a:p>
            <a:pPr eaLnBrk="1" hangingPunct="1">
              <a:spcBef>
                <a:spcPct val="40000"/>
              </a:spcBef>
            </a:pPr>
            <a:r>
              <a:rPr lang="de-DE" altLang="de-DE" sz="1600" dirty="0"/>
              <a:t>(3) Unterrichtsvorgaben nach den Absätzen 1 und 2 sind so zu fassen,</a:t>
            </a:r>
          </a:p>
          <a:p>
            <a:pPr eaLnBrk="1" hangingPunct="1"/>
            <a:r>
              <a:rPr lang="de-DE" altLang="de-DE" sz="1600" dirty="0"/>
              <a:t>dass für die Lehrerinnen und Lehrer ein</a:t>
            </a:r>
            <a:r>
              <a:rPr lang="de-DE" altLang="de-DE" sz="1600" b="1" dirty="0"/>
              <a:t> pädagogischer Gestaltungsspielraum </a:t>
            </a:r>
            <a:r>
              <a:rPr lang="de-DE" altLang="de-DE" sz="1600" dirty="0"/>
              <a:t>bleibt</a:t>
            </a:r>
            <a:r>
              <a:rPr lang="de-DE" altLang="de-DE" sz="1600" b="1" dirty="0"/>
              <a:t>.</a:t>
            </a:r>
          </a:p>
        </p:txBody>
      </p:sp>
      <p:sp>
        <p:nvSpPr>
          <p:cNvPr id="34819" name="Text Box 3"/>
          <p:cNvSpPr txBox="1">
            <a:spLocks noChangeArrowheads="1"/>
          </p:cNvSpPr>
          <p:nvPr/>
        </p:nvSpPr>
        <p:spPr bwMode="auto">
          <a:xfrm>
            <a:off x="1311275" y="2935288"/>
            <a:ext cx="726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de-DE" altLang="de-DE"/>
          </a:p>
        </p:txBody>
      </p:sp>
      <p:sp>
        <p:nvSpPr>
          <p:cNvPr id="34820"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Schulinterne Lehrpläne</a:t>
            </a:r>
          </a:p>
        </p:txBody>
      </p:sp>
      <p:sp>
        <p:nvSpPr>
          <p:cNvPr id="3482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D88D41-ACC6-4823-9214-827864637B5D}" type="slidenum">
              <a:rPr lang="de-DE" altLang="de-DE" smtClean="0"/>
              <a:pPr eaLnBrk="1" hangingPunct="1"/>
              <a:t>20</a:t>
            </a:fld>
            <a:endParaRPr lang="de-DE" altLang="de-DE" smtClean="0"/>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6575" y="1001713"/>
            <a:ext cx="8201025"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de-DE" altLang="de-DE" sz="1000" b="1" dirty="0">
              <a:solidFill>
                <a:srgbClr val="000099"/>
              </a:solidFill>
            </a:endParaRPr>
          </a:p>
          <a:p>
            <a:pPr>
              <a:spcBef>
                <a:spcPct val="50000"/>
              </a:spcBef>
            </a:pPr>
            <a:endParaRPr lang="de-DE" altLang="de-DE" sz="2000" b="1" dirty="0">
              <a:solidFill>
                <a:srgbClr val="000099"/>
              </a:solidFill>
            </a:endParaRPr>
          </a:p>
          <a:p>
            <a:pPr eaLnBrk="1" hangingPunct="1"/>
            <a:r>
              <a:rPr lang="de-DE" altLang="de-DE" sz="1600" b="1" dirty="0"/>
              <a:t>Rechtliche </a:t>
            </a:r>
            <a:r>
              <a:rPr lang="de-DE" altLang="de-DE" sz="1600" b="1" dirty="0" smtClean="0"/>
              <a:t>Grundlagen II</a:t>
            </a:r>
            <a:endParaRPr lang="de-DE" altLang="de-DE" sz="1600" b="1" dirty="0"/>
          </a:p>
          <a:p>
            <a:pPr eaLnBrk="1" hangingPunct="1"/>
            <a:endParaRPr lang="de-DE" altLang="de-DE" sz="1600" b="1" dirty="0"/>
          </a:p>
          <a:p>
            <a:pPr eaLnBrk="1" hangingPunct="1"/>
            <a:r>
              <a:rPr lang="de-DE" altLang="de-DE" sz="1600" b="1" dirty="0"/>
              <a:t>SchulG § </a:t>
            </a:r>
            <a:r>
              <a:rPr lang="de-DE" altLang="de-DE" sz="1600" b="1" dirty="0" smtClean="0"/>
              <a:t>70 Abs. 3 und 4</a:t>
            </a:r>
            <a:endParaRPr lang="de-DE" altLang="de-DE" sz="1600" dirty="0"/>
          </a:p>
          <a:p>
            <a:pPr eaLnBrk="1" hangingPunct="1">
              <a:spcBef>
                <a:spcPct val="40000"/>
              </a:spcBef>
            </a:pPr>
            <a:r>
              <a:rPr lang="de-DE" altLang="de-DE" sz="1600" dirty="0" smtClean="0"/>
              <a:t>(</a:t>
            </a:r>
            <a:r>
              <a:rPr lang="de-DE" altLang="de-DE" sz="1600" dirty="0"/>
              <a:t>3) </a:t>
            </a:r>
            <a:r>
              <a:rPr lang="de-DE" altLang="de-DE" sz="1600" dirty="0" smtClean="0"/>
              <a:t>Die Fachkonferenz berät über alle das Fach … betreffenden Angelegenheiten einschließlich der Zusammenarbeit mit anderen Fächern. Sie trägt Verantwortung für die schulinterne Qualitätssicherung und –</a:t>
            </a:r>
            <a:r>
              <a:rPr lang="de-DE" altLang="de-DE" sz="1600" dirty="0" err="1" smtClean="0"/>
              <a:t>entwicklung</a:t>
            </a:r>
            <a:r>
              <a:rPr lang="de-DE" altLang="de-DE" sz="1600" dirty="0" smtClean="0"/>
              <a:t> der fachlichen Arbeit und </a:t>
            </a:r>
            <a:r>
              <a:rPr lang="de-DE" altLang="de-DE" sz="1600" b="1" dirty="0" smtClean="0"/>
              <a:t>berät</a:t>
            </a:r>
            <a:r>
              <a:rPr lang="de-DE" altLang="de-DE" sz="1600" dirty="0" smtClean="0"/>
              <a:t> über Ziele, Arbeitspläne; Evaluationsmaßnahmen und –</a:t>
            </a:r>
            <a:r>
              <a:rPr lang="de-DE" altLang="de-DE" sz="1600" dirty="0" err="1" smtClean="0"/>
              <a:t>ergebnisse</a:t>
            </a:r>
            <a:r>
              <a:rPr lang="de-DE" altLang="de-DE" sz="1600" dirty="0" smtClean="0"/>
              <a:t> und Rechenschaftslegung.</a:t>
            </a:r>
            <a:endParaRPr lang="de-DE" altLang="de-DE" sz="1600" b="1" dirty="0"/>
          </a:p>
          <a:p>
            <a:pPr eaLnBrk="1" hangingPunct="1">
              <a:spcBef>
                <a:spcPct val="40000"/>
              </a:spcBef>
            </a:pPr>
            <a:r>
              <a:rPr lang="de-DE" altLang="de-DE" sz="1600" dirty="0" smtClean="0"/>
              <a:t>(4) Die Fachkonferenz </a:t>
            </a:r>
            <a:r>
              <a:rPr lang="de-DE" altLang="de-DE" sz="1600" b="1" dirty="0" smtClean="0"/>
              <a:t>entscheidet </a:t>
            </a:r>
            <a:r>
              <a:rPr lang="de-DE" altLang="de-DE" sz="1600" dirty="0" smtClean="0"/>
              <a:t>in ihrem Fach insbesondere über</a:t>
            </a:r>
          </a:p>
          <a:p>
            <a:pPr marL="342900" indent="-342900" eaLnBrk="1" hangingPunct="1">
              <a:spcBef>
                <a:spcPct val="40000"/>
              </a:spcBef>
              <a:buAutoNum type="arabicPeriod"/>
            </a:pPr>
            <a:r>
              <a:rPr lang="de-DE" altLang="de-DE" sz="1600" dirty="0" smtClean="0"/>
              <a:t>Grundsätze der fachmethodischen und fachdidaktischen Arbeit,</a:t>
            </a:r>
          </a:p>
          <a:p>
            <a:pPr marL="342900" indent="-342900" eaLnBrk="1" hangingPunct="1">
              <a:spcBef>
                <a:spcPct val="40000"/>
              </a:spcBef>
              <a:buAutoNum type="arabicPeriod"/>
            </a:pPr>
            <a:r>
              <a:rPr lang="de-DE" altLang="de-DE" sz="1600" dirty="0" smtClean="0"/>
              <a:t>Grundsätze zur Leistungsbewertung,</a:t>
            </a:r>
          </a:p>
          <a:p>
            <a:pPr marL="342900" indent="-342900" eaLnBrk="1" hangingPunct="1">
              <a:spcBef>
                <a:spcPct val="40000"/>
              </a:spcBef>
              <a:buAutoNum type="arabicPeriod"/>
            </a:pPr>
            <a:r>
              <a:rPr lang="de-DE" altLang="de-DE" sz="1600" dirty="0" smtClean="0"/>
              <a:t>Vorschläge an die Lehrekonferenz zur Einführung von Lernmitteln.</a:t>
            </a:r>
            <a:endParaRPr lang="de-DE" altLang="de-DE" sz="1600" dirty="0"/>
          </a:p>
        </p:txBody>
      </p:sp>
      <p:sp>
        <p:nvSpPr>
          <p:cNvPr id="34819" name="Text Box 3"/>
          <p:cNvSpPr txBox="1">
            <a:spLocks noChangeArrowheads="1"/>
          </p:cNvSpPr>
          <p:nvPr/>
        </p:nvSpPr>
        <p:spPr bwMode="auto">
          <a:xfrm>
            <a:off x="1311275" y="2935288"/>
            <a:ext cx="726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de-DE" altLang="de-DE"/>
          </a:p>
        </p:txBody>
      </p:sp>
      <p:sp>
        <p:nvSpPr>
          <p:cNvPr id="34820" name="Textfeld 6"/>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Schulinterne Lehrpläne</a:t>
            </a:r>
          </a:p>
        </p:txBody>
      </p:sp>
      <p:sp>
        <p:nvSpPr>
          <p:cNvPr id="3482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D88D41-ACC6-4823-9214-827864637B5D}" type="slidenum">
              <a:rPr lang="de-DE" altLang="de-DE" smtClean="0"/>
              <a:pPr eaLnBrk="1" hangingPunct="1"/>
              <a:t>21</a:t>
            </a:fld>
            <a:endParaRPr lang="de-DE" altLang="de-DE" smtClean="0"/>
          </a:p>
        </p:txBody>
      </p:sp>
    </p:spTree>
    <p:extLst>
      <p:ext uri="{BB962C8B-B14F-4D97-AF65-F5344CB8AC3E}">
        <p14:creationId xmlns:p14="http://schemas.microsoft.com/office/powerpoint/2010/main" val="637881068"/>
      </p:ext>
    </p:extLst>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B7D90D2-2EB1-4266-BA6F-B2C4746879E2}" type="slidenum">
              <a:rPr lang="de-DE" altLang="de-DE" sz="800">
                <a:ea typeface="ヒラギノ角ゴ Pro W3" pitchFamily="-112" charset="-128"/>
              </a:rPr>
              <a:pPr eaLnBrk="1" hangingPunct="1"/>
              <a:t>22</a:t>
            </a:fld>
            <a:endParaRPr lang="de-DE" altLang="de-DE" sz="800">
              <a:ea typeface="ヒラギノ角ゴ Pro W3" pitchFamily="-112" charset="-128"/>
            </a:endParaRPr>
          </a:p>
        </p:txBody>
      </p:sp>
      <p:sp>
        <p:nvSpPr>
          <p:cNvPr id="35843" name="Rectangle 3"/>
          <p:cNvSpPr>
            <a:spLocks noChangeArrowheads="1"/>
          </p:cNvSpPr>
          <p:nvPr/>
        </p:nvSpPr>
        <p:spPr bwMode="auto">
          <a:xfrm>
            <a:off x="395288" y="1254125"/>
            <a:ext cx="842486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2238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Times" pitchFamily="18" charset="0"/>
              <a:buNone/>
            </a:pPr>
            <a:r>
              <a:rPr lang="de-DE" altLang="de-DE" sz="3200">
                <a:solidFill>
                  <a:srgbClr val="000099"/>
                </a:solidFill>
                <a:ea typeface="ヒラギノ角ゴ Pro W3" pitchFamily="-112" charset="-128"/>
              </a:rPr>
              <a:t>	</a:t>
            </a:r>
            <a:r>
              <a:rPr lang="de-DE" altLang="de-DE" sz="2000" b="1" u="sng">
                <a:solidFill>
                  <a:srgbClr val="000099"/>
                </a:solidFill>
                <a:ea typeface="ヒラギノ角ゴ Pro W3" pitchFamily="-112" charset="-128"/>
              </a:rPr>
              <a:t>Anforderungen an die Schulen angesichts  </a:t>
            </a:r>
            <a:br>
              <a:rPr lang="de-DE" altLang="de-DE" sz="2000" b="1" u="sng">
                <a:solidFill>
                  <a:srgbClr val="000099"/>
                </a:solidFill>
                <a:ea typeface="ヒラギノ角ゴ Pro W3" pitchFamily="-112" charset="-128"/>
              </a:rPr>
            </a:br>
            <a:r>
              <a:rPr lang="de-DE" altLang="de-DE" sz="2000" b="1" u="sng">
                <a:solidFill>
                  <a:srgbClr val="000099"/>
                </a:solidFill>
                <a:ea typeface="ヒラギノ角ゴ Pro W3" pitchFamily="-112" charset="-128"/>
              </a:rPr>
              <a:t>kompetenzorientierter Kernlehrpläne</a:t>
            </a:r>
          </a:p>
        </p:txBody>
      </p:sp>
      <p:sp>
        <p:nvSpPr>
          <p:cNvPr id="35844" name="Textfeld 7"/>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2060"/>
                </a:solidFill>
              </a:rPr>
              <a:t>Schulinterne Lehrpläne</a:t>
            </a:r>
            <a:endParaRPr lang="de-DE" altLang="de-DE" sz="2400" b="1">
              <a:solidFill>
                <a:srgbClr val="000066"/>
              </a:solidFill>
              <a:ea typeface="ヒラギノ角ゴ Pro W3" pitchFamily="-112" charset="-128"/>
            </a:endParaRPr>
          </a:p>
        </p:txBody>
      </p:sp>
      <p:sp>
        <p:nvSpPr>
          <p:cNvPr id="35845" name="Titel 1"/>
          <p:cNvSpPr>
            <a:spLocks noGrp="1"/>
          </p:cNvSpPr>
          <p:nvPr>
            <p:ph type="title"/>
          </p:nvPr>
        </p:nvSpPr>
        <p:spPr/>
        <p:txBody>
          <a:bodyPr/>
          <a:lstStyle/>
          <a:p>
            <a:r>
              <a:rPr lang="de-DE" altLang="de-DE" dirty="0" smtClean="0"/>
              <a:t> </a:t>
            </a:r>
          </a:p>
        </p:txBody>
      </p:sp>
      <p:sp>
        <p:nvSpPr>
          <p:cNvPr id="4" name="Inhaltsplatzhalter 3"/>
          <p:cNvSpPr>
            <a:spLocks noGrp="1"/>
          </p:cNvSpPr>
          <p:nvPr>
            <p:ph sz="half" idx="2"/>
          </p:nvPr>
        </p:nvSpPr>
        <p:spPr/>
        <p:txBody>
          <a:bodyPr/>
          <a:lstStyle/>
          <a:p>
            <a:pPr marL="0" indent="0">
              <a:buFontTx/>
              <a:buNone/>
              <a:defRPr/>
            </a:pPr>
            <a:r>
              <a:rPr lang="de-DE" sz="2000" kern="1200" dirty="0" smtClean="0">
                <a:solidFill>
                  <a:srgbClr val="000000"/>
                </a:solidFill>
                <a:ea typeface="ヒラギノ角ゴ Pro W3" pitchFamily="-112" charset="-128"/>
              </a:rPr>
              <a:t>KLP:</a:t>
            </a:r>
          </a:p>
          <a:p>
            <a:pPr>
              <a:defRPr/>
            </a:pPr>
            <a:r>
              <a:rPr lang="de-DE" sz="1800" kern="1200" dirty="0" smtClean="0">
                <a:solidFill>
                  <a:srgbClr val="000000"/>
                </a:solidFill>
                <a:ea typeface="ヒラギノ角ゴ Pro W3" pitchFamily="-112" charset="-128"/>
              </a:rPr>
              <a:t>Vorgabe </a:t>
            </a:r>
            <a:r>
              <a:rPr lang="de-DE" sz="1800" kern="1200" dirty="0">
                <a:solidFill>
                  <a:srgbClr val="000000"/>
                </a:solidFill>
                <a:ea typeface="ヒラギノ角ゴ Pro W3" pitchFamily="-112" charset="-128"/>
              </a:rPr>
              <a:t>zu erreichender Kompetenzen </a:t>
            </a:r>
            <a:r>
              <a:rPr lang="de-DE" sz="1800" kern="1200" dirty="0" smtClean="0">
                <a:solidFill>
                  <a:srgbClr val="000000"/>
                </a:solidFill>
                <a:ea typeface="ヒラギノ角ゴ Pro W3" pitchFamily="-112" charset="-128"/>
              </a:rPr>
              <a:t>…</a:t>
            </a:r>
          </a:p>
          <a:p>
            <a:pPr>
              <a:defRPr/>
            </a:pPr>
            <a:endParaRPr lang="de-DE" sz="1800" kern="1200" dirty="0" smtClean="0">
              <a:solidFill>
                <a:srgbClr val="000000"/>
              </a:solidFill>
              <a:ea typeface="ヒラギノ角ゴ Pro W3" pitchFamily="-112" charset="-128"/>
            </a:endParaRPr>
          </a:p>
          <a:p>
            <a:pPr>
              <a:defRPr/>
            </a:pPr>
            <a:r>
              <a:rPr lang="de-DE" sz="1800" kern="1200" dirty="0" smtClean="0">
                <a:solidFill>
                  <a:srgbClr val="000000"/>
                </a:solidFill>
                <a:ea typeface="ヒラギノ角ゴ Pro W3" pitchFamily="-112" charset="-128"/>
              </a:rPr>
              <a:t>Beschränkung </a:t>
            </a:r>
            <a:r>
              <a:rPr lang="de-DE" sz="1800" kern="1200" dirty="0">
                <a:solidFill>
                  <a:srgbClr val="000000"/>
                </a:solidFill>
                <a:ea typeface="ヒラギノ角ゴ Pro W3" pitchFamily="-112" charset="-128"/>
              </a:rPr>
              <a:t>auf den Kernbereich fachlicher Anforderungen </a:t>
            </a:r>
            <a:r>
              <a:rPr lang="de-DE" sz="1800" kern="1200" dirty="0" smtClean="0">
                <a:solidFill>
                  <a:srgbClr val="000000"/>
                </a:solidFill>
                <a:ea typeface="ヒラギノ角ゴ Pro W3" pitchFamily="-112" charset="-128"/>
              </a:rPr>
              <a:t>…</a:t>
            </a:r>
          </a:p>
          <a:p>
            <a:pPr>
              <a:defRPr/>
            </a:pPr>
            <a:r>
              <a:rPr lang="de-DE" sz="1800" kern="1200" dirty="0">
                <a:solidFill>
                  <a:srgbClr val="000000"/>
                </a:solidFill>
                <a:ea typeface="ヒラギノ角ゴ Pro W3" pitchFamily="-112" charset="-128"/>
              </a:rPr>
              <a:t>Formulierung von Kompetenzerwartungen und inhaltlichen Schwerpunkten zu einem bestimmten Zeitpunkt eines </a:t>
            </a:r>
            <a:r>
              <a:rPr lang="de-DE" sz="1800" kern="1200" dirty="0" smtClean="0">
                <a:solidFill>
                  <a:srgbClr val="000000"/>
                </a:solidFill>
                <a:ea typeface="ヒラギノ角ゴ Pro W3" pitchFamily="-112" charset="-128"/>
              </a:rPr>
              <a:t>Bildungsganges …</a:t>
            </a:r>
            <a:endParaRPr lang="de-DE" sz="1800" dirty="0"/>
          </a:p>
        </p:txBody>
      </p:sp>
      <p:sp>
        <p:nvSpPr>
          <p:cNvPr id="7" name="Inhaltsplatzhalter 6"/>
          <p:cNvSpPr>
            <a:spLocks noGrp="1"/>
          </p:cNvSpPr>
          <p:nvPr>
            <p:ph sz="quarter" idx="4"/>
          </p:nvPr>
        </p:nvSpPr>
        <p:spPr/>
        <p:txBody>
          <a:bodyPr/>
          <a:lstStyle/>
          <a:p>
            <a:pPr marL="176212" indent="0">
              <a:spcBef>
                <a:spcPct val="50000"/>
              </a:spcBef>
              <a:buFontTx/>
              <a:buNone/>
              <a:defRPr/>
            </a:pPr>
            <a:r>
              <a:rPr lang="de-DE" sz="2000" kern="1200" dirty="0" smtClean="0">
                <a:solidFill>
                  <a:srgbClr val="000000"/>
                </a:solidFill>
                <a:ea typeface="ヒラギノ角ゴ Pro W3" pitchFamily="-112" charset="-128"/>
              </a:rPr>
              <a:t>Schule:</a:t>
            </a:r>
          </a:p>
          <a:p>
            <a:pPr marL="400050" indent="-223838">
              <a:spcBef>
                <a:spcPct val="50000"/>
              </a:spcBef>
              <a:buFont typeface="Times" pitchFamily="18" charset="0"/>
              <a:buChar char="•"/>
              <a:defRPr/>
            </a:pPr>
            <a:r>
              <a:rPr lang="de-DE" sz="1800" kern="1200" dirty="0" smtClean="0">
                <a:solidFill>
                  <a:srgbClr val="000000"/>
                </a:solidFill>
                <a:ea typeface="ヒラギノ角ゴ Pro W3" pitchFamily="-112" charset="-128"/>
              </a:rPr>
              <a:t>… didaktisch-pädagogische </a:t>
            </a:r>
            <a:r>
              <a:rPr lang="de-DE" sz="1800" kern="1200" dirty="0">
                <a:solidFill>
                  <a:srgbClr val="000000"/>
                </a:solidFill>
                <a:ea typeface="ヒラギノ角ゴ Pro W3" pitchFamily="-112" charset="-128"/>
              </a:rPr>
              <a:t>Prozesse in der Verantwortung der Schule</a:t>
            </a:r>
          </a:p>
          <a:p>
            <a:pPr marL="400050" indent="-223838">
              <a:spcBef>
                <a:spcPct val="50000"/>
              </a:spcBef>
              <a:buFont typeface="Times" pitchFamily="18" charset="0"/>
              <a:buChar char="•"/>
              <a:defRPr/>
            </a:pPr>
            <a:r>
              <a:rPr lang="de-DE" sz="1800" kern="1200" dirty="0" smtClean="0">
                <a:solidFill>
                  <a:srgbClr val="000000"/>
                </a:solidFill>
                <a:ea typeface="ヒラギノ角ゴ Pro W3" pitchFamily="-112" charset="-128"/>
              </a:rPr>
              <a:t>… </a:t>
            </a:r>
            <a:r>
              <a:rPr lang="de-DE" sz="1800" kern="1200" dirty="0">
                <a:solidFill>
                  <a:srgbClr val="000000"/>
                </a:solidFill>
                <a:ea typeface="ヒラギノ角ゴ Pro W3" pitchFamily="-112" charset="-128"/>
              </a:rPr>
              <a:t>Gestaltungsräume</a:t>
            </a:r>
            <a:r>
              <a:rPr lang="de-DE" sz="1800" kern="1200" dirty="0" smtClean="0">
                <a:solidFill>
                  <a:srgbClr val="000000"/>
                </a:solidFill>
                <a:ea typeface="ヒラギノ角ゴ Pro W3" pitchFamily="-112" charset="-128"/>
              </a:rPr>
              <a:t> </a:t>
            </a:r>
            <a:r>
              <a:rPr lang="de-DE" sz="1800" kern="1200" dirty="0">
                <a:solidFill>
                  <a:srgbClr val="000000"/>
                </a:solidFill>
                <a:ea typeface="ヒラギノ角ゴ Pro W3" pitchFamily="-112" charset="-128"/>
              </a:rPr>
              <a:t>der </a:t>
            </a:r>
            <a:r>
              <a:rPr lang="de-DE" sz="1800" kern="1200" dirty="0" smtClean="0">
                <a:solidFill>
                  <a:srgbClr val="000000"/>
                </a:solidFill>
                <a:ea typeface="ヒラギノ角ゴ Pro W3" pitchFamily="-112" charset="-128"/>
              </a:rPr>
              <a:t>Schulen</a:t>
            </a:r>
          </a:p>
          <a:p>
            <a:pPr marL="400050" indent="-223838">
              <a:spcBef>
                <a:spcPct val="50000"/>
              </a:spcBef>
              <a:buFont typeface="Times" pitchFamily="18" charset="0"/>
              <a:buChar char="•"/>
              <a:defRPr/>
            </a:pPr>
            <a:r>
              <a:rPr lang="de-DE" sz="1800" kern="1200" dirty="0" smtClean="0">
                <a:solidFill>
                  <a:srgbClr val="000000"/>
                </a:solidFill>
                <a:ea typeface="ヒラギノ角ゴ Pro W3" pitchFamily="-112" charset="-128"/>
              </a:rPr>
              <a:t>… Konkretisierung </a:t>
            </a:r>
            <a:r>
              <a:rPr lang="de-DE" sz="1800" kern="1200" dirty="0">
                <a:solidFill>
                  <a:srgbClr val="000000"/>
                </a:solidFill>
                <a:ea typeface="ヒラギノ角ゴ Pro W3" pitchFamily="-112" charset="-128"/>
              </a:rPr>
              <a:t>in unterrichtlichen Kontexten und Umsetzung in aufeinander abgestimmte Unterrichtsvorhaben (Progression, </a:t>
            </a:r>
            <a:r>
              <a:rPr lang="de-DE" sz="1800" kern="1200" dirty="0" err="1">
                <a:solidFill>
                  <a:srgbClr val="000000"/>
                </a:solidFill>
                <a:ea typeface="ヒラギノ角ゴ Pro W3" pitchFamily="-112" charset="-128"/>
              </a:rPr>
              <a:t>Kumulativität</a:t>
            </a:r>
            <a:r>
              <a:rPr lang="de-DE" sz="1800" kern="1200" dirty="0" smtClean="0">
                <a:solidFill>
                  <a:srgbClr val="000000"/>
                </a:solidFill>
                <a:ea typeface="ヒラギノ角ゴ Pro W3" pitchFamily="-112" charset="-128"/>
              </a:rPr>
              <a:t>)</a:t>
            </a:r>
            <a:endParaRPr lang="de-DE" sz="1800" dirty="0"/>
          </a:p>
        </p:txBody>
      </p:sp>
      <p:sp>
        <p:nvSpPr>
          <p:cNvPr id="35848" name="Foliennummernplatzhalter 7"/>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3C6A59-6436-4181-9321-E6AE7FDF42BB}" type="slidenum">
              <a:rPr lang="de-DE" altLang="de-DE" smtClean="0"/>
              <a:pPr eaLnBrk="1" hangingPunct="1"/>
              <a:t>22</a:t>
            </a:fld>
            <a:endParaRPr lang="de-DE" altLang="de-DE"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FF76AB-706E-42C2-B96D-5350539FB6F7}" type="slidenum">
              <a:rPr lang="de-DE" altLang="de-DE" sz="800">
                <a:ea typeface="ヒラギノ角ゴ Pro W3" pitchFamily="-112" charset="-128"/>
              </a:rPr>
              <a:pPr eaLnBrk="1" hangingPunct="1"/>
              <a:t>23</a:t>
            </a:fld>
            <a:endParaRPr lang="de-DE" altLang="de-DE" sz="800">
              <a:ea typeface="ヒラギノ角ゴ Pro W3" pitchFamily="-112" charset="-128"/>
            </a:endParaRPr>
          </a:p>
        </p:txBody>
      </p:sp>
      <p:sp>
        <p:nvSpPr>
          <p:cNvPr id="36867" name="Rectangle 3"/>
          <p:cNvSpPr>
            <a:spLocks noChangeArrowheads="1"/>
          </p:cNvSpPr>
          <p:nvPr/>
        </p:nvSpPr>
        <p:spPr bwMode="auto">
          <a:xfrm>
            <a:off x="395288" y="1254125"/>
            <a:ext cx="842486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22383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Times" pitchFamily="18" charset="0"/>
              <a:buNone/>
            </a:pPr>
            <a:r>
              <a:rPr lang="de-DE" altLang="de-DE" sz="3200" dirty="0">
                <a:solidFill>
                  <a:srgbClr val="000099"/>
                </a:solidFill>
                <a:ea typeface="ヒラギノ角ゴ Pro W3" pitchFamily="-112" charset="-128"/>
              </a:rPr>
              <a:t>	</a:t>
            </a:r>
            <a:r>
              <a:rPr lang="de-DE" altLang="de-DE" sz="2000" b="1" u="sng" dirty="0">
                <a:solidFill>
                  <a:srgbClr val="000099"/>
                </a:solidFill>
                <a:ea typeface="ヒラギノ角ゴ Pro W3" pitchFamily="-112" charset="-128"/>
              </a:rPr>
              <a:t>Anforderungen an die Schulen angesichts  </a:t>
            </a:r>
            <a:br>
              <a:rPr lang="de-DE" altLang="de-DE" sz="2000" b="1" u="sng" dirty="0">
                <a:solidFill>
                  <a:srgbClr val="000099"/>
                </a:solidFill>
                <a:ea typeface="ヒラギノ角ゴ Pro W3" pitchFamily="-112" charset="-128"/>
              </a:rPr>
            </a:br>
            <a:r>
              <a:rPr lang="de-DE" altLang="de-DE" sz="2000" b="1" u="sng" dirty="0">
                <a:solidFill>
                  <a:srgbClr val="000099"/>
                </a:solidFill>
                <a:ea typeface="ヒラギノ角ゴ Pro W3" pitchFamily="-112" charset="-128"/>
              </a:rPr>
              <a:t>kompetenzorientierter Kernlehrpläne</a:t>
            </a:r>
          </a:p>
        </p:txBody>
      </p:sp>
      <p:sp>
        <p:nvSpPr>
          <p:cNvPr id="36868" name="Textfeld 7"/>
          <p:cNvSpPr txBox="1">
            <a:spLocks noChangeArrowheads="1"/>
          </p:cNvSpPr>
          <p:nvPr/>
        </p:nvSpPr>
        <p:spPr bwMode="auto">
          <a:xfrm>
            <a:off x="3670300" y="847725"/>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2060"/>
                </a:solidFill>
              </a:rPr>
              <a:t>Schulinterne Lehrpläne</a:t>
            </a:r>
            <a:endParaRPr lang="de-DE" altLang="de-DE" sz="2400" b="1">
              <a:solidFill>
                <a:srgbClr val="000066"/>
              </a:solidFill>
              <a:ea typeface="ヒラギノ角ゴ Pro W3" pitchFamily="-112" charset="-128"/>
            </a:endParaRPr>
          </a:p>
        </p:txBody>
      </p:sp>
      <p:sp>
        <p:nvSpPr>
          <p:cNvPr id="36869" name="Titel 1"/>
          <p:cNvSpPr>
            <a:spLocks noGrp="1"/>
          </p:cNvSpPr>
          <p:nvPr>
            <p:ph type="title"/>
          </p:nvPr>
        </p:nvSpPr>
        <p:spPr/>
        <p:txBody>
          <a:bodyPr/>
          <a:lstStyle/>
          <a:p>
            <a:r>
              <a:rPr lang="de-DE" altLang="de-DE" dirty="0" smtClean="0"/>
              <a:t> </a:t>
            </a:r>
          </a:p>
        </p:txBody>
      </p:sp>
      <p:sp>
        <p:nvSpPr>
          <p:cNvPr id="4" name="Inhaltsplatzhalter 3"/>
          <p:cNvSpPr>
            <a:spLocks noGrp="1"/>
          </p:cNvSpPr>
          <p:nvPr>
            <p:ph sz="half" idx="2"/>
          </p:nvPr>
        </p:nvSpPr>
        <p:spPr/>
        <p:txBody>
          <a:bodyPr/>
          <a:lstStyle/>
          <a:p>
            <a:pPr marL="0" indent="0">
              <a:buFontTx/>
              <a:buNone/>
              <a:defRPr/>
            </a:pPr>
            <a:r>
              <a:rPr lang="de-DE" sz="2000" kern="1200" dirty="0" smtClean="0">
                <a:solidFill>
                  <a:srgbClr val="000000"/>
                </a:solidFill>
                <a:ea typeface="ヒラギノ角ゴ Pro W3" pitchFamily="-112" charset="-128"/>
              </a:rPr>
              <a:t>KLP:</a:t>
            </a:r>
          </a:p>
          <a:p>
            <a:pPr>
              <a:defRPr/>
            </a:pPr>
            <a:r>
              <a:rPr lang="de-DE" sz="1800" dirty="0">
                <a:ea typeface="ヒラギノ角ゴ Pro W3" pitchFamily="-112" charset="-128"/>
              </a:rPr>
              <a:t>Festlegung des Umfangs von Kompetenzerwartungen und damit verbundener Fachkenntnisse </a:t>
            </a:r>
            <a:r>
              <a:rPr lang="de-DE" sz="1800" kern="1200" dirty="0" smtClean="0">
                <a:solidFill>
                  <a:srgbClr val="000000"/>
                </a:solidFill>
                <a:ea typeface="ヒラギノ角ゴ Pro W3" pitchFamily="-112" charset="-128"/>
              </a:rPr>
              <a:t>…</a:t>
            </a:r>
          </a:p>
          <a:p>
            <a:pPr>
              <a:defRPr/>
            </a:pPr>
            <a:r>
              <a:rPr lang="de-DE" sz="1800" dirty="0">
                <a:ea typeface="ヒラギノ角ゴ Pro W3" pitchFamily="-112" charset="-128"/>
              </a:rPr>
              <a:t>Aussagen zur Leistungserfassung und -bewertung</a:t>
            </a:r>
            <a:r>
              <a:rPr lang="de-DE" sz="1800" kern="1200" dirty="0" smtClean="0">
                <a:solidFill>
                  <a:srgbClr val="000000"/>
                </a:solidFill>
                <a:ea typeface="ヒラギノ角ゴ Pro W3" pitchFamily="-112" charset="-128"/>
              </a:rPr>
              <a:t> …</a:t>
            </a:r>
          </a:p>
        </p:txBody>
      </p:sp>
      <p:sp>
        <p:nvSpPr>
          <p:cNvPr id="7" name="Inhaltsplatzhalter 6"/>
          <p:cNvSpPr>
            <a:spLocks noGrp="1"/>
          </p:cNvSpPr>
          <p:nvPr>
            <p:ph sz="quarter" idx="4"/>
          </p:nvPr>
        </p:nvSpPr>
        <p:spPr/>
        <p:txBody>
          <a:bodyPr/>
          <a:lstStyle/>
          <a:p>
            <a:pPr marL="176212" indent="0">
              <a:spcBef>
                <a:spcPct val="50000"/>
              </a:spcBef>
              <a:buFontTx/>
              <a:buNone/>
              <a:defRPr/>
            </a:pPr>
            <a:r>
              <a:rPr lang="de-DE" sz="2000" kern="1200" dirty="0" smtClean="0">
                <a:solidFill>
                  <a:srgbClr val="000000"/>
                </a:solidFill>
                <a:ea typeface="ヒラギノ角ゴ Pro W3" pitchFamily="-112" charset="-128"/>
              </a:rPr>
              <a:t>Schule:</a:t>
            </a:r>
          </a:p>
          <a:p>
            <a:pPr marL="400050" indent="-223838">
              <a:spcBef>
                <a:spcPct val="50000"/>
              </a:spcBef>
              <a:buFont typeface="Times" pitchFamily="18" charset="0"/>
              <a:buChar char="•"/>
              <a:defRPr/>
            </a:pPr>
            <a:r>
              <a:rPr lang="de-DE" sz="1800" kern="1200" dirty="0" smtClean="0">
                <a:solidFill>
                  <a:srgbClr val="000000"/>
                </a:solidFill>
                <a:ea typeface="ヒラギノ角ゴ Pro W3" pitchFamily="-112" charset="-128"/>
              </a:rPr>
              <a:t>… </a:t>
            </a:r>
            <a:r>
              <a:rPr lang="de-DE" sz="1800" dirty="0">
                <a:ea typeface="ヒラギノ角ゴ Pro W3" pitchFamily="-112" charset="-128"/>
              </a:rPr>
              <a:t>lerngruppen-adäquate Umsetzung und Konkretisierung </a:t>
            </a:r>
            <a:endParaRPr lang="de-DE" sz="1800" dirty="0" smtClean="0">
              <a:ea typeface="ヒラギノ角ゴ Pro W3" pitchFamily="-112" charset="-128"/>
            </a:endParaRPr>
          </a:p>
          <a:p>
            <a:pPr marL="400050" indent="-223838">
              <a:spcBef>
                <a:spcPct val="50000"/>
              </a:spcBef>
              <a:buFont typeface="Times" pitchFamily="18" charset="0"/>
              <a:buChar char="•"/>
              <a:defRPr/>
            </a:pPr>
            <a:r>
              <a:rPr lang="de-DE" sz="1800" kern="1200" dirty="0" smtClean="0">
                <a:solidFill>
                  <a:srgbClr val="000000"/>
                </a:solidFill>
                <a:ea typeface="ヒラギノ角ゴ Pro W3" pitchFamily="-112" charset="-128"/>
              </a:rPr>
              <a:t>… </a:t>
            </a:r>
            <a:r>
              <a:rPr lang="de-DE" sz="1800" dirty="0">
                <a:ea typeface="ヒラギノ角ゴ Pro W3" pitchFamily="-112" charset="-128"/>
              </a:rPr>
              <a:t>Vereinbarungen und Absprachen über Kriterien </a:t>
            </a:r>
            <a:endParaRPr lang="de-DE" sz="1800" dirty="0" smtClean="0">
              <a:ea typeface="ヒラギノ角ゴ Pro W3" pitchFamily="-112" charset="-128"/>
            </a:endParaRPr>
          </a:p>
          <a:p>
            <a:pPr marL="400050" indent="-223838">
              <a:spcBef>
                <a:spcPct val="50000"/>
              </a:spcBef>
              <a:buFont typeface="Times" pitchFamily="18" charset="0"/>
              <a:buChar char="•"/>
              <a:defRPr/>
            </a:pPr>
            <a:endParaRPr lang="de-DE" sz="1800" dirty="0" smtClean="0">
              <a:ea typeface="ヒラギノ角ゴ Pro W3" pitchFamily="-112" charset="-128"/>
            </a:endParaRPr>
          </a:p>
          <a:p>
            <a:pPr marL="400050" indent="-223838">
              <a:spcBef>
                <a:spcPct val="50000"/>
              </a:spcBef>
              <a:buFont typeface="Times" pitchFamily="18" charset="0"/>
              <a:buChar char="•"/>
              <a:defRPr/>
            </a:pPr>
            <a:r>
              <a:rPr lang="de-DE" sz="1800" dirty="0" smtClean="0">
                <a:ea typeface="ヒラギノ角ゴ Pro W3" pitchFamily="-112" charset="-128"/>
              </a:rPr>
              <a:t>Verpflichtung </a:t>
            </a:r>
            <a:r>
              <a:rPr lang="de-DE" sz="1800" dirty="0">
                <a:ea typeface="ヒラギノ角ゴ Pro W3" pitchFamily="-112" charset="-128"/>
              </a:rPr>
              <a:t>der Schulen schuleigene Curricula (Lehrpläne/ Arbeitspläne) zu erstellen laut Schulgesetz</a:t>
            </a:r>
          </a:p>
          <a:p>
            <a:pPr marL="400050" indent="-223838">
              <a:spcBef>
                <a:spcPct val="50000"/>
              </a:spcBef>
              <a:buFont typeface="Times" pitchFamily="18" charset="0"/>
              <a:buChar char="•"/>
              <a:defRPr/>
            </a:pPr>
            <a:endParaRPr lang="de-DE" sz="1800" dirty="0" smtClean="0">
              <a:ea typeface="ヒラギノ角ゴ Pro W3" pitchFamily="-112" charset="-128"/>
            </a:endParaRPr>
          </a:p>
          <a:p>
            <a:pPr marL="400050" indent="-223838">
              <a:spcBef>
                <a:spcPct val="50000"/>
              </a:spcBef>
              <a:buFont typeface="Times" pitchFamily="18" charset="0"/>
              <a:buChar char="•"/>
              <a:defRPr/>
            </a:pPr>
            <a:endParaRPr lang="de-DE" sz="1800" kern="1200" dirty="0" smtClean="0">
              <a:solidFill>
                <a:srgbClr val="000000"/>
              </a:solidFill>
              <a:ea typeface="ヒラギノ角ゴ Pro W3" pitchFamily="-112" charset="-128"/>
            </a:endParaRPr>
          </a:p>
        </p:txBody>
      </p:sp>
      <p:sp>
        <p:nvSpPr>
          <p:cNvPr id="36872" name="Foliennummernplatzhalter 2"/>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C9DBD2-0143-46DE-B684-8275DE462239}" type="slidenum">
              <a:rPr lang="de-DE" altLang="de-DE" smtClean="0"/>
              <a:pPr eaLnBrk="1" hangingPunct="1"/>
              <a:t>23</a:t>
            </a:fld>
            <a:endParaRPr lang="de-DE" altLang="de-DE"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F6387E-243C-4386-920E-7450550C3A9B}" type="slidenum">
              <a:rPr lang="de-DE" altLang="de-DE" sz="800"/>
              <a:pPr eaLnBrk="1" hangingPunct="1"/>
              <a:t>24</a:t>
            </a:fld>
            <a:endParaRPr lang="de-DE" altLang="de-DE" sz="800"/>
          </a:p>
        </p:txBody>
      </p:sp>
      <p:sp>
        <p:nvSpPr>
          <p:cNvPr id="32773" name="Rectangle 2"/>
          <p:cNvSpPr>
            <a:spLocks noGrp="1" noChangeArrowheads="1"/>
          </p:cNvSpPr>
          <p:nvPr>
            <p:ph type="title" idx="4294967295"/>
          </p:nvPr>
        </p:nvSpPr>
        <p:spPr>
          <a:xfrm>
            <a:off x="468313" y="981075"/>
            <a:ext cx="8064500" cy="490538"/>
          </a:xfrm>
        </p:spPr>
        <p:txBody>
          <a:bodyPr/>
          <a:lstStyle/>
          <a:p>
            <a:pPr algn="r" eaLnBrk="1" hangingPunct="1">
              <a:spcBef>
                <a:spcPct val="50000"/>
              </a:spcBef>
              <a:defRPr/>
            </a:pPr>
            <a:r>
              <a:rPr lang="de-DE" sz="2400" b="0" kern="1200" dirty="0">
                <a:solidFill>
                  <a:srgbClr val="000066"/>
                </a:solidFill>
                <a:latin typeface="Arial" pitchFamily="34" charset="0"/>
                <a:ea typeface="ヒラギノ角ゴ Pro W3" pitchFamily="-112" charset="-128"/>
                <a:cs typeface="+mn-cs"/>
              </a:rPr>
              <a:t>Struktur eines schulinternen Lehrplans – Gliederung</a:t>
            </a:r>
          </a:p>
        </p:txBody>
      </p:sp>
      <p:graphicFrame>
        <p:nvGraphicFramePr>
          <p:cNvPr id="780341" name="Group 53"/>
          <p:cNvGraphicFramePr>
            <a:graphicFrameLocks noGrp="1"/>
          </p:cNvGraphicFramePr>
          <p:nvPr>
            <p:extLst>
              <p:ext uri="{D42A27DB-BD31-4B8C-83A1-F6EECF244321}">
                <p14:modId xmlns:p14="http://schemas.microsoft.com/office/powerpoint/2010/main" val="1778100266"/>
              </p:ext>
            </p:extLst>
          </p:nvPr>
        </p:nvGraphicFramePr>
        <p:xfrm>
          <a:off x="520700" y="1639888"/>
          <a:ext cx="8064500" cy="3956051"/>
        </p:xfrm>
        <a:graphic>
          <a:graphicData uri="http://schemas.openxmlformats.org/drawingml/2006/table">
            <a:tbl>
              <a:tblPr/>
              <a:tblGrid>
                <a:gridCol w="863600"/>
                <a:gridCol w="7200900"/>
              </a:tblGrid>
              <a:tr h="358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rPr>
                        <a:t>Kapitel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rPr>
                        <a:t>Gliederungspunkt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rPr>
                        <a:t>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pitchFamily="34" charset="0"/>
                        </a:rPr>
                        <a:t>Die Fachgruppe Geschichte in der Y-Schule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rPr>
                        <a:t>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Entscheidungen zum Unterricht</a:t>
                      </a:r>
                      <a:r>
                        <a:rPr kumimoji="0" lang="de-DE" sz="1400" b="1" i="0" u="none" strike="noStrike" cap="none" normalizeH="0" baseline="0" smtClean="0">
                          <a:ln>
                            <a:noFill/>
                          </a:ln>
                          <a:solidFill>
                            <a:srgbClr val="000000"/>
                          </a:solidFill>
                          <a:effectLst/>
                          <a:latin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ea typeface="ヒラギノ角ゴ Pro W3" pitchFamily="-112" charset="-128"/>
                        </a:rPr>
                        <a:t>Unterrichtsvorhaben</a:t>
                      </a:r>
                      <a:r>
                        <a:rPr kumimoji="0" lang="de-DE" sz="1400" b="0" i="0" u="none" strike="noStrike" cap="none" normalizeH="0" baseline="0" dirty="0" smtClean="0">
                          <a:ln>
                            <a:noFill/>
                          </a:ln>
                          <a:solidFill>
                            <a:srgbClr val="000000"/>
                          </a:solidFill>
                          <a:effectLst/>
                          <a:latin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Arial" pitchFamily="34" charset="0"/>
                        </a:rPr>
                        <a:t>2.1.1</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smtClean="0">
                          <a:ln>
                            <a:noFill/>
                          </a:ln>
                          <a:solidFill>
                            <a:srgbClr val="000000"/>
                          </a:solidFill>
                          <a:effectLst/>
                          <a:latin typeface="Arial" pitchFamily="34" charset="0"/>
                          <a:ea typeface="ヒラギノ角ゴ Pro W3" pitchFamily="-112" charset="-128"/>
                        </a:rPr>
                        <a:t>Übersichtsraster Unterrichtsvorhaben</a:t>
                      </a:r>
                      <a:r>
                        <a:rPr kumimoji="0" lang="de-DE" sz="1400" b="0" i="1" u="none" strike="noStrike" cap="none" normalizeH="0" baseline="0" smtClean="0">
                          <a:ln>
                            <a:noFill/>
                          </a:ln>
                          <a:solidFill>
                            <a:srgbClr val="000000"/>
                          </a:solidFill>
                          <a:effectLst/>
                          <a:latin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1" u="none" strike="noStrike" cap="none" normalizeH="0" baseline="0" smtClean="0">
                          <a:ln>
                            <a:noFill/>
                          </a:ln>
                          <a:solidFill>
                            <a:schemeClr val="tx1"/>
                          </a:solidFill>
                          <a:effectLst/>
                          <a:latin typeface="Arial" pitchFamily="34" charset="0"/>
                        </a:rPr>
                        <a:t>2.1.2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smtClean="0">
                          <a:ln>
                            <a:noFill/>
                          </a:ln>
                          <a:solidFill>
                            <a:srgbClr val="000000"/>
                          </a:solidFill>
                          <a:effectLst/>
                          <a:latin typeface="Arial" pitchFamily="34" charset="0"/>
                          <a:ea typeface="ヒラギノ角ゴ Pro W3" pitchFamily="-112" charset="-128"/>
                        </a:rPr>
                        <a:t>Konkretisierte Unterrichtsvorhaben</a:t>
                      </a:r>
                      <a:r>
                        <a:rPr kumimoji="0" lang="de-DE" sz="1400" b="0" i="1" u="none" strike="noStrike" cap="none" normalizeH="0" baseline="0" smtClean="0">
                          <a:ln>
                            <a:noFill/>
                          </a:ln>
                          <a:solidFill>
                            <a:srgbClr val="000000"/>
                          </a:solidFill>
                          <a:effectLst/>
                          <a:latin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Arial" pitchFamily="34" charset="0"/>
                        </a:rPr>
                        <a:t>Grundsätze der </a:t>
                      </a:r>
                      <a:r>
                        <a:rPr kumimoji="0" lang="de-DE" sz="1400" b="0" i="0" u="none" strike="noStrike" cap="none" normalizeH="0" baseline="0" dirty="0" smtClean="0">
                          <a:ln>
                            <a:noFill/>
                          </a:ln>
                          <a:solidFill>
                            <a:srgbClr val="000000"/>
                          </a:solidFill>
                          <a:effectLst/>
                          <a:latin typeface="Arial" pitchFamily="34" charset="0"/>
                        </a:rPr>
                        <a:t>fachmethodischen </a:t>
                      </a:r>
                      <a:r>
                        <a:rPr kumimoji="0" lang="de-DE" sz="1400" b="0" i="0" u="none" strike="noStrike" cap="none" normalizeH="0" baseline="0" dirty="0" smtClean="0">
                          <a:ln>
                            <a:noFill/>
                          </a:ln>
                          <a:solidFill>
                            <a:srgbClr val="000000"/>
                          </a:solidFill>
                          <a:effectLst/>
                          <a:latin typeface="Arial" pitchFamily="34" charset="0"/>
                        </a:rPr>
                        <a:t>und fachdidaktischen Arbeit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pitchFamily="34" charset="0"/>
                        </a:rPr>
                        <a:t>Grundsätze der Leistungsbewertung und Leistungsrückmeldung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Arial" pitchFamily="34" charset="0"/>
                        </a:rPr>
                        <a:t>2.4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Arial" pitchFamily="34" charset="0"/>
                        </a:rPr>
                        <a:t>Lehr- und Lernmittel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rPr>
                        <a:t>3</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Entscheidungen zu fach- und unterrichtsübergreifenden Fragen</a:t>
                      </a:r>
                      <a:r>
                        <a:rPr kumimoji="0" lang="de-DE" sz="1400" b="1" i="0" u="none" strike="noStrike" cap="none" normalizeH="0" baseline="0" smtClean="0">
                          <a:ln>
                            <a:noFill/>
                          </a:ln>
                          <a:solidFill>
                            <a:srgbClr val="000000"/>
                          </a:solidFill>
                          <a:effectLst/>
                          <a:latin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4</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rgbClr val="000000"/>
                          </a:solidFill>
                          <a:effectLst/>
                          <a:latin typeface="Arial" pitchFamily="34" charset="0"/>
                          <a:ea typeface="ヒラギノ角ゴ Pro W3" pitchFamily="-112" charset="-128"/>
                        </a:rPr>
                        <a:t>Qualitätssicherung und Evaluation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30"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2C40B1-7EB4-42CD-B180-083C9D358AB9}" type="slidenum">
              <a:rPr lang="de-DE" altLang="de-DE" smtClean="0"/>
              <a:pPr eaLnBrk="1" hangingPunct="1"/>
              <a:t>24</a:t>
            </a:fld>
            <a:endParaRPr lang="de-DE" altLang="de-DE"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5E5211-2765-4F16-B926-26F510711AB4}" type="slidenum">
              <a:rPr lang="de-DE" altLang="de-DE" sz="800"/>
              <a:pPr eaLnBrk="1" hangingPunct="1"/>
              <a:t>25</a:t>
            </a:fld>
            <a:endParaRPr lang="de-DE" altLang="de-DE" sz="800"/>
          </a:p>
        </p:txBody>
      </p:sp>
      <p:sp>
        <p:nvSpPr>
          <p:cNvPr id="38915" name="Foliennummernplatzhalter 3"/>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7E8915-12FC-4650-BFB5-F59D847645B7}" type="slidenum">
              <a:rPr lang="de-DE" altLang="de-DE" sz="800"/>
              <a:pPr eaLnBrk="1" hangingPunct="1"/>
              <a:t>25</a:t>
            </a:fld>
            <a:endParaRPr lang="de-DE" altLang="de-DE" sz="800"/>
          </a:p>
        </p:txBody>
      </p:sp>
      <p:sp>
        <p:nvSpPr>
          <p:cNvPr id="38916" name="Text Box 3"/>
          <p:cNvSpPr txBox="1">
            <a:spLocks noChangeArrowheads="1"/>
          </p:cNvSpPr>
          <p:nvPr/>
        </p:nvSpPr>
        <p:spPr bwMode="auto">
          <a:xfrm>
            <a:off x="1311275" y="2935288"/>
            <a:ext cx="7267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de-DE" altLang="de-DE"/>
          </a:p>
        </p:txBody>
      </p:sp>
      <p:sp>
        <p:nvSpPr>
          <p:cNvPr id="38917" name="Text Box 4"/>
          <p:cNvSpPr txBox="1">
            <a:spLocks noChangeArrowheads="1"/>
          </p:cNvSpPr>
          <p:nvPr/>
        </p:nvSpPr>
        <p:spPr bwMode="auto">
          <a:xfrm>
            <a:off x="323850" y="836613"/>
            <a:ext cx="833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000" b="1">
                <a:solidFill>
                  <a:srgbClr val="000099"/>
                </a:solidFill>
              </a:rPr>
              <a:t> </a:t>
            </a:r>
            <a:r>
              <a:rPr lang="de-DE" altLang="de-DE" sz="2400">
                <a:solidFill>
                  <a:srgbClr val="000066"/>
                </a:solidFill>
                <a:ea typeface="ヒラギノ角ゴ Pro W3" pitchFamily="-112" charset="-128"/>
              </a:rPr>
              <a:t>Beispiel: Übersichtsraster für die Sekundarstufe II</a:t>
            </a:r>
          </a:p>
        </p:txBody>
      </p:sp>
      <p:graphicFrame>
        <p:nvGraphicFramePr>
          <p:cNvPr id="44052" name="Group 20"/>
          <p:cNvGraphicFramePr>
            <a:graphicFrameLocks noGrp="1"/>
          </p:cNvGraphicFramePr>
          <p:nvPr>
            <p:ph idx="4294967295"/>
            <p:extLst>
              <p:ext uri="{D42A27DB-BD31-4B8C-83A1-F6EECF244321}">
                <p14:modId xmlns:p14="http://schemas.microsoft.com/office/powerpoint/2010/main" val="1819706030"/>
              </p:ext>
            </p:extLst>
          </p:nvPr>
        </p:nvGraphicFramePr>
        <p:xfrm>
          <a:off x="-31531" y="1298575"/>
          <a:ext cx="9165803" cy="4967017"/>
        </p:xfrm>
        <a:graphic>
          <a:graphicData uri="http://schemas.openxmlformats.org/drawingml/2006/table">
            <a:tbl>
              <a:tblPr/>
              <a:tblGrid>
                <a:gridCol w="2915798"/>
                <a:gridCol w="3038475"/>
                <a:gridCol w="3211530"/>
              </a:tblGrid>
              <a:tr h="4967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EPH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00" b="0" i="0" u="none" strike="noStrike" kern="1200" cap="none" spc="0" normalizeH="0" baseline="0" noProof="0" dirty="0" smtClean="0">
                          <a:ln>
                            <a:noFill/>
                          </a:ln>
                          <a:solidFill>
                            <a:srgbClr val="000000"/>
                          </a:solidFill>
                          <a:effectLst/>
                          <a:uLnTx/>
                          <a:uFillTx/>
                          <a:latin typeface="Arial" pitchFamily="34" charset="0"/>
                          <a:ea typeface="+mn-ea"/>
                          <a:cs typeface="+mn-cs"/>
                        </a:rPr>
                        <a:t>Thema, Kompetenzen, Inhaltsfelder, inhaltliche Schwerpunkte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a:t>
                      </a:r>
                      <a:r>
                        <a:rPr kumimoji="0" lang="de-DE" sz="14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40000"/>
                        </a:spcBef>
                        <a:spcAft>
                          <a:spcPct val="0"/>
                        </a:spcAft>
                        <a:buClrTx/>
                        <a:buSzTx/>
                        <a:buFontTx/>
                        <a:buNone/>
                        <a:tabLst/>
                      </a:pPr>
                      <a:endParaRPr kumimoji="0" lang="de-DE" sz="1600" b="1" i="0" u="none" strike="noStrike" cap="none" normalizeH="0" baseline="0" dirty="0" smtClean="0">
                        <a:ln>
                          <a:noFill/>
                        </a:ln>
                        <a:solidFill>
                          <a:srgbClr val="000099"/>
                        </a:solidFill>
                        <a:effectLst/>
                        <a:latin typeface="Arial" pitchFamily="34" charset="0"/>
                      </a:endParaRPr>
                    </a:p>
                    <a:p>
                      <a:pPr marL="0" marR="0" lvl="0" indent="0" algn="l" defTabSz="914400" rtl="0" eaLnBrk="1" fontAlgn="base" latinLnBrk="0" hangingPunct="1">
                        <a:lnSpc>
                          <a:spcPct val="100000"/>
                        </a:lnSpc>
                        <a:spcBef>
                          <a:spcPct val="1000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pitchFamily="34"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Q1, GK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a:t>
                      </a:r>
                      <a:r>
                        <a:rPr kumimoji="0" lang="de-DE" sz="14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rgbClr val="000099"/>
                        </a:solidFill>
                        <a:effectLst/>
                        <a:latin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rgbClr val="000099"/>
                        </a:solidFill>
                        <a:effectLst/>
                        <a:latin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Q2, GK</a:t>
                      </a: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endParaRPr kumimoji="0" lang="de-DE" sz="16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D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Q1, LK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a:t>
                      </a:r>
                      <a:r>
                        <a:rPr kumimoji="0" lang="de-DE" sz="14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rgbClr val="000099"/>
                        </a:solidFill>
                        <a:effectLst/>
                        <a:latin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rgbClr val="000099"/>
                        </a:solidFill>
                        <a:effectLst/>
                        <a:latin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Q2, LK</a:t>
                      </a: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endParaRPr kumimoji="0" lang="de-DE" sz="16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40000"/>
                        </a:spcBef>
                        <a:spcAft>
                          <a:spcPct val="0"/>
                        </a:spcAft>
                        <a:buClrTx/>
                        <a:buSzTx/>
                        <a:buFontTx/>
                        <a:buNone/>
                        <a:tabLst/>
                      </a:pPr>
                      <a:r>
                        <a:rPr kumimoji="0" lang="de-DE" sz="1600" b="1" i="0" u="none" strike="noStrike" cap="none" normalizeH="0" baseline="0" dirty="0" smtClean="0">
                          <a:ln>
                            <a:noFill/>
                          </a:ln>
                          <a:solidFill>
                            <a:srgbClr val="000099"/>
                          </a:solidFill>
                          <a:effectLst/>
                          <a:latin typeface="Arial" pitchFamily="34" charset="0"/>
                        </a:rPr>
                        <a:t>Unterrichtsvorhaben II: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Thema, Kompetenzen, Inhaltsfelder, inhaltliche Schwerpunkte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300" b="0" i="0" u="none" strike="noStrike" cap="none" normalizeH="0" baseline="0" dirty="0" smtClean="0">
                          <a:ln>
                            <a:noFill/>
                          </a:ln>
                          <a:solidFill>
                            <a:schemeClr val="tx1"/>
                          </a:solidFill>
                          <a:effectLst/>
                          <a:latin typeface="Arial" pitchFamily="34" charset="0"/>
                        </a:rPr>
                        <a:t>…</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D1"/>
                    </a:solidFill>
                  </a:tcPr>
                </a:tc>
              </a:tr>
            </a:tbl>
          </a:graphicData>
        </a:graphic>
      </p:graphicFrame>
      <p:sp>
        <p:nvSpPr>
          <p:cNvPr id="38928"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F7766C-E4EF-4AC5-AB2A-0F2A5D6E4AA0}" type="slidenum">
              <a:rPr lang="de-DE" altLang="de-DE" smtClean="0"/>
              <a:pPr eaLnBrk="1" hangingPunct="1"/>
              <a:t>25</a:t>
            </a:fld>
            <a:endParaRPr lang="de-DE" altLang="de-DE"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3"/>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D00922-FC7A-4A21-AFC8-97802EAFC3B9}" type="slidenum">
              <a:rPr lang="de-DE" altLang="de-DE" sz="800"/>
              <a:pPr eaLnBrk="1" hangingPunct="1"/>
              <a:t>26</a:t>
            </a:fld>
            <a:endParaRPr lang="de-DE" altLang="de-DE" sz="800"/>
          </a:p>
        </p:txBody>
      </p:sp>
      <p:sp>
        <p:nvSpPr>
          <p:cNvPr id="39939" name="Rectangle 37"/>
          <p:cNvSpPr>
            <a:spLocks noChangeArrowheads="1"/>
          </p:cNvSpPr>
          <p:nvPr/>
        </p:nvSpPr>
        <p:spPr bwMode="auto">
          <a:xfrm>
            <a:off x="5626100" y="0"/>
            <a:ext cx="3517900"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grpSp>
        <p:nvGrpSpPr>
          <p:cNvPr id="595970" name="Group 2"/>
          <p:cNvGrpSpPr>
            <a:grpSpLocks/>
          </p:cNvGrpSpPr>
          <p:nvPr/>
        </p:nvGrpSpPr>
        <p:grpSpPr bwMode="auto">
          <a:xfrm>
            <a:off x="5473700" y="777875"/>
            <a:ext cx="3051175" cy="2686050"/>
            <a:chOff x="3448" y="490"/>
            <a:chExt cx="1922" cy="1692"/>
          </a:xfrm>
        </p:grpSpPr>
        <p:sp>
          <p:nvSpPr>
            <p:cNvPr id="39983" name="Document"/>
            <p:cNvSpPr>
              <a:spLocks noEditPoints="1" noChangeArrowheads="1"/>
            </p:cNvSpPr>
            <p:nvPr/>
          </p:nvSpPr>
          <p:spPr bwMode="auto">
            <a:xfrm>
              <a:off x="3448" y="490"/>
              <a:ext cx="1845" cy="16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72 w 21600"/>
                <a:gd name="T25" fmla="*/ 817 h 21600"/>
                <a:gd name="T26" fmla="*/ 20617 w 21600"/>
                <a:gd name="T27" fmla="*/ 16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lvl1pPr defTabSz="542925" eaLnBrk="0" hangingPunct="0">
                <a:defRPr>
                  <a:solidFill>
                    <a:schemeClr val="tx1"/>
                  </a:solidFill>
                  <a:latin typeface="Arial" pitchFamily="34" charset="0"/>
                </a:defRPr>
              </a:lvl1pPr>
              <a:lvl2pPr marL="742950" indent="-285750" defTabSz="542925" eaLnBrk="0" hangingPunct="0">
                <a:defRPr>
                  <a:solidFill>
                    <a:schemeClr val="tx1"/>
                  </a:solidFill>
                  <a:latin typeface="Arial" pitchFamily="34" charset="0"/>
                </a:defRPr>
              </a:lvl2pPr>
              <a:lvl3pPr marL="1143000" indent="-228600" defTabSz="542925" eaLnBrk="0" hangingPunct="0">
                <a:defRPr>
                  <a:solidFill>
                    <a:schemeClr val="tx1"/>
                  </a:solidFill>
                  <a:latin typeface="Arial" pitchFamily="34" charset="0"/>
                </a:defRPr>
              </a:lvl3pPr>
              <a:lvl4pPr marL="1600200" indent="-228600" defTabSz="542925" eaLnBrk="0" hangingPunct="0">
                <a:defRPr>
                  <a:solidFill>
                    <a:schemeClr val="tx1"/>
                  </a:solidFill>
                  <a:latin typeface="Arial" pitchFamily="34" charset="0"/>
                </a:defRPr>
              </a:lvl4pPr>
              <a:lvl5pPr marL="2057400" indent="-228600" defTabSz="542925" eaLnBrk="0" hangingPunct="0">
                <a:defRPr>
                  <a:solidFill>
                    <a:schemeClr val="tx1"/>
                  </a:solidFill>
                  <a:latin typeface="Arial" pitchFamily="34" charset="0"/>
                </a:defRPr>
              </a:lvl5pPr>
              <a:lvl6pPr marL="2514600" indent="-228600" defTabSz="542925" eaLnBrk="0" fontAlgn="base" hangingPunct="0">
                <a:spcBef>
                  <a:spcPct val="0"/>
                </a:spcBef>
                <a:spcAft>
                  <a:spcPct val="0"/>
                </a:spcAft>
                <a:defRPr>
                  <a:solidFill>
                    <a:schemeClr val="tx1"/>
                  </a:solidFill>
                  <a:latin typeface="Arial" pitchFamily="34" charset="0"/>
                </a:defRPr>
              </a:lvl6pPr>
              <a:lvl7pPr marL="2971800" indent="-228600" defTabSz="542925" eaLnBrk="0" fontAlgn="base" hangingPunct="0">
                <a:spcBef>
                  <a:spcPct val="0"/>
                </a:spcBef>
                <a:spcAft>
                  <a:spcPct val="0"/>
                </a:spcAft>
                <a:defRPr>
                  <a:solidFill>
                    <a:schemeClr val="tx1"/>
                  </a:solidFill>
                  <a:latin typeface="Arial" pitchFamily="34" charset="0"/>
                </a:defRPr>
              </a:lvl7pPr>
              <a:lvl8pPr marL="3429000" indent="-228600" defTabSz="542925" eaLnBrk="0" fontAlgn="base" hangingPunct="0">
                <a:spcBef>
                  <a:spcPct val="0"/>
                </a:spcBef>
                <a:spcAft>
                  <a:spcPct val="0"/>
                </a:spcAft>
                <a:defRPr>
                  <a:solidFill>
                    <a:schemeClr val="tx1"/>
                  </a:solidFill>
                  <a:latin typeface="Arial" pitchFamily="34" charset="0"/>
                </a:defRPr>
              </a:lvl8pPr>
              <a:lvl9pPr marL="3886200" indent="-228600" defTabSz="542925"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2000" b="1">
                  <a:solidFill>
                    <a:srgbClr val="000099"/>
                  </a:solidFill>
                </a:rPr>
                <a:t>Schulinterner </a:t>
              </a:r>
            </a:p>
            <a:p>
              <a:pPr algn="ctr" eaLnBrk="1" hangingPunct="1"/>
              <a:r>
                <a:rPr lang="de-DE" altLang="de-DE" sz="2000" b="1">
                  <a:solidFill>
                    <a:srgbClr val="000099"/>
                  </a:solidFill>
                </a:rPr>
                <a:t>Lehrplan</a:t>
              </a:r>
              <a:r>
                <a:rPr lang="de-DE" altLang="de-DE" sz="2000" b="1"/>
                <a:t> </a:t>
              </a:r>
            </a:p>
            <a:p>
              <a:pPr algn="ctr" eaLnBrk="1" hangingPunct="1"/>
              <a:r>
                <a:rPr lang="de-DE" altLang="de-DE" sz="1400"/>
                <a:t>im HTML-Format</a:t>
              </a:r>
            </a:p>
          </p:txBody>
        </p:sp>
        <p:sp>
          <p:nvSpPr>
            <p:cNvPr id="39984" name="Text Box 4"/>
            <p:cNvSpPr txBox="1">
              <a:spLocks noChangeArrowheads="1"/>
            </p:cNvSpPr>
            <p:nvPr/>
          </p:nvSpPr>
          <p:spPr bwMode="auto">
            <a:xfrm>
              <a:off x="3574" y="1108"/>
              <a:ext cx="1796" cy="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5000"/>
                </a:spcBef>
                <a:buFontTx/>
                <a:buChar char="•"/>
              </a:pPr>
              <a:r>
                <a:rPr lang="de-DE" altLang="de-DE" sz="1400" b="1"/>
                <a:t>Vorgaben</a:t>
              </a:r>
              <a:r>
                <a:rPr lang="de-DE" altLang="de-DE" sz="1400"/>
                <a:t> </a:t>
              </a:r>
            </a:p>
            <a:p>
              <a:pPr eaLnBrk="1" hangingPunct="1">
                <a:spcBef>
                  <a:spcPct val="25000"/>
                </a:spcBef>
                <a:buFontTx/>
                <a:buChar char="•"/>
              </a:pPr>
              <a:r>
                <a:rPr lang="de-DE" altLang="de-DE" sz="1400"/>
                <a:t>Grundmuster, </a:t>
              </a:r>
              <a:r>
                <a:rPr lang="de-DE" altLang="de-DE" sz="1400" b="1"/>
                <a:t>Bestandteile</a:t>
              </a:r>
              <a:r>
                <a:rPr lang="de-DE" altLang="de-DE" sz="1400"/>
                <a:t>, Konstruktionshinweise, „</a:t>
              </a:r>
              <a:r>
                <a:rPr lang="de-DE" altLang="de-DE" sz="1400" b="1"/>
                <a:t>Algorithmen</a:t>
              </a:r>
              <a:r>
                <a:rPr lang="de-DE" altLang="de-DE" sz="1400"/>
                <a:t>“</a:t>
              </a:r>
            </a:p>
            <a:p>
              <a:pPr eaLnBrk="1" hangingPunct="1">
                <a:spcBef>
                  <a:spcPct val="25000"/>
                </a:spcBef>
                <a:buFontTx/>
                <a:buChar char="•"/>
              </a:pPr>
              <a:r>
                <a:rPr lang="de-DE" altLang="de-DE" sz="1400" b="1"/>
                <a:t>Musterbeispiel</a:t>
              </a:r>
              <a:r>
                <a:rPr lang="de-DE" altLang="de-DE" sz="1400"/>
                <a:t> eines</a:t>
              </a:r>
              <a:br>
                <a:rPr lang="de-DE" altLang="de-DE" sz="1400"/>
              </a:br>
              <a:r>
                <a:rPr lang="de-DE" altLang="de-DE" sz="1400"/>
                <a:t>     schulinternen Fachlehrplans </a:t>
              </a:r>
              <a:br>
                <a:rPr lang="de-DE" altLang="de-DE" sz="1400"/>
              </a:br>
              <a:r>
                <a:rPr lang="de-DE" altLang="de-DE" sz="1400"/>
                <a:t>     und einer Jahrgangspartitur</a:t>
              </a:r>
            </a:p>
          </p:txBody>
        </p:sp>
      </p:grpSp>
      <p:grpSp>
        <p:nvGrpSpPr>
          <p:cNvPr id="39941" name="Group 5"/>
          <p:cNvGrpSpPr>
            <a:grpSpLocks/>
          </p:cNvGrpSpPr>
          <p:nvPr/>
        </p:nvGrpSpPr>
        <p:grpSpPr bwMode="auto">
          <a:xfrm>
            <a:off x="2771775" y="733425"/>
            <a:ext cx="3028950" cy="2914650"/>
            <a:chOff x="1734" y="120"/>
            <a:chExt cx="1908" cy="1836"/>
          </a:xfrm>
        </p:grpSpPr>
        <p:sp>
          <p:nvSpPr>
            <p:cNvPr id="39980" name="Document"/>
            <p:cNvSpPr>
              <a:spLocks noEditPoints="1" noChangeArrowheads="1"/>
            </p:cNvSpPr>
            <p:nvPr/>
          </p:nvSpPr>
          <p:spPr bwMode="auto">
            <a:xfrm>
              <a:off x="1734" y="120"/>
              <a:ext cx="1824" cy="18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983 w 21600"/>
                <a:gd name="T25" fmla="*/ 824 h 21600"/>
                <a:gd name="T26" fmla="*/ 20617 w 21600"/>
                <a:gd name="T27" fmla="*/ 16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lvl1pPr defTabSz="542925" eaLnBrk="0" hangingPunct="0">
                <a:defRPr>
                  <a:solidFill>
                    <a:schemeClr val="tx1"/>
                  </a:solidFill>
                  <a:latin typeface="Arial" pitchFamily="34" charset="0"/>
                </a:defRPr>
              </a:lvl1pPr>
              <a:lvl2pPr marL="742950" indent="-285750" defTabSz="542925" eaLnBrk="0" hangingPunct="0">
                <a:defRPr>
                  <a:solidFill>
                    <a:schemeClr val="tx1"/>
                  </a:solidFill>
                  <a:latin typeface="Arial" pitchFamily="34" charset="0"/>
                </a:defRPr>
              </a:lvl2pPr>
              <a:lvl3pPr marL="1143000" indent="-228600" defTabSz="542925" eaLnBrk="0" hangingPunct="0">
                <a:defRPr>
                  <a:solidFill>
                    <a:schemeClr val="tx1"/>
                  </a:solidFill>
                  <a:latin typeface="Arial" pitchFamily="34" charset="0"/>
                </a:defRPr>
              </a:lvl3pPr>
              <a:lvl4pPr marL="1600200" indent="-228600" defTabSz="542925" eaLnBrk="0" hangingPunct="0">
                <a:defRPr>
                  <a:solidFill>
                    <a:schemeClr val="tx1"/>
                  </a:solidFill>
                  <a:latin typeface="Arial" pitchFamily="34" charset="0"/>
                </a:defRPr>
              </a:lvl4pPr>
              <a:lvl5pPr marL="2057400" indent="-228600" defTabSz="542925" eaLnBrk="0" hangingPunct="0">
                <a:defRPr>
                  <a:solidFill>
                    <a:schemeClr val="tx1"/>
                  </a:solidFill>
                  <a:latin typeface="Arial" pitchFamily="34" charset="0"/>
                </a:defRPr>
              </a:lvl5pPr>
              <a:lvl6pPr marL="2514600" indent="-228600" defTabSz="542925" eaLnBrk="0" fontAlgn="base" hangingPunct="0">
                <a:spcBef>
                  <a:spcPct val="0"/>
                </a:spcBef>
                <a:spcAft>
                  <a:spcPct val="0"/>
                </a:spcAft>
                <a:defRPr>
                  <a:solidFill>
                    <a:schemeClr val="tx1"/>
                  </a:solidFill>
                  <a:latin typeface="Arial" pitchFamily="34" charset="0"/>
                </a:defRPr>
              </a:lvl6pPr>
              <a:lvl7pPr marL="2971800" indent="-228600" defTabSz="542925" eaLnBrk="0" fontAlgn="base" hangingPunct="0">
                <a:spcBef>
                  <a:spcPct val="0"/>
                </a:spcBef>
                <a:spcAft>
                  <a:spcPct val="0"/>
                </a:spcAft>
                <a:defRPr>
                  <a:solidFill>
                    <a:schemeClr val="tx1"/>
                  </a:solidFill>
                  <a:latin typeface="Arial" pitchFamily="34" charset="0"/>
                </a:defRPr>
              </a:lvl7pPr>
              <a:lvl8pPr marL="3429000" indent="-228600" defTabSz="542925" eaLnBrk="0" fontAlgn="base" hangingPunct="0">
                <a:spcBef>
                  <a:spcPct val="0"/>
                </a:spcBef>
                <a:spcAft>
                  <a:spcPct val="0"/>
                </a:spcAft>
                <a:defRPr>
                  <a:solidFill>
                    <a:schemeClr val="tx1"/>
                  </a:solidFill>
                  <a:latin typeface="Arial" pitchFamily="34" charset="0"/>
                </a:defRPr>
              </a:lvl8pPr>
              <a:lvl9pPr marL="3886200" indent="-228600" defTabSz="542925"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2000" b="1">
                  <a:solidFill>
                    <a:srgbClr val="000099"/>
                  </a:solidFill>
                </a:rPr>
                <a:t>Kernlehrplan </a:t>
              </a:r>
            </a:p>
            <a:p>
              <a:pPr algn="ctr" eaLnBrk="1" hangingPunct="1"/>
              <a:r>
                <a:rPr lang="de-DE" altLang="de-DE" sz="1400"/>
                <a:t>im  </a:t>
              </a:r>
            </a:p>
            <a:p>
              <a:pPr algn="ctr" eaLnBrk="1" hangingPunct="1"/>
              <a:r>
                <a:rPr lang="de-DE" altLang="de-DE" sz="1400"/>
                <a:t>HTML-Format</a:t>
              </a:r>
            </a:p>
            <a:p>
              <a:pPr eaLnBrk="1" hangingPunct="1"/>
              <a:endParaRPr lang="de-DE" altLang="de-DE" sz="1400"/>
            </a:p>
          </p:txBody>
        </p:sp>
        <p:sp>
          <p:nvSpPr>
            <p:cNvPr id="39981" name="Text Box 7"/>
            <p:cNvSpPr txBox="1">
              <a:spLocks noChangeArrowheads="1"/>
            </p:cNvSpPr>
            <p:nvPr/>
          </p:nvSpPr>
          <p:spPr bwMode="auto">
            <a:xfrm>
              <a:off x="1782" y="840"/>
              <a:ext cx="1626"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de-DE" altLang="de-DE" sz="1400"/>
                <a:t>verbindliche </a:t>
              </a:r>
              <a:r>
                <a:rPr lang="de-DE" altLang="de-DE" sz="1400" b="1"/>
                <a:t>Kompetenz-erwartungen</a:t>
              </a:r>
              <a:r>
                <a:rPr lang="de-DE" altLang="de-DE" sz="1400"/>
                <a:t> am Ende der Doppeljahrgangsstufen bzw. bestimmter Phasen des Bildungsganges</a:t>
              </a:r>
            </a:p>
          </p:txBody>
        </p:sp>
        <p:sp>
          <p:nvSpPr>
            <p:cNvPr id="39982" name="Text Box 8"/>
            <p:cNvSpPr txBox="1">
              <a:spLocks noChangeArrowheads="1"/>
            </p:cNvSpPr>
            <p:nvPr/>
          </p:nvSpPr>
          <p:spPr bwMode="auto">
            <a:xfrm>
              <a:off x="2124" y="1590"/>
              <a:ext cx="151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de-DE" altLang="de-DE" sz="1400"/>
                <a:t> obligatorische </a:t>
              </a:r>
              <a:r>
                <a:rPr lang="de-DE" altLang="de-DE" sz="1400" b="1"/>
                <a:t>inhaltliche</a:t>
              </a:r>
              <a:r>
                <a:rPr lang="de-DE" altLang="de-DE" sz="1400"/>
                <a:t> </a:t>
              </a:r>
              <a:br>
                <a:rPr lang="de-DE" altLang="de-DE" sz="1400"/>
              </a:br>
              <a:r>
                <a:rPr lang="de-DE" altLang="de-DE" sz="1400"/>
                <a:t>  </a:t>
              </a:r>
              <a:r>
                <a:rPr lang="de-DE" altLang="de-DE" sz="1400" b="1"/>
                <a:t>Schwerpunkte</a:t>
              </a:r>
            </a:p>
          </p:txBody>
        </p:sp>
      </p:grpSp>
      <p:grpSp>
        <p:nvGrpSpPr>
          <p:cNvPr id="595977" name="Group 9"/>
          <p:cNvGrpSpPr>
            <a:grpSpLocks/>
          </p:cNvGrpSpPr>
          <p:nvPr/>
        </p:nvGrpSpPr>
        <p:grpSpPr bwMode="auto">
          <a:xfrm>
            <a:off x="1865313" y="1216025"/>
            <a:ext cx="4267200" cy="2276475"/>
            <a:chOff x="1140" y="766"/>
            <a:chExt cx="2688" cy="1434"/>
          </a:xfrm>
        </p:grpSpPr>
        <p:sp>
          <p:nvSpPr>
            <p:cNvPr id="39977" name="Line 10"/>
            <p:cNvSpPr>
              <a:spLocks noChangeShapeType="1"/>
            </p:cNvSpPr>
            <p:nvPr/>
          </p:nvSpPr>
          <p:spPr bwMode="auto">
            <a:xfrm>
              <a:off x="3222" y="792"/>
              <a:ext cx="606" cy="6"/>
            </a:xfrm>
            <a:prstGeom prst="line">
              <a:avLst/>
            </a:prstGeom>
            <a:noFill/>
            <a:ln w="412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78" name="Line 11"/>
            <p:cNvSpPr>
              <a:spLocks noChangeShapeType="1"/>
            </p:cNvSpPr>
            <p:nvPr/>
          </p:nvSpPr>
          <p:spPr bwMode="auto">
            <a:xfrm>
              <a:off x="1144" y="766"/>
              <a:ext cx="6" cy="1434"/>
            </a:xfrm>
            <a:prstGeom prst="line">
              <a:avLst/>
            </a:prstGeom>
            <a:noFill/>
            <a:ln w="412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79" name="Line 12"/>
            <p:cNvSpPr>
              <a:spLocks noChangeShapeType="1"/>
            </p:cNvSpPr>
            <p:nvPr/>
          </p:nvSpPr>
          <p:spPr bwMode="auto">
            <a:xfrm>
              <a:off x="1140" y="774"/>
              <a:ext cx="1026" cy="0"/>
            </a:xfrm>
            <a:prstGeom prst="line">
              <a:avLst/>
            </a:prstGeom>
            <a:noFill/>
            <a:ln w="412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595982" name="Group 14"/>
          <p:cNvGrpSpPr>
            <a:grpSpLocks/>
          </p:cNvGrpSpPr>
          <p:nvPr/>
        </p:nvGrpSpPr>
        <p:grpSpPr bwMode="auto">
          <a:xfrm>
            <a:off x="0" y="3667125"/>
            <a:ext cx="8991600" cy="2457450"/>
            <a:chOff x="18" y="2310"/>
            <a:chExt cx="5664" cy="1548"/>
          </a:xfrm>
        </p:grpSpPr>
        <p:sp>
          <p:nvSpPr>
            <p:cNvPr id="39957" name="File"/>
            <p:cNvSpPr>
              <a:spLocks noEditPoints="1" noChangeArrowheads="1"/>
            </p:cNvSpPr>
            <p:nvPr/>
          </p:nvSpPr>
          <p:spPr bwMode="auto">
            <a:xfrm>
              <a:off x="72" y="2328"/>
              <a:ext cx="5610" cy="1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86 w 21600"/>
                <a:gd name="T19" fmla="*/ 4631 h 21600"/>
                <a:gd name="T20" fmla="*/ 20634 w 21600"/>
                <a:gd name="T21" fmla="*/ 2028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39958" name="Group 16"/>
            <p:cNvGrpSpPr>
              <a:grpSpLocks/>
            </p:cNvGrpSpPr>
            <p:nvPr/>
          </p:nvGrpSpPr>
          <p:grpSpPr bwMode="auto">
            <a:xfrm>
              <a:off x="18" y="2310"/>
              <a:ext cx="5612" cy="1456"/>
              <a:chOff x="18" y="2310"/>
              <a:chExt cx="5612" cy="1456"/>
            </a:xfrm>
          </p:grpSpPr>
          <p:sp>
            <p:nvSpPr>
              <p:cNvPr id="39959" name="Text Box 17"/>
              <p:cNvSpPr txBox="1">
                <a:spLocks noChangeArrowheads="1"/>
              </p:cNvSpPr>
              <p:nvPr/>
            </p:nvSpPr>
            <p:spPr bwMode="auto">
              <a:xfrm>
                <a:off x="708" y="2310"/>
                <a:ext cx="8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b="1">
                    <a:solidFill>
                      <a:srgbClr val="000099"/>
                    </a:solidFill>
                  </a:rPr>
                  <a:t>Datenbank</a:t>
                </a:r>
              </a:p>
            </p:txBody>
          </p:sp>
          <p:grpSp>
            <p:nvGrpSpPr>
              <p:cNvPr id="39960" name="Group 18"/>
              <p:cNvGrpSpPr>
                <a:grpSpLocks/>
              </p:cNvGrpSpPr>
              <p:nvPr/>
            </p:nvGrpSpPr>
            <p:grpSpPr bwMode="auto">
              <a:xfrm>
                <a:off x="4706" y="2606"/>
                <a:ext cx="924" cy="1140"/>
                <a:chOff x="2366" y="2492"/>
                <a:chExt cx="924" cy="1140"/>
              </a:xfrm>
            </p:grpSpPr>
            <p:sp>
              <p:nvSpPr>
                <p:cNvPr id="39975"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39976" name="Text Box 20"/>
                <p:cNvSpPr txBox="1">
                  <a:spLocks noChangeArrowheads="1"/>
                </p:cNvSpPr>
                <p:nvPr/>
              </p:nvSpPr>
              <p:spPr bwMode="auto">
                <a:xfrm>
                  <a:off x="2366" y="2636"/>
                  <a:ext cx="912" cy="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Hintergrund-materialien</a:t>
                  </a:r>
                  <a:r>
                    <a:rPr lang="de-DE" altLang="de-DE" sz="1400"/>
                    <a:t>, „Tools“,</a:t>
                  </a:r>
                </a:p>
                <a:p>
                  <a:pPr algn="ctr" eaLnBrk="1" hangingPunct="1"/>
                  <a:r>
                    <a:rPr lang="de-DE" altLang="de-DE" sz="1400"/>
                    <a:t>Unterstützungs-material</a:t>
                  </a:r>
                </a:p>
                <a:p>
                  <a:pPr algn="ctr" eaLnBrk="1" hangingPunct="1"/>
                  <a:endParaRPr lang="de-DE" altLang="de-DE" sz="1200"/>
                </a:p>
              </p:txBody>
            </p:sp>
          </p:grpSp>
          <p:sp>
            <p:nvSpPr>
              <p:cNvPr id="39961" name="Documents"/>
              <p:cNvSpPr>
                <a:spLocks noEditPoints="1" noChangeArrowheads="1"/>
              </p:cNvSpPr>
              <p:nvPr/>
            </p:nvSpPr>
            <p:spPr bwMode="auto">
              <a:xfrm>
                <a:off x="3808" y="262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grpSp>
            <p:nvGrpSpPr>
              <p:cNvPr id="39962" name="Group 22"/>
              <p:cNvGrpSpPr>
                <a:grpSpLocks/>
              </p:cNvGrpSpPr>
              <p:nvPr/>
            </p:nvGrpSpPr>
            <p:grpSpPr bwMode="auto">
              <a:xfrm>
                <a:off x="2852" y="2618"/>
                <a:ext cx="930" cy="1140"/>
                <a:chOff x="3188" y="2486"/>
                <a:chExt cx="930" cy="1140"/>
              </a:xfrm>
            </p:grpSpPr>
            <p:sp>
              <p:nvSpPr>
                <p:cNvPr id="39973" name="Documents"/>
                <p:cNvSpPr>
                  <a:spLocks noEditPoints="1" noChangeArrowheads="1"/>
                </p:cNvSpPr>
                <p:nvPr/>
              </p:nvSpPr>
              <p:spPr bwMode="auto">
                <a:xfrm>
                  <a:off x="3200" y="2486"/>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39974" name="Text Box 24"/>
                <p:cNvSpPr txBox="1">
                  <a:spLocks noChangeArrowheads="1"/>
                </p:cNvSpPr>
                <p:nvPr/>
              </p:nvSpPr>
              <p:spPr bwMode="auto">
                <a:xfrm>
                  <a:off x="3188" y="2630"/>
                  <a:ext cx="864"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Diagnose-bögen</a:t>
                  </a:r>
                  <a:br>
                    <a:rPr lang="de-DE" altLang="de-DE" sz="1400" b="1"/>
                  </a:br>
                  <a:r>
                    <a:rPr lang="de-DE" altLang="de-DE" sz="1200"/>
                    <a:t>und</a:t>
                  </a:r>
                  <a:r>
                    <a:rPr lang="de-DE" altLang="de-DE" sz="1400"/>
                    <a:t> </a:t>
                  </a:r>
                </a:p>
                <a:p>
                  <a:pPr algn="ctr" eaLnBrk="1" hangingPunct="1"/>
                  <a:r>
                    <a:rPr lang="de-DE" altLang="de-DE" sz="1400" b="1"/>
                    <a:t>Evaluations-instrumente</a:t>
                  </a:r>
                  <a:endParaRPr lang="de-DE" altLang="de-DE" sz="1200" b="1"/>
                </a:p>
              </p:txBody>
            </p:sp>
          </p:grpSp>
          <p:grpSp>
            <p:nvGrpSpPr>
              <p:cNvPr id="39963" name="Group 25"/>
              <p:cNvGrpSpPr>
                <a:grpSpLocks/>
              </p:cNvGrpSpPr>
              <p:nvPr/>
            </p:nvGrpSpPr>
            <p:grpSpPr bwMode="auto">
              <a:xfrm>
                <a:off x="1892" y="2618"/>
                <a:ext cx="966" cy="1140"/>
                <a:chOff x="2324" y="2492"/>
                <a:chExt cx="966" cy="1140"/>
              </a:xfrm>
            </p:grpSpPr>
            <p:sp>
              <p:nvSpPr>
                <p:cNvPr id="39971" name="Documents"/>
                <p:cNvSpPr>
                  <a:spLocks noEditPoints="1" noChangeArrowheads="1"/>
                </p:cNvSpPr>
                <p:nvPr/>
              </p:nvSpPr>
              <p:spPr bwMode="auto">
                <a:xfrm>
                  <a:off x="2372" y="2492"/>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39972" name="Text Box 27"/>
                <p:cNvSpPr txBox="1">
                  <a:spLocks noChangeArrowheads="1"/>
                </p:cNvSpPr>
                <p:nvPr/>
              </p:nvSpPr>
              <p:spPr bwMode="auto">
                <a:xfrm>
                  <a:off x="2324" y="2636"/>
                  <a:ext cx="870" cy="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schülerver-ständliche Ausformulie-rungen</a:t>
                  </a:r>
                  <a:r>
                    <a:rPr lang="de-DE" altLang="de-DE" sz="1400"/>
                    <a:t>  </a:t>
                  </a:r>
                  <a:br>
                    <a:rPr lang="de-DE" altLang="de-DE" sz="1400"/>
                  </a:br>
                  <a:r>
                    <a:rPr lang="de-DE" altLang="de-DE" sz="1200"/>
                    <a:t>von</a:t>
                  </a:r>
                  <a:br>
                    <a:rPr lang="de-DE" altLang="de-DE" sz="1200"/>
                  </a:br>
                  <a:r>
                    <a:rPr lang="de-DE" altLang="de-DE" sz="1200"/>
                    <a:t>Kompetenz-</a:t>
                  </a:r>
                  <a:br>
                    <a:rPr lang="de-DE" altLang="de-DE" sz="1200"/>
                  </a:br>
                  <a:r>
                    <a:rPr lang="de-DE" altLang="de-DE" sz="1200"/>
                    <a:t>      erwartungen</a:t>
                  </a:r>
                </a:p>
              </p:txBody>
            </p:sp>
          </p:grpSp>
          <p:grpSp>
            <p:nvGrpSpPr>
              <p:cNvPr id="39964" name="Group 28"/>
              <p:cNvGrpSpPr>
                <a:grpSpLocks/>
              </p:cNvGrpSpPr>
              <p:nvPr/>
            </p:nvGrpSpPr>
            <p:grpSpPr bwMode="auto">
              <a:xfrm>
                <a:off x="1018" y="2614"/>
                <a:ext cx="918" cy="1140"/>
                <a:chOff x="1372" y="2488"/>
                <a:chExt cx="918" cy="1140"/>
              </a:xfrm>
            </p:grpSpPr>
            <p:sp>
              <p:nvSpPr>
                <p:cNvPr id="39969" name="Documents"/>
                <p:cNvSpPr>
                  <a:spLocks noEditPoints="1" noChangeArrowheads="1"/>
                </p:cNvSpPr>
                <p:nvPr/>
              </p:nvSpPr>
              <p:spPr bwMode="auto">
                <a:xfrm>
                  <a:off x="1372" y="2488"/>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39970" name="Text Box 30"/>
                <p:cNvSpPr txBox="1">
                  <a:spLocks noChangeArrowheads="1"/>
                </p:cNvSpPr>
                <p:nvPr/>
              </p:nvSpPr>
              <p:spPr bwMode="auto">
                <a:xfrm>
                  <a:off x="1390" y="2632"/>
                  <a:ext cx="804" cy="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Unterrichts- und Lernarran-gements</a:t>
                  </a:r>
                  <a:r>
                    <a:rPr lang="de-DE" altLang="de-DE" sz="1400"/>
                    <a:t> </a:t>
                  </a:r>
                  <a:br>
                    <a:rPr lang="de-DE" altLang="de-DE" sz="1400"/>
                  </a:br>
                  <a:r>
                    <a:rPr lang="de-DE" altLang="de-DE" sz="1200"/>
                    <a:t>zu</a:t>
                  </a:r>
                  <a:br>
                    <a:rPr lang="de-DE" altLang="de-DE" sz="1200"/>
                  </a:br>
                  <a:r>
                    <a:rPr lang="de-DE" altLang="de-DE" sz="1200"/>
                    <a:t>Kompetenz-</a:t>
                  </a:r>
                  <a:br>
                    <a:rPr lang="de-DE" altLang="de-DE" sz="1200"/>
                  </a:br>
                  <a:r>
                    <a:rPr lang="de-DE" altLang="de-DE" sz="1200"/>
                    <a:t>    erwartungen</a:t>
                  </a:r>
                </a:p>
              </p:txBody>
            </p:sp>
          </p:grpSp>
          <p:grpSp>
            <p:nvGrpSpPr>
              <p:cNvPr id="39965" name="Group 31"/>
              <p:cNvGrpSpPr>
                <a:grpSpLocks/>
              </p:cNvGrpSpPr>
              <p:nvPr/>
            </p:nvGrpSpPr>
            <p:grpSpPr bwMode="auto">
              <a:xfrm>
                <a:off x="18" y="2616"/>
                <a:ext cx="990" cy="1140"/>
                <a:chOff x="300" y="2490"/>
                <a:chExt cx="990" cy="1140"/>
              </a:xfrm>
            </p:grpSpPr>
            <p:sp>
              <p:nvSpPr>
                <p:cNvPr id="39967" name="Documents"/>
                <p:cNvSpPr>
                  <a:spLocks noEditPoints="1" noChangeArrowheads="1"/>
                </p:cNvSpPr>
                <p:nvPr/>
              </p:nvSpPr>
              <p:spPr bwMode="auto">
                <a:xfrm>
                  <a:off x="372" y="2490"/>
                  <a:ext cx="918"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7 w 21600"/>
                    <a:gd name="T37" fmla="*/ 4168 h 21600"/>
                    <a:gd name="T38" fmla="*/ 16518 w 21600"/>
                    <a:gd name="T39" fmla="*/ 17318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de-DE"/>
                </a:p>
              </p:txBody>
            </p:sp>
            <p:sp>
              <p:nvSpPr>
                <p:cNvPr id="39968" name="Text Box 33"/>
                <p:cNvSpPr txBox="1">
                  <a:spLocks noChangeArrowheads="1"/>
                </p:cNvSpPr>
                <p:nvPr/>
              </p:nvSpPr>
              <p:spPr bwMode="auto">
                <a:xfrm>
                  <a:off x="300" y="2646"/>
                  <a:ext cx="924" cy="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b="1"/>
                    <a:t>Beispiel-aufgaben</a:t>
                  </a:r>
                  <a:r>
                    <a:rPr lang="de-DE" altLang="de-DE" sz="1200"/>
                    <a:t> </a:t>
                  </a:r>
                </a:p>
                <a:p>
                  <a:pPr algn="ctr" eaLnBrk="1" hangingPunct="1">
                    <a:spcBef>
                      <a:spcPct val="25000"/>
                    </a:spcBef>
                  </a:pPr>
                  <a:r>
                    <a:rPr lang="de-DE" altLang="de-DE" sz="1200"/>
                    <a:t>(Lernaufgaben / Testaufgaben) zu konkreten Kompetenz-</a:t>
                  </a:r>
                  <a:br>
                    <a:rPr lang="de-DE" altLang="de-DE" sz="1200"/>
                  </a:br>
                  <a:r>
                    <a:rPr lang="de-DE" altLang="de-DE" sz="1200"/>
                    <a:t>      erwartungen</a:t>
                  </a:r>
                </a:p>
              </p:txBody>
            </p:sp>
          </p:grpSp>
          <p:sp>
            <p:nvSpPr>
              <p:cNvPr id="39966" name="Text Box 34"/>
              <p:cNvSpPr txBox="1">
                <a:spLocks noChangeArrowheads="1"/>
              </p:cNvSpPr>
              <p:nvPr/>
            </p:nvSpPr>
            <p:spPr bwMode="auto">
              <a:xfrm>
                <a:off x="3786" y="2748"/>
                <a:ext cx="852" cy="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5000"/>
                  </a:spcBef>
                </a:pPr>
                <a:r>
                  <a:rPr lang="de-DE" altLang="de-DE" sz="1200"/>
                  <a:t>Konkretisie-rungen zum Schulinternen Lehrplan:</a:t>
                </a:r>
                <a:r>
                  <a:rPr lang="de-DE" altLang="de-DE" sz="1400"/>
                  <a:t> </a:t>
                </a:r>
                <a:r>
                  <a:rPr lang="de-DE" altLang="de-DE" sz="1400" b="1"/>
                  <a:t>Beispiele zu Unterrichts-</a:t>
                </a:r>
                <a:br>
                  <a:rPr lang="de-DE" altLang="de-DE" sz="1400" b="1"/>
                </a:br>
                <a:r>
                  <a:rPr lang="de-DE" altLang="de-DE" sz="1400" b="1"/>
                  <a:t>     vorhaben</a:t>
                </a:r>
              </a:p>
            </p:txBody>
          </p:sp>
        </p:grpSp>
      </p:grpSp>
      <p:sp>
        <p:nvSpPr>
          <p:cNvPr id="39944" name="Textfeld 37"/>
          <p:cNvSpPr txBox="1">
            <a:spLocks noChangeArrowheads="1"/>
          </p:cNvSpPr>
          <p:nvPr/>
        </p:nvSpPr>
        <p:spPr bwMode="auto">
          <a:xfrm>
            <a:off x="3898900" y="47625"/>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000">
                <a:solidFill>
                  <a:srgbClr val="002060"/>
                </a:solidFill>
              </a:rPr>
              <a:t>Unterstützungsangebot</a:t>
            </a:r>
          </a:p>
          <a:p>
            <a:pPr algn="r" eaLnBrk="1" hangingPunct="1"/>
            <a:r>
              <a:rPr lang="de-DE" altLang="de-DE" sz="2000">
                <a:solidFill>
                  <a:srgbClr val="002060"/>
                </a:solidFill>
                <a:ea typeface="ヒラギノ角ゴ Pro W3" pitchFamily="-112" charset="-128"/>
              </a:rPr>
              <a:t>Lehrplannavigator</a:t>
            </a:r>
            <a:endParaRPr lang="de-DE" altLang="de-DE" sz="2000">
              <a:solidFill>
                <a:srgbClr val="000066"/>
              </a:solidFill>
              <a:ea typeface="ヒラギノ角ゴ Pro W3" pitchFamily="-112" charset="-128"/>
            </a:endParaRPr>
          </a:p>
        </p:txBody>
      </p:sp>
      <p:sp>
        <p:nvSpPr>
          <p:cNvPr id="39945" name="Textfeld 38"/>
          <p:cNvSpPr txBox="1">
            <a:spLocks noChangeArrowheads="1"/>
          </p:cNvSpPr>
          <p:nvPr/>
        </p:nvSpPr>
        <p:spPr bwMode="auto">
          <a:xfrm>
            <a:off x="133350" y="6364288"/>
            <a:ext cx="818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400">
                <a:solidFill>
                  <a:srgbClr val="002060"/>
                </a:solidFill>
              </a:rPr>
              <a:t>http://www.standardsicherung.schulministerium.nrw.de/lehrplaene/lehrplannavigator</a:t>
            </a:r>
          </a:p>
        </p:txBody>
      </p:sp>
      <p:grpSp>
        <p:nvGrpSpPr>
          <p:cNvPr id="40" name="Group 52"/>
          <p:cNvGrpSpPr>
            <a:grpSpLocks/>
          </p:cNvGrpSpPr>
          <p:nvPr/>
        </p:nvGrpSpPr>
        <p:grpSpPr bwMode="auto">
          <a:xfrm>
            <a:off x="2484438" y="1068388"/>
            <a:ext cx="4114800" cy="3346450"/>
            <a:chOff x="1565" y="649"/>
            <a:chExt cx="2592" cy="2108"/>
          </a:xfrm>
        </p:grpSpPr>
        <p:sp>
          <p:nvSpPr>
            <p:cNvPr id="39953" name="Line 38"/>
            <p:cNvSpPr>
              <a:spLocks noChangeShapeType="1"/>
            </p:cNvSpPr>
            <p:nvPr/>
          </p:nvSpPr>
          <p:spPr bwMode="auto">
            <a:xfrm flipH="1" flipV="1">
              <a:off x="3198" y="649"/>
              <a:ext cx="570" cy="0"/>
            </a:xfrm>
            <a:prstGeom prst="line">
              <a:avLst/>
            </a:prstGeom>
            <a:noFill/>
            <a:ln w="412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9954" name="Group 39"/>
            <p:cNvGrpSpPr>
              <a:grpSpLocks/>
            </p:cNvGrpSpPr>
            <p:nvPr/>
          </p:nvGrpSpPr>
          <p:grpSpPr bwMode="auto">
            <a:xfrm>
              <a:off x="1565" y="2115"/>
              <a:ext cx="2592" cy="642"/>
              <a:chOff x="1552" y="2140"/>
              <a:chExt cx="2592" cy="642"/>
            </a:xfrm>
          </p:grpSpPr>
          <p:sp>
            <p:nvSpPr>
              <p:cNvPr id="39955" name="Line 40"/>
              <p:cNvSpPr>
                <a:spLocks noChangeShapeType="1"/>
              </p:cNvSpPr>
              <p:nvPr/>
            </p:nvSpPr>
            <p:spPr bwMode="auto">
              <a:xfrm flipH="1">
                <a:off x="4138" y="2140"/>
                <a:ext cx="6" cy="642"/>
              </a:xfrm>
              <a:prstGeom prst="line">
                <a:avLst/>
              </a:prstGeom>
              <a:noFill/>
              <a:ln w="412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56" name="Line 41"/>
              <p:cNvSpPr>
                <a:spLocks noChangeShapeType="1"/>
              </p:cNvSpPr>
              <p:nvPr/>
            </p:nvSpPr>
            <p:spPr bwMode="auto">
              <a:xfrm flipH="1">
                <a:off x="1552" y="2451"/>
                <a:ext cx="2580" cy="0"/>
              </a:xfrm>
              <a:prstGeom prst="line">
                <a:avLst/>
              </a:prstGeom>
              <a:noFill/>
              <a:ln w="41275">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grpSp>
        <p:nvGrpSpPr>
          <p:cNvPr id="45" name="Group 53"/>
          <p:cNvGrpSpPr>
            <a:grpSpLocks/>
          </p:cNvGrpSpPr>
          <p:nvPr/>
        </p:nvGrpSpPr>
        <p:grpSpPr bwMode="auto">
          <a:xfrm>
            <a:off x="2266950" y="3538538"/>
            <a:ext cx="4851400" cy="325437"/>
            <a:chOff x="1428" y="2160"/>
            <a:chExt cx="3056" cy="205"/>
          </a:xfrm>
        </p:grpSpPr>
        <p:sp>
          <p:nvSpPr>
            <p:cNvPr id="39949" name="Line 34"/>
            <p:cNvSpPr>
              <a:spLocks noChangeShapeType="1"/>
            </p:cNvSpPr>
            <p:nvPr/>
          </p:nvSpPr>
          <p:spPr bwMode="auto">
            <a:xfrm flipH="1" flipV="1">
              <a:off x="2672" y="2160"/>
              <a:ext cx="0" cy="126"/>
            </a:xfrm>
            <a:prstGeom prst="line">
              <a:avLst/>
            </a:prstGeom>
            <a:noFill/>
            <a:ln w="412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50" name="Line 35"/>
            <p:cNvSpPr>
              <a:spLocks noChangeShapeType="1"/>
            </p:cNvSpPr>
            <p:nvPr/>
          </p:nvSpPr>
          <p:spPr bwMode="auto">
            <a:xfrm flipH="1" flipV="1">
              <a:off x="4468" y="2160"/>
              <a:ext cx="0" cy="126"/>
            </a:xfrm>
            <a:prstGeom prst="line">
              <a:avLst/>
            </a:prstGeom>
            <a:noFill/>
            <a:ln w="412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51" name="Line 36"/>
            <p:cNvSpPr>
              <a:spLocks noChangeShapeType="1"/>
            </p:cNvSpPr>
            <p:nvPr/>
          </p:nvSpPr>
          <p:spPr bwMode="auto">
            <a:xfrm flipH="1" flipV="1">
              <a:off x="1428" y="2284"/>
              <a:ext cx="3056" cy="12"/>
            </a:xfrm>
            <a:prstGeom prst="line">
              <a:avLst/>
            </a:prstGeom>
            <a:noFill/>
            <a:ln w="4127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52" name="Line 37"/>
            <p:cNvSpPr>
              <a:spLocks noChangeShapeType="1"/>
            </p:cNvSpPr>
            <p:nvPr/>
          </p:nvSpPr>
          <p:spPr bwMode="auto">
            <a:xfrm flipV="1">
              <a:off x="1429" y="2296"/>
              <a:ext cx="0" cy="69"/>
            </a:xfrm>
            <a:prstGeom prst="line">
              <a:avLst/>
            </a:prstGeom>
            <a:noFill/>
            <a:ln w="4127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9948"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68930D-8629-4C7A-B090-B1E42BD2D4AD}" type="slidenum">
              <a:rPr lang="de-DE" altLang="de-DE" smtClean="0"/>
              <a:pPr eaLnBrk="1" hangingPunct="1"/>
              <a:t>26</a:t>
            </a:fld>
            <a:endParaRPr lang="de-DE" altLang="de-DE" smtClean="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blinds(horizontal)">
                                      <p:cBhvr>
                                        <p:cTn id="7" dur="500"/>
                                        <p:tgtEl>
                                          <p:spTgt spid="595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5982"/>
                                        </p:tgtEl>
                                        <p:attrNameLst>
                                          <p:attrName>style.visibility</p:attrName>
                                        </p:attrNameLst>
                                      </p:cBhvr>
                                      <p:to>
                                        <p:strVal val="visible"/>
                                      </p:to>
                                    </p:set>
                                    <p:animEffect transition="in" filter="blinds(horizontal)">
                                      <p:cBhvr>
                                        <p:cTn id="12" dur="500"/>
                                        <p:tgtEl>
                                          <p:spTgt spid="5959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95977"/>
                                        </p:tgtEl>
                                        <p:attrNameLst>
                                          <p:attrName>style.visibility</p:attrName>
                                        </p:attrNameLst>
                                      </p:cBhvr>
                                      <p:to>
                                        <p:strVal val="visible"/>
                                      </p:to>
                                    </p:set>
                                    <p:animEffect transition="in" filter="blinds(horizontal)">
                                      <p:cBhvr>
                                        <p:cTn id="17" dur="500"/>
                                        <p:tgtEl>
                                          <p:spTgt spid="5959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82588" y="1814513"/>
            <a:ext cx="8064500" cy="4457700"/>
          </a:xfrm>
        </p:spPr>
        <p:txBody>
          <a:bodyPr/>
          <a:lstStyle/>
          <a:p>
            <a:pPr algn="ctr" eaLnBrk="1" hangingPunct="1"/>
            <a:r>
              <a:rPr lang="de-DE" altLang="de-DE" sz="2800" dirty="0" smtClean="0">
                <a:solidFill>
                  <a:schemeClr val="tx2"/>
                </a:solidFill>
              </a:rPr>
              <a:t/>
            </a:r>
            <a:br>
              <a:rPr lang="de-DE" altLang="de-DE" sz="2800" dirty="0" smtClean="0">
                <a:solidFill>
                  <a:schemeClr val="tx2"/>
                </a:solidFill>
              </a:rPr>
            </a:br>
            <a:r>
              <a:rPr lang="de-DE" altLang="de-DE" sz="2800" dirty="0" smtClean="0">
                <a:solidFill>
                  <a:schemeClr val="tx2"/>
                </a:solidFill>
              </a:rPr>
              <a:t/>
            </a:r>
            <a:br>
              <a:rPr lang="de-DE" altLang="de-DE" sz="2800" dirty="0" smtClean="0">
                <a:solidFill>
                  <a:schemeClr val="tx2"/>
                </a:solidFill>
              </a:rPr>
            </a:br>
            <a:r>
              <a:rPr lang="de-DE" altLang="de-DE" sz="2800" dirty="0" smtClean="0">
                <a:solidFill>
                  <a:schemeClr val="tx2"/>
                </a:solidFill>
              </a:rPr>
              <a:t>III. Fachspezifische Erläuterungen </a:t>
            </a:r>
            <a:br>
              <a:rPr lang="de-DE" altLang="de-DE" sz="2800" dirty="0" smtClean="0">
                <a:solidFill>
                  <a:schemeClr val="tx2"/>
                </a:solidFill>
              </a:rPr>
            </a:br>
            <a:r>
              <a:rPr lang="de-DE" altLang="de-DE" sz="2800" dirty="0" smtClean="0">
                <a:solidFill>
                  <a:schemeClr val="tx2"/>
                </a:solidFill>
              </a:rPr>
              <a:t>zum neuen KLP Geschichte</a:t>
            </a:r>
            <a:br>
              <a:rPr lang="de-DE" altLang="de-DE" sz="2800" dirty="0" smtClean="0">
                <a:solidFill>
                  <a:schemeClr val="tx2"/>
                </a:solidFill>
              </a:rPr>
            </a:br>
            <a:r>
              <a:rPr lang="de-DE" altLang="de-DE" sz="2800" dirty="0" smtClean="0">
                <a:solidFill>
                  <a:schemeClr val="tx2"/>
                </a:solidFill>
              </a:rPr>
              <a:t/>
            </a:r>
            <a:br>
              <a:rPr lang="de-DE" altLang="de-DE" sz="2800" dirty="0" smtClean="0">
                <a:solidFill>
                  <a:schemeClr val="tx2"/>
                </a:solidFill>
              </a:rPr>
            </a:br>
            <a:endParaRPr lang="de-DE" altLang="de-DE" sz="2800" dirty="0" smtClean="0">
              <a:solidFill>
                <a:schemeClr val="tx2"/>
              </a:solidFill>
            </a:endParaRPr>
          </a:p>
        </p:txBody>
      </p:sp>
      <p:sp>
        <p:nvSpPr>
          <p:cNvPr id="40963"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9082E5-899C-431E-858D-FB009A8BBEC0}" type="slidenum">
              <a:rPr lang="de-DE" altLang="de-DE" smtClean="0"/>
              <a:pPr eaLnBrk="1" hangingPunct="1"/>
              <a:t>27</a:t>
            </a:fld>
            <a:endParaRPr lang="de-DE" altLang="de-DE"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liennummernplatzhalter 5"/>
          <p:cNvSpPr>
            <a:spLocks noGrp="1"/>
          </p:cNvSpPr>
          <p:nvPr>
            <p:ph type="sldNum" sz="quarter" idx="4294967295"/>
          </p:nvPr>
        </p:nvSpPr>
        <p:spPr>
          <a:xfrm>
            <a:off x="539750" y="6502400"/>
            <a:ext cx="1094317" cy="29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EC48A26-C8E4-468A-90FA-0127A1BB86EB}" type="slidenum">
              <a:rPr lang="de-DE" sz="800" smtClean="0"/>
              <a:pPr eaLnBrk="1" hangingPunct="1"/>
              <a:t>28</a:t>
            </a:fld>
            <a:endParaRPr lang="de-DE" sz="800" dirty="0" smtClean="0"/>
          </a:p>
        </p:txBody>
      </p:sp>
      <p:sp>
        <p:nvSpPr>
          <p:cNvPr id="15364" name="Rectangle 4"/>
          <p:cNvSpPr>
            <a:spLocks noGrp="1" noChangeArrowheads="1"/>
          </p:cNvSpPr>
          <p:nvPr>
            <p:ph type="title"/>
          </p:nvPr>
        </p:nvSpPr>
        <p:spPr>
          <a:xfrm>
            <a:off x="539750" y="188913"/>
            <a:ext cx="6408738" cy="1079500"/>
          </a:xfrm>
        </p:spPr>
        <p:txBody>
          <a:bodyPr/>
          <a:lstStyle/>
          <a:p>
            <a:r>
              <a:rPr lang="de-DE" b="0" dirty="0" smtClean="0">
                <a:solidFill>
                  <a:schemeClr val="accent2"/>
                </a:solidFill>
                <a:latin typeface="Arial" pitchFamily="34" charset="0"/>
                <a:ea typeface="Geneva"/>
                <a:cs typeface="Arial" pitchFamily="34" charset="0"/>
              </a:rPr>
              <a:t> </a:t>
            </a:r>
          </a:p>
        </p:txBody>
      </p:sp>
      <p:sp>
        <p:nvSpPr>
          <p:cNvPr id="2" name="Inhaltsplatzhalter 1"/>
          <p:cNvSpPr>
            <a:spLocks noGrp="1"/>
          </p:cNvSpPr>
          <p:nvPr>
            <p:ph sz="half" idx="1"/>
          </p:nvPr>
        </p:nvSpPr>
        <p:spPr>
          <a:xfrm>
            <a:off x="539750" y="1341438"/>
            <a:ext cx="8280400" cy="4824412"/>
          </a:xfrm>
        </p:spPr>
        <p:txBody>
          <a:bodyPr/>
          <a:lstStyle/>
          <a:p>
            <a:pPr marL="0" indent="0">
              <a:buFontTx/>
              <a:buNone/>
              <a:defRPr/>
            </a:pPr>
            <a:r>
              <a:rPr lang="de-DE" sz="2000" b="1" dirty="0" smtClean="0"/>
              <a:t>Übersicht </a:t>
            </a:r>
          </a:p>
          <a:p>
            <a:pPr marL="0" indent="0">
              <a:buFontTx/>
              <a:buNone/>
              <a:defRPr/>
            </a:pPr>
            <a:endParaRPr lang="de-DE" sz="2000" dirty="0" smtClean="0"/>
          </a:p>
          <a:p>
            <a:pPr>
              <a:buFont typeface="Symbol" panose="05050102010706020507" pitchFamily="18" charset="2"/>
              <a:buChar char="-"/>
              <a:defRPr/>
            </a:pPr>
            <a:r>
              <a:rPr lang="de-DE" sz="2000" dirty="0"/>
              <a:t>Vom Lehrplan 1999 zum Kernlehrplan 2013 –</a:t>
            </a:r>
            <a:br>
              <a:rPr lang="de-DE" sz="2000" dirty="0"/>
            </a:br>
            <a:r>
              <a:rPr lang="de-DE" sz="2000" dirty="0"/>
              <a:t>Kontinuitäten und wichtigste Neuerungen</a:t>
            </a:r>
            <a:br>
              <a:rPr lang="de-DE" sz="2000" dirty="0"/>
            </a:br>
            <a:endParaRPr lang="de-DE" sz="2000" dirty="0"/>
          </a:p>
          <a:p>
            <a:pPr>
              <a:buFont typeface="Symbol" panose="05050102010706020507" pitchFamily="18" charset="2"/>
              <a:buChar char="-"/>
              <a:defRPr/>
            </a:pPr>
            <a:r>
              <a:rPr lang="de-DE" sz="2000" dirty="0" smtClean="0"/>
              <a:t>Übersicht der Kapitel</a:t>
            </a:r>
          </a:p>
          <a:p>
            <a:pPr>
              <a:buFont typeface="Symbol" panose="05050102010706020507" pitchFamily="18" charset="2"/>
              <a:buChar char="-"/>
              <a:defRPr/>
            </a:pPr>
            <a:endParaRPr lang="de-DE" sz="2000" dirty="0"/>
          </a:p>
          <a:p>
            <a:pPr>
              <a:buFont typeface="Symbol" panose="05050102010706020507" pitchFamily="18" charset="2"/>
              <a:buChar char="-"/>
              <a:defRPr/>
            </a:pPr>
            <a:r>
              <a:rPr lang="de-DE" sz="2000" dirty="0" smtClean="0"/>
              <a:t>Hauptelemente des  neuen Kernlehrplans Geschichte </a:t>
            </a:r>
          </a:p>
          <a:p>
            <a:pPr>
              <a:buFont typeface="Symbol" panose="05050102010706020507" pitchFamily="18" charset="2"/>
              <a:buChar char="-"/>
              <a:defRPr/>
            </a:pPr>
            <a:endParaRPr lang="de-DE" sz="2000" dirty="0"/>
          </a:p>
          <a:p>
            <a:pPr>
              <a:buFont typeface="Symbol" panose="05050102010706020507" pitchFamily="18" charset="2"/>
              <a:buChar char="-"/>
              <a:defRPr/>
            </a:pPr>
            <a:r>
              <a:rPr lang="de-DE" sz="2000" dirty="0" smtClean="0"/>
              <a:t>Lernerfolgsüberprüfung, Leistungsbewertung </a:t>
            </a:r>
            <a:br>
              <a:rPr lang="de-DE" sz="2000" dirty="0" smtClean="0"/>
            </a:br>
            <a:r>
              <a:rPr lang="de-DE" sz="2000" dirty="0" smtClean="0"/>
              <a:t>und Abiturprüfung</a:t>
            </a:r>
            <a:br>
              <a:rPr lang="de-DE" sz="2000" dirty="0" smtClean="0"/>
            </a:br>
            <a:endParaRPr lang="de-DE" sz="2000" dirty="0" smtClean="0"/>
          </a:p>
        </p:txBody>
      </p:sp>
    </p:spTree>
    <p:extLst>
      <p:ext uri="{BB962C8B-B14F-4D97-AF65-F5344CB8AC3E}">
        <p14:creationId xmlns:p14="http://schemas.microsoft.com/office/powerpoint/2010/main" val="1514834356"/>
      </p:ext>
    </p:extLst>
  </p:cSld>
  <p:clrMapOvr>
    <a:masterClrMapping/>
  </p:clrMapOvr>
  <p:transition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9"/>
          <p:cNvSpPr>
            <a:spLocks noGrp="1" noChangeArrowheads="1"/>
          </p:cNvSpPr>
          <p:nvPr>
            <p:ph type="title"/>
          </p:nvPr>
        </p:nvSpPr>
        <p:spPr>
          <a:xfrm>
            <a:off x="468313" y="1196975"/>
            <a:ext cx="8064500" cy="5040313"/>
          </a:xfrm>
          <a:noFill/>
        </p:spPr>
        <p:txBody>
          <a:bodyPr tIns="144000"/>
          <a:lstStyle/>
          <a:p>
            <a:pPr algn="ctr" eaLnBrk="1" hangingPunct="1"/>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kern="1200" dirty="0">
                <a:solidFill>
                  <a:srgbClr val="002060"/>
                </a:solidFill>
                <a:latin typeface="+mn-lt"/>
                <a:ea typeface="Times New Roman"/>
                <a:cs typeface="+mn-cs"/>
              </a:rPr>
              <a:t>Vom Lehrplan (1999) zum Kernlehrplan (2013) – Kontinuitäten und die wichtigsten Neuerungen </a:t>
            </a:r>
            <a:r>
              <a:rPr lang="de-DE" altLang="de-DE" sz="1800" dirty="0" smtClean="0"/>
              <a:t/>
            </a:r>
            <a:br>
              <a:rPr lang="de-DE" altLang="de-DE" sz="1800" dirty="0" smtClean="0"/>
            </a:br>
            <a:r>
              <a:rPr lang="de-DE" altLang="de-DE" sz="1800" b="0" dirty="0" smtClean="0"/>
              <a:t/>
            </a:r>
            <a:br>
              <a:rPr lang="de-DE" altLang="de-DE" sz="1800" b="0" dirty="0" smtClean="0"/>
            </a:br>
            <a:r>
              <a:rPr lang="de-DE" altLang="de-DE" sz="1800" dirty="0" smtClean="0"/>
              <a:t/>
            </a:r>
            <a:br>
              <a:rPr lang="de-DE" altLang="de-DE" sz="1800" dirty="0" smtClean="0"/>
            </a:br>
            <a:r>
              <a:rPr lang="de-DE" altLang="de-DE" dirty="0" smtClean="0"/>
              <a:t> </a:t>
            </a:r>
            <a:br>
              <a:rPr lang="de-DE" altLang="de-DE" dirty="0" smtClean="0"/>
            </a:br>
            <a:endParaRPr lang="de-DE" altLang="de-DE" sz="1600" b="0" dirty="0" smtClean="0"/>
          </a:p>
        </p:txBody>
      </p:sp>
      <p:sp>
        <p:nvSpPr>
          <p:cNvPr id="4301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43A3BC-F826-44F8-8EAA-F66114236F56}" type="slidenum">
              <a:rPr lang="de-DE" altLang="de-DE" smtClean="0"/>
              <a:pPr eaLnBrk="1" hangingPunct="1"/>
              <a:t>29</a:t>
            </a:fld>
            <a:endParaRPr lang="de-DE" altLang="de-DE" smtClean="0"/>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platzhalter 3"/>
          <p:cNvSpPr>
            <a:spLocks noGrp="1"/>
          </p:cNvSpPr>
          <p:nvPr>
            <p:ph type="body" idx="1"/>
          </p:nvPr>
        </p:nvSpPr>
        <p:spPr>
          <a:xfrm>
            <a:off x="722313" y="2651125"/>
            <a:ext cx="7772400" cy="1755775"/>
          </a:xfrm>
        </p:spPr>
        <p:txBody>
          <a:bodyPr/>
          <a:lstStyle/>
          <a:p>
            <a:pPr algn="ctr" eaLnBrk="1" hangingPunct="1">
              <a:spcBef>
                <a:spcPct val="0"/>
              </a:spcBef>
            </a:pPr>
            <a:r>
              <a:rPr lang="de-DE" altLang="de-DE" sz="2400" b="1" dirty="0">
                <a:solidFill>
                  <a:schemeClr val="tx2"/>
                </a:solidFill>
                <a:latin typeface="+mj-lt"/>
                <a:ea typeface="+mj-ea"/>
                <a:cs typeface="+mj-cs"/>
              </a:rPr>
              <a:t>I. Informationen zum Konzept </a:t>
            </a:r>
            <a:br>
              <a:rPr lang="de-DE" altLang="de-DE" sz="2400" b="1" dirty="0">
                <a:solidFill>
                  <a:schemeClr val="tx2"/>
                </a:solidFill>
                <a:latin typeface="+mj-lt"/>
                <a:ea typeface="+mj-ea"/>
                <a:cs typeface="+mj-cs"/>
              </a:rPr>
            </a:br>
            <a:r>
              <a:rPr lang="de-DE" altLang="de-DE" sz="2400" b="1" dirty="0">
                <a:solidFill>
                  <a:schemeClr val="tx2"/>
                </a:solidFill>
                <a:latin typeface="+mj-lt"/>
                <a:ea typeface="+mj-ea"/>
                <a:cs typeface="+mj-cs"/>
              </a:rPr>
              <a:t>und zur Gestaltung </a:t>
            </a:r>
            <a:br>
              <a:rPr lang="de-DE" altLang="de-DE" sz="2400" b="1" dirty="0">
                <a:solidFill>
                  <a:schemeClr val="tx2"/>
                </a:solidFill>
                <a:latin typeface="+mj-lt"/>
                <a:ea typeface="+mj-ea"/>
                <a:cs typeface="+mj-cs"/>
              </a:rPr>
            </a:br>
            <a:r>
              <a:rPr lang="de-DE" altLang="de-DE" sz="2400" b="1" dirty="0">
                <a:solidFill>
                  <a:schemeClr val="tx2"/>
                </a:solidFill>
                <a:latin typeface="+mj-lt"/>
                <a:ea typeface="+mj-ea"/>
                <a:cs typeface="+mj-cs"/>
              </a:rPr>
              <a:t>von kompetenzorientierten Kernlehrplänen</a:t>
            </a:r>
          </a:p>
          <a:p>
            <a:pPr algn="ctr" eaLnBrk="1" hangingPunct="1">
              <a:spcBef>
                <a:spcPct val="0"/>
              </a:spcBef>
            </a:pPr>
            <a:endParaRPr lang="de-DE" altLang="de-DE" sz="2400" b="1" dirty="0">
              <a:solidFill>
                <a:schemeClr val="tx2"/>
              </a:solidFill>
              <a:latin typeface="+mj-lt"/>
              <a:ea typeface="+mj-ea"/>
              <a:cs typeface="+mj-cs"/>
            </a:endParaRPr>
          </a:p>
        </p:txBody>
      </p:sp>
      <p:sp>
        <p:nvSpPr>
          <p:cNvPr id="16387" name="Foliennummernplatzhalter 4"/>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5C2034-40BA-41DF-917E-3DEFA3155EE2}" type="slidenum">
              <a:rPr lang="de-DE" altLang="de-DE" smtClean="0"/>
              <a:pPr eaLnBrk="1" hangingPunct="1"/>
              <a:t>3</a:t>
            </a:fld>
            <a:endParaRPr lang="de-DE" altLang="de-DE" smtClean="0"/>
          </a:p>
        </p:txBody>
      </p:sp>
    </p:spTree>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539750" y="188913"/>
            <a:ext cx="6192838" cy="719137"/>
          </a:xfrm>
        </p:spPr>
        <p:txBody>
          <a:bodyPr/>
          <a:lstStyle/>
          <a:p>
            <a:r>
              <a:rPr lang="de-DE" b="0" dirty="0" smtClean="0">
                <a:solidFill>
                  <a:schemeClr val="accent2"/>
                </a:solidFill>
                <a:latin typeface="Arial" pitchFamily="34" charset="0"/>
                <a:ea typeface="Geneva"/>
                <a:cs typeface="Arial" pitchFamily="34" charset="0"/>
              </a:rPr>
              <a:t> </a:t>
            </a:r>
          </a:p>
        </p:txBody>
      </p:sp>
      <p:graphicFrame>
        <p:nvGraphicFramePr>
          <p:cNvPr id="7" name="Inhaltsplatzhalter 6"/>
          <p:cNvGraphicFramePr>
            <a:graphicFrameLocks noGrp="1"/>
          </p:cNvGraphicFramePr>
          <p:nvPr>
            <p:ph sz="half" idx="1"/>
            <p:extLst>
              <p:ext uri="{D42A27DB-BD31-4B8C-83A1-F6EECF244321}">
                <p14:modId xmlns:p14="http://schemas.microsoft.com/office/powerpoint/2010/main" val="574482400"/>
              </p:ext>
            </p:extLst>
          </p:nvPr>
        </p:nvGraphicFramePr>
        <p:xfrm>
          <a:off x="539750" y="1196752"/>
          <a:ext cx="3956050" cy="496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Inhaltsplatzhalter 7"/>
          <p:cNvGraphicFramePr>
            <a:graphicFrameLocks noGrp="1"/>
          </p:cNvGraphicFramePr>
          <p:nvPr>
            <p:ph sz="half" idx="2"/>
            <p:extLst>
              <p:ext uri="{D42A27DB-BD31-4B8C-83A1-F6EECF244321}">
                <p14:modId xmlns:p14="http://schemas.microsoft.com/office/powerpoint/2010/main" val="2354859958"/>
              </p:ext>
            </p:extLst>
          </p:nvPr>
        </p:nvGraphicFramePr>
        <p:xfrm>
          <a:off x="4648200" y="1196752"/>
          <a:ext cx="3956050" cy="4969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414" name="Foliennummernplatzhalter 5"/>
          <p:cNvSpPr>
            <a:spLocks noGrp="1"/>
          </p:cNvSpPr>
          <p:nvPr>
            <p:ph type="sldNum" sz="quarter" idx="4294967295"/>
          </p:nvPr>
        </p:nvSpPr>
        <p:spPr>
          <a:xfrm>
            <a:off x="539750" y="6453188"/>
            <a:ext cx="484717"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163969B-5EC6-4DF7-BE2B-5E4E8D852423}" type="slidenum">
              <a:rPr lang="de-DE" sz="800" smtClean="0"/>
              <a:pPr eaLnBrk="1" hangingPunct="1"/>
              <a:t>30</a:t>
            </a:fld>
            <a:endParaRPr lang="de-DE" sz="800" dirty="0" smtClean="0"/>
          </a:p>
        </p:txBody>
      </p:sp>
    </p:spTree>
    <p:extLst>
      <p:ext uri="{BB962C8B-B14F-4D97-AF65-F5344CB8AC3E}">
        <p14:creationId xmlns:p14="http://schemas.microsoft.com/office/powerpoint/2010/main" val="1891879869"/>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9"/>
          <p:cNvSpPr>
            <a:spLocks noGrp="1" noChangeArrowheads="1"/>
          </p:cNvSpPr>
          <p:nvPr>
            <p:ph type="title"/>
          </p:nvPr>
        </p:nvSpPr>
        <p:spPr>
          <a:xfrm>
            <a:off x="468313" y="1196975"/>
            <a:ext cx="8064500" cy="5040313"/>
          </a:xfrm>
          <a:noFill/>
        </p:spPr>
        <p:txBody>
          <a:bodyPr tIns="144000"/>
          <a:lstStyle/>
          <a:p>
            <a:pPr algn="ctr" eaLnBrk="1" hangingPunct="1"/>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kern="1200" dirty="0" smtClean="0">
                <a:solidFill>
                  <a:srgbClr val="002060"/>
                </a:solidFill>
                <a:latin typeface="+mn-lt"/>
                <a:ea typeface="Times New Roman"/>
                <a:cs typeface="+mn-cs"/>
              </a:rPr>
              <a:t>Übersicht der Kapitel</a:t>
            </a:r>
            <a:r>
              <a:rPr lang="de-DE" altLang="de-DE" sz="1800" dirty="0" smtClean="0"/>
              <a:t/>
            </a:r>
            <a:br>
              <a:rPr lang="de-DE" altLang="de-DE" sz="1800" dirty="0" smtClean="0"/>
            </a:br>
            <a:r>
              <a:rPr lang="de-DE" altLang="de-DE" sz="1800" b="0" dirty="0" smtClean="0"/>
              <a:t/>
            </a:r>
            <a:br>
              <a:rPr lang="de-DE" altLang="de-DE" sz="1800" b="0" dirty="0" smtClean="0"/>
            </a:br>
            <a:r>
              <a:rPr lang="de-DE" altLang="de-DE" sz="1800" dirty="0" smtClean="0"/>
              <a:t/>
            </a:r>
            <a:br>
              <a:rPr lang="de-DE" altLang="de-DE" sz="1800" dirty="0" smtClean="0"/>
            </a:br>
            <a:r>
              <a:rPr lang="de-DE" altLang="de-DE" dirty="0" smtClean="0"/>
              <a:t> </a:t>
            </a:r>
            <a:br>
              <a:rPr lang="de-DE" altLang="de-DE" dirty="0" smtClean="0"/>
            </a:br>
            <a:endParaRPr lang="de-DE" altLang="de-DE" sz="1600" b="0" dirty="0" smtClean="0"/>
          </a:p>
        </p:txBody>
      </p:sp>
      <p:sp>
        <p:nvSpPr>
          <p:cNvPr id="4301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43A3BC-F826-44F8-8EAA-F66114236F56}" type="slidenum">
              <a:rPr lang="de-DE" altLang="de-DE" smtClean="0"/>
              <a:pPr eaLnBrk="1" hangingPunct="1"/>
              <a:t>31</a:t>
            </a:fld>
            <a:endParaRPr lang="de-DE" altLang="de-DE" smtClean="0"/>
          </a:p>
        </p:txBody>
      </p:sp>
    </p:spTree>
    <p:extLst>
      <p:ext uri="{BB962C8B-B14F-4D97-AF65-F5344CB8AC3E}">
        <p14:creationId xmlns:p14="http://schemas.microsoft.com/office/powerpoint/2010/main" val="3153020149"/>
      </p:ext>
    </p:extLst>
  </p:cSld>
  <p:clrMapOvr>
    <a:masterClrMapping/>
  </p:clrMapOvr>
  <p:transition advClick="0"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FA5773D-F558-4AF1-8273-5AC8F1CD67F0}" type="slidenum">
              <a:rPr lang="de-DE" altLang="de-DE" sz="800"/>
              <a:pPr eaLnBrk="1" hangingPunct="1"/>
              <a:t>32</a:t>
            </a:fld>
            <a:endParaRPr lang="de-DE" altLang="de-DE" sz="800"/>
          </a:p>
        </p:txBody>
      </p:sp>
      <p:sp>
        <p:nvSpPr>
          <p:cNvPr id="22532" name="Textfeld 4"/>
          <p:cNvSpPr txBox="1">
            <a:spLocks noChangeArrowheads="1"/>
          </p:cNvSpPr>
          <p:nvPr/>
        </p:nvSpPr>
        <p:spPr bwMode="auto">
          <a:xfrm>
            <a:off x="520700" y="3911600"/>
            <a:ext cx="8331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DE" altLang="de-DE" sz="1800" dirty="0"/>
              <a:t>Aussagen zu didaktischen </a:t>
            </a:r>
            <a:r>
              <a:rPr lang="de-DE" altLang="de-DE" sz="1800" dirty="0" smtClean="0"/>
              <a:t>Hintergründen nur </a:t>
            </a:r>
            <a:r>
              <a:rPr lang="de-DE" altLang="de-DE" sz="1800" dirty="0"/>
              <a:t>in den Anfangskapiteln.</a:t>
            </a:r>
          </a:p>
          <a:p>
            <a:pPr eaLnBrk="1" hangingPunct="1"/>
            <a:endParaRPr lang="de-DE" altLang="de-DE" sz="1800" dirty="0"/>
          </a:p>
          <a:p>
            <a:pPr eaLnBrk="1" hangingPunct="1"/>
            <a:r>
              <a:rPr lang="de-DE" altLang="de-DE" sz="1800" dirty="0"/>
              <a:t>Hier finden sich u.a.:</a:t>
            </a:r>
          </a:p>
          <a:p>
            <a:pPr eaLnBrk="1" hangingPunct="1"/>
            <a:r>
              <a:rPr lang="de-DE" altLang="de-DE" sz="1800" dirty="0"/>
              <a:t>Das Bildungsziel des </a:t>
            </a:r>
            <a:r>
              <a:rPr lang="de-DE" altLang="de-DE" sz="1800" dirty="0" smtClean="0"/>
              <a:t>Faches,</a:t>
            </a:r>
            <a:endParaRPr lang="de-DE" altLang="de-DE" sz="1800" dirty="0"/>
          </a:p>
          <a:p>
            <a:pPr eaLnBrk="1" hangingPunct="1"/>
            <a:r>
              <a:rPr lang="de-DE" altLang="de-DE" sz="1800" dirty="0"/>
              <a:t>die Beschreibung der Kompetenzbereiche,</a:t>
            </a:r>
          </a:p>
          <a:p>
            <a:pPr eaLnBrk="1" hangingPunct="1"/>
            <a:r>
              <a:rPr lang="de-DE" altLang="de-DE" sz="1800" dirty="0"/>
              <a:t>die Beschreibung der Inhaltsfelder.</a:t>
            </a:r>
          </a:p>
          <a:p>
            <a:pPr eaLnBrk="1" hangingPunct="1"/>
            <a:endParaRPr lang="de-DE" altLang="de-DE" sz="1800" dirty="0"/>
          </a:p>
        </p:txBody>
      </p:sp>
      <p:pic>
        <p:nvPicPr>
          <p:cNvPr id="972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30" y="1617663"/>
            <a:ext cx="3886200" cy="20351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899009"/>
      </p:ext>
    </p:extLst>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39A3E1E-BBD1-4FF4-9929-EC807830A164}" type="slidenum">
              <a:rPr lang="de-DE" altLang="de-DE" sz="800"/>
              <a:pPr eaLnBrk="1" hangingPunct="1"/>
              <a:t>33</a:t>
            </a:fld>
            <a:endParaRPr lang="de-DE" altLang="de-DE" sz="800"/>
          </a:p>
        </p:txBody>
      </p:sp>
      <p:sp>
        <p:nvSpPr>
          <p:cNvPr id="24581" name="Textfeld 4"/>
          <p:cNvSpPr txBox="1">
            <a:spLocks noChangeArrowheads="1"/>
          </p:cNvSpPr>
          <p:nvPr/>
        </p:nvSpPr>
        <p:spPr bwMode="auto">
          <a:xfrm>
            <a:off x="279400" y="1387475"/>
            <a:ext cx="53975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DE" altLang="de-DE" sz="1800" dirty="0"/>
              <a:t>Aufbau der folgenden Kapitel differenziert nach </a:t>
            </a:r>
            <a:r>
              <a:rPr lang="de-DE" altLang="de-DE" sz="1800" dirty="0" smtClean="0"/>
              <a:t>Einführungs- </a:t>
            </a:r>
            <a:r>
              <a:rPr lang="de-DE" altLang="de-DE" sz="1800" dirty="0"/>
              <a:t>und Qualifikationsphase und Grundkurs und Leistungskurs:</a:t>
            </a:r>
          </a:p>
          <a:p>
            <a:pPr eaLnBrk="1" hangingPunct="1"/>
            <a:endParaRPr lang="de-DE" altLang="de-DE" sz="1800" dirty="0"/>
          </a:p>
          <a:p>
            <a:pPr eaLnBrk="1" hangingPunct="1"/>
            <a:r>
              <a:rPr lang="de-DE" altLang="de-DE" sz="1800" dirty="0"/>
              <a:t>Zuerst alle relevanten übergeordneten Sach-, </a:t>
            </a:r>
            <a:r>
              <a:rPr lang="de-DE" altLang="de-DE" sz="1800" b="1" dirty="0"/>
              <a:t>Methoden</a:t>
            </a:r>
            <a:r>
              <a:rPr lang="de-DE" altLang="de-DE" sz="1800" dirty="0"/>
              <a:t>-, Urteils- und </a:t>
            </a:r>
            <a:r>
              <a:rPr lang="de-DE" altLang="de-DE" sz="1800" b="1" dirty="0"/>
              <a:t>Handlungskompetenzen</a:t>
            </a:r>
            <a:r>
              <a:rPr lang="de-DE" altLang="de-DE" sz="1800" dirty="0"/>
              <a:t> für die Phasen,</a:t>
            </a:r>
          </a:p>
          <a:p>
            <a:pPr eaLnBrk="1" hangingPunct="1"/>
            <a:endParaRPr lang="de-DE" altLang="de-DE" sz="1800" dirty="0"/>
          </a:p>
          <a:p>
            <a:pPr eaLnBrk="1" hangingPunct="1"/>
            <a:r>
              <a:rPr lang="de-DE" altLang="de-DE" sz="1800" b="1" dirty="0"/>
              <a:t>dann die Kurzbezeichnung des </a:t>
            </a:r>
          </a:p>
          <a:p>
            <a:pPr eaLnBrk="1" hangingPunct="1"/>
            <a:r>
              <a:rPr lang="de-DE" altLang="de-DE" sz="1800" b="1" dirty="0"/>
              <a:t>Inhaltsfeldes,</a:t>
            </a:r>
          </a:p>
          <a:p>
            <a:pPr eaLnBrk="1" hangingPunct="1"/>
            <a:endParaRPr lang="de-DE" altLang="de-DE" sz="1800" b="1" dirty="0"/>
          </a:p>
          <a:p>
            <a:pPr eaLnBrk="1" hangingPunct="1"/>
            <a:r>
              <a:rPr lang="de-DE" altLang="de-DE" sz="1800" b="1" dirty="0"/>
              <a:t>danach eine Kurzbenennung der </a:t>
            </a:r>
          </a:p>
          <a:p>
            <a:pPr eaLnBrk="1" hangingPunct="1"/>
            <a:r>
              <a:rPr lang="de-DE" altLang="de-DE" sz="1800" b="1" dirty="0"/>
              <a:t>inhaltlichen Schwerpunkte in dem </a:t>
            </a:r>
            <a:endParaRPr lang="de-DE" altLang="de-DE" sz="1800" b="1" dirty="0" smtClean="0"/>
          </a:p>
          <a:p>
            <a:pPr eaLnBrk="1" hangingPunct="1"/>
            <a:r>
              <a:rPr lang="de-DE" altLang="de-DE" sz="1800" b="1" dirty="0" smtClean="0"/>
              <a:t>Inhaltsfeld</a:t>
            </a:r>
            <a:endParaRPr lang="de-DE" altLang="de-DE" sz="1800" dirty="0"/>
          </a:p>
          <a:p>
            <a:pPr eaLnBrk="1" hangingPunct="1"/>
            <a:endParaRPr lang="de-DE" altLang="de-DE" sz="1800" dirty="0"/>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762" y="1490663"/>
            <a:ext cx="3932237" cy="850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030" y="3785131"/>
            <a:ext cx="4710770" cy="126100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218350"/>
      </p:ext>
    </p:extLst>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1B97AAE-A02E-42F6-92DC-C3B47AAE761A}" type="slidenum">
              <a:rPr lang="de-DE" altLang="de-DE" sz="800"/>
              <a:pPr eaLnBrk="1" hangingPunct="1"/>
              <a:t>34</a:t>
            </a:fld>
            <a:endParaRPr lang="de-DE" altLang="de-DE" sz="800"/>
          </a:p>
        </p:txBody>
      </p:sp>
      <p:sp>
        <p:nvSpPr>
          <p:cNvPr id="25604" name="Textfeld 4"/>
          <p:cNvSpPr txBox="1">
            <a:spLocks noChangeArrowheads="1"/>
          </p:cNvSpPr>
          <p:nvPr/>
        </p:nvSpPr>
        <p:spPr bwMode="auto">
          <a:xfrm>
            <a:off x="228600" y="5375275"/>
            <a:ext cx="83989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DE" altLang="de-DE" sz="1800" dirty="0"/>
              <a:t>… In den zentralen, für die Unterrichtsplanung notwendigen KLP-Teilen werden </a:t>
            </a:r>
            <a:r>
              <a:rPr lang="de-DE" altLang="de-DE" sz="1800" dirty="0" smtClean="0"/>
              <a:t>jeweils inhaltliche Schwerpunkte mit </a:t>
            </a:r>
            <a:r>
              <a:rPr lang="de-DE" altLang="de-DE" sz="1800" dirty="0"/>
              <a:t>den zugehörigen Sach- und Urteilskompetenzen gebündelt.</a:t>
            </a:r>
          </a:p>
          <a:p>
            <a:pPr eaLnBrk="1" hangingPunct="1"/>
            <a:endParaRPr lang="de-DE" altLang="de-DE" sz="1800" dirty="0"/>
          </a:p>
          <a:p>
            <a:pPr eaLnBrk="1" hangingPunct="1"/>
            <a:endParaRPr lang="de-DE" altLang="de-DE" sz="1800" dirty="0"/>
          </a:p>
          <a:p>
            <a:pPr eaLnBrk="1" hangingPunct="1"/>
            <a:endParaRPr lang="de-DE" altLang="de-DE" sz="1800" dirty="0"/>
          </a:p>
        </p:txBody>
      </p:sp>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34" y="1507067"/>
            <a:ext cx="4609208" cy="37846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467" y="2679291"/>
            <a:ext cx="4180530" cy="2532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12759"/>
      </p:ext>
    </p:extLst>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F6BAE8C-38CF-4720-8596-DDCAB98FDADB}" type="slidenum">
              <a:rPr lang="de-DE" altLang="de-DE" sz="800"/>
              <a:pPr eaLnBrk="1" hangingPunct="1"/>
              <a:t>35</a:t>
            </a:fld>
            <a:endParaRPr lang="de-DE" altLang="de-DE" sz="800"/>
          </a:p>
        </p:txBody>
      </p:sp>
      <p:sp>
        <p:nvSpPr>
          <p:cNvPr id="27655" name="Textfeld 4"/>
          <p:cNvSpPr txBox="1">
            <a:spLocks noChangeArrowheads="1"/>
          </p:cNvSpPr>
          <p:nvPr/>
        </p:nvSpPr>
        <p:spPr bwMode="auto">
          <a:xfrm>
            <a:off x="508000" y="4216400"/>
            <a:ext cx="817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de-DE" altLang="de-DE" sz="1800" dirty="0"/>
              <a:t>Kapitel 5 des KLP bietet eine </a:t>
            </a:r>
            <a:r>
              <a:rPr lang="de-DE" altLang="de-DE" sz="1800" b="1" dirty="0" smtClean="0"/>
              <a:t>graduierende </a:t>
            </a:r>
            <a:r>
              <a:rPr lang="de-DE" altLang="de-DE" sz="1800" b="1" dirty="0"/>
              <a:t>tabellarische Übersicht </a:t>
            </a:r>
            <a:r>
              <a:rPr lang="de-DE" altLang="de-DE" sz="1800" dirty="0"/>
              <a:t>über die übergeordneten Kompetenzen des KLP, entsprechend der Differenzierung nach Einführungsphase, Qualifikationsphase, Grundkurs und Leistungskurs.</a:t>
            </a:r>
          </a:p>
          <a:p>
            <a:pPr eaLnBrk="1" hangingPunct="1"/>
            <a:endParaRPr lang="de-DE" altLang="de-DE" sz="1800" dirty="0"/>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04" y="1905529"/>
            <a:ext cx="4533363" cy="14049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857175"/>
      </p:ext>
    </p:extLst>
  </p:cSld>
  <p:clrMapOvr>
    <a:masterClrMapping/>
  </p:clrMapOvr>
  <p:transition advClick="0"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a:xfrm>
            <a:off x="468313" y="1422400"/>
            <a:ext cx="8064500" cy="4814888"/>
          </a:xfrm>
          <a:noFill/>
        </p:spPr>
        <p:txBody>
          <a:bodyPr tIns="144000"/>
          <a:lstStyle/>
          <a:p>
            <a:pPr algn="ctr" eaLnBrk="1" hangingPunct="1"/>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kern="1200" dirty="0" smtClean="0">
                <a:solidFill>
                  <a:srgbClr val="002060"/>
                </a:solidFill>
                <a:latin typeface="+mn-lt"/>
                <a:ea typeface="Times New Roman"/>
                <a:cs typeface="+mn-cs"/>
              </a:rPr>
              <a:t>Hauptelemente </a:t>
            </a:r>
            <a:br>
              <a:rPr lang="de-DE" altLang="de-DE" sz="2400" kern="1200" dirty="0" smtClean="0">
                <a:solidFill>
                  <a:srgbClr val="002060"/>
                </a:solidFill>
                <a:latin typeface="+mn-lt"/>
                <a:ea typeface="Times New Roman"/>
                <a:cs typeface="+mn-cs"/>
              </a:rPr>
            </a:br>
            <a:r>
              <a:rPr lang="de-DE" altLang="de-DE" sz="2400" kern="1200" dirty="0" smtClean="0">
                <a:solidFill>
                  <a:srgbClr val="002060"/>
                </a:solidFill>
                <a:latin typeface="+mn-lt"/>
                <a:ea typeface="Times New Roman"/>
                <a:cs typeface="+mn-cs"/>
              </a:rPr>
              <a:t>des neuen Kernlehrplans Geschichte</a:t>
            </a:r>
            <a:r>
              <a:rPr lang="de-DE" altLang="de-DE" sz="2400" kern="1200" dirty="0">
                <a:solidFill>
                  <a:srgbClr val="002060"/>
                </a:solidFill>
                <a:latin typeface="+mn-lt"/>
                <a:ea typeface="Times New Roman"/>
                <a:cs typeface="+mn-cs"/>
              </a:rPr>
              <a:t/>
            </a:r>
            <a:br>
              <a:rPr lang="de-DE" altLang="de-DE" sz="2400" kern="1200" dirty="0">
                <a:solidFill>
                  <a:srgbClr val="002060"/>
                </a:solidFill>
                <a:latin typeface="+mn-lt"/>
                <a:ea typeface="Times New Roman"/>
                <a:cs typeface="+mn-cs"/>
              </a:rPr>
            </a:br>
            <a:r>
              <a:rPr lang="de-DE" altLang="de-DE" sz="2400" kern="1200" dirty="0">
                <a:solidFill>
                  <a:srgbClr val="002060"/>
                </a:solidFill>
                <a:latin typeface="+mn-lt"/>
                <a:ea typeface="Times New Roman"/>
                <a:cs typeface="+mn-cs"/>
              </a:rPr>
              <a:t/>
            </a:r>
            <a:br>
              <a:rPr lang="de-DE" altLang="de-DE" sz="2400" kern="1200" dirty="0">
                <a:solidFill>
                  <a:srgbClr val="002060"/>
                </a:solidFill>
                <a:latin typeface="+mn-lt"/>
                <a:ea typeface="Times New Roman"/>
                <a:cs typeface="+mn-cs"/>
              </a:rPr>
            </a:br>
            <a:r>
              <a:rPr lang="de-DE" altLang="de-DE" sz="1800" dirty="0" smtClean="0"/>
              <a:t/>
            </a:r>
            <a:br>
              <a:rPr lang="de-DE" altLang="de-DE" sz="1800" dirty="0" smtClean="0"/>
            </a:br>
            <a:r>
              <a:rPr lang="de-DE" altLang="de-DE" dirty="0" smtClean="0"/>
              <a:t> </a:t>
            </a:r>
            <a:br>
              <a:rPr lang="de-DE" altLang="de-DE" dirty="0" smtClean="0"/>
            </a:br>
            <a:endParaRPr lang="de-DE" altLang="de-DE" sz="1600" b="0" dirty="0" smtClean="0"/>
          </a:p>
        </p:txBody>
      </p:sp>
      <p:sp>
        <p:nvSpPr>
          <p:cNvPr id="46083"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522174-9699-4735-BBD6-8CE991D69CF0}" type="slidenum">
              <a:rPr lang="de-DE" altLang="de-DE" smtClean="0"/>
              <a:pPr eaLnBrk="1" hangingPunct="1"/>
              <a:t>36</a:t>
            </a:fld>
            <a:endParaRPr lang="de-DE" altLang="de-DE" smtClean="0"/>
          </a:p>
        </p:txBody>
      </p:sp>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a:xfrm>
            <a:off x="468313" y="1196975"/>
            <a:ext cx="8064500" cy="5040313"/>
          </a:xfrm>
        </p:spPr>
        <p:txBody>
          <a:bodyPr tIns="144000"/>
          <a:lstStyle/>
          <a:p>
            <a:pPr>
              <a:spcBef>
                <a:spcPct val="20000"/>
              </a:spcBef>
              <a:defRPr/>
            </a:pPr>
            <a:r>
              <a:rPr lang="de-DE" dirty="0" smtClean="0">
                <a:solidFill>
                  <a:srgbClr val="000000"/>
                </a:solidFill>
                <a:latin typeface="Arial"/>
                <a:ea typeface="ＭＳ Ｐゴシック" pitchFamily="34" charset="-128"/>
                <a:cs typeface="+mn-cs"/>
              </a:rPr>
              <a:t>Das Grundmodell in der Sprache des Lehrplans</a:t>
            </a:r>
            <a:r>
              <a:rPr lang="de-DE" b="0" dirty="0" smtClean="0">
                <a:solidFill>
                  <a:srgbClr val="000000"/>
                </a:solidFill>
                <a:latin typeface="Arial"/>
                <a:ea typeface="ＭＳ Ｐゴシック" pitchFamily="34" charset="-128"/>
                <a:cs typeface="+mn-cs"/>
              </a:rPr>
              <a:t/>
            </a:r>
            <a:br>
              <a:rPr lang="de-DE" b="0" dirty="0" smtClean="0">
                <a:solidFill>
                  <a:srgbClr val="000000"/>
                </a:solidFill>
                <a:latin typeface="Arial"/>
                <a:ea typeface="ＭＳ Ｐゴシック" pitchFamily="34" charset="-128"/>
                <a:cs typeface="+mn-cs"/>
              </a:rPr>
            </a:br>
            <a:r>
              <a:rPr lang="de-DE" b="0" dirty="0">
                <a:solidFill>
                  <a:srgbClr val="000000"/>
                </a:solidFill>
                <a:latin typeface="Arial"/>
                <a:ea typeface="ＭＳ Ｐゴシック" pitchFamily="34" charset="-128"/>
                <a:cs typeface="+mn-cs"/>
              </a:rPr>
              <a:t/>
            </a:r>
            <a:br>
              <a:rPr lang="de-DE" b="0" dirty="0">
                <a:solidFill>
                  <a:srgbClr val="000000"/>
                </a:solidFill>
                <a:latin typeface="Arial"/>
                <a:ea typeface="ＭＳ Ｐゴシック" pitchFamily="34" charset="-128"/>
                <a:cs typeface="+mn-cs"/>
              </a:rPr>
            </a:br>
            <a:r>
              <a:rPr lang="de-DE" b="0" dirty="0" smtClean="0">
                <a:solidFill>
                  <a:srgbClr val="000000"/>
                </a:solidFill>
                <a:latin typeface="Arial"/>
                <a:ea typeface="ＭＳ Ｐゴシック" pitchFamily="34" charset="-128"/>
                <a:cs typeface="+mn-cs"/>
              </a:rPr>
              <a:t>„…  </a:t>
            </a:r>
            <a:r>
              <a:rPr lang="de-DE" b="0" dirty="0">
                <a:solidFill>
                  <a:srgbClr val="000000"/>
                </a:solidFill>
                <a:latin typeface="Arial"/>
                <a:ea typeface="ＭＳ Ｐゴシック" pitchFamily="34" charset="-128"/>
                <a:cs typeface="+mn-cs"/>
              </a:rPr>
              <a:t>Historie immer narrative Struktur hat. </a:t>
            </a:r>
            <a:r>
              <a:rPr lang="de-DE" b="0" dirty="0" smtClean="0">
                <a:solidFill>
                  <a:srgbClr val="000000"/>
                </a:solidFill>
                <a:latin typeface="Arial"/>
                <a:ea typeface="ＭＳ Ｐゴシック" pitchFamily="34" charset="-128"/>
                <a:cs typeface="+mn-cs"/>
              </a:rPr>
              <a:t/>
            </a:r>
            <a:br>
              <a:rPr lang="de-DE" b="0" dirty="0" smtClean="0">
                <a:solidFill>
                  <a:srgbClr val="000000"/>
                </a:solidFill>
                <a:latin typeface="Arial"/>
                <a:ea typeface="ＭＳ Ｐゴシック" pitchFamily="34" charset="-128"/>
                <a:cs typeface="+mn-cs"/>
              </a:rPr>
            </a:br>
            <a:r>
              <a:rPr lang="de-DE" b="0" dirty="0" smtClean="0">
                <a:solidFill>
                  <a:srgbClr val="000000"/>
                </a:solidFill>
                <a:latin typeface="Arial"/>
                <a:ea typeface="ＭＳ Ｐゴシック" pitchFamily="34" charset="-128"/>
                <a:cs typeface="+mn-cs"/>
              </a:rPr>
              <a:t>Konstitutiv </a:t>
            </a:r>
            <a:r>
              <a:rPr lang="de-DE" b="0" dirty="0">
                <a:solidFill>
                  <a:srgbClr val="000000"/>
                </a:solidFill>
                <a:latin typeface="Arial"/>
                <a:ea typeface="ＭＳ Ｐゴシック" pitchFamily="34" charset="-128"/>
                <a:cs typeface="+mn-cs"/>
              </a:rPr>
              <a:t>für historisches Denken ist deshalb die „(</a:t>
            </a:r>
            <a:r>
              <a:rPr lang="de-DE" dirty="0">
                <a:solidFill>
                  <a:srgbClr val="000000"/>
                </a:solidFill>
                <a:latin typeface="Arial"/>
                <a:ea typeface="ＭＳ Ｐゴシック" pitchFamily="34" charset="-128"/>
                <a:cs typeface="+mn-cs"/>
              </a:rPr>
              <a:t>Re-) Konstruktion</a:t>
            </a:r>
            <a:r>
              <a:rPr lang="de-DE" b="0" dirty="0">
                <a:solidFill>
                  <a:srgbClr val="000000"/>
                </a:solidFill>
                <a:latin typeface="Arial"/>
                <a:ea typeface="ＭＳ Ｐゴシック" pitchFamily="34" charset="-128"/>
                <a:cs typeface="+mn-cs"/>
              </a:rPr>
              <a:t>“, also die Formulierung historischer Fragen, sowie die Ermittlung von Vergangenem und deren synchrone oder diachrone deutende Verbindung zu historischen Zusammenhängen als Kontexte oder Entwicklungen. </a:t>
            </a:r>
            <a:r>
              <a:rPr lang="de-DE" b="0" dirty="0" smtClean="0">
                <a:solidFill>
                  <a:srgbClr val="000000"/>
                </a:solidFill>
                <a:latin typeface="Arial"/>
                <a:ea typeface="ＭＳ Ｐゴシック" pitchFamily="34" charset="-128"/>
                <a:cs typeface="+mn-cs"/>
              </a:rPr>
              <a:t/>
            </a:r>
            <a:br>
              <a:rPr lang="de-DE" b="0" dirty="0" smtClean="0">
                <a:solidFill>
                  <a:srgbClr val="000000"/>
                </a:solidFill>
                <a:latin typeface="Arial"/>
                <a:ea typeface="ＭＳ Ｐゴシック" pitchFamily="34" charset="-128"/>
                <a:cs typeface="+mn-cs"/>
              </a:rPr>
            </a:br>
            <a:r>
              <a:rPr lang="de-DE" b="0" dirty="0" smtClean="0">
                <a:solidFill>
                  <a:srgbClr val="000000"/>
                </a:solidFill>
                <a:latin typeface="Arial"/>
                <a:ea typeface="ＭＳ Ｐゴシック" pitchFamily="34" charset="-128"/>
                <a:cs typeface="+mn-cs"/>
              </a:rPr>
              <a:t>Zu </a:t>
            </a:r>
            <a:r>
              <a:rPr lang="de-DE" b="0" dirty="0">
                <a:solidFill>
                  <a:srgbClr val="000000"/>
                </a:solidFill>
                <a:latin typeface="Arial"/>
                <a:ea typeface="ＭＳ Ｐゴシック" pitchFamily="34" charset="-128"/>
                <a:cs typeface="+mn-cs"/>
              </a:rPr>
              <a:t>historischem Denken gehört auch die „</a:t>
            </a:r>
            <a:r>
              <a:rPr lang="de-DE" dirty="0">
                <a:solidFill>
                  <a:srgbClr val="000000"/>
                </a:solidFill>
                <a:latin typeface="Arial"/>
                <a:ea typeface="ＭＳ Ｐゴシック" pitchFamily="34" charset="-128"/>
                <a:cs typeface="+mn-cs"/>
              </a:rPr>
              <a:t>Dekonstruktion</a:t>
            </a:r>
            <a:r>
              <a:rPr lang="de-DE" b="0" dirty="0">
                <a:solidFill>
                  <a:srgbClr val="000000"/>
                </a:solidFill>
                <a:latin typeface="Arial"/>
                <a:ea typeface="ＭＳ Ｐゴシック" pitchFamily="34" charset="-128"/>
                <a:cs typeface="+mn-cs"/>
              </a:rPr>
              <a:t>“ vorhandener historischer Orientierungsangebote, also in Narrationen enthaltener Deutungen und Beschreibungen, wie sie den Schülerinnen und Schülern in den Angeboten der Geschichtskultur entgegentreten. </a:t>
            </a:r>
            <a:br>
              <a:rPr lang="de-DE" b="0" dirty="0">
                <a:solidFill>
                  <a:srgbClr val="000000"/>
                </a:solidFill>
                <a:latin typeface="Arial"/>
                <a:ea typeface="ＭＳ Ｐゴシック" pitchFamily="34" charset="-128"/>
                <a:cs typeface="+mn-cs"/>
              </a:rPr>
            </a:br>
            <a:r>
              <a:rPr lang="de-DE" b="0" dirty="0">
                <a:solidFill>
                  <a:srgbClr val="000000"/>
                </a:solidFill>
                <a:latin typeface="Arial"/>
                <a:ea typeface="ＭＳ Ｐゴシック" pitchFamily="34" charset="-128"/>
                <a:cs typeface="+mn-cs"/>
              </a:rPr>
              <a:t>Historisches Denken ist geprägt durch </a:t>
            </a:r>
            <a:r>
              <a:rPr lang="de-DE" dirty="0">
                <a:solidFill>
                  <a:srgbClr val="000000"/>
                </a:solidFill>
                <a:latin typeface="Arial"/>
                <a:ea typeface="ＭＳ Ｐゴシック" pitchFamily="34" charset="-128"/>
                <a:cs typeface="+mn-cs"/>
              </a:rPr>
              <a:t>Multiperspektivität </a:t>
            </a:r>
            <a:r>
              <a:rPr lang="de-DE" b="0" dirty="0">
                <a:solidFill>
                  <a:srgbClr val="000000"/>
                </a:solidFill>
                <a:latin typeface="Arial"/>
                <a:ea typeface="ＭＳ Ｐゴシック" pitchFamily="34" charset="-128"/>
                <a:cs typeface="+mn-cs"/>
              </a:rPr>
              <a:t>und die Beachtung historischer </a:t>
            </a:r>
            <a:r>
              <a:rPr lang="de-DE" dirty="0">
                <a:solidFill>
                  <a:srgbClr val="000000"/>
                </a:solidFill>
                <a:latin typeface="Arial"/>
                <a:ea typeface="ＭＳ Ｐゴシック" pitchFamily="34" charset="-128"/>
                <a:cs typeface="+mn-cs"/>
              </a:rPr>
              <a:t>Qualitätskriterien</a:t>
            </a:r>
            <a:r>
              <a:rPr lang="de-DE" b="0" dirty="0">
                <a:solidFill>
                  <a:srgbClr val="000000"/>
                </a:solidFill>
                <a:latin typeface="Arial"/>
                <a:ea typeface="ＭＳ Ｐゴシック" pitchFamily="34" charset="-128"/>
                <a:cs typeface="+mn-cs"/>
              </a:rPr>
              <a:t> (Triftigkeit historischer Narrationen), die den fachlichen Anspruch der jeweils erzählten Geschichte sichern.“</a:t>
            </a:r>
          </a:p>
        </p:txBody>
      </p:sp>
      <p:sp>
        <p:nvSpPr>
          <p:cNvPr id="47107"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AB975A-F22B-40F7-B6FB-C95276731C49}" type="slidenum">
              <a:rPr lang="de-DE" altLang="de-DE" smtClean="0"/>
              <a:pPr eaLnBrk="1" hangingPunct="1"/>
              <a:t>37</a:t>
            </a:fld>
            <a:endParaRPr lang="de-DE" altLang="de-DE" smtClean="0"/>
          </a:p>
        </p:txBody>
      </p:sp>
    </p:spTree>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liennummernplatzhalter 5"/>
          <p:cNvSpPr>
            <a:spLocks noGrp="1"/>
          </p:cNvSpPr>
          <p:nvPr>
            <p:ph type="sldNum" sz="quarter" idx="4294967295"/>
          </p:nvPr>
        </p:nvSpPr>
        <p:spPr>
          <a:xfrm>
            <a:off x="539750" y="6453188"/>
            <a:ext cx="510117"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D6688C-A51E-40C5-8101-3E88C6E5712F}" type="slidenum">
              <a:rPr lang="de-DE" sz="800">
                <a:ea typeface="+mn-ea"/>
              </a:rPr>
              <a:pPr eaLnBrk="1" hangingPunct="1"/>
              <a:t>38</a:t>
            </a:fld>
            <a:endParaRPr lang="de-DE" sz="800" dirty="0">
              <a:ea typeface="+mn-ea"/>
            </a:endParaRPr>
          </a:p>
        </p:txBody>
      </p:sp>
      <p:sp>
        <p:nvSpPr>
          <p:cNvPr id="23556" name="Rectangle 4"/>
          <p:cNvSpPr>
            <a:spLocks noGrp="1" noChangeArrowheads="1"/>
          </p:cNvSpPr>
          <p:nvPr>
            <p:ph type="title"/>
          </p:nvPr>
        </p:nvSpPr>
        <p:spPr>
          <a:xfrm>
            <a:off x="539750" y="1532466"/>
            <a:ext cx="6408738" cy="474133"/>
          </a:xfrm>
        </p:spPr>
        <p:txBody>
          <a:bodyPr/>
          <a:lstStyle/>
          <a:p>
            <a:r>
              <a:rPr lang="de-DE" dirty="0" smtClean="0">
                <a:latin typeface="Arial" pitchFamily="34" charset="0"/>
                <a:ea typeface="Geneva"/>
                <a:cs typeface="Arial" pitchFamily="34" charset="0"/>
              </a:rPr>
              <a:t>Die Zielvorstellung …</a:t>
            </a:r>
          </a:p>
        </p:txBody>
      </p:sp>
      <p:sp>
        <p:nvSpPr>
          <p:cNvPr id="23557" name="Inhaltsplatzhalter 1"/>
          <p:cNvSpPr>
            <a:spLocks noGrp="1"/>
          </p:cNvSpPr>
          <p:nvPr>
            <p:ph sz="half" idx="1"/>
          </p:nvPr>
        </p:nvSpPr>
        <p:spPr>
          <a:xfrm>
            <a:off x="539750" y="1854200"/>
            <a:ext cx="8280400" cy="4311650"/>
          </a:xfrm>
        </p:spPr>
        <p:txBody>
          <a:bodyPr/>
          <a:lstStyle/>
          <a:p>
            <a:pPr marL="0" indent="0" algn="ctr">
              <a:buFontTx/>
              <a:buNone/>
            </a:pPr>
            <a:endParaRPr lang="de-DE" sz="2000" dirty="0" smtClean="0">
              <a:ea typeface="ＭＳ Ｐゴシック" pitchFamily="34" charset="-128"/>
            </a:endParaRPr>
          </a:p>
          <a:p>
            <a:pPr marL="0" indent="0" algn="ctr">
              <a:buFontTx/>
              <a:buNone/>
            </a:pPr>
            <a:r>
              <a:rPr lang="de-DE" sz="2000" dirty="0" smtClean="0">
                <a:ea typeface="ＭＳ Ｐゴシック" pitchFamily="34" charset="-128"/>
              </a:rPr>
              <a:t>„…Förderung eines </a:t>
            </a:r>
            <a:r>
              <a:rPr lang="de-DE" sz="2000" b="1" dirty="0" smtClean="0">
                <a:ea typeface="ＭＳ Ｐゴシック" pitchFamily="34" charset="-128"/>
              </a:rPr>
              <a:t>reflektierten Geschichtsbewusstseins</a:t>
            </a:r>
            <a:r>
              <a:rPr lang="de-DE" sz="2000" dirty="0" smtClean="0">
                <a:ea typeface="ＭＳ Ｐゴシック" pitchFamily="34" charset="-128"/>
              </a:rPr>
              <a:t>.. </a:t>
            </a:r>
          </a:p>
          <a:p>
            <a:pPr marL="0" indent="0" algn="ctr">
              <a:buFontTx/>
              <a:buNone/>
            </a:pPr>
            <a:endParaRPr lang="de-DE" sz="2000" dirty="0" smtClean="0">
              <a:ea typeface="ＭＳ Ｐゴシック" pitchFamily="34" charset="-128"/>
            </a:endParaRPr>
          </a:p>
          <a:p>
            <a:pPr marL="0" indent="0" algn="ctr">
              <a:buFontTx/>
              <a:buNone/>
            </a:pPr>
            <a:r>
              <a:rPr lang="de-DE" sz="2000" dirty="0" smtClean="0">
                <a:ea typeface="ＭＳ Ｐゴシック" pitchFamily="34" charset="-128"/>
              </a:rPr>
              <a:t>Das angestrebte Geschichtsbewusstsein wird als reflektiert gekennzeichnet, um zu betonen, dass es sich des Konstruktionscharakters von Geschichte, seiner eigenen Standortgebundenheit und Perspektivität bewusst sein soll. </a:t>
            </a:r>
          </a:p>
          <a:p>
            <a:pPr marL="0" indent="0" algn="ctr">
              <a:buFontTx/>
              <a:buNone/>
            </a:pPr>
            <a:r>
              <a:rPr lang="de-DE" sz="2000" dirty="0" smtClean="0">
                <a:ea typeface="ＭＳ Ｐゴシック" pitchFamily="34" charset="-128"/>
              </a:rPr>
              <a:t>Die Beherrschung der Fähigkeiten zur </a:t>
            </a:r>
          </a:p>
          <a:p>
            <a:pPr marL="0" indent="0" algn="ctr">
              <a:buFontTx/>
              <a:buNone/>
            </a:pPr>
            <a:r>
              <a:rPr lang="de-DE" sz="2000" dirty="0" smtClean="0">
                <a:ea typeface="ＭＳ Ｐゴシック" pitchFamily="34" charset="-128"/>
              </a:rPr>
              <a:t>sinnbildenden Darstellung von Geschichte sowie zur </a:t>
            </a:r>
          </a:p>
          <a:p>
            <a:pPr marL="0" indent="0" algn="ctr">
              <a:buFontTx/>
              <a:buNone/>
            </a:pPr>
            <a:r>
              <a:rPr lang="de-DE" sz="2000" dirty="0" smtClean="0">
                <a:ea typeface="ＭＳ Ｐゴシック" pitchFamily="34" charset="-128"/>
              </a:rPr>
              <a:t>Analyse und Beurteilung historischer Narrationen </a:t>
            </a:r>
          </a:p>
          <a:p>
            <a:pPr marL="0" indent="0" algn="ctr">
              <a:buFontTx/>
              <a:buNone/>
            </a:pPr>
            <a:r>
              <a:rPr lang="de-DE" sz="2000" dirty="0" smtClean="0">
                <a:ea typeface="ＭＳ Ｐゴシック" pitchFamily="34" charset="-128"/>
              </a:rPr>
              <a:t>charakterisieren ein reflektiertes Geschichtsbewusstsein.“ </a:t>
            </a:r>
          </a:p>
        </p:txBody>
      </p:sp>
    </p:spTree>
    <p:extLst>
      <p:ext uri="{BB962C8B-B14F-4D97-AF65-F5344CB8AC3E}">
        <p14:creationId xmlns:p14="http://schemas.microsoft.com/office/powerpoint/2010/main" val="2828115414"/>
      </p:ext>
    </p:extLst>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304800" y="1290638"/>
            <a:ext cx="8064500" cy="425450"/>
          </a:xfrm>
        </p:spPr>
        <p:txBody>
          <a:bodyPr/>
          <a:lstStyle/>
          <a:p>
            <a:pPr eaLnBrk="1" hangingPunct="1"/>
            <a:r>
              <a:rPr lang="de-DE" altLang="de-DE" smtClean="0"/>
              <a:t>  </a:t>
            </a:r>
            <a:r>
              <a:rPr lang="de-DE" altLang="de-DE" sz="2400" smtClean="0">
                <a:solidFill>
                  <a:srgbClr val="002060"/>
                </a:solidFill>
              </a:rPr>
              <a:t>Struktur</a:t>
            </a:r>
          </a:p>
        </p:txBody>
      </p:sp>
      <p:sp>
        <p:nvSpPr>
          <p:cNvPr id="26627" name="Line 7"/>
          <p:cNvSpPr>
            <a:spLocks noChangeShapeType="1"/>
          </p:cNvSpPr>
          <p:nvPr/>
        </p:nvSpPr>
        <p:spPr bwMode="auto">
          <a:xfrm>
            <a:off x="4427538" y="2565400"/>
            <a:ext cx="0" cy="304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28" name="Text Box 8"/>
          <p:cNvSpPr txBox="1">
            <a:spLocks noChangeArrowheads="1"/>
          </p:cNvSpPr>
          <p:nvPr/>
        </p:nvSpPr>
        <p:spPr bwMode="auto">
          <a:xfrm>
            <a:off x="3348038" y="4581525"/>
            <a:ext cx="2286000" cy="485775"/>
          </a:xfrm>
          <a:prstGeom prst="rect">
            <a:avLst/>
          </a:prstGeom>
          <a:gradFill rotWithShape="1">
            <a:gsLst>
              <a:gs pos="0">
                <a:srgbClr val="FFCC00">
                  <a:alpha val="56000"/>
                </a:srgbClr>
              </a:gs>
              <a:gs pos="100000">
                <a:srgbClr val="CCFFFF"/>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500"/>
              <a:t>Kompetenzerwartungen</a:t>
            </a:r>
          </a:p>
        </p:txBody>
      </p:sp>
      <p:sp>
        <p:nvSpPr>
          <p:cNvPr id="26630" name="Text Box 10"/>
          <p:cNvSpPr txBox="1">
            <a:spLocks noChangeArrowheads="1"/>
          </p:cNvSpPr>
          <p:nvPr/>
        </p:nvSpPr>
        <p:spPr bwMode="auto">
          <a:xfrm>
            <a:off x="1042988" y="3068638"/>
            <a:ext cx="2305050" cy="576262"/>
          </a:xfrm>
          <a:prstGeom prst="rect">
            <a:avLst/>
          </a:prstGeom>
          <a:solidFill>
            <a:srgbClr val="FFCC00"/>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a:t>Kompetenzbereiche</a:t>
            </a:r>
          </a:p>
          <a:p>
            <a:pPr algn="ctr" eaLnBrk="1" hangingPunct="1"/>
            <a:r>
              <a:rPr lang="de-DE" altLang="de-DE" sz="1500"/>
              <a:t>(Prozesse)</a:t>
            </a:r>
          </a:p>
        </p:txBody>
      </p:sp>
      <p:sp>
        <p:nvSpPr>
          <p:cNvPr id="26631" name="Text Box 11"/>
          <p:cNvSpPr txBox="1">
            <a:spLocks noChangeArrowheads="1"/>
          </p:cNvSpPr>
          <p:nvPr/>
        </p:nvSpPr>
        <p:spPr bwMode="auto">
          <a:xfrm>
            <a:off x="2339975" y="1773238"/>
            <a:ext cx="4176713" cy="792162"/>
          </a:xfrm>
          <a:prstGeom prst="rect">
            <a:avLst/>
          </a:prstGeom>
          <a:gradFill rotWithShape="1">
            <a:gsLst>
              <a:gs pos="0">
                <a:srgbClr val="CCFFFF"/>
              </a:gs>
              <a:gs pos="100000">
                <a:srgbClr val="FFCC00"/>
              </a:gs>
            </a:gsLst>
            <a:lin ang="0" scaled="1"/>
          </a:gra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dirty="0"/>
              <a:t>Übergreifende fachliche Kompetenz (Kap. 1)</a:t>
            </a:r>
          </a:p>
          <a:p>
            <a:pPr algn="ctr" eaLnBrk="1" hangingPunct="1"/>
            <a:r>
              <a:rPr lang="de-DE" altLang="de-DE" sz="1500" dirty="0" smtClean="0"/>
              <a:t>(reflektiertes </a:t>
            </a:r>
            <a:r>
              <a:rPr lang="de-DE" altLang="de-DE" sz="1500" dirty="0"/>
              <a:t>Geschichtsbewusstsein</a:t>
            </a:r>
            <a:r>
              <a:rPr lang="de-DE" altLang="de-DE" dirty="0"/>
              <a:t>)</a:t>
            </a:r>
          </a:p>
        </p:txBody>
      </p:sp>
      <p:sp>
        <p:nvSpPr>
          <p:cNvPr id="26632" name="Line 12"/>
          <p:cNvSpPr>
            <a:spLocks noChangeShapeType="1"/>
          </p:cNvSpPr>
          <p:nvPr/>
        </p:nvSpPr>
        <p:spPr bwMode="auto">
          <a:xfrm flipH="1">
            <a:off x="2268538" y="2852738"/>
            <a:ext cx="2162175" cy="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3" name="Line 13"/>
          <p:cNvSpPr>
            <a:spLocks noChangeShapeType="1"/>
          </p:cNvSpPr>
          <p:nvPr/>
        </p:nvSpPr>
        <p:spPr bwMode="auto">
          <a:xfrm>
            <a:off x="4427538" y="2852738"/>
            <a:ext cx="2232025" cy="0"/>
          </a:xfrm>
          <a:prstGeom prst="line">
            <a:avLst/>
          </a:prstGeom>
          <a:noFill/>
          <a:ln w="25400">
            <a:solidFill>
              <a:srgbClr val="33CCCC"/>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4" name="Line 14"/>
          <p:cNvSpPr>
            <a:spLocks noChangeShapeType="1"/>
          </p:cNvSpPr>
          <p:nvPr/>
        </p:nvSpPr>
        <p:spPr bwMode="auto">
          <a:xfrm>
            <a:off x="2268538" y="2852738"/>
            <a:ext cx="0" cy="215900"/>
          </a:xfrm>
          <a:prstGeom prst="line">
            <a:avLst/>
          </a:prstGeom>
          <a:noFill/>
          <a:ln w="25400" cmpd="sng">
            <a:solidFill>
              <a:srgbClr val="FFCC00"/>
            </a:solidFill>
            <a:round/>
            <a:headEnd/>
            <a:tailEnd type="none" w="med" len="med"/>
          </a:ln>
          <a:extLst>
            <a:ext uri="{909E8E84-426E-40DD-AFC4-6F175D3DCCD1}">
              <a14:hiddenFill xmlns:a14="http://schemas.microsoft.com/office/drawing/2010/main">
                <a:noFill/>
              </a14:hiddenFill>
            </a:ext>
          </a:extLst>
        </p:spPr>
        <p:txBody>
          <a:bodyPr/>
          <a:lstStyle/>
          <a:p>
            <a:endParaRPr lang="de-DE"/>
          </a:p>
        </p:txBody>
      </p:sp>
      <p:sp>
        <p:nvSpPr>
          <p:cNvPr id="26635" name="Line 15"/>
          <p:cNvSpPr>
            <a:spLocks noChangeShapeType="1"/>
          </p:cNvSpPr>
          <p:nvPr/>
        </p:nvSpPr>
        <p:spPr bwMode="auto">
          <a:xfrm flipH="1">
            <a:off x="6659563" y="2852738"/>
            <a:ext cx="11112" cy="215900"/>
          </a:xfrm>
          <a:prstGeom prst="line">
            <a:avLst/>
          </a:prstGeom>
          <a:noFill/>
          <a:ln w="25400">
            <a:solidFill>
              <a:srgbClr val="66CCFF"/>
            </a:solidFill>
            <a:round/>
            <a:headEnd/>
            <a:tailEnd type="none" w="med" len="med"/>
          </a:ln>
          <a:extLst>
            <a:ext uri="{909E8E84-426E-40DD-AFC4-6F175D3DCCD1}">
              <a14:hiddenFill xmlns:a14="http://schemas.microsoft.com/office/drawing/2010/main">
                <a:noFill/>
              </a14:hiddenFill>
            </a:ext>
          </a:extLst>
        </p:spPr>
        <p:txBody>
          <a:bodyPr/>
          <a:lstStyle/>
          <a:p>
            <a:endParaRPr lang="de-DE"/>
          </a:p>
        </p:txBody>
      </p:sp>
      <p:sp>
        <p:nvSpPr>
          <p:cNvPr id="26636" name="Line 16"/>
          <p:cNvSpPr>
            <a:spLocks noChangeShapeType="1"/>
          </p:cNvSpPr>
          <p:nvPr/>
        </p:nvSpPr>
        <p:spPr bwMode="auto">
          <a:xfrm>
            <a:off x="2268538" y="3644900"/>
            <a:ext cx="0" cy="1152525"/>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7" name="Line 17"/>
          <p:cNvSpPr>
            <a:spLocks noChangeShapeType="1"/>
          </p:cNvSpPr>
          <p:nvPr/>
        </p:nvSpPr>
        <p:spPr bwMode="auto">
          <a:xfrm>
            <a:off x="6659563" y="3644900"/>
            <a:ext cx="0" cy="1152525"/>
          </a:xfrm>
          <a:prstGeom prst="line">
            <a:avLst/>
          </a:prstGeom>
          <a:noFill/>
          <a:ln w="25400">
            <a:solidFill>
              <a:srgbClr val="66CC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638" name="Line 18"/>
          <p:cNvSpPr>
            <a:spLocks noChangeShapeType="1"/>
          </p:cNvSpPr>
          <p:nvPr/>
        </p:nvSpPr>
        <p:spPr bwMode="auto">
          <a:xfrm>
            <a:off x="2268538" y="4797425"/>
            <a:ext cx="1079500" cy="0"/>
          </a:xfrm>
          <a:prstGeom prst="line">
            <a:avLst/>
          </a:prstGeom>
          <a:noFill/>
          <a:ln w="254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6639" name="Line 19"/>
          <p:cNvSpPr>
            <a:spLocks noChangeShapeType="1"/>
          </p:cNvSpPr>
          <p:nvPr/>
        </p:nvSpPr>
        <p:spPr bwMode="auto">
          <a:xfrm flipH="1">
            <a:off x="5651500" y="4797425"/>
            <a:ext cx="1008063" cy="0"/>
          </a:xfrm>
          <a:prstGeom prst="line">
            <a:avLst/>
          </a:prstGeom>
          <a:noFill/>
          <a:ln w="25400">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6640" name="Text Box 21"/>
          <p:cNvSpPr txBox="1">
            <a:spLocks noChangeArrowheads="1"/>
          </p:cNvSpPr>
          <p:nvPr/>
        </p:nvSpPr>
        <p:spPr bwMode="auto">
          <a:xfrm>
            <a:off x="5508625" y="3068638"/>
            <a:ext cx="2286000" cy="576262"/>
          </a:xfrm>
          <a:prstGeom prst="rect">
            <a:avLst/>
          </a:prstGeom>
          <a:solidFill>
            <a:srgbClr val="CCFFFF"/>
          </a:solidFill>
          <a:ln w="9525">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1500"/>
              <a:t>Inhaltsfelder</a:t>
            </a:r>
          </a:p>
          <a:p>
            <a:pPr algn="ctr" eaLnBrk="1" hangingPunct="1"/>
            <a:r>
              <a:rPr lang="de-DE" altLang="de-DE" sz="1500"/>
              <a:t>(Gegenstände)</a:t>
            </a:r>
          </a:p>
        </p:txBody>
      </p:sp>
      <p:sp>
        <p:nvSpPr>
          <p:cNvPr id="26641" name="Textfeld 19"/>
          <p:cNvSpPr txBox="1">
            <a:spLocks noChangeArrowheads="1"/>
          </p:cNvSpPr>
          <p:nvPr/>
        </p:nvSpPr>
        <p:spPr bwMode="auto">
          <a:xfrm>
            <a:off x="3238500" y="847725"/>
            <a:ext cx="551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Kompetenzorientierte Kernlehrpläne</a:t>
            </a:r>
          </a:p>
        </p:txBody>
      </p:sp>
      <p:sp>
        <p:nvSpPr>
          <p:cNvPr id="26643"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8444B8-146D-4D72-8DB8-271D0DFB9A3D}" type="slidenum">
              <a:rPr lang="de-DE" altLang="de-DE" smtClean="0"/>
              <a:pPr eaLnBrk="1" hangingPunct="1"/>
              <a:t>39</a:t>
            </a:fld>
            <a:endParaRPr lang="de-DE" altLang="de-DE" smtClean="0"/>
          </a:p>
        </p:txBody>
      </p:sp>
    </p:spTree>
    <p:extLst>
      <p:ext uri="{BB962C8B-B14F-4D97-AF65-F5344CB8AC3E}">
        <p14:creationId xmlns:p14="http://schemas.microsoft.com/office/powerpoint/2010/main" val="231760449"/>
      </p:ext>
    </p:extLst>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F99600-21F4-4FDE-A320-BACA9D3A5F29}" type="slidenum">
              <a:rPr lang="de-DE" altLang="de-DE" sz="800"/>
              <a:pPr eaLnBrk="1" hangingPunct="1"/>
              <a:t>4</a:t>
            </a:fld>
            <a:endParaRPr lang="de-DE" altLang="de-DE" sz="800"/>
          </a:p>
        </p:txBody>
      </p:sp>
      <p:sp>
        <p:nvSpPr>
          <p:cNvPr id="17411"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E77508-79F4-4BF1-86C5-6492693B3D40}" type="slidenum">
              <a:rPr lang="de-DE" altLang="de-DE" sz="800">
                <a:ea typeface="ヒラギノ角ゴ Pro W3" pitchFamily="-112" charset="-128"/>
              </a:rPr>
              <a:pPr eaLnBrk="1" hangingPunct="1"/>
              <a:t>4</a:t>
            </a:fld>
            <a:endParaRPr lang="de-DE" altLang="de-DE" sz="800">
              <a:ea typeface="ヒラギノ角ゴ Pro W3" pitchFamily="-112" charset="-128"/>
            </a:endParaRPr>
          </a:p>
        </p:txBody>
      </p:sp>
      <p:sp>
        <p:nvSpPr>
          <p:cNvPr id="17412" name="Text Box 4"/>
          <p:cNvSpPr txBox="1">
            <a:spLocks noChangeArrowheads="1"/>
          </p:cNvSpPr>
          <p:nvPr/>
        </p:nvSpPr>
        <p:spPr bwMode="auto">
          <a:xfrm>
            <a:off x="1352550" y="2876550"/>
            <a:ext cx="7218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de-DE" altLang="de-DE">
              <a:ea typeface="ヒラギノ角ゴ Pro W3" pitchFamily="-112" charset="-128"/>
            </a:endParaRPr>
          </a:p>
        </p:txBody>
      </p:sp>
      <p:sp>
        <p:nvSpPr>
          <p:cNvPr id="17413" name="Rectangle 5"/>
          <p:cNvSpPr>
            <a:spLocks noChangeArrowheads="1"/>
          </p:cNvSpPr>
          <p:nvPr/>
        </p:nvSpPr>
        <p:spPr bwMode="auto">
          <a:xfrm>
            <a:off x="1276350" y="1509713"/>
            <a:ext cx="6400800" cy="4502150"/>
          </a:xfrm>
          <a:prstGeom prst="rect">
            <a:avLst/>
          </a:prstGeom>
          <a:solidFill>
            <a:schemeClr val="bg1"/>
          </a:solidFill>
          <a:ln w="9525">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dirty="0">
                <a:solidFill>
                  <a:srgbClr val="000099"/>
                </a:solidFill>
                <a:ea typeface="ヒラギノ角ゴ Pro W3" pitchFamily="-112" charset="-128"/>
              </a:rPr>
              <a:t>Von der</a:t>
            </a:r>
            <a:r>
              <a:rPr lang="de-DE" altLang="de-DE" sz="2000" b="1" dirty="0">
                <a:solidFill>
                  <a:srgbClr val="000099"/>
                </a:solidFill>
                <a:ea typeface="ヒラギノ角ゴ Pro W3" pitchFamily="-112" charset="-128"/>
              </a:rPr>
              <a:t> </a:t>
            </a:r>
          </a:p>
          <a:p>
            <a:pPr eaLnBrk="1" hangingPunct="1"/>
            <a:r>
              <a:rPr lang="de-DE" altLang="de-DE" sz="2000" b="1" u="sng" dirty="0">
                <a:solidFill>
                  <a:srgbClr val="000099"/>
                </a:solidFill>
                <a:ea typeface="ヒラギノ角ゴ Pro W3" pitchFamily="-112" charset="-128"/>
              </a:rPr>
              <a:t>Input-Steuerung und „Stofforientierung“</a:t>
            </a:r>
          </a:p>
          <a:p>
            <a:pPr eaLnBrk="1" hangingPunct="1">
              <a:spcBef>
                <a:spcPct val="40000"/>
              </a:spcBef>
            </a:pPr>
            <a:r>
              <a:rPr lang="de-DE" altLang="de-DE" sz="2000" dirty="0">
                <a:ea typeface="ヒラギノ角ゴ Pro W3" pitchFamily="-112" charset="-128"/>
              </a:rPr>
              <a:t>Was soll am Ende dieses Bildungsabschnitts </a:t>
            </a:r>
            <a:br>
              <a:rPr lang="de-DE" altLang="de-DE" sz="2000" dirty="0">
                <a:ea typeface="ヒラギノ角ゴ Pro W3" pitchFamily="-112" charset="-128"/>
              </a:rPr>
            </a:br>
            <a:r>
              <a:rPr lang="de-DE" altLang="de-DE" sz="2000" b="1" dirty="0">
                <a:ea typeface="ヒラギノ角ゴ Pro W3" pitchFamily="-112" charset="-128"/>
              </a:rPr>
              <a:t>durchgenommen</a:t>
            </a:r>
            <a:r>
              <a:rPr lang="de-DE" altLang="de-DE" sz="2000" dirty="0">
                <a:ea typeface="ヒラギノ角ゴ Pro W3" pitchFamily="-112" charset="-128"/>
              </a:rPr>
              <a:t> und behandelt worden sein?</a:t>
            </a:r>
          </a:p>
          <a:p>
            <a:pPr eaLnBrk="1" hangingPunct="1"/>
            <a:endParaRPr lang="de-DE" altLang="de-DE" sz="2000" dirty="0">
              <a:ea typeface="ヒラギノ角ゴ Pro W3" pitchFamily="-112" charset="-128"/>
            </a:endParaRPr>
          </a:p>
          <a:p>
            <a:pPr eaLnBrk="1" hangingPunct="1"/>
            <a:r>
              <a:rPr lang="de-DE" altLang="de-DE" sz="1600" dirty="0">
                <a:solidFill>
                  <a:srgbClr val="000099"/>
                </a:solidFill>
                <a:ea typeface="ヒラギノ角ゴ Pro W3" pitchFamily="-112" charset="-128"/>
              </a:rPr>
              <a:t>zur</a:t>
            </a:r>
          </a:p>
          <a:p>
            <a:pPr eaLnBrk="1" hangingPunct="1"/>
            <a:endParaRPr lang="de-DE" altLang="de-DE" sz="2000" dirty="0">
              <a:ea typeface="ヒラギノ角ゴ Pro W3" pitchFamily="-112" charset="-128"/>
            </a:endParaRPr>
          </a:p>
          <a:p>
            <a:pPr eaLnBrk="1" hangingPunct="1"/>
            <a:r>
              <a:rPr lang="de-DE" altLang="de-DE" sz="2000" b="1" u="sng" dirty="0">
                <a:solidFill>
                  <a:srgbClr val="000099"/>
                </a:solidFill>
                <a:ea typeface="ヒラギノ角ゴ Pro W3" pitchFamily="-112" charset="-128"/>
              </a:rPr>
              <a:t>Ergebnis- bzw. „Output-Steuerung“ und </a:t>
            </a:r>
            <a:br>
              <a:rPr lang="de-DE" altLang="de-DE" sz="2000" b="1" u="sng" dirty="0">
                <a:solidFill>
                  <a:srgbClr val="000099"/>
                </a:solidFill>
                <a:ea typeface="ヒラギノ角ゴ Pro W3" pitchFamily="-112" charset="-128"/>
              </a:rPr>
            </a:br>
            <a:r>
              <a:rPr lang="de-DE" altLang="de-DE" sz="2000" b="1" u="sng" dirty="0">
                <a:solidFill>
                  <a:srgbClr val="000099"/>
                </a:solidFill>
                <a:ea typeface="ヒラギノ角ゴ Pro W3" pitchFamily="-112" charset="-128"/>
              </a:rPr>
              <a:t>Kompetenzorientierung</a:t>
            </a:r>
          </a:p>
          <a:p>
            <a:pPr eaLnBrk="1" hangingPunct="1">
              <a:spcBef>
                <a:spcPct val="40000"/>
              </a:spcBef>
            </a:pPr>
            <a:r>
              <a:rPr lang="de-DE" altLang="de-DE" sz="2000" dirty="0">
                <a:ea typeface="ヒラギノ角ゴ Pro W3" pitchFamily="-112" charset="-128"/>
              </a:rPr>
              <a:t>Was sollen Schülerinnen und Schüler am </a:t>
            </a:r>
            <a:br>
              <a:rPr lang="de-DE" altLang="de-DE" sz="2000" dirty="0">
                <a:ea typeface="ヒラギノ角ゴ Pro W3" pitchFamily="-112" charset="-128"/>
              </a:rPr>
            </a:br>
            <a:r>
              <a:rPr lang="de-DE" altLang="de-DE" sz="2000" dirty="0">
                <a:ea typeface="ヒラギノ角ゴ Pro W3" pitchFamily="-112" charset="-128"/>
              </a:rPr>
              <a:t>Ende eines Bildungsabschnitts </a:t>
            </a:r>
            <a:r>
              <a:rPr lang="de-DE" altLang="de-DE" sz="2000" b="1" dirty="0">
                <a:ea typeface="ヒラギノ角ゴ Pro W3" pitchFamily="-112" charset="-128"/>
              </a:rPr>
              <a:t>können</a:t>
            </a:r>
            <a:r>
              <a:rPr lang="de-DE" altLang="de-DE" sz="2000" dirty="0">
                <a:ea typeface="ヒラギノ角ゴ Pro W3" pitchFamily="-112" charset="-128"/>
              </a:rPr>
              <a:t>?</a:t>
            </a:r>
          </a:p>
          <a:p>
            <a:pPr eaLnBrk="1" hangingPunct="1"/>
            <a:endParaRPr lang="de-DE" altLang="de-DE" sz="2000" dirty="0">
              <a:ea typeface="ヒラギノ角ゴ Pro W3" pitchFamily="-112" charset="-128"/>
            </a:endParaRPr>
          </a:p>
        </p:txBody>
      </p:sp>
      <p:sp>
        <p:nvSpPr>
          <p:cNvPr id="17414" name="Textfeld 7"/>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Orientierungswechsel</a:t>
            </a:r>
          </a:p>
        </p:txBody>
      </p:sp>
      <p:sp>
        <p:nvSpPr>
          <p:cNvPr id="17415"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65886F-9388-4EA5-812E-524C549FDD8A}" type="slidenum">
              <a:rPr lang="de-DE" altLang="de-DE" smtClean="0"/>
              <a:pPr eaLnBrk="1" hangingPunct="1"/>
              <a:t>4</a:t>
            </a:fld>
            <a:endParaRPr lang="de-DE" altLang="de-DE"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liennummernplatzhalter 5"/>
          <p:cNvSpPr>
            <a:spLocks noGrp="1"/>
          </p:cNvSpPr>
          <p:nvPr>
            <p:ph type="sldNum" sz="quarter" idx="4294967295"/>
          </p:nvPr>
        </p:nvSpPr>
        <p:spPr>
          <a:xfrm>
            <a:off x="514350" y="6444722"/>
            <a:ext cx="442383"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2086ED8-7BE2-4C00-86B1-26F6EE213A7A}" type="slidenum">
              <a:rPr lang="de-DE" sz="800">
                <a:ea typeface="+mn-ea"/>
              </a:rPr>
              <a:pPr eaLnBrk="1" hangingPunct="1"/>
              <a:t>40</a:t>
            </a:fld>
            <a:endParaRPr lang="de-DE" sz="800" dirty="0">
              <a:ea typeface="+mn-ea"/>
            </a:endParaRPr>
          </a:p>
        </p:txBody>
      </p:sp>
      <p:sp>
        <p:nvSpPr>
          <p:cNvPr id="24580" name="Rectangle 4"/>
          <p:cNvSpPr>
            <a:spLocks noGrp="1" noChangeArrowheads="1"/>
          </p:cNvSpPr>
          <p:nvPr>
            <p:ph type="title"/>
          </p:nvPr>
        </p:nvSpPr>
        <p:spPr>
          <a:xfrm>
            <a:off x="611188" y="1337733"/>
            <a:ext cx="3486679" cy="474134"/>
          </a:xfrm>
        </p:spPr>
        <p:txBody>
          <a:bodyPr/>
          <a:lstStyle/>
          <a:p>
            <a:r>
              <a:rPr lang="de-DE" b="0" dirty="0" smtClean="0">
                <a:solidFill>
                  <a:schemeClr val="accent2"/>
                </a:solidFill>
                <a:latin typeface="Arial" pitchFamily="34" charset="0"/>
                <a:ea typeface="Geneva"/>
                <a:cs typeface="Arial" pitchFamily="34" charset="0"/>
              </a:rPr>
              <a:t> </a:t>
            </a:r>
            <a:r>
              <a:rPr lang="de-DE" dirty="0">
                <a:latin typeface="+mn-lt"/>
                <a:ea typeface="+mn-ea"/>
                <a:cs typeface="+mn-cs"/>
              </a:rPr>
              <a:t>Die Kompetenzbereiche</a:t>
            </a:r>
          </a:p>
        </p:txBody>
      </p:sp>
      <p:graphicFrame>
        <p:nvGraphicFramePr>
          <p:cNvPr id="3" name="Inhaltsplatzhalter 2"/>
          <p:cNvGraphicFramePr>
            <a:graphicFrameLocks noGrp="1"/>
          </p:cNvGraphicFramePr>
          <p:nvPr>
            <p:ph sz="half" idx="1"/>
            <p:extLst>
              <p:ext uri="{D42A27DB-BD31-4B8C-83A1-F6EECF244321}">
                <p14:modId xmlns:p14="http://schemas.microsoft.com/office/powerpoint/2010/main" val="1415139806"/>
              </p:ext>
            </p:extLst>
          </p:nvPr>
        </p:nvGraphicFramePr>
        <p:xfrm>
          <a:off x="539749" y="1786466"/>
          <a:ext cx="8282517" cy="437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317301"/>
      </p:ext>
    </p:extLst>
  </p:cSld>
  <p:clrMapOvr>
    <a:masterClrMapping/>
  </p:clrMapOvr>
  <p:transition advClick="0"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liennummernplatzhalter 5"/>
          <p:cNvSpPr>
            <a:spLocks noGrp="1"/>
          </p:cNvSpPr>
          <p:nvPr>
            <p:ph type="sldNum" sz="quarter" idx="4294967295"/>
          </p:nvPr>
        </p:nvSpPr>
        <p:spPr>
          <a:xfrm>
            <a:off x="539750" y="6453188"/>
            <a:ext cx="518583"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A50000-C548-4A37-B0C4-152BA6111411}" type="slidenum">
              <a:rPr lang="de-DE" sz="800"/>
              <a:pPr/>
              <a:t>41</a:t>
            </a:fld>
            <a:endParaRPr lang="de-DE" sz="800" dirty="0"/>
          </a:p>
        </p:txBody>
      </p:sp>
      <p:sp>
        <p:nvSpPr>
          <p:cNvPr id="25604" name="Rectangle 4"/>
          <p:cNvSpPr>
            <a:spLocks noGrp="1" noChangeArrowheads="1"/>
          </p:cNvSpPr>
          <p:nvPr>
            <p:ph type="title"/>
          </p:nvPr>
        </p:nvSpPr>
        <p:spPr>
          <a:xfrm>
            <a:off x="630643" y="1273422"/>
            <a:ext cx="8084079" cy="567267"/>
          </a:xfrm>
        </p:spPr>
        <p:txBody>
          <a:bodyPr/>
          <a:lstStyle/>
          <a:p>
            <a:r>
              <a:rPr lang="de-DE" sz="1800" dirty="0" smtClean="0">
                <a:latin typeface="Arial" pitchFamily="34" charset="0"/>
                <a:ea typeface="Geneva"/>
                <a:cs typeface="Arial" pitchFamily="34" charset="0"/>
              </a:rPr>
              <a:t>Übergeordnete Kompetenzerwartungen, Beispiel Ende der </a:t>
            </a:r>
            <a:r>
              <a:rPr lang="de-DE" sz="1800" dirty="0" err="1" smtClean="0">
                <a:latin typeface="Arial" pitchFamily="34" charset="0"/>
                <a:ea typeface="Geneva"/>
                <a:cs typeface="Arial" pitchFamily="34" charset="0"/>
              </a:rPr>
              <a:t>EPh</a:t>
            </a:r>
            <a:endParaRPr lang="de-DE" sz="1800" dirty="0" smtClean="0">
              <a:latin typeface="Arial" pitchFamily="34" charset="0"/>
              <a:ea typeface="Geneva"/>
              <a:cs typeface="Arial" pitchFamily="34" charset="0"/>
            </a:endParaRPr>
          </a:p>
        </p:txBody>
      </p:sp>
      <p:graphicFrame>
        <p:nvGraphicFramePr>
          <p:cNvPr id="3" name="Inhaltsplatzhalter 2"/>
          <p:cNvGraphicFramePr>
            <a:graphicFrameLocks noGrp="1"/>
          </p:cNvGraphicFramePr>
          <p:nvPr>
            <p:ph sz="half" idx="1"/>
            <p:extLst>
              <p:ext uri="{D42A27DB-BD31-4B8C-83A1-F6EECF244321}">
                <p14:modId xmlns:p14="http://schemas.microsoft.com/office/powerpoint/2010/main" val="474706502"/>
              </p:ext>
            </p:extLst>
          </p:nvPr>
        </p:nvGraphicFramePr>
        <p:xfrm>
          <a:off x="467545" y="1481667"/>
          <a:ext cx="8388588"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335573"/>
      </p:ext>
    </p:extLst>
  </p:cSld>
  <p:clrMapOvr>
    <a:masterClrMapping/>
  </p:clrMapOvr>
  <p:transition advClick="0"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539750" y="1295399"/>
            <a:ext cx="6408738" cy="372533"/>
          </a:xfrm>
        </p:spPr>
        <p:txBody>
          <a:bodyPr/>
          <a:lstStyle/>
          <a:p>
            <a:r>
              <a:rPr lang="de-DE" dirty="0" smtClean="0">
                <a:latin typeface="Arial" pitchFamily="34" charset="0"/>
                <a:ea typeface="Geneva"/>
                <a:cs typeface="Arial" pitchFamily="34" charset="0"/>
              </a:rPr>
              <a:t>Inhalte… - Fragen als Kriterien der Auswahl</a:t>
            </a:r>
            <a:r>
              <a:rPr lang="de-DE" b="0" dirty="0" smtClean="0">
                <a:latin typeface="Arial" pitchFamily="34" charset="0"/>
                <a:ea typeface="Geneva"/>
                <a:cs typeface="Arial" pitchFamily="34" charset="0"/>
              </a:rPr>
              <a:t/>
            </a:r>
            <a:br>
              <a:rPr lang="de-DE" b="0" dirty="0" smtClean="0">
                <a:latin typeface="Arial" pitchFamily="34" charset="0"/>
                <a:ea typeface="Geneva"/>
                <a:cs typeface="Arial" pitchFamily="34" charset="0"/>
              </a:rPr>
            </a:br>
            <a:endParaRPr lang="de-DE" b="0" dirty="0" smtClean="0">
              <a:latin typeface="Arial" pitchFamily="34" charset="0"/>
              <a:ea typeface="Geneva"/>
              <a:cs typeface="Arial" pitchFamily="34" charset="0"/>
            </a:endParaRPr>
          </a:p>
        </p:txBody>
      </p:sp>
      <p:graphicFrame>
        <p:nvGraphicFramePr>
          <p:cNvPr id="5" name="Inhaltsplatzhalter 4"/>
          <p:cNvGraphicFramePr>
            <a:graphicFrameLocks noGrp="1"/>
          </p:cNvGraphicFramePr>
          <p:nvPr>
            <p:ph sz="half" idx="1"/>
            <p:extLst>
              <p:ext uri="{D42A27DB-BD31-4B8C-83A1-F6EECF244321}">
                <p14:modId xmlns:p14="http://schemas.microsoft.com/office/powerpoint/2010/main" val="1712185164"/>
              </p:ext>
            </p:extLst>
          </p:nvPr>
        </p:nvGraphicFramePr>
        <p:xfrm>
          <a:off x="539749" y="1634067"/>
          <a:ext cx="8316384" cy="4531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3" name="Foliennummernplatzhalter 5"/>
          <p:cNvSpPr>
            <a:spLocks noGrp="1"/>
          </p:cNvSpPr>
          <p:nvPr>
            <p:ph type="sldNum" sz="quarter" idx="4294967295"/>
          </p:nvPr>
        </p:nvSpPr>
        <p:spPr>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fld id="{21C111EA-5AC9-4F93-976C-BC689D238600}" type="slidenum">
              <a:rPr lang="de-DE" sz="800"/>
              <a:pPr/>
              <a:t>42</a:t>
            </a:fld>
            <a:endParaRPr lang="de-DE" sz="800" dirty="0"/>
          </a:p>
        </p:txBody>
      </p:sp>
    </p:spTree>
    <p:extLst>
      <p:ext uri="{BB962C8B-B14F-4D97-AF65-F5344CB8AC3E}">
        <p14:creationId xmlns:p14="http://schemas.microsoft.com/office/powerpoint/2010/main" val="391576835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liennummernplatzhalter 5"/>
          <p:cNvSpPr>
            <a:spLocks noGrp="1"/>
          </p:cNvSpPr>
          <p:nvPr>
            <p:ph type="sldNum" sz="quarter" idx="4294967295"/>
          </p:nvPr>
        </p:nvSpPr>
        <p:spPr>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fld id="{137E06C4-C094-41EE-BC71-C3DD4DFB1863}" type="slidenum">
              <a:rPr lang="de-DE" sz="800"/>
              <a:pPr/>
              <a:t>43</a:t>
            </a:fld>
            <a:endParaRPr lang="de-DE" sz="800" dirty="0"/>
          </a:p>
        </p:txBody>
      </p:sp>
      <p:sp>
        <p:nvSpPr>
          <p:cNvPr id="28676" name="Rectangle 4"/>
          <p:cNvSpPr>
            <a:spLocks noGrp="1" noChangeArrowheads="1"/>
          </p:cNvSpPr>
          <p:nvPr>
            <p:ph type="title"/>
          </p:nvPr>
        </p:nvSpPr>
        <p:spPr>
          <a:xfrm>
            <a:off x="606176" y="1303867"/>
            <a:ext cx="5249333" cy="391583"/>
          </a:xfrm>
        </p:spPr>
        <p:txBody>
          <a:bodyPr/>
          <a:lstStyle/>
          <a:p>
            <a:r>
              <a:rPr lang="de-DE" dirty="0" smtClean="0">
                <a:latin typeface="Arial" pitchFamily="34" charset="0"/>
                <a:ea typeface="Geneva"/>
                <a:cs typeface="Arial" pitchFamily="34" charset="0"/>
              </a:rPr>
              <a:t>Inhaltsfelder</a:t>
            </a:r>
            <a:r>
              <a:rPr lang="de-DE" b="0" dirty="0" smtClean="0">
                <a:latin typeface="Arial" pitchFamily="34" charset="0"/>
                <a:ea typeface="Geneva"/>
                <a:cs typeface="Arial" pitchFamily="34" charset="0"/>
              </a:rPr>
              <a:t> </a:t>
            </a:r>
          </a:p>
        </p:txBody>
      </p:sp>
      <p:sp>
        <p:nvSpPr>
          <p:cNvPr id="28677" name="Inhaltsplatzhalter 1"/>
          <p:cNvSpPr>
            <a:spLocks noGrp="1"/>
          </p:cNvSpPr>
          <p:nvPr>
            <p:ph sz="half" idx="1"/>
          </p:nvPr>
        </p:nvSpPr>
        <p:spPr>
          <a:xfrm>
            <a:off x="539750" y="1721796"/>
            <a:ext cx="8280400" cy="4444054"/>
          </a:xfrm>
        </p:spPr>
        <p:txBody>
          <a:bodyPr/>
          <a:lstStyle/>
          <a:p>
            <a:pPr marL="0" indent="0" algn="ctr">
              <a:buFontTx/>
              <a:buNone/>
            </a:pPr>
            <a:endParaRPr lang="de-DE" sz="2000" dirty="0" smtClean="0">
              <a:ea typeface="ＭＳ Ｐゴシック" pitchFamily="34" charset="-128"/>
            </a:endParaRPr>
          </a:p>
          <a:p>
            <a:pPr marL="0" indent="0" algn="ctr">
              <a:buFontTx/>
              <a:buNone/>
            </a:pPr>
            <a:endParaRPr lang="de-DE" sz="2000" dirty="0" smtClean="0">
              <a:ea typeface="ＭＳ Ｐゴシック" pitchFamily="34" charset="-128"/>
            </a:endParaRPr>
          </a:p>
          <a:p>
            <a:pPr marL="0" indent="0">
              <a:buFontTx/>
              <a:buNone/>
            </a:pPr>
            <a:endParaRPr lang="de-DE" sz="2000" dirty="0" smtClean="0">
              <a:ea typeface="ＭＳ Ｐゴシック" pitchFamily="34" charset="-128"/>
            </a:endParaRPr>
          </a:p>
        </p:txBody>
      </p:sp>
      <p:graphicFrame>
        <p:nvGraphicFramePr>
          <p:cNvPr id="6" name="Diagramm 5"/>
          <p:cNvGraphicFramePr/>
          <p:nvPr>
            <p:extLst>
              <p:ext uri="{D42A27DB-BD31-4B8C-83A1-F6EECF244321}">
                <p14:modId xmlns:p14="http://schemas.microsoft.com/office/powerpoint/2010/main" val="3895099868"/>
              </p:ext>
            </p:extLst>
          </p:nvPr>
        </p:nvGraphicFramePr>
        <p:xfrm>
          <a:off x="539552" y="1854200"/>
          <a:ext cx="8214981" cy="4221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052718"/>
      </p:ext>
    </p:extLst>
  </p:cSld>
  <p:clrMapOvr>
    <a:masterClrMapping/>
  </p:clrMapOvr>
  <p:transition advClick="0"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liennummernplatzhalter 5"/>
          <p:cNvSpPr>
            <a:spLocks noGrp="1"/>
          </p:cNvSpPr>
          <p:nvPr>
            <p:ph type="sldNum" sz="quarter" idx="4294967295"/>
          </p:nvPr>
        </p:nvSpPr>
        <p:spPr>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fld id="{B38ABAC4-CDA3-47B6-B2C0-07F7B010E0F7}" type="slidenum">
              <a:rPr lang="de-DE" sz="800"/>
              <a:pPr/>
              <a:t>44</a:t>
            </a:fld>
            <a:endParaRPr lang="de-DE" sz="800"/>
          </a:p>
        </p:txBody>
      </p:sp>
      <p:sp>
        <p:nvSpPr>
          <p:cNvPr id="29700" name="Rectangle 4"/>
          <p:cNvSpPr>
            <a:spLocks noGrp="1" noChangeArrowheads="1"/>
          </p:cNvSpPr>
          <p:nvPr>
            <p:ph type="title"/>
          </p:nvPr>
        </p:nvSpPr>
        <p:spPr>
          <a:xfrm>
            <a:off x="539749" y="1354667"/>
            <a:ext cx="8384117" cy="431800"/>
          </a:xfrm>
        </p:spPr>
        <p:txBody>
          <a:bodyPr/>
          <a:lstStyle/>
          <a:p>
            <a:r>
              <a:rPr lang="de-DE" dirty="0" smtClean="0">
                <a:latin typeface="Arial" pitchFamily="34" charset="0"/>
                <a:ea typeface="Geneva"/>
                <a:cs typeface="Arial" pitchFamily="34" charset="0"/>
              </a:rPr>
              <a:t>Inhaltsfelder und inhaltliche Schwerpunkte: Einführungsphase </a:t>
            </a:r>
          </a:p>
        </p:txBody>
      </p:sp>
      <p:graphicFrame>
        <p:nvGraphicFramePr>
          <p:cNvPr id="6" name="Diagramm 5"/>
          <p:cNvGraphicFramePr/>
          <p:nvPr>
            <p:extLst>
              <p:ext uri="{D42A27DB-BD31-4B8C-83A1-F6EECF244321}">
                <p14:modId xmlns:p14="http://schemas.microsoft.com/office/powerpoint/2010/main" val="3585168385"/>
              </p:ext>
            </p:extLst>
          </p:nvPr>
        </p:nvGraphicFramePr>
        <p:xfrm>
          <a:off x="539552" y="1837266"/>
          <a:ext cx="8392781" cy="4238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677832"/>
      </p:ext>
    </p:extLst>
  </p:cSld>
  <p:clrMapOvr>
    <a:masterClrMapping/>
  </p:clrMapOvr>
  <p:transition advClick="0"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liennummernplatzhalter 5"/>
          <p:cNvSpPr>
            <a:spLocks noGrp="1"/>
          </p:cNvSpPr>
          <p:nvPr>
            <p:ph type="sldNum" sz="quarter" idx="4294967295"/>
          </p:nvPr>
        </p:nvSpPr>
        <p:spPr>
          <a:xfrm>
            <a:off x="539750" y="6453188"/>
            <a:ext cx="425450"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6520F19-942C-4628-A74B-7EE8D4ED68D5}" type="slidenum">
              <a:rPr lang="de-DE" sz="800" smtClean="0"/>
              <a:pPr eaLnBrk="1" hangingPunct="1"/>
              <a:t>45</a:t>
            </a:fld>
            <a:endParaRPr lang="de-DE" sz="800" dirty="0" smtClean="0"/>
          </a:p>
        </p:txBody>
      </p:sp>
      <p:sp>
        <p:nvSpPr>
          <p:cNvPr id="30724" name="Rectangle 4"/>
          <p:cNvSpPr>
            <a:spLocks noGrp="1" noChangeArrowheads="1"/>
          </p:cNvSpPr>
          <p:nvPr>
            <p:ph type="title"/>
          </p:nvPr>
        </p:nvSpPr>
        <p:spPr>
          <a:xfrm>
            <a:off x="539749" y="1320799"/>
            <a:ext cx="8384117" cy="618067"/>
          </a:xfrm>
        </p:spPr>
        <p:txBody>
          <a:bodyPr/>
          <a:lstStyle/>
          <a:p>
            <a:r>
              <a:rPr lang="de-DE" dirty="0" smtClean="0">
                <a:latin typeface="Arial" pitchFamily="34" charset="0"/>
                <a:ea typeface="Geneva"/>
                <a:cs typeface="Arial" pitchFamily="34" charset="0"/>
              </a:rPr>
              <a:t>Inhaltsfelder und inhaltliche Schwerpunkte: Qualifikationsphase (</a:t>
            </a:r>
            <a:r>
              <a:rPr lang="de-DE" dirty="0" err="1" smtClean="0">
                <a:latin typeface="Arial" pitchFamily="34" charset="0"/>
                <a:ea typeface="Geneva"/>
                <a:cs typeface="Arial" pitchFamily="34" charset="0"/>
              </a:rPr>
              <a:t>gk</a:t>
            </a:r>
            <a:r>
              <a:rPr lang="de-DE" dirty="0" smtClean="0">
                <a:latin typeface="Arial" pitchFamily="34" charset="0"/>
                <a:ea typeface="Geneva"/>
                <a:cs typeface="Arial" pitchFamily="34" charset="0"/>
              </a:rPr>
              <a:t>)</a:t>
            </a:r>
          </a:p>
        </p:txBody>
      </p:sp>
      <p:graphicFrame>
        <p:nvGraphicFramePr>
          <p:cNvPr id="6" name="Diagramm 5"/>
          <p:cNvGraphicFramePr/>
          <p:nvPr>
            <p:extLst>
              <p:ext uri="{D42A27DB-BD31-4B8C-83A1-F6EECF244321}">
                <p14:modId xmlns:p14="http://schemas.microsoft.com/office/powerpoint/2010/main" val="2296684665"/>
              </p:ext>
            </p:extLst>
          </p:nvPr>
        </p:nvGraphicFramePr>
        <p:xfrm>
          <a:off x="539553" y="1845734"/>
          <a:ext cx="8401248" cy="422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300205"/>
      </p:ext>
    </p:extLst>
  </p:cSld>
  <p:clrMapOvr>
    <a:masterClrMapping/>
  </p:clrMapOvr>
  <p:transition advClick="0" advTm="1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liennummernplatzhalter 5"/>
          <p:cNvSpPr>
            <a:spLocks noGrp="1"/>
          </p:cNvSpPr>
          <p:nvPr>
            <p:ph type="sldNum" sz="quarter" idx="4294967295"/>
          </p:nvPr>
        </p:nvSpPr>
        <p:spPr>
          <a:xfrm>
            <a:off x="539750" y="6493932"/>
            <a:ext cx="586317" cy="3005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A08EF50-2742-439E-95DA-57402FDA4181}" type="slidenum">
              <a:rPr lang="de-DE" sz="800" smtClean="0"/>
              <a:pPr eaLnBrk="1" hangingPunct="1"/>
              <a:t>46</a:t>
            </a:fld>
            <a:endParaRPr lang="de-DE" sz="800" dirty="0" smtClean="0"/>
          </a:p>
        </p:txBody>
      </p:sp>
      <p:sp>
        <p:nvSpPr>
          <p:cNvPr id="32772" name="Rectangle 4"/>
          <p:cNvSpPr>
            <a:spLocks noGrp="1" noChangeArrowheads="1"/>
          </p:cNvSpPr>
          <p:nvPr>
            <p:ph type="title"/>
          </p:nvPr>
        </p:nvSpPr>
        <p:spPr>
          <a:xfrm>
            <a:off x="546099" y="1303867"/>
            <a:ext cx="8284633" cy="499533"/>
          </a:xfrm>
        </p:spPr>
        <p:txBody>
          <a:bodyPr/>
          <a:lstStyle/>
          <a:p>
            <a:r>
              <a:rPr lang="de-DE" dirty="0" smtClean="0">
                <a:latin typeface="Arial" pitchFamily="34" charset="0"/>
                <a:ea typeface="Geneva"/>
                <a:cs typeface="Arial" pitchFamily="34" charset="0"/>
              </a:rPr>
              <a:t>Kompetenzen und Inhalte, ein Beispiel zu Inhaltsfeld 3: Die </a:t>
            </a:r>
            <a:r>
              <a:rPr lang="de-DE" dirty="0" err="1" smtClean="0">
                <a:latin typeface="Arial" pitchFamily="34" charset="0"/>
                <a:ea typeface="Geneva"/>
                <a:cs typeface="Arial" pitchFamily="34" charset="0"/>
              </a:rPr>
              <a:t>SuS</a:t>
            </a:r>
            <a:r>
              <a:rPr lang="de-DE" dirty="0" smtClean="0">
                <a:latin typeface="Arial" pitchFamily="34" charset="0"/>
                <a:ea typeface="Geneva"/>
                <a:cs typeface="Arial" pitchFamily="34" charset="0"/>
              </a:rPr>
              <a:t> …</a:t>
            </a:r>
          </a:p>
        </p:txBody>
      </p:sp>
      <p:sp>
        <p:nvSpPr>
          <p:cNvPr id="2" name="Inhaltsplatzhalter 1"/>
          <p:cNvSpPr>
            <a:spLocks noGrp="1"/>
          </p:cNvSpPr>
          <p:nvPr>
            <p:ph sz="half" idx="1"/>
          </p:nvPr>
        </p:nvSpPr>
        <p:spPr>
          <a:xfrm>
            <a:off x="539750" y="1642533"/>
            <a:ext cx="8206317" cy="4673600"/>
          </a:xfrm>
        </p:spPr>
        <p:txBody>
          <a:bodyPr/>
          <a:lstStyle/>
          <a:p>
            <a:pPr marL="0" indent="0">
              <a:buFontTx/>
              <a:buNone/>
              <a:defRPr/>
            </a:pPr>
            <a:r>
              <a:rPr lang="de-DE" sz="1500" i="1" u="sng" dirty="0" smtClean="0"/>
              <a:t>Sachkompetenz</a:t>
            </a:r>
            <a:r>
              <a:rPr lang="de-DE" sz="1500" i="1" u="sng" dirty="0"/>
              <a:t>:</a:t>
            </a:r>
            <a:endParaRPr lang="de-DE" sz="1500" dirty="0"/>
          </a:p>
          <a:p>
            <a:pPr>
              <a:defRPr/>
            </a:pPr>
            <a:r>
              <a:rPr lang="de-DE" sz="1500" dirty="0" smtClean="0"/>
              <a:t>erläutern </a:t>
            </a:r>
            <a:r>
              <a:rPr lang="de-DE" sz="1500" dirty="0"/>
              <a:t>wesentliche Grundelemente </a:t>
            </a:r>
            <a:r>
              <a:rPr lang="de-DE" sz="1500" dirty="0" smtClean="0"/>
              <a:t>von Menschenbild und Staatsphilosophie der Aufklärung in </a:t>
            </a:r>
            <a:r>
              <a:rPr lang="de-DE" sz="1500" dirty="0"/>
              <a:t>ihrem Begründungszusammenhang</a:t>
            </a:r>
            <a:r>
              <a:rPr lang="de-DE" sz="1500" dirty="0" smtClean="0"/>
              <a:t>, …</a:t>
            </a:r>
            <a:endParaRPr lang="de-DE" sz="1500" dirty="0"/>
          </a:p>
          <a:p>
            <a:pPr>
              <a:defRPr/>
            </a:pPr>
            <a:r>
              <a:rPr lang="de-DE" sz="1500" dirty="0"/>
              <a:t>erklären unter Verwendung von Kategorien der Konfliktanalyse den Verlauf der Französischen Revolution,</a:t>
            </a:r>
          </a:p>
          <a:p>
            <a:pPr>
              <a:defRPr/>
            </a:pPr>
            <a:r>
              <a:rPr lang="de-DE" sz="1500" dirty="0"/>
              <a:t>beschreiben den Grad der praktischen Umsetzung der Menschen- und Bürgerrechte in den verschiedenen Phasen der Französischen Revolution,</a:t>
            </a:r>
          </a:p>
          <a:p>
            <a:pPr>
              <a:defRPr/>
            </a:pPr>
            <a:r>
              <a:rPr lang="de-DE" sz="1500" dirty="0"/>
              <a:t>erläutern an ausgewählten Beispielen unterschiedliche zeitgenössische Vorstellungen von der Reichweite der Menschenrechte.</a:t>
            </a:r>
          </a:p>
          <a:p>
            <a:pPr marL="0" indent="0">
              <a:buFontTx/>
              <a:buNone/>
              <a:defRPr/>
            </a:pPr>
            <a:r>
              <a:rPr lang="de-DE" sz="1500" i="1" u="sng" dirty="0"/>
              <a:t>Urteilskompetenz:</a:t>
            </a:r>
            <a:endParaRPr lang="de-DE" sz="1500" dirty="0"/>
          </a:p>
          <a:p>
            <a:pPr>
              <a:defRPr/>
            </a:pPr>
            <a:r>
              <a:rPr lang="de-DE" sz="1500" dirty="0" smtClean="0"/>
              <a:t>beurteilen </a:t>
            </a:r>
            <a:r>
              <a:rPr lang="de-DE" sz="1500" dirty="0"/>
              <a:t>die Bedeutung </a:t>
            </a:r>
            <a:r>
              <a:rPr lang="de-DE" sz="1500" dirty="0" smtClean="0"/>
              <a:t>des Menschenbildes und der </a:t>
            </a:r>
            <a:r>
              <a:rPr lang="de-DE" sz="1500" dirty="0"/>
              <a:t>Staatstheorien der Aufklärung für die Formulierung von Menschenrechten </a:t>
            </a:r>
            <a:r>
              <a:rPr lang="de-DE" sz="1500" dirty="0" smtClean="0"/>
              <a:t>…,</a:t>
            </a:r>
            <a:endParaRPr lang="de-DE" sz="1500" dirty="0"/>
          </a:p>
          <a:p>
            <a:pPr>
              <a:defRPr/>
            </a:pPr>
            <a:r>
              <a:rPr lang="de-DE" sz="1500" dirty="0"/>
              <a:t>beurteilen den in den wichtigsten Etappen der Entwicklung der Menschenrechte bis zur UN-Menschenrechtserklärung von 1948 erreichten Entwicklungsstand,</a:t>
            </a:r>
          </a:p>
          <a:p>
            <a:pPr>
              <a:defRPr/>
            </a:pPr>
            <a:r>
              <a:rPr lang="de-DE" sz="1500" dirty="0"/>
              <a:t>beurteilen Positionen und Motive der jeweiligen historischen Akteure in der Französischen Revolution aus zeitgenössischer und heutiger Sicht,</a:t>
            </a:r>
          </a:p>
          <a:p>
            <a:pPr>
              <a:defRPr/>
            </a:pPr>
            <a:r>
              <a:rPr lang="de-DE" sz="1500" dirty="0"/>
              <a:t>beurteilen die Bedeutung der Französischen Revolution für die Entwicklung der Menschenrechte und die politische Kultur in Europa</a:t>
            </a:r>
            <a:r>
              <a:rPr lang="de-DE" sz="1500" dirty="0" smtClean="0"/>
              <a:t>, …</a:t>
            </a:r>
            <a:endParaRPr lang="de-DE" sz="1500" dirty="0"/>
          </a:p>
        </p:txBody>
      </p:sp>
    </p:spTree>
    <p:extLst>
      <p:ext uri="{BB962C8B-B14F-4D97-AF65-F5344CB8AC3E}">
        <p14:creationId xmlns:p14="http://schemas.microsoft.com/office/powerpoint/2010/main" val="2992380601"/>
      </p:ext>
    </p:extLst>
  </p:cSld>
  <p:clrMapOvr>
    <a:masterClrMapping/>
  </p:clrMapOvr>
  <p:transition advClick="0" advTm="1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title"/>
          </p:nvPr>
        </p:nvSpPr>
        <p:spPr>
          <a:xfrm>
            <a:off x="468313" y="1196975"/>
            <a:ext cx="8064500" cy="5040313"/>
          </a:xfrm>
          <a:noFill/>
        </p:spPr>
        <p:txBody>
          <a:bodyPr tIns="144000"/>
          <a:lstStyle/>
          <a:p>
            <a:pPr algn="ctr" eaLnBrk="1" hangingPunct="1"/>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dirty="0" smtClean="0">
                <a:solidFill>
                  <a:schemeClr val="tx2"/>
                </a:solidFill>
              </a:rPr>
              <a:t/>
            </a:r>
            <a:br>
              <a:rPr lang="de-DE" altLang="de-DE" sz="2400" dirty="0" smtClean="0">
                <a:solidFill>
                  <a:schemeClr val="tx2"/>
                </a:solidFill>
              </a:rPr>
            </a:br>
            <a:r>
              <a:rPr lang="de-DE" altLang="de-DE" sz="2400" kern="1200" dirty="0">
                <a:solidFill>
                  <a:srgbClr val="002060"/>
                </a:solidFill>
                <a:latin typeface="+mn-lt"/>
                <a:ea typeface="Times New Roman"/>
                <a:cs typeface="+mn-cs"/>
              </a:rPr>
              <a:t>Lernerfolgsüberprüfung, </a:t>
            </a:r>
            <a:br>
              <a:rPr lang="de-DE" altLang="de-DE" sz="2400" kern="1200" dirty="0">
                <a:solidFill>
                  <a:srgbClr val="002060"/>
                </a:solidFill>
                <a:latin typeface="+mn-lt"/>
                <a:ea typeface="Times New Roman"/>
                <a:cs typeface="+mn-cs"/>
              </a:rPr>
            </a:br>
            <a:r>
              <a:rPr lang="de-DE" altLang="de-DE" sz="2400" kern="1200" dirty="0">
                <a:solidFill>
                  <a:srgbClr val="002060"/>
                </a:solidFill>
                <a:latin typeface="+mn-lt"/>
                <a:ea typeface="Times New Roman"/>
                <a:cs typeface="+mn-cs"/>
              </a:rPr>
              <a:t>Leistungsbewertung und Abiturprüfung</a:t>
            </a:r>
            <a:br>
              <a:rPr lang="de-DE" altLang="de-DE" sz="2400" kern="1200" dirty="0">
                <a:solidFill>
                  <a:srgbClr val="002060"/>
                </a:solidFill>
                <a:latin typeface="+mn-lt"/>
                <a:ea typeface="Times New Roman"/>
                <a:cs typeface="+mn-cs"/>
              </a:rPr>
            </a:br>
            <a:r>
              <a:rPr lang="de-DE" altLang="de-DE" sz="1800" b="0" dirty="0" smtClean="0"/>
              <a:t/>
            </a:r>
            <a:br>
              <a:rPr lang="de-DE" altLang="de-DE" sz="1800" b="0" dirty="0" smtClean="0"/>
            </a:br>
            <a:r>
              <a:rPr lang="de-DE" altLang="de-DE" sz="1800" dirty="0" smtClean="0"/>
              <a:t/>
            </a:r>
            <a:br>
              <a:rPr lang="de-DE" altLang="de-DE" sz="1800" dirty="0" smtClean="0"/>
            </a:br>
            <a:r>
              <a:rPr lang="de-DE" altLang="de-DE" dirty="0" smtClean="0"/>
              <a:t> </a:t>
            </a:r>
            <a:br>
              <a:rPr lang="de-DE" altLang="de-DE" dirty="0" smtClean="0"/>
            </a:br>
            <a:endParaRPr lang="de-DE" altLang="de-DE" sz="1600" b="0" dirty="0" smtClean="0"/>
          </a:p>
        </p:txBody>
      </p:sp>
      <p:sp>
        <p:nvSpPr>
          <p:cNvPr id="57347"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7C5F72-9C13-4496-B1DB-0B37C154E042}" type="slidenum">
              <a:rPr lang="de-DE" altLang="de-DE" smtClean="0"/>
              <a:pPr eaLnBrk="1" hangingPunct="1"/>
              <a:t>47</a:t>
            </a:fld>
            <a:endParaRPr lang="de-DE" altLang="de-DE" smtClean="0"/>
          </a:p>
        </p:txBody>
      </p:sp>
    </p:spTree>
  </p:cSld>
  <p:clrMapOvr>
    <a:masterClrMapping/>
  </p:clrMapOvr>
  <p:transition advClick="0" advTm="1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628120"/>
          </a:xfrm>
        </p:spPr>
        <p:txBody>
          <a:bodyPr/>
          <a:lstStyle/>
          <a:p>
            <a:r>
              <a:rPr lang="de-DE" dirty="0" smtClean="0"/>
              <a:t>Leistungsbewertung unter Bezug auf Kompetenzbereiche</a:t>
            </a:r>
            <a:endParaRPr lang="de-DE" dirty="0"/>
          </a:p>
        </p:txBody>
      </p:sp>
      <p:sp>
        <p:nvSpPr>
          <p:cNvPr id="3" name="Inhaltsplatzhalter 2"/>
          <p:cNvSpPr>
            <a:spLocks noGrp="1"/>
          </p:cNvSpPr>
          <p:nvPr>
            <p:ph sz="half" idx="1"/>
          </p:nvPr>
        </p:nvSpPr>
        <p:spPr>
          <a:xfrm>
            <a:off x="539750" y="2108201"/>
            <a:ext cx="8299450" cy="3625850"/>
          </a:xfrm>
        </p:spPr>
        <p:txBody>
          <a:bodyPr/>
          <a:lstStyle/>
          <a:p>
            <a:pPr marL="0" indent="0" algn="just">
              <a:buNone/>
            </a:pPr>
            <a:r>
              <a:rPr lang="de-DE" sz="1800" dirty="0" smtClean="0"/>
              <a:t>„</a:t>
            </a:r>
            <a:r>
              <a:rPr lang="de-DE" sz="2000" dirty="0" smtClean="0"/>
              <a:t>… sind grundsätzlich </a:t>
            </a:r>
            <a:r>
              <a:rPr lang="de-DE" sz="2000" dirty="0"/>
              <a:t>alle </a:t>
            </a:r>
            <a:r>
              <a:rPr lang="de-DE" sz="2000" dirty="0" smtClean="0"/>
              <a:t>… Kompetenzbereiche </a:t>
            </a:r>
            <a:r>
              <a:rPr lang="de-DE" sz="2000" dirty="0"/>
              <a:t>(Sach-, Methoden-, Urteils-, </a:t>
            </a:r>
            <a:r>
              <a:rPr lang="de-DE" sz="2000" dirty="0" smtClean="0"/>
              <a:t>Handlungskompetenz</a:t>
            </a:r>
            <a:r>
              <a:rPr lang="de-DE" sz="2000" dirty="0"/>
              <a:t>) bei der </a:t>
            </a:r>
            <a:r>
              <a:rPr lang="de-DE" sz="2000" dirty="0" smtClean="0"/>
              <a:t>Leistungsbewertung </a:t>
            </a:r>
            <a:r>
              <a:rPr lang="de-DE" sz="2000" dirty="0"/>
              <a:t>angemessen zu berücksichtigen. </a:t>
            </a:r>
            <a:endParaRPr lang="de-DE" sz="2000" dirty="0" smtClean="0"/>
          </a:p>
          <a:p>
            <a:pPr marL="0" indent="0" algn="just">
              <a:buNone/>
            </a:pPr>
            <a:r>
              <a:rPr lang="de-DE" sz="2000" dirty="0" smtClean="0"/>
              <a:t>Überprüfungsformen schriftlicher</a:t>
            </a:r>
            <a:r>
              <a:rPr lang="de-DE" sz="2000" dirty="0"/>
              <a:t>, mündlicher und ggf. praktischer </a:t>
            </a:r>
            <a:r>
              <a:rPr lang="de-DE" sz="2000" dirty="0" smtClean="0"/>
              <a:t>Art sollen </a:t>
            </a:r>
            <a:r>
              <a:rPr lang="de-DE" sz="2000" dirty="0"/>
              <a:t>deshalb darauf </a:t>
            </a:r>
            <a:r>
              <a:rPr lang="de-DE" sz="2000" dirty="0" smtClean="0"/>
              <a:t>ausgerichtet </a:t>
            </a:r>
            <a:r>
              <a:rPr lang="de-DE" sz="2000" dirty="0"/>
              <a:t>sein, die Erreichung der dort </a:t>
            </a:r>
            <a:r>
              <a:rPr lang="de-DE" sz="2000" dirty="0" smtClean="0"/>
              <a:t>aufgeführten Kompetenzerwartungen </a:t>
            </a:r>
            <a:r>
              <a:rPr lang="de-DE" sz="2000" dirty="0"/>
              <a:t>zu überprüfen. </a:t>
            </a:r>
            <a:endParaRPr lang="de-DE" sz="2000" dirty="0" smtClean="0"/>
          </a:p>
          <a:p>
            <a:pPr marL="0" indent="0" algn="just">
              <a:buNone/>
            </a:pPr>
            <a:r>
              <a:rPr lang="de-DE" sz="2000" dirty="0" smtClean="0"/>
              <a:t>Ein </a:t>
            </a:r>
            <a:r>
              <a:rPr lang="de-DE" sz="2000" dirty="0"/>
              <a:t>isoliertes, lediglich </a:t>
            </a:r>
            <a:r>
              <a:rPr lang="de-DE" sz="2000" dirty="0" smtClean="0"/>
              <a:t>auf Reproduktion angelegtes Abfragen </a:t>
            </a:r>
            <a:r>
              <a:rPr lang="de-DE" sz="2000" dirty="0"/>
              <a:t>einzelner Daten und Sachverhalte allein </a:t>
            </a:r>
            <a:r>
              <a:rPr lang="de-DE" sz="2000" dirty="0" smtClean="0"/>
              <a:t>kann </a:t>
            </a:r>
            <a:r>
              <a:rPr lang="de-DE" sz="2000" dirty="0"/>
              <a:t>dabei den </a:t>
            </a:r>
            <a:r>
              <a:rPr lang="de-DE" sz="2000" dirty="0" smtClean="0"/>
              <a:t>… Ansprüchen </a:t>
            </a:r>
            <a:r>
              <a:rPr lang="de-DE" sz="2000" dirty="0"/>
              <a:t>an die </a:t>
            </a:r>
            <a:r>
              <a:rPr lang="de-DE" sz="2000" dirty="0" smtClean="0"/>
              <a:t>Leistungsfeststellung </a:t>
            </a:r>
            <a:r>
              <a:rPr lang="de-DE" sz="2000" dirty="0"/>
              <a:t>nicht gerecht </a:t>
            </a:r>
            <a:r>
              <a:rPr lang="de-DE" sz="2000" dirty="0" smtClean="0"/>
              <a:t>werden.“ </a:t>
            </a:r>
            <a:endParaRPr lang="de-DE" sz="2000" dirty="0"/>
          </a:p>
          <a:p>
            <a:pPr marL="0" indent="0">
              <a:buNone/>
            </a:pPr>
            <a:r>
              <a:rPr lang="de-DE" sz="1600" dirty="0" smtClean="0"/>
              <a:t>(KLP S. 41)</a:t>
            </a:r>
            <a:endParaRPr lang="de-DE" sz="1600" dirty="0"/>
          </a:p>
        </p:txBody>
      </p:sp>
      <p:sp>
        <p:nvSpPr>
          <p:cNvPr id="5" name="Foliennummernplatzhalter 4"/>
          <p:cNvSpPr>
            <a:spLocks noGrp="1"/>
          </p:cNvSpPr>
          <p:nvPr>
            <p:ph type="sldNum" sz="quarter" idx="10"/>
          </p:nvPr>
        </p:nvSpPr>
        <p:spPr/>
        <p:txBody>
          <a:bodyPr/>
          <a:lstStyle/>
          <a:p>
            <a:pPr>
              <a:defRPr/>
            </a:pPr>
            <a:fld id="{E07ADAA1-1BC1-42FA-A6C3-6AFCFAC70FC9}" type="slidenum">
              <a:rPr lang="de-DE" smtClean="0"/>
              <a:pPr>
                <a:defRPr/>
              </a:pPr>
              <a:t>48</a:t>
            </a:fld>
            <a:endParaRPr lang="de-DE"/>
          </a:p>
        </p:txBody>
      </p:sp>
    </p:spTree>
    <p:extLst>
      <p:ext uri="{BB962C8B-B14F-4D97-AF65-F5344CB8AC3E}">
        <p14:creationId xmlns:p14="http://schemas.microsoft.com/office/powerpoint/2010/main" val="1202020537"/>
      </p:ext>
    </p:extLst>
  </p:cSld>
  <p:clrMapOvr>
    <a:masterClrMapping/>
  </p:clrMapOvr>
  <p:transition advClick="0" advTm="1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268413"/>
            <a:ext cx="8064500" cy="628120"/>
          </a:xfrm>
        </p:spPr>
        <p:txBody>
          <a:bodyPr/>
          <a:lstStyle/>
          <a:p>
            <a:r>
              <a:rPr lang="de-DE" dirty="0" smtClean="0"/>
              <a:t>Leistungsbewertung -  Sonstige Mitarbeit</a:t>
            </a:r>
            <a:endParaRPr lang="de-DE" dirty="0"/>
          </a:p>
        </p:txBody>
      </p:sp>
      <p:sp>
        <p:nvSpPr>
          <p:cNvPr id="3" name="Inhaltsplatzhalter 2"/>
          <p:cNvSpPr>
            <a:spLocks noGrp="1"/>
          </p:cNvSpPr>
          <p:nvPr>
            <p:ph sz="half" idx="1"/>
          </p:nvPr>
        </p:nvSpPr>
        <p:spPr>
          <a:xfrm>
            <a:off x="389467" y="1712068"/>
            <a:ext cx="8559800" cy="4620638"/>
          </a:xfrm>
        </p:spPr>
        <p:txBody>
          <a:bodyPr/>
          <a:lstStyle/>
          <a:p>
            <a:pPr marL="0" indent="0" algn="just">
              <a:buNone/>
            </a:pPr>
            <a:r>
              <a:rPr lang="de-DE" sz="1700" dirty="0" smtClean="0"/>
              <a:t>„Zu </a:t>
            </a:r>
            <a:r>
              <a:rPr lang="de-DE" sz="1700" dirty="0"/>
              <a:t>den Bestandteilen </a:t>
            </a:r>
            <a:r>
              <a:rPr lang="de-DE" sz="1700" dirty="0" smtClean="0"/>
              <a:t>…  </a:t>
            </a:r>
            <a:r>
              <a:rPr lang="de-DE" sz="1700" dirty="0"/>
              <a:t>zählen u.a. unterschiedliche </a:t>
            </a:r>
            <a:r>
              <a:rPr lang="de-DE" sz="1700" b="1" dirty="0"/>
              <a:t>Formen</a:t>
            </a:r>
            <a:r>
              <a:rPr lang="de-DE" sz="1700" dirty="0"/>
              <a:t> der </a:t>
            </a:r>
            <a:r>
              <a:rPr lang="de-DE" sz="1700" dirty="0" smtClean="0"/>
              <a:t>selbstständigen </a:t>
            </a:r>
            <a:r>
              <a:rPr lang="de-DE" sz="1700" dirty="0"/>
              <a:t>und </a:t>
            </a:r>
            <a:r>
              <a:rPr lang="de-DE" sz="1700" dirty="0" smtClean="0"/>
              <a:t>kooperativen </a:t>
            </a:r>
            <a:r>
              <a:rPr lang="de-DE" sz="1700" dirty="0"/>
              <a:t>Aufgabenerfüllung, Beiträge zum </a:t>
            </a:r>
            <a:r>
              <a:rPr lang="de-DE" sz="1700" dirty="0" smtClean="0"/>
              <a:t>Unterricht</a:t>
            </a:r>
            <a:r>
              <a:rPr lang="de-DE" sz="1700" dirty="0"/>
              <a:t>, von der </a:t>
            </a:r>
            <a:r>
              <a:rPr lang="de-DE" sz="1700" dirty="0" smtClean="0"/>
              <a:t>Lehrkraft </a:t>
            </a:r>
            <a:r>
              <a:rPr lang="de-DE" sz="1700" dirty="0"/>
              <a:t>abgerufene Leistungsnachweise wie z.B. die </a:t>
            </a:r>
            <a:r>
              <a:rPr lang="de-DE" sz="1700" dirty="0" smtClean="0"/>
              <a:t>schriftliche </a:t>
            </a:r>
            <a:r>
              <a:rPr lang="de-DE" sz="1700" dirty="0"/>
              <a:t>Übung, von </a:t>
            </a:r>
            <a:r>
              <a:rPr lang="de-DE" sz="1700" dirty="0" smtClean="0"/>
              <a:t>der </a:t>
            </a:r>
            <a:r>
              <a:rPr lang="de-DE" sz="1700" dirty="0"/>
              <a:t>Schülerin oder dem Schüler vorbereitete, in </a:t>
            </a:r>
            <a:r>
              <a:rPr lang="de-DE" sz="1700" dirty="0" smtClean="0"/>
              <a:t>abgeschlossener </a:t>
            </a:r>
            <a:r>
              <a:rPr lang="de-DE" sz="1700" dirty="0"/>
              <a:t>Form </a:t>
            </a:r>
            <a:r>
              <a:rPr lang="de-DE" sz="1700" dirty="0" smtClean="0"/>
              <a:t>eingebrachte </a:t>
            </a:r>
            <a:r>
              <a:rPr lang="de-DE" sz="1700" dirty="0"/>
              <a:t>Elemente zur Unterrichtsarbeit, die </a:t>
            </a:r>
            <a:r>
              <a:rPr lang="de-DE" sz="1700" dirty="0" smtClean="0"/>
              <a:t>z.B</a:t>
            </a:r>
            <a:r>
              <a:rPr lang="de-DE" sz="1700" dirty="0"/>
              <a:t>. in Form von </a:t>
            </a:r>
            <a:r>
              <a:rPr lang="de-DE" sz="1700" dirty="0" smtClean="0"/>
              <a:t>Präsentationen</a:t>
            </a:r>
            <a:r>
              <a:rPr lang="de-DE" sz="1700" dirty="0"/>
              <a:t>, Protokollen, Referaten und Portfolios </a:t>
            </a:r>
            <a:r>
              <a:rPr lang="de-DE" sz="1700" dirty="0" smtClean="0"/>
              <a:t>möglich </a:t>
            </a:r>
            <a:r>
              <a:rPr lang="de-DE" sz="1700" dirty="0"/>
              <a:t>werden</a:t>
            </a:r>
            <a:r>
              <a:rPr lang="de-DE" sz="1700" dirty="0" smtClean="0"/>
              <a:t>.</a:t>
            </a:r>
          </a:p>
          <a:p>
            <a:pPr marL="0" indent="0" algn="just">
              <a:buNone/>
            </a:pPr>
            <a:r>
              <a:rPr lang="de-DE" sz="1700" dirty="0" smtClean="0"/>
              <a:t> Schülerinnen </a:t>
            </a:r>
            <a:r>
              <a:rPr lang="de-DE" sz="1700" dirty="0"/>
              <a:t>und Schüler bekommen durch die </a:t>
            </a:r>
            <a:r>
              <a:rPr lang="de-DE" sz="1700" b="1" dirty="0"/>
              <a:t>Verwendung </a:t>
            </a:r>
            <a:r>
              <a:rPr lang="de-DE" sz="1700" b="1" dirty="0" smtClean="0"/>
              <a:t>einer Vielzahl </a:t>
            </a:r>
            <a:r>
              <a:rPr lang="de-DE" sz="1700" dirty="0"/>
              <a:t>von </a:t>
            </a:r>
            <a:r>
              <a:rPr lang="de-DE" sz="1700" dirty="0" smtClean="0"/>
              <a:t>unterschiedlichen </a:t>
            </a:r>
            <a:r>
              <a:rPr lang="de-DE" sz="1700" dirty="0"/>
              <a:t>Überprüfungsformen vielfältige </a:t>
            </a:r>
            <a:r>
              <a:rPr lang="de-DE" sz="1700" dirty="0" smtClean="0"/>
              <a:t>Möglichkeiten</a:t>
            </a:r>
            <a:r>
              <a:rPr lang="de-DE" sz="1700" dirty="0"/>
              <a:t>, ihre eigene </a:t>
            </a:r>
            <a:r>
              <a:rPr lang="de-DE" sz="1700" dirty="0" smtClean="0"/>
              <a:t>Kompetenzentwicklung </a:t>
            </a:r>
            <a:r>
              <a:rPr lang="de-DE" sz="1700" dirty="0"/>
              <a:t>darzustellen und zu </a:t>
            </a:r>
            <a:r>
              <a:rPr lang="de-DE" sz="1700" dirty="0" smtClean="0"/>
              <a:t>dokumentieren</a:t>
            </a:r>
            <a:r>
              <a:rPr lang="de-DE" sz="1700" dirty="0"/>
              <a:t>. </a:t>
            </a:r>
          </a:p>
          <a:p>
            <a:pPr marL="0" indent="0" algn="just">
              <a:buNone/>
            </a:pPr>
            <a:r>
              <a:rPr lang="de-DE" sz="1700" dirty="0"/>
              <a:t>Der Bewertungsbereich „Sonstige Leistungen im </a:t>
            </a:r>
            <a:r>
              <a:rPr lang="de-DE" sz="1700" dirty="0" smtClean="0"/>
              <a:t>Unterricht/Sonstige Mitarbeit</a:t>
            </a:r>
            <a:r>
              <a:rPr lang="de-DE" sz="1700" dirty="0"/>
              <a:t>“ erfasst die im Unterrichtsgeschehen durch </a:t>
            </a:r>
            <a:r>
              <a:rPr lang="de-DE" sz="1700" dirty="0" smtClean="0"/>
              <a:t>mündliche</a:t>
            </a:r>
            <a:r>
              <a:rPr lang="de-DE" sz="1700" dirty="0"/>
              <a:t>, </a:t>
            </a:r>
            <a:r>
              <a:rPr lang="de-DE" sz="1700" dirty="0" smtClean="0"/>
              <a:t>schriftliche und </a:t>
            </a:r>
            <a:r>
              <a:rPr lang="de-DE" sz="1700" dirty="0"/>
              <a:t>ggf. praktische Beiträge </a:t>
            </a:r>
            <a:r>
              <a:rPr lang="de-DE" sz="1700" b="1" dirty="0"/>
              <a:t>sichtbare </a:t>
            </a:r>
            <a:r>
              <a:rPr lang="de-DE" sz="1700" b="1" dirty="0" smtClean="0"/>
              <a:t>Kompetenzentwicklung</a:t>
            </a:r>
            <a:r>
              <a:rPr lang="de-DE" sz="1700" dirty="0" smtClean="0"/>
              <a:t> </a:t>
            </a:r>
            <a:r>
              <a:rPr lang="de-DE" sz="1700" dirty="0"/>
              <a:t>der </a:t>
            </a:r>
            <a:r>
              <a:rPr lang="de-DE" sz="1700" dirty="0" smtClean="0"/>
              <a:t>Schülerinnen </a:t>
            </a:r>
            <a:r>
              <a:rPr lang="de-DE" sz="1700" dirty="0"/>
              <a:t>und Schüler. </a:t>
            </a:r>
            <a:endParaRPr lang="de-DE" sz="1700" dirty="0" smtClean="0"/>
          </a:p>
          <a:p>
            <a:pPr marL="0" indent="0" algn="just">
              <a:buNone/>
            </a:pPr>
            <a:r>
              <a:rPr lang="de-DE" sz="1700" dirty="0" smtClean="0"/>
              <a:t>Der </a:t>
            </a:r>
            <a:r>
              <a:rPr lang="de-DE" sz="1700" dirty="0"/>
              <a:t>Stand der </a:t>
            </a:r>
            <a:r>
              <a:rPr lang="de-DE" sz="1700" dirty="0" smtClean="0"/>
              <a:t>Kompetenzentwicklung </a:t>
            </a:r>
            <a:r>
              <a:rPr lang="de-DE" sz="1700" dirty="0"/>
              <a:t>in der „</a:t>
            </a:r>
            <a:r>
              <a:rPr lang="de-DE" sz="1700" dirty="0" smtClean="0"/>
              <a:t>Sonstigen </a:t>
            </a:r>
            <a:r>
              <a:rPr lang="de-DE" sz="1700" dirty="0"/>
              <a:t>Mitarbeit“ wird sowohl durch Beobachtung </a:t>
            </a:r>
            <a:r>
              <a:rPr lang="de-DE" sz="1700" dirty="0" smtClean="0"/>
              <a:t>während </a:t>
            </a:r>
            <a:r>
              <a:rPr lang="de-DE" sz="1700" dirty="0"/>
              <a:t>des Schuljahres </a:t>
            </a:r>
            <a:r>
              <a:rPr lang="de-DE" sz="1700" b="1" dirty="0" smtClean="0"/>
              <a:t>(</a:t>
            </a:r>
            <a:r>
              <a:rPr lang="de-DE" sz="1700" b="1" dirty="0"/>
              <a:t>Prozess der Kompetenzentwicklung</a:t>
            </a:r>
            <a:r>
              <a:rPr lang="de-DE" sz="1700" dirty="0"/>
              <a:t>) als auch durch </a:t>
            </a:r>
            <a:r>
              <a:rPr lang="de-DE" sz="1700" dirty="0" smtClean="0"/>
              <a:t>punktuelle Überprüfungen </a:t>
            </a:r>
            <a:r>
              <a:rPr lang="de-DE" sz="1700" b="1" dirty="0"/>
              <a:t>(Stand der Kompetenzentwicklung) </a:t>
            </a:r>
            <a:r>
              <a:rPr lang="de-DE" sz="1700" dirty="0" smtClean="0"/>
              <a:t>festgestellt.“</a:t>
            </a:r>
          </a:p>
          <a:p>
            <a:pPr marL="0" indent="0" algn="just">
              <a:buNone/>
            </a:pPr>
            <a:r>
              <a:rPr lang="de-DE" sz="1700" dirty="0" smtClean="0"/>
              <a:t>(KLP S. 43)</a:t>
            </a:r>
            <a:endParaRPr lang="de-DE" sz="1700" dirty="0"/>
          </a:p>
          <a:p>
            <a:pPr marL="0" indent="0" algn="just">
              <a:buNone/>
            </a:pPr>
            <a:endParaRPr lang="de-DE" sz="1700" dirty="0"/>
          </a:p>
        </p:txBody>
      </p:sp>
      <p:sp>
        <p:nvSpPr>
          <p:cNvPr id="5" name="Foliennummernplatzhalter 4"/>
          <p:cNvSpPr>
            <a:spLocks noGrp="1"/>
          </p:cNvSpPr>
          <p:nvPr>
            <p:ph type="sldNum" sz="quarter" idx="10"/>
          </p:nvPr>
        </p:nvSpPr>
        <p:spPr/>
        <p:txBody>
          <a:bodyPr/>
          <a:lstStyle/>
          <a:p>
            <a:pPr>
              <a:defRPr/>
            </a:pPr>
            <a:fld id="{E07ADAA1-1BC1-42FA-A6C3-6AFCFAC70FC9}" type="slidenum">
              <a:rPr lang="de-DE" smtClean="0"/>
              <a:pPr>
                <a:defRPr/>
              </a:pPr>
              <a:t>49</a:t>
            </a:fld>
            <a:endParaRPr lang="de-DE"/>
          </a:p>
        </p:txBody>
      </p:sp>
    </p:spTree>
    <p:extLst>
      <p:ext uri="{BB962C8B-B14F-4D97-AF65-F5344CB8AC3E}">
        <p14:creationId xmlns:p14="http://schemas.microsoft.com/office/powerpoint/2010/main" val="3396007286"/>
      </p:ext>
    </p:extLst>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568F0E-8F41-4964-BBBC-AA34E0A993C1}" type="slidenum">
              <a:rPr lang="de-DE" altLang="de-DE" sz="800"/>
              <a:pPr eaLnBrk="1" hangingPunct="1"/>
              <a:t>5</a:t>
            </a:fld>
            <a:endParaRPr lang="de-DE" altLang="de-DE" sz="800"/>
          </a:p>
        </p:txBody>
      </p:sp>
      <p:pic>
        <p:nvPicPr>
          <p:cNvPr id="18435"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9443165">
            <a:off x="1692275" y="1677988"/>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FAC1C6-4BD7-469B-8E43-BD6596A93806}" type="slidenum">
              <a:rPr lang="de-DE" altLang="de-DE" sz="800">
                <a:ea typeface="ヒラギノ角ゴ Pro W3" pitchFamily="-112" charset="-128"/>
              </a:rPr>
              <a:pPr eaLnBrk="1" hangingPunct="1"/>
              <a:t>5</a:t>
            </a:fld>
            <a:endParaRPr lang="de-DE" altLang="de-DE" sz="800">
              <a:ea typeface="ヒラギノ角ゴ Pro W3" pitchFamily="-112" charset="-128"/>
            </a:endParaRPr>
          </a:p>
        </p:txBody>
      </p:sp>
      <p:sp>
        <p:nvSpPr>
          <p:cNvPr id="18437" name="Rectangle 6"/>
          <p:cNvSpPr>
            <a:spLocks noChangeArrowheads="1"/>
          </p:cNvSpPr>
          <p:nvPr/>
        </p:nvSpPr>
        <p:spPr bwMode="auto">
          <a:xfrm>
            <a:off x="1763713" y="4149725"/>
            <a:ext cx="2881312" cy="9366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durchgenommener </a:t>
            </a:r>
            <a:br>
              <a:rPr lang="de-DE" altLang="de-DE">
                <a:ea typeface="ヒラギノ角ゴ Pro W3" pitchFamily="-112" charset="-128"/>
              </a:rPr>
            </a:br>
            <a:r>
              <a:rPr lang="de-DE" altLang="de-DE">
                <a:ea typeface="ヒラギノ角ゴ Pro W3" pitchFamily="-112" charset="-128"/>
              </a:rPr>
              <a:t>Stoff als unterrichtliches </a:t>
            </a:r>
            <a:br>
              <a:rPr lang="de-DE" altLang="de-DE">
                <a:ea typeface="ヒラギノ角ゴ Pro W3" pitchFamily="-112" charset="-128"/>
              </a:rPr>
            </a:br>
            <a:r>
              <a:rPr lang="de-DE" altLang="de-DE">
                <a:ea typeface="ヒラギノ角ゴ Pro W3" pitchFamily="-112" charset="-128"/>
              </a:rPr>
              <a:t>Angebot</a:t>
            </a:r>
          </a:p>
        </p:txBody>
      </p:sp>
      <p:sp>
        <p:nvSpPr>
          <p:cNvPr id="18438" name="Text Box 7"/>
          <p:cNvSpPr txBox="1">
            <a:spLocks noChangeArrowheads="1"/>
          </p:cNvSpPr>
          <p:nvPr/>
        </p:nvSpPr>
        <p:spPr bwMode="auto">
          <a:xfrm>
            <a:off x="47625" y="1350963"/>
            <a:ext cx="260191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ltLang="de-DE" sz="1600" b="1">
                <a:ea typeface="ヒラギノ角ゴ Pro W3" pitchFamily="-112" charset="-128"/>
              </a:rPr>
              <a:t>Angebots- </a:t>
            </a:r>
            <a:br>
              <a:rPr lang="de-DE" altLang="de-DE" sz="1600" b="1">
                <a:ea typeface="ヒラギノ角ゴ Pro W3" pitchFamily="-112" charset="-128"/>
              </a:rPr>
            </a:br>
            <a:r>
              <a:rPr lang="de-DE" altLang="de-DE" sz="1600" b="1">
                <a:ea typeface="ヒラギノ角ゴ Pro W3" pitchFamily="-112" charset="-128"/>
              </a:rPr>
              <a:t>Nutzungsmodell</a:t>
            </a:r>
            <a:br>
              <a:rPr lang="de-DE" altLang="de-DE" sz="1600" b="1">
                <a:ea typeface="ヒラギノ角ゴ Pro W3" pitchFamily="-112" charset="-128"/>
              </a:rPr>
            </a:br>
            <a:r>
              <a:rPr lang="de-DE" altLang="de-DE" sz="1600" b="1">
                <a:ea typeface="ヒラギノ角ゴ Pro W3" pitchFamily="-112" charset="-128"/>
              </a:rPr>
              <a:t>„Stofforientierung“</a:t>
            </a:r>
          </a:p>
        </p:txBody>
      </p:sp>
      <p:sp>
        <p:nvSpPr>
          <p:cNvPr id="18439" name="Rectangle 8"/>
          <p:cNvSpPr>
            <a:spLocks noChangeArrowheads="1"/>
          </p:cNvSpPr>
          <p:nvPr/>
        </p:nvSpPr>
        <p:spPr bwMode="auto">
          <a:xfrm>
            <a:off x="1619250" y="2420938"/>
            <a:ext cx="27368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Unterrichtsgestaltung </a:t>
            </a:r>
            <a:br>
              <a:rPr lang="de-DE" altLang="de-DE">
                <a:ea typeface="ヒラギノ角ゴ Pro W3" pitchFamily="-112" charset="-128"/>
              </a:rPr>
            </a:br>
            <a:r>
              <a:rPr lang="de-DE" altLang="de-DE">
                <a:ea typeface="ヒラギノ角ゴ Pro W3" pitchFamily="-112" charset="-128"/>
              </a:rPr>
              <a:t>und Arbeitsprozesse </a:t>
            </a:r>
          </a:p>
        </p:txBody>
      </p:sp>
      <p:grpSp>
        <p:nvGrpSpPr>
          <p:cNvPr id="3" name="Group 9"/>
          <p:cNvGrpSpPr>
            <a:grpSpLocks/>
          </p:cNvGrpSpPr>
          <p:nvPr/>
        </p:nvGrpSpPr>
        <p:grpSpPr bwMode="auto">
          <a:xfrm>
            <a:off x="1692275" y="2447925"/>
            <a:ext cx="3024188" cy="3681413"/>
            <a:chOff x="1066" y="1117"/>
            <a:chExt cx="1905" cy="2641"/>
          </a:xfrm>
        </p:grpSpPr>
        <p:sp>
          <p:nvSpPr>
            <p:cNvPr id="18445" name="Rectangle 10"/>
            <p:cNvSpPr>
              <a:spLocks noChangeArrowheads="1"/>
            </p:cNvSpPr>
            <p:nvPr/>
          </p:nvSpPr>
          <p:spPr bwMode="auto">
            <a:xfrm>
              <a:off x="1066" y="1117"/>
              <a:ext cx="1905" cy="2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ea typeface="ヒラギノ角ゴ Pro W3" pitchFamily="-112" charset="-128"/>
              </a:endParaRPr>
            </a:p>
          </p:txBody>
        </p:sp>
        <p:sp>
          <p:nvSpPr>
            <p:cNvPr id="18446" name="Text Box 11"/>
            <p:cNvSpPr txBox="1">
              <a:spLocks noChangeArrowheads="1"/>
            </p:cNvSpPr>
            <p:nvPr/>
          </p:nvSpPr>
          <p:spPr bwMode="auto">
            <a:xfrm>
              <a:off x="1202" y="3430"/>
              <a:ext cx="1588" cy="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ltLang="de-DE" sz="1600">
                  <a:solidFill>
                    <a:srgbClr val="CD0921"/>
                  </a:solidFill>
                  <a:ea typeface="ヒラギノ角ゴ Pro W3" pitchFamily="-112" charset="-128"/>
                </a:rPr>
                <a:t>Fokus der Verantwortung</a:t>
              </a:r>
              <a:r>
                <a:rPr lang="de-DE" altLang="de-DE" sz="2400" b="1">
                  <a:ea typeface="ヒラギノ角ゴ Pro W3" pitchFamily="-112" charset="-128"/>
                </a:rPr>
                <a:t> </a:t>
              </a:r>
            </a:p>
          </p:txBody>
        </p:sp>
      </p:grpSp>
      <p:sp>
        <p:nvSpPr>
          <p:cNvPr id="18441" name="Rectangle 12"/>
          <p:cNvSpPr>
            <a:spLocks noChangeArrowheads="1"/>
          </p:cNvSpPr>
          <p:nvPr/>
        </p:nvSpPr>
        <p:spPr bwMode="auto">
          <a:xfrm>
            <a:off x="5292725" y="2924175"/>
            <a:ext cx="2016125" cy="50323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Lernergebnisse</a:t>
            </a:r>
            <a:br>
              <a:rPr lang="de-DE" altLang="de-DE">
                <a:ea typeface="ヒラギノ角ゴ Pro W3" pitchFamily="-112" charset="-128"/>
              </a:rPr>
            </a:br>
            <a:r>
              <a:rPr lang="de-DE" altLang="de-DE">
                <a:ea typeface="ヒラギノ角ゴ Pro W3" pitchFamily="-112" charset="-128"/>
              </a:rPr>
              <a:t>Lernerfolg</a:t>
            </a:r>
          </a:p>
        </p:txBody>
      </p:sp>
      <p:sp>
        <p:nvSpPr>
          <p:cNvPr id="18442" name="Rectangle 13"/>
          <p:cNvSpPr>
            <a:spLocks noChangeArrowheads="1"/>
          </p:cNvSpPr>
          <p:nvPr/>
        </p:nvSpPr>
        <p:spPr bwMode="auto">
          <a:xfrm>
            <a:off x="5580063" y="1412875"/>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Nutzung des Angebots </a:t>
            </a:r>
            <a:br>
              <a:rPr lang="de-DE" altLang="de-DE">
                <a:ea typeface="ヒラギノ角ゴ Pro W3" pitchFamily="-112" charset="-128"/>
              </a:rPr>
            </a:br>
            <a:r>
              <a:rPr lang="de-DE" altLang="de-DE">
                <a:ea typeface="ヒラギノ角ゴ Pro W3" pitchFamily="-112" charset="-128"/>
              </a:rPr>
              <a:t>seitens der Schülerinnen </a:t>
            </a:r>
            <a:br>
              <a:rPr lang="de-DE" altLang="de-DE">
                <a:ea typeface="ヒラギノ角ゴ Pro W3" pitchFamily="-112" charset="-128"/>
              </a:rPr>
            </a:br>
            <a:r>
              <a:rPr lang="de-DE" altLang="de-DE">
                <a:ea typeface="ヒラギノ角ゴ Pro W3" pitchFamily="-112" charset="-128"/>
              </a:rPr>
              <a:t>und Schüler</a:t>
            </a:r>
          </a:p>
        </p:txBody>
      </p:sp>
      <p:sp>
        <p:nvSpPr>
          <p:cNvPr id="18443" name="Textfeld 14"/>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Orientierungswechsel</a:t>
            </a:r>
          </a:p>
        </p:txBody>
      </p:sp>
      <p:sp>
        <p:nvSpPr>
          <p:cNvPr id="18444"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46A7655-28A3-45DC-8328-5D7FD8A42C57}" type="slidenum">
              <a:rPr lang="de-DE" altLang="de-DE" smtClean="0"/>
              <a:pPr eaLnBrk="1" hangingPunct="1"/>
              <a:t>5</a:t>
            </a:fld>
            <a:endParaRPr lang="de-DE" altLang="de-DE"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liennummernplatzhalter 5"/>
          <p:cNvSpPr>
            <a:spLocks noGrp="1"/>
          </p:cNvSpPr>
          <p:nvPr>
            <p:ph type="sldNum" sz="quarter" idx="4294967295"/>
          </p:nvPr>
        </p:nvSpPr>
        <p:spPr>
          <a:xfrm>
            <a:off x="539750" y="6453188"/>
            <a:ext cx="484717"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7945588-A391-44CF-B81D-C666DE80A063}" type="slidenum">
              <a:rPr lang="de-DE" sz="800" smtClean="0"/>
              <a:pPr eaLnBrk="1" hangingPunct="1"/>
              <a:t>50</a:t>
            </a:fld>
            <a:endParaRPr lang="de-DE" sz="800" dirty="0" smtClean="0"/>
          </a:p>
        </p:txBody>
      </p:sp>
      <p:sp>
        <p:nvSpPr>
          <p:cNvPr id="34820" name="Rectangle 4"/>
          <p:cNvSpPr>
            <a:spLocks noGrp="1" noChangeArrowheads="1"/>
          </p:cNvSpPr>
          <p:nvPr>
            <p:ph type="title"/>
          </p:nvPr>
        </p:nvSpPr>
        <p:spPr>
          <a:xfrm>
            <a:off x="395288" y="1253067"/>
            <a:ext cx="7410450" cy="321733"/>
          </a:xfrm>
        </p:spPr>
        <p:txBody>
          <a:bodyPr/>
          <a:lstStyle/>
          <a:p>
            <a:r>
              <a:rPr lang="de-DE" dirty="0" smtClean="0">
                <a:latin typeface="Arial" pitchFamily="34" charset="0"/>
                <a:ea typeface="Geneva"/>
                <a:cs typeface="Arial" pitchFamily="34" charset="0"/>
              </a:rPr>
              <a:t>Lernerfolgsüberprüfungen –  Überprüfungsformen</a:t>
            </a:r>
          </a:p>
        </p:txBody>
      </p:sp>
      <p:graphicFrame>
        <p:nvGraphicFramePr>
          <p:cNvPr id="3" name="Inhaltsplatzhalter 2"/>
          <p:cNvGraphicFramePr>
            <a:graphicFrameLocks noGrp="1"/>
          </p:cNvGraphicFramePr>
          <p:nvPr>
            <p:ph sz="half" idx="1"/>
            <p:extLst>
              <p:ext uri="{D42A27DB-BD31-4B8C-83A1-F6EECF244321}">
                <p14:modId xmlns:p14="http://schemas.microsoft.com/office/powerpoint/2010/main" val="3599969226"/>
              </p:ext>
            </p:extLst>
          </p:nvPr>
        </p:nvGraphicFramePr>
        <p:xfrm>
          <a:off x="323528" y="1507067"/>
          <a:ext cx="8202405" cy="473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381764"/>
      </p:ext>
    </p:extLst>
  </p:cSld>
  <p:clrMapOvr>
    <a:masterClrMapping/>
  </p:clrMapOvr>
  <p:transition advClick="0" advTm="1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liennummernplatzhalter 5"/>
          <p:cNvSpPr>
            <a:spLocks noGrp="1"/>
          </p:cNvSpPr>
          <p:nvPr>
            <p:ph type="sldNum" sz="quarter" idx="4294967295"/>
          </p:nvPr>
        </p:nvSpPr>
        <p:spPr>
          <a:xfrm>
            <a:off x="539750" y="6453188"/>
            <a:ext cx="450850"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EC0E7E8-9D8A-4F33-9D70-3ED7CCC8191F}" type="slidenum">
              <a:rPr lang="de-DE" sz="800" smtClean="0"/>
              <a:pPr eaLnBrk="1" hangingPunct="1"/>
              <a:t>51</a:t>
            </a:fld>
            <a:endParaRPr lang="de-DE" sz="800" dirty="0" smtClean="0"/>
          </a:p>
        </p:txBody>
      </p:sp>
      <p:sp>
        <p:nvSpPr>
          <p:cNvPr id="35844" name="Rectangle 4"/>
          <p:cNvSpPr>
            <a:spLocks noGrp="1" noChangeArrowheads="1"/>
          </p:cNvSpPr>
          <p:nvPr>
            <p:ph type="title"/>
          </p:nvPr>
        </p:nvSpPr>
        <p:spPr>
          <a:xfrm>
            <a:off x="395288" y="1295400"/>
            <a:ext cx="4346045" cy="423333"/>
          </a:xfrm>
        </p:spPr>
        <p:txBody>
          <a:bodyPr/>
          <a:lstStyle/>
          <a:p>
            <a:r>
              <a:rPr lang="de-DE" dirty="0" smtClean="0">
                <a:latin typeface="Arial" pitchFamily="34" charset="0"/>
                <a:ea typeface="Geneva"/>
                <a:cs typeface="Arial" pitchFamily="34" charset="0"/>
              </a:rPr>
              <a:t>Schriftliche Abiturprüfung</a:t>
            </a:r>
          </a:p>
        </p:txBody>
      </p:sp>
      <p:graphicFrame>
        <p:nvGraphicFramePr>
          <p:cNvPr id="3" name="Inhaltsplatzhalter 2"/>
          <p:cNvGraphicFramePr>
            <a:graphicFrameLocks noGrp="1"/>
          </p:cNvGraphicFramePr>
          <p:nvPr>
            <p:ph sz="half" idx="1"/>
            <p:extLst>
              <p:ext uri="{D42A27DB-BD31-4B8C-83A1-F6EECF244321}">
                <p14:modId xmlns:p14="http://schemas.microsoft.com/office/powerpoint/2010/main" val="1274219247"/>
              </p:ext>
            </p:extLst>
          </p:nvPr>
        </p:nvGraphicFramePr>
        <p:xfrm>
          <a:off x="662193" y="1371600"/>
          <a:ext cx="8481807" cy="490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829083"/>
      </p:ext>
    </p:extLst>
  </p:cSld>
  <p:clrMapOvr>
    <a:masterClrMapping/>
  </p:clrMapOvr>
  <p:transition advClick="0" advTm="1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liennummernplatzhalter 5"/>
          <p:cNvSpPr>
            <a:spLocks noGrp="1"/>
          </p:cNvSpPr>
          <p:nvPr>
            <p:ph type="sldNum" sz="quarter" idx="4294967295"/>
          </p:nvPr>
        </p:nvSpPr>
        <p:spPr>
          <a:xfrm>
            <a:off x="539750" y="6453188"/>
            <a:ext cx="603250" cy="341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CCD38B6-D36C-43A8-881A-247352E19BB3}" type="slidenum">
              <a:rPr lang="de-DE" sz="800" smtClean="0"/>
              <a:pPr eaLnBrk="1" hangingPunct="1"/>
              <a:t>52</a:t>
            </a:fld>
            <a:endParaRPr lang="de-DE" sz="800" smtClean="0"/>
          </a:p>
        </p:txBody>
      </p:sp>
      <p:sp>
        <p:nvSpPr>
          <p:cNvPr id="36868" name="Rectangle 4"/>
          <p:cNvSpPr>
            <a:spLocks noGrp="1" noChangeArrowheads="1"/>
          </p:cNvSpPr>
          <p:nvPr>
            <p:ph type="title"/>
          </p:nvPr>
        </p:nvSpPr>
        <p:spPr>
          <a:xfrm>
            <a:off x="395288" y="1320800"/>
            <a:ext cx="3617912" cy="347134"/>
          </a:xfrm>
        </p:spPr>
        <p:txBody>
          <a:bodyPr/>
          <a:lstStyle/>
          <a:p>
            <a:r>
              <a:rPr lang="de-DE" dirty="0" smtClean="0">
                <a:latin typeface="Arial" pitchFamily="34" charset="0"/>
                <a:ea typeface="Geneva"/>
                <a:cs typeface="Arial" pitchFamily="34" charset="0"/>
              </a:rPr>
              <a:t>Mündliche Abiturprüfung</a:t>
            </a:r>
          </a:p>
        </p:txBody>
      </p:sp>
      <p:graphicFrame>
        <p:nvGraphicFramePr>
          <p:cNvPr id="3" name="Inhaltsplatzhalter 2"/>
          <p:cNvGraphicFramePr>
            <a:graphicFrameLocks noGrp="1"/>
          </p:cNvGraphicFramePr>
          <p:nvPr>
            <p:ph sz="half" idx="1"/>
            <p:extLst>
              <p:ext uri="{D42A27DB-BD31-4B8C-83A1-F6EECF244321}">
                <p14:modId xmlns:p14="http://schemas.microsoft.com/office/powerpoint/2010/main" val="685546446"/>
              </p:ext>
            </p:extLst>
          </p:nvPr>
        </p:nvGraphicFramePr>
        <p:xfrm>
          <a:off x="323527" y="1342417"/>
          <a:ext cx="8703741" cy="489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247420"/>
      </p:ext>
    </p:extLst>
  </p:cSld>
  <p:clrMapOvr>
    <a:masterClrMapping/>
  </p:clrMapOvr>
  <p:transition advClick="0" advTm="1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Schritte der Interpretation und Analyse</a:t>
            </a:r>
            <a:endParaRPr lang="de-DE" dirty="0"/>
          </a:p>
        </p:txBody>
      </p:sp>
      <p:sp>
        <p:nvSpPr>
          <p:cNvPr id="3" name="Inhaltsplatzhalter 2"/>
          <p:cNvSpPr>
            <a:spLocks noGrp="1"/>
          </p:cNvSpPr>
          <p:nvPr>
            <p:ph sz="half" idx="1"/>
          </p:nvPr>
        </p:nvSpPr>
        <p:spPr>
          <a:xfrm>
            <a:off x="539750" y="2062265"/>
            <a:ext cx="3934973" cy="3671786"/>
          </a:xfrm>
        </p:spPr>
        <p:txBody>
          <a:bodyPr/>
          <a:lstStyle/>
          <a:p>
            <a:pPr marL="0" indent="0">
              <a:buNone/>
            </a:pPr>
            <a:r>
              <a:rPr lang="de-DE" dirty="0" smtClean="0"/>
              <a:t>Schritte der Quelleninterpretation</a:t>
            </a:r>
          </a:p>
          <a:p>
            <a:pPr marL="0" indent="0">
              <a:buNone/>
            </a:pPr>
            <a:r>
              <a:rPr lang="de-DE" dirty="0" smtClean="0"/>
              <a:t>1. Textquelle</a:t>
            </a:r>
          </a:p>
          <a:p>
            <a:pPr marL="0" indent="0">
              <a:buNone/>
            </a:pPr>
            <a:r>
              <a:rPr lang="de-DE" dirty="0" smtClean="0"/>
              <a:t>2. Bildquelle   </a:t>
            </a:r>
            <a:endParaRPr lang="de-DE" dirty="0"/>
          </a:p>
        </p:txBody>
      </p:sp>
      <p:sp>
        <p:nvSpPr>
          <p:cNvPr id="4" name="Inhaltsplatzhalter 3"/>
          <p:cNvSpPr>
            <a:spLocks noGrp="1"/>
          </p:cNvSpPr>
          <p:nvPr>
            <p:ph sz="half" idx="2"/>
          </p:nvPr>
        </p:nvSpPr>
        <p:spPr>
          <a:xfrm>
            <a:off x="4648200" y="2033081"/>
            <a:ext cx="3956050" cy="3700969"/>
          </a:xfrm>
        </p:spPr>
        <p:txBody>
          <a:bodyPr/>
          <a:lstStyle/>
          <a:p>
            <a:pPr marL="0" indent="0">
              <a:buNone/>
            </a:pPr>
            <a:r>
              <a:rPr lang="de-DE" dirty="0" smtClean="0"/>
              <a:t>Schritte der Analyse </a:t>
            </a:r>
            <a:br>
              <a:rPr lang="de-DE" dirty="0" smtClean="0"/>
            </a:br>
            <a:r>
              <a:rPr lang="de-DE" dirty="0" smtClean="0"/>
              <a:t/>
            </a:r>
            <a:br>
              <a:rPr lang="de-DE" dirty="0" smtClean="0"/>
            </a:br>
            <a:r>
              <a:rPr lang="de-DE" dirty="0" smtClean="0"/>
              <a:t>von historischen Darstellungen und der kritischen Auseinandersetzung mit ihnen</a:t>
            </a:r>
            <a:endParaRPr lang="de-DE" dirty="0"/>
          </a:p>
        </p:txBody>
      </p:sp>
      <p:sp>
        <p:nvSpPr>
          <p:cNvPr id="5" name="Foliennummernplatzhalter 4"/>
          <p:cNvSpPr>
            <a:spLocks noGrp="1"/>
          </p:cNvSpPr>
          <p:nvPr>
            <p:ph type="sldNum" sz="quarter" idx="10"/>
          </p:nvPr>
        </p:nvSpPr>
        <p:spPr/>
        <p:txBody>
          <a:bodyPr/>
          <a:lstStyle/>
          <a:p>
            <a:pPr>
              <a:defRPr/>
            </a:pPr>
            <a:fld id="{E07ADAA1-1BC1-42FA-A6C3-6AFCFAC70FC9}" type="slidenum">
              <a:rPr lang="de-DE" smtClean="0"/>
              <a:pPr>
                <a:defRPr/>
              </a:pPr>
              <a:t>53</a:t>
            </a:fld>
            <a:endParaRPr lang="de-DE"/>
          </a:p>
        </p:txBody>
      </p:sp>
    </p:spTree>
    <p:extLst>
      <p:ext uri="{BB962C8B-B14F-4D97-AF65-F5344CB8AC3E}">
        <p14:creationId xmlns:p14="http://schemas.microsoft.com/office/powerpoint/2010/main" val="2261726259"/>
      </p:ext>
    </p:extLst>
  </p:cSld>
  <p:clrMapOvr>
    <a:masterClrMapping/>
  </p:clrMapOvr>
  <p:transition advClick="0" advTm="1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0" y="1304925"/>
            <a:ext cx="9144000" cy="5048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solidFill>
                <a:srgbClr val="000000"/>
              </a:solidFill>
            </a:endParaRPr>
          </a:p>
        </p:txBody>
      </p:sp>
      <p:pic>
        <p:nvPicPr>
          <p:cNvPr id="61443" name="Picture 2" descr="NRW_Guillochen_PowerPoint-Tit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3019425"/>
            <a:ext cx="9144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3"/>
          <p:cNvSpPr>
            <a:spLocks noChangeArrowheads="1"/>
          </p:cNvSpPr>
          <p:nvPr/>
        </p:nvSpPr>
        <p:spPr bwMode="auto">
          <a:xfrm>
            <a:off x="68263" y="2846388"/>
            <a:ext cx="8990012"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de-DE" sz="1100" b="1" dirty="0">
              <a:solidFill>
                <a:srgbClr val="000000"/>
              </a:solidFill>
            </a:endParaRPr>
          </a:p>
          <a:p>
            <a:pPr algn="ctr" eaLnBrk="1" hangingPunct="1"/>
            <a:r>
              <a:rPr lang="de-DE" altLang="de-DE" sz="3600" b="1" dirty="0">
                <a:solidFill>
                  <a:srgbClr val="000000"/>
                </a:solidFill>
              </a:rPr>
              <a:t>für</a:t>
            </a:r>
          </a:p>
          <a:p>
            <a:pPr algn="ctr" eaLnBrk="1" hangingPunct="1"/>
            <a:endParaRPr lang="de-DE" altLang="de-DE" sz="2000" b="1" dirty="0">
              <a:solidFill>
                <a:srgbClr val="000000"/>
              </a:solidFill>
            </a:endParaRPr>
          </a:p>
          <a:p>
            <a:pPr algn="ctr" eaLnBrk="1" hangingPunct="1"/>
            <a:r>
              <a:rPr lang="de-DE" altLang="de-DE" sz="4400" b="1" dirty="0">
                <a:solidFill>
                  <a:srgbClr val="002060"/>
                </a:solidFill>
              </a:rPr>
              <a:t>Ihre Aufmerksamkeit</a:t>
            </a:r>
          </a:p>
          <a:p>
            <a:pPr algn="ctr" eaLnBrk="1" hangingPunct="1"/>
            <a:endParaRPr lang="de-DE" altLang="de-DE" sz="3200" b="1" dirty="0"/>
          </a:p>
          <a:p>
            <a:pPr algn="ctr" eaLnBrk="1" hangingPunct="1"/>
            <a:r>
              <a:rPr lang="de-DE" altLang="de-DE" sz="3200" b="1" dirty="0"/>
              <a:t>Wir freuen uns auf Ihre Fragen!</a:t>
            </a:r>
            <a:endParaRPr lang="de-DE" altLang="de-DE" sz="3200" b="1" dirty="0">
              <a:solidFill>
                <a:srgbClr val="000000"/>
              </a:solidFill>
            </a:endParaRPr>
          </a:p>
          <a:p>
            <a:pPr algn="ctr" eaLnBrk="1" hangingPunct="1"/>
            <a:endParaRPr lang="de-DE" altLang="de-DE" sz="2000" b="1" dirty="0">
              <a:solidFill>
                <a:srgbClr val="000000"/>
              </a:solidFill>
            </a:endParaRPr>
          </a:p>
          <a:p>
            <a:pPr algn="ctr" eaLnBrk="1" hangingPunct="1"/>
            <a:endParaRPr lang="de-DE" altLang="de-DE" sz="2000" b="1" dirty="0">
              <a:solidFill>
                <a:srgbClr val="000000"/>
              </a:solidFill>
            </a:endParaRPr>
          </a:p>
          <a:p>
            <a:pPr algn="ctr" eaLnBrk="1" hangingPunct="1"/>
            <a:r>
              <a:rPr lang="de-DE" altLang="de-DE" sz="2000" b="1" dirty="0">
                <a:solidFill>
                  <a:srgbClr val="000000"/>
                </a:solidFill>
              </a:rPr>
              <a:t/>
            </a:r>
            <a:br>
              <a:rPr lang="de-DE" altLang="de-DE" sz="2000" b="1" dirty="0">
                <a:solidFill>
                  <a:srgbClr val="000000"/>
                </a:solidFill>
              </a:rPr>
            </a:br>
            <a:r>
              <a:rPr lang="de-DE" altLang="de-DE" sz="2000" b="1" dirty="0">
                <a:solidFill>
                  <a:srgbClr val="000000"/>
                </a:solidFill>
              </a:rPr>
              <a:t/>
            </a:r>
            <a:br>
              <a:rPr lang="de-DE" altLang="de-DE" sz="2000" b="1" dirty="0">
                <a:solidFill>
                  <a:srgbClr val="000000"/>
                </a:solidFill>
              </a:rPr>
            </a:br>
            <a:endParaRPr lang="de-DE" altLang="de-DE" sz="2000" b="1" dirty="0">
              <a:solidFill>
                <a:srgbClr val="000000"/>
              </a:solidFill>
              <a:latin typeface="Arial-BoldMT" charset="0"/>
            </a:endParaRPr>
          </a:p>
          <a:p>
            <a:pPr algn="ctr" eaLnBrk="1" hangingPunct="1"/>
            <a:endParaRPr lang="de-DE" altLang="de-DE" sz="2000" b="1" dirty="0">
              <a:solidFill>
                <a:srgbClr val="000000"/>
              </a:solidFill>
              <a:latin typeface="Arial-BoldMT" charset="0"/>
            </a:endParaRPr>
          </a:p>
        </p:txBody>
      </p:sp>
      <p:sp>
        <p:nvSpPr>
          <p:cNvPr id="2" name="Rechteck 1"/>
          <p:cNvSpPr/>
          <p:nvPr/>
        </p:nvSpPr>
        <p:spPr>
          <a:xfrm>
            <a:off x="2286000" y="1139825"/>
            <a:ext cx="4572000" cy="1446550"/>
          </a:xfrm>
          <a:prstGeom prst="rect">
            <a:avLst/>
          </a:prstGeom>
        </p:spPr>
        <p:txBody>
          <a:bodyPr>
            <a:spAutoFit/>
          </a:bodyPr>
          <a:lstStyle/>
          <a:p>
            <a:pPr algn="ctr">
              <a:defRPr/>
            </a:pPr>
            <a:r>
              <a:rPr lang="de-DE" sz="4400" b="1" cap="small" dirty="0">
                <a:solidFill>
                  <a:srgbClr val="002060"/>
                </a:solidFill>
                <a:latin typeface="Arial-BoldMT" charset="0"/>
              </a:rPr>
              <a:t>Herzlichen</a:t>
            </a:r>
          </a:p>
          <a:p>
            <a:pPr algn="ctr">
              <a:defRPr/>
            </a:pPr>
            <a:r>
              <a:rPr lang="de-DE" sz="4400" b="1" cap="small" dirty="0">
                <a:solidFill>
                  <a:srgbClr val="002060"/>
                </a:solidFill>
                <a:latin typeface="Arial-BoldMT" charset="0"/>
              </a:rPr>
              <a:t>Dank</a:t>
            </a:r>
          </a:p>
        </p:txBody>
      </p:sp>
      <p:sp>
        <p:nvSpPr>
          <p:cNvPr id="61446" name="Foliennummernplatzhalter 2"/>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E50C07-8FF5-42DB-AC20-E72797763AAB}" type="slidenum">
              <a:rPr lang="de-DE" altLang="de-DE" smtClean="0"/>
              <a:pPr eaLnBrk="1" hangingPunct="1"/>
              <a:t>54</a:t>
            </a:fld>
            <a:endParaRPr lang="de-DE" altLang="de-DE" smtClean="0"/>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B8344B-F34C-48D2-BBD5-29F50DD83C1D}" type="slidenum">
              <a:rPr lang="de-DE" altLang="de-DE" sz="800"/>
              <a:pPr eaLnBrk="1" hangingPunct="1"/>
              <a:t>6</a:t>
            </a:fld>
            <a:endParaRPr lang="de-DE" altLang="de-DE" sz="800"/>
          </a:p>
        </p:txBody>
      </p:sp>
      <p:sp>
        <p:nvSpPr>
          <p:cNvPr id="19459" name="Foliennummernplatzhalter 4"/>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CC2390-D1CF-4A88-8D43-77CFFAD44DF5}" type="slidenum">
              <a:rPr lang="de-DE" altLang="de-DE" sz="800">
                <a:ea typeface="ヒラギノ角ゴ Pro W3" pitchFamily="-112" charset="-128"/>
              </a:rPr>
              <a:pPr eaLnBrk="1" hangingPunct="1"/>
              <a:t>6</a:t>
            </a:fld>
            <a:endParaRPr lang="de-DE" altLang="de-DE" sz="800">
              <a:ea typeface="ヒラギノ角ゴ Pro W3" pitchFamily="-112" charset="-128"/>
            </a:endParaRPr>
          </a:p>
        </p:txBody>
      </p:sp>
      <p:sp>
        <p:nvSpPr>
          <p:cNvPr id="19460" name="Text Box 11"/>
          <p:cNvSpPr txBox="1">
            <a:spLocks noChangeArrowheads="1"/>
          </p:cNvSpPr>
          <p:nvPr/>
        </p:nvSpPr>
        <p:spPr bwMode="auto">
          <a:xfrm>
            <a:off x="538163" y="3403600"/>
            <a:ext cx="4608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altLang="de-DE" sz="2400" b="1" dirty="0">
                <a:solidFill>
                  <a:srgbClr val="000099"/>
                </a:solidFill>
                <a:ea typeface="ヒラギノ角ゴ Pro W3" pitchFamily="-112" charset="-128"/>
              </a:rPr>
              <a:t>als Steuerungsprinzip und als didaktisches Prinzip</a:t>
            </a:r>
          </a:p>
        </p:txBody>
      </p:sp>
      <p:sp>
        <p:nvSpPr>
          <p:cNvPr id="108552" name="Text Box 13"/>
          <p:cNvSpPr txBox="1">
            <a:spLocks noChangeArrowheads="1"/>
          </p:cNvSpPr>
          <p:nvPr/>
        </p:nvSpPr>
        <p:spPr bwMode="auto">
          <a:xfrm>
            <a:off x="539750" y="2636838"/>
            <a:ext cx="547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r>
              <a:rPr lang="de-DE" sz="3200" b="1" dirty="0">
                <a:solidFill>
                  <a:srgbClr val="002060"/>
                </a:solidFill>
                <a:latin typeface="+mn-lt"/>
                <a:ea typeface="Times New Roman"/>
              </a:rPr>
              <a:t>Kompetenzorientierung</a:t>
            </a:r>
            <a:r>
              <a:rPr lang="de-DE" sz="2800" b="1" dirty="0">
                <a:solidFill>
                  <a:srgbClr val="000099"/>
                </a:solidFill>
                <a:ea typeface="ヒラギノ角ゴ Pro W3" pitchFamily="-112" charset="-128"/>
              </a:rPr>
              <a:t> -</a:t>
            </a:r>
          </a:p>
        </p:txBody>
      </p:sp>
      <p:sp>
        <p:nvSpPr>
          <p:cNvPr id="19462" name="Textfeld 10"/>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dirty="0">
                <a:solidFill>
                  <a:srgbClr val="000066"/>
                </a:solidFill>
                <a:ea typeface="ヒラギノ角ゴ Pro W3" pitchFamily="-112" charset="-128"/>
              </a:rPr>
              <a:t>Orientierungswechsel</a:t>
            </a:r>
          </a:p>
        </p:txBody>
      </p:sp>
      <p:pic>
        <p:nvPicPr>
          <p:cNvPr id="12"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2062961">
            <a:off x="2266950" y="3449638"/>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2416175" y="2035175"/>
            <a:ext cx="52562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sz="2400" b="1">
                <a:solidFill>
                  <a:srgbClr val="FF2B01"/>
                </a:solidFill>
                <a:latin typeface="Arial-BoldMT" charset="0"/>
                <a:ea typeface="ヒラギノ角ゴ Pro W3" pitchFamily="-112" charset="-128"/>
              </a:rPr>
              <a:t>Denken vom Ergebnis her:</a:t>
            </a:r>
            <a:br>
              <a:rPr lang="de-DE" altLang="de-DE" sz="2400" b="1">
                <a:solidFill>
                  <a:srgbClr val="FF2B01"/>
                </a:solidFill>
                <a:latin typeface="Arial-BoldMT" charset="0"/>
                <a:ea typeface="ヒラギノ角ゴ Pro W3" pitchFamily="-112" charset="-128"/>
              </a:rPr>
            </a:br>
            <a:endParaRPr lang="de-DE" altLang="de-DE" sz="2400" b="1">
              <a:solidFill>
                <a:srgbClr val="FF2B01"/>
              </a:solidFill>
              <a:latin typeface="Arial-BoldMT" charset="0"/>
              <a:ea typeface="ヒラギノ角ゴ Pro W3" pitchFamily="-112" charset="-128"/>
            </a:endParaRPr>
          </a:p>
        </p:txBody>
      </p:sp>
      <p:sp>
        <p:nvSpPr>
          <p:cNvPr id="19465"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FECDF4-31F9-4330-BB28-E7765F82E2B3}" type="slidenum">
              <a:rPr lang="de-DE" altLang="de-DE" smtClean="0"/>
              <a:pPr eaLnBrk="1" hangingPunct="1"/>
              <a:t>6</a:t>
            </a:fld>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5CF2C3-96A5-470A-8E70-513EFC751F1D}" type="slidenum">
              <a:rPr lang="de-DE" altLang="de-DE" sz="800"/>
              <a:pPr eaLnBrk="1" hangingPunct="1"/>
              <a:t>7</a:t>
            </a:fld>
            <a:endParaRPr lang="de-DE" altLang="de-DE" sz="800"/>
          </a:p>
        </p:txBody>
      </p:sp>
      <p:pic>
        <p:nvPicPr>
          <p:cNvPr id="20483" name="Picture 2" descr="grafik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l="-4999" t="8421" r="-607" b="54451"/>
          <a:stretch>
            <a:fillRect/>
          </a:stretch>
        </p:blipFill>
        <p:spPr bwMode="auto">
          <a:xfrm rot="-1356835">
            <a:off x="2133600" y="3535363"/>
            <a:ext cx="52212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Foliennummernplatzhalter 2"/>
          <p:cNvSpPr txBox="1">
            <a:spLocks noGrp="1"/>
          </p:cNvSpPr>
          <p:nvPr/>
        </p:nvSpPr>
        <p:spPr bwMode="auto">
          <a:xfrm>
            <a:off x="539750" y="6453188"/>
            <a:ext cx="288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194C69-3A8C-4CD7-B958-0D79F1143DE0}" type="slidenum">
              <a:rPr lang="de-DE" altLang="de-DE" sz="800"/>
              <a:pPr eaLnBrk="1" hangingPunct="1"/>
              <a:t>7</a:t>
            </a:fld>
            <a:endParaRPr lang="de-DE" altLang="de-DE" sz="800"/>
          </a:p>
        </p:txBody>
      </p:sp>
      <p:sp>
        <p:nvSpPr>
          <p:cNvPr id="20485" name="Rectangle 6"/>
          <p:cNvSpPr>
            <a:spLocks noChangeArrowheads="1"/>
          </p:cNvSpPr>
          <p:nvPr/>
        </p:nvSpPr>
        <p:spPr bwMode="auto">
          <a:xfrm>
            <a:off x="827088" y="2571750"/>
            <a:ext cx="3529012" cy="20161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unterrichtliches </a:t>
            </a:r>
            <a:br>
              <a:rPr lang="de-DE" altLang="de-DE">
                <a:ea typeface="ヒラギノ角ゴ Pro W3" pitchFamily="-112" charset="-128"/>
              </a:rPr>
            </a:br>
            <a:r>
              <a:rPr lang="de-DE" altLang="de-DE">
                <a:ea typeface="ヒラギノ角ゴ Pro W3" pitchFamily="-112" charset="-128"/>
              </a:rPr>
              <a:t>Angebot i.S.</a:t>
            </a:r>
          </a:p>
          <a:p>
            <a:pPr algn="ctr"/>
            <a:r>
              <a:rPr lang="de-DE" altLang="de-DE" sz="1600">
                <a:ea typeface="ヒラギノ角ゴ Pro W3" pitchFamily="-112" charset="-128"/>
              </a:rPr>
              <a:t>inhaltlicher Schwerpunktsetzungen,</a:t>
            </a:r>
          </a:p>
          <a:p>
            <a:pPr algn="ctr"/>
            <a:r>
              <a:rPr lang="de-DE" altLang="de-DE" sz="1600">
                <a:ea typeface="ヒラギノ角ゴ Pro W3" pitchFamily="-112" charset="-128"/>
              </a:rPr>
              <a:t>Lernarrangements,</a:t>
            </a:r>
          </a:p>
          <a:p>
            <a:pPr algn="ctr"/>
            <a:r>
              <a:rPr lang="de-DE" altLang="de-DE" sz="1600">
                <a:ea typeface="ヒラギノ角ゴ Pro W3" pitchFamily="-112" charset="-128"/>
              </a:rPr>
              <a:t>Problem-, Anwendungsorientierung </a:t>
            </a:r>
          </a:p>
          <a:p>
            <a:pPr algn="ctr"/>
            <a:r>
              <a:rPr lang="de-DE" altLang="de-DE" sz="1600">
                <a:ea typeface="ヒラギノ角ゴ Pro W3" pitchFamily="-112" charset="-128"/>
              </a:rPr>
              <a:t>etc.</a:t>
            </a:r>
            <a:r>
              <a:rPr lang="de-DE" altLang="de-DE">
                <a:ea typeface="ヒラギノ角ゴ Pro W3" pitchFamily="-112" charset="-128"/>
              </a:rPr>
              <a:t> </a:t>
            </a:r>
          </a:p>
        </p:txBody>
      </p:sp>
      <p:grpSp>
        <p:nvGrpSpPr>
          <p:cNvPr id="3" name="Group 8"/>
          <p:cNvGrpSpPr>
            <a:grpSpLocks/>
          </p:cNvGrpSpPr>
          <p:nvPr/>
        </p:nvGrpSpPr>
        <p:grpSpPr bwMode="auto">
          <a:xfrm>
            <a:off x="4668838" y="1671638"/>
            <a:ext cx="3168650" cy="4425950"/>
            <a:chOff x="1066" y="1117"/>
            <a:chExt cx="1905" cy="2580"/>
          </a:xfrm>
        </p:grpSpPr>
        <p:sp>
          <p:nvSpPr>
            <p:cNvPr id="20492" name="Rectangle 9"/>
            <p:cNvSpPr>
              <a:spLocks noChangeArrowheads="1"/>
            </p:cNvSpPr>
            <p:nvPr/>
          </p:nvSpPr>
          <p:spPr bwMode="auto">
            <a:xfrm>
              <a:off x="1066" y="1117"/>
              <a:ext cx="1905" cy="2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de-DE" altLang="de-DE"/>
            </a:p>
          </p:txBody>
        </p:sp>
        <p:sp>
          <p:nvSpPr>
            <p:cNvPr id="20493" name="Text Box 10"/>
            <p:cNvSpPr txBox="1">
              <a:spLocks noChangeArrowheads="1"/>
            </p:cNvSpPr>
            <p:nvPr/>
          </p:nvSpPr>
          <p:spPr bwMode="auto">
            <a:xfrm>
              <a:off x="1202" y="3430"/>
              <a:ext cx="1588" cy="2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ltLang="de-DE" sz="1600">
                  <a:solidFill>
                    <a:srgbClr val="CD0921"/>
                  </a:solidFill>
                  <a:ea typeface="ヒラギノ角ゴ Pro W3" pitchFamily="-112" charset="-128"/>
                </a:rPr>
                <a:t>Fokus der Verantwortung</a:t>
              </a:r>
              <a:r>
                <a:rPr lang="de-DE" altLang="de-DE" sz="2400" b="1">
                  <a:ea typeface="ヒラギノ角ゴ Pro W3" pitchFamily="-112" charset="-128"/>
                </a:rPr>
                <a:t> </a:t>
              </a:r>
            </a:p>
          </p:txBody>
        </p:sp>
      </p:grpSp>
      <p:sp>
        <p:nvSpPr>
          <p:cNvPr id="20487" name="Rectangle 11"/>
          <p:cNvSpPr>
            <a:spLocks noChangeArrowheads="1"/>
          </p:cNvSpPr>
          <p:nvPr/>
        </p:nvSpPr>
        <p:spPr bwMode="auto">
          <a:xfrm>
            <a:off x="5003800" y="1831975"/>
            <a:ext cx="2520950" cy="1296988"/>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Lernergebnisse</a:t>
            </a:r>
            <a:br>
              <a:rPr lang="de-DE" altLang="de-DE">
                <a:ea typeface="ヒラギノ角ゴ Pro W3" pitchFamily="-112" charset="-128"/>
              </a:rPr>
            </a:br>
            <a:r>
              <a:rPr lang="de-DE" altLang="de-DE">
                <a:ea typeface="ヒラギノ角ゴ Pro W3" pitchFamily="-112" charset="-128"/>
              </a:rPr>
              <a:t>Lernerfolg</a:t>
            </a:r>
            <a:br>
              <a:rPr lang="de-DE" altLang="de-DE">
                <a:ea typeface="ヒラギノ角ゴ Pro W3" pitchFamily="-112" charset="-128"/>
              </a:rPr>
            </a:br>
            <a:r>
              <a:rPr lang="de-DE" altLang="de-DE">
                <a:ea typeface="ヒラギノ角ゴ Pro W3" pitchFamily="-112" charset="-128"/>
              </a:rPr>
              <a:t> (langfristig entwickelte </a:t>
            </a:r>
            <a:br>
              <a:rPr lang="de-DE" altLang="de-DE">
                <a:ea typeface="ヒラギノ角ゴ Pro W3" pitchFamily="-112" charset="-128"/>
              </a:rPr>
            </a:br>
            <a:r>
              <a:rPr lang="de-DE" altLang="de-DE">
                <a:ea typeface="ヒラギノ角ゴ Pro W3" pitchFamily="-112" charset="-128"/>
              </a:rPr>
              <a:t>Kompetenzen)</a:t>
            </a:r>
          </a:p>
        </p:txBody>
      </p:sp>
      <p:sp>
        <p:nvSpPr>
          <p:cNvPr id="20488" name="Rectangle 12"/>
          <p:cNvSpPr>
            <a:spLocks noChangeArrowheads="1"/>
          </p:cNvSpPr>
          <p:nvPr/>
        </p:nvSpPr>
        <p:spPr bwMode="auto">
          <a:xfrm>
            <a:off x="5219700" y="3919538"/>
            <a:ext cx="2736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de-DE" altLang="de-DE">
                <a:ea typeface="ヒラギノ角ゴ Pro W3" pitchFamily="-112" charset="-128"/>
              </a:rPr>
              <a:t>Nutzung des Angebots </a:t>
            </a:r>
            <a:br>
              <a:rPr lang="de-DE" altLang="de-DE">
                <a:ea typeface="ヒラギノ角ゴ Pro W3" pitchFamily="-112" charset="-128"/>
              </a:rPr>
            </a:br>
            <a:r>
              <a:rPr lang="de-DE" altLang="de-DE">
                <a:ea typeface="ヒラギノ角ゴ Pro W3" pitchFamily="-112" charset="-128"/>
              </a:rPr>
              <a:t>seitens der Schülerinnen </a:t>
            </a:r>
            <a:br>
              <a:rPr lang="de-DE" altLang="de-DE">
                <a:ea typeface="ヒラギノ角ゴ Pro W3" pitchFamily="-112" charset="-128"/>
              </a:rPr>
            </a:br>
            <a:r>
              <a:rPr lang="de-DE" altLang="de-DE">
                <a:ea typeface="ヒラギノ角ゴ Pro W3" pitchFamily="-112" charset="-128"/>
              </a:rPr>
              <a:t>und Schüler</a:t>
            </a:r>
          </a:p>
        </p:txBody>
      </p:sp>
      <p:sp>
        <p:nvSpPr>
          <p:cNvPr id="20489" name="Text Box 7"/>
          <p:cNvSpPr txBox="1">
            <a:spLocks noChangeArrowheads="1"/>
          </p:cNvSpPr>
          <p:nvPr/>
        </p:nvSpPr>
        <p:spPr bwMode="auto">
          <a:xfrm>
            <a:off x="47625" y="1350963"/>
            <a:ext cx="27051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ltLang="de-DE" sz="1600" b="1">
                <a:ea typeface="ヒラギノ角ゴ Pro W3" pitchFamily="-112" charset="-128"/>
              </a:rPr>
              <a:t>Angebots- </a:t>
            </a:r>
            <a:br>
              <a:rPr lang="de-DE" altLang="de-DE" sz="1600" b="1">
                <a:ea typeface="ヒラギノ角ゴ Pro W3" pitchFamily="-112" charset="-128"/>
              </a:rPr>
            </a:br>
            <a:r>
              <a:rPr lang="de-DE" altLang="de-DE" sz="1600" b="1">
                <a:ea typeface="ヒラギノ角ゴ Pro W3" pitchFamily="-112" charset="-128"/>
              </a:rPr>
              <a:t>Nutzungsmodell</a:t>
            </a:r>
            <a:br>
              <a:rPr lang="de-DE" altLang="de-DE" sz="1600" b="1">
                <a:ea typeface="ヒラギノ角ゴ Pro W3" pitchFamily="-112" charset="-128"/>
              </a:rPr>
            </a:br>
            <a:r>
              <a:rPr lang="de-DE" altLang="de-DE" sz="1600" b="1">
                <a:ea typeface="ヒラギノ角ゴ Pro W3" pitchFamily="-112" charset="-128"/>
              </a:rPr>
              <a:t>„Kompetenzorientierung“</a:t>
            </a:r>
          </a:p>
        </p:txBody>
      </p:sp>
      <p:sp>
        <p:nvSpPr>
          <p:cNvPr id="20490" name="Textfeld 16"/>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Kompetenzorientierung</a:t>
            </a:r>
          </a:p>
        </p:txBody>
      </p:sp>
      <p:sp>
        <p:nvSpPr>
          <p:cNvPr id="2049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D16B14-DEB7-41C3-9E74-EB85E71BD703}" type="slidenum">
              <a:rPr lang="de-DE" altLang="de-DE" smtClean="0"/>
              <a:pPr eaLnBrk="1" hangingPunct="1"/>
              <a:t>7</a:t>
            </a:fld>
            <a:endParaRPr lang="de-DE" altLang="de-DE"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
          <p:cNvSpPr txBox="1">
            <a:spLocks noGrp="1" noChangeArrowheads="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9F23FB-336B-4FD5-A937-2EA96790438B}" type="slidenum">
              <a:rPr lang="de-DE" altLang="de-DE" sz="800">
                <a:ea typeface="ヒラギノ角ゴ Pro W3" pitchFamily="-112" charset="-128"/>
              </a:rPr>
              <a:pPr eaLnBrk="1" hangingPunct="1"/>
              <a:t>8</a:t>
            </a:fld>
            <a:endParaRPr lang="de-DE" altLang="de-DE" sz="800">
              <a:ea typeface="ヒラギノ角ゴ Pro W3" pitchFamily="-112" charset="-128"/>
            </a:endParaRPr>
          </a:p>
        </p:txBody>
      </p:sp>
      <p:sp>
        <p:nvSpPr>
          <p:cNvPr id="21507"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A32234-7976-4E32-B7F0-7980942EE655}" type="slidenum">
              <a:rPr lang="de-DE" altLang="de-DE" sz="800">
                <a:ea typeface="ヒラギノ角ゴ Pro W3" pitchFamily="-112" charset="-128"/>
              </a:rPr>
              <a:pPr eaLnBrk="1" hangingPunct="1"/>
              <a:t>8</a:t>
            </a:fld>
            <a:endParaRPr lang="de-DE" altLang="de-DE" sz="800">
              <a:ea typeface="ヒラギノ角ゴ Pro W3" pitchFamily="-112" charset="-128"/>
            </a:endParaRPr>
          </a:p>
        </p:txBody>
      </p:sp>
      <p:sp>
        <p:nvSpPr>
          <p:cNvPr id="1219586" name="Text Box 2"/>
          <p:cNvSpPr txBox="1">
            <a:spLocks noChangeArrowheads="1"/>
          </p:cNvSpPr>
          <p:nvPr/>
        </p:nvSpPr>
        <p:spPr bwMode="auto">
          <a:xfrm>
            <a:off x="517525" y="1344613"/>
            <a:ext cx="8137525"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de-DE" altLang="de-DE" sz="2000" b="1" u="sng" dirty="0">
                <a:solidFill>
                  <a:srgbClr val="000099"/>
                </a:solidFill>
                <a:ea typeface="ヒラギノ角ゴ Pro W3" pitchFamily="-112" charset="-128"/>
              </a:rPr>
              <a:t>Kompetenzbegriff</a:t>
            </a:r>
            <a:r>
              <a:rPr lang="de-DE" altLang="de-DE" sz="2000" dirty="0">
                <a:solidFill>
                  <a:srgbClr val="000099"/>
                </a:solidFill>
                <a:ea typeface="ヒラギノ角ゴ Pro W3" pitchFamily="-112" charset="-128"/>
              </a:rPr>
              <a:t> der Kernlehrpläne: </a:t>
            </a:r>
          </a:p>
          <a:p>
            <a:pPr eaLnBrk="1" hangingPunct="1">
              <a:spcBef>
                <a:spcPct val="50000"/>
              </a:spcBef>
            </a:pPr>
            <a:r>
              <a:rPr lang="de-DE" altLang="de-DE" sz="2000" dirty="0">
                <a:ea typeface="ヒラギノ角ゴ Pro W3" pitchFamily="-112" charset="-128"/>
                <a:cs typeface="Arial" pitchFamily="34" charset="0"/>
              </a:rPr>
              <a:t>Kompetenzen spiegeln die grundlegenden Handlungsanforderungen, denen Schülerinnen und Schüler in einem Lernbereich (Fach, „Domäne“) ausgesetzt sind. </a:t>
            </a:r>
            <a:endParaRPr lang="de-DE" altLang="de-DE" sz="2000" dirty="0">
              <a:ea typeface="ヒラギノ角ゴ Pro W3" pitchFamily="-112" charset="-128"/>
            </a:endParaRPr>
          </a:p>
          <a:p>
            <a:pPr eaLnBrk="1" hangingPunct="1">
              <a:spcBef>
                <a:spcPct val="50000"/>
              </a:spcBef>
            </a:pPr>
            <a:r>
              <a:rPr lang="de-DE" altLang="de-DE" sz="2000" dirty="0">
                <a:ea typeface="ヒラギノ角ゴ Pro W3" pitchFamily="-112" charset="-128"/>
              </a:rPr>
              <a:t>Nach Weinert (2001, S. 27f.) versteht man Kompetenzen als      </a:t>
            </a:r>
          </a:p>
          <a:p>
            <a:pPr eaLnBrk="1" hangingPunct="1">
              <a:spcBef>
                <a:spcPct val="25000"/>
              </a:spcBef>
            </a:pPr>
            <a:r>
              <a:rPr lang="de-DE" altLang="de-DE" sz="2000" dirty="0">
                <a:ea typeface="ヒラギノ角ゴ Pro W3" pitchFamily="-112" charset="-128"/>
              </a:rPr>
              <a:t>„ die bei Individuen verfügbaren oder durch sie </a:t>
            </a:r>
            <a:r>
              <a:rPr lang="de-DE" altLang="de-DE" sz="2000" u="sng" dirty="0">
                <a:solidFill>
                  <a:srgbClr val="000066"/>
                </a:solidFill>
                <a:ea typeface="ヒラギノ角ゴ Pro W3" pitchFamily="-112" charset="-128"/>
              </a:rPr>
              <a:t>erlernbaren kognitiven Fähigkeiten und Fertigkeiten, um bestimmte Probleme zu lösen</a:t>
            </a:r>
            <a:r>
              <a:rPr lang="de-DE" altLang="de-DE" sz="2000" dirty="0">
                <a:ea typeface="ヒラギノ角ゴ Pro W3" pitchFamily="-112" charset="-128"/>
              </a:rPr>
              <a:t>, sowie die damit verbundenen </a:t>
            </a:r>
            <a:r>
              <a:rPr lang="de-DE" altLang="de-DE" sz="2000" u="sng" dirty="0">
                <a:solidFill>
                  <a:srgbClr val="000066"/>
                </a:solidFill>
                <a:ea typeface="ヒラギノ角ゴ Pro W3" pitchFamily="-112" charset="-128"/>
              </a:rPr>
              <a:t>motivationalen, volitionalen und sozialen Bereitschaften und Fähigkeiten</a:t>
            </a:r>
            <a:r>
              <a:rPr lang="de-DE" altLang="de-DE" sz="2000" dirty="0">
                <a:ea typeface="ヒラギノ角ゴ Pro W3" pitchFamily="-112" charset="-128"/>
              </a:rPr>
              <a:t>, um die Problemlösungen in variablen Situationen erfolgreich und verantwortungsvoll </a:t>
            </a:r>
            <a:r>
              <a:rPr lang="de-DE" altLang="de-DE" sz="2000" u="sng" dirty="0">
                <a:solidFill>
                  <a:srgbClr val="000066"/>
                </a:solidFill>
                <a:ea typeface="ヒラギノ角ゴ Pro W3" pitchFamily="-112" charset="-128"/>
              </a:rPr>
              <a:t>nutzen</a:t>
            </a:r>
            <a:r>
              <a:rPr lang="de-DE" altLang="de-DE" sz="2000" dirty="0">
                <a:ea typeface="ヒラギノ角ゴ Pro W3" pitchFamily="-112" charset="-128"/>
              </a:rPr>
              <a:t> zu können“. </a:t>
            </a:r>
            <a:br>
              <a:rPr lang="de-DE" altLang="de-DE" sz="2000" dirty="0">
                <a:ea typeface="ヒラギノ角ゴ Pro W3" pitchFamily="-112" charset="-128"/>
              </a:rPr>
            </a:br>
            <a:endParaRPr lang="de-DE" altLang="de-DE" sz="2000" dirty="0">
              <a:ea typeface="ヒラギノ角ゴ Pro W3" pitchFamily="-112" charset="-128"/>
            </a:endParaRPr>
          </a:p>
        </p:txBody>
      </p:sp>
      <p:sp>
        <p:nvSpPr>
          <p:cNvPr id="1219587" name="Text Box 3"/>
          <p:cNvSpPr txBox="1">
            <a:spLocks noChangeArrowheads="1"/>
          </p:cNvSpPr>
          <p:nvPr/>
        </p:nvSpPr>
        <p:spPr bwMode="auto">
          <a:xfrm>
            <a:off x="681038" y="5181600"/>
            <a:ext cx="7723187" cy="923330"/>
          </a:xfrm>
          <a:prstGeom prst="rect">
            <a:avLst/>
          </a:prstGeom>
          <a:noFill/>
          <a:ln w="254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de-DE" altLang="de-DE" b="1" dirty="0">
                <a:solidFill>
                  <a:srgbClr val="000066"/>
                </a:solidFill>
                <a:latin typeface="+mn-lt"/>
                <a:ea typeface="ヒラギノ角ゴ Pro W3" pitchFamily="-112" charset="-128"/>
                <a:cs typeface="Arial" pitchFamily="34" charset="0"/>
              </a:rPr>
              <a:t>Eine Kompetenz ist eine Disposition, die dazu befähigt, </a:t>
            </a:r>
            <a:br>
              <a:rPr lang="de-DE" altLang="de-DE" b="1" dirty="0">
                <a:solidFill>
                  <a:srgbClr val="000066"/>
                </a:solidFill>
                <a:latin typeface="+mn-lt"/>
                <a:ea typeface="ヒラギノ角ゴ Pro W3" pitchFamily="-112" charset="-128"/>
                <a:cs typeface="Arial" pitchFamily="34" charset="0"/>
              </a:rPr>
            </a:br>
            <a:r>
              <a:rPr lang="de-DE" altLang="de-DE" b="1" dirty="0">
                <a:solidFill>
                  <a:srgbClr val="000066"/>
                </a:solidFill>
                <a:latin typeface="+mn-lt"/>
                <a:ea typeface="ヒラギノ角ゴ Pro W3" pitchFamily="-112" charset="-128"/>
                <a:cs typeface="Arial" pitchFamily="34" charset="0"/>
              </a:rPr>
              <a:t>variable Anforderungssituationen in einem bestimmten Lern- oder Handlungsbereich erfolgreich und verantwortlich zu bewältigen.</a:t>
            </a:r>
          </a:p>
        </p:txBody>
      </p:sp>
      <p:sp>
        <p:nvSpPr>
          <p:cNvPr id="21510" name="Textfeld 11"/>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Kompetenzorientierung</a:t>
            </a:r>
          </a:p>
        </p:txBody>
      </p:sp>
      <p:sp>
        <p:nvSpPr>
          <p:cNvPr id="21511"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5040DD-7F3B-45B1-96F5-1AA9218F5C05}" type="slidenum">
              <a:rPr lang="de-DE" altLang="de-DE" smtClean="0"/>
              <a:pPr eaLnBrk="1" hangingPunct="1"/>
              <a:t>8</a:t>
            </a:fld>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9586">
                                            <p:txEl>
                                              <p:pRg st="2" end="2"/>
                                            </p:txEl>
                                          </p:spTgt>
                                        </p:tgtEl>
                                        <p:attrNameLst>
                                          <p:attrName>style.visibility</p:attrName>
                                        </p:attrNameLst>
                                      </p:cBhvr>
                                      <p:to>
                                        <p:strVal val="visible"/>
                                      </p:to>
                                    </p:set>
                                    <p:animEffect transition="in" filter="blinds(horizontal)">
                                      <p:cBhvr>
                                        <p:cTn id="7" dur="500"/>
                                        <p:tgtEl>
                                          <p:spTgt spid="121958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19586">
                                            <p:txEl>
                                              <p:pRg st="3" end="3"/>
                                            </p:txEl>
                                          </p:spTgt>
                                        </p:tgtEl>
                                        <p:attrNameLst>
                                          <p:attrName>style.visibility</p:attrName>
                                        </p:attrNameLst>
                                      </p:cBhvr>
                                      <p:to>
                                        <p:strVal val="visible"/>
                                      </p:to>
                                    </p:set>
                                    <p:animEffect transition="in" filter="blinds(horizontal)">
                                      <p:cBhvr>
                                        <p:cTn id="10" dur="500"/>
                                        <p:tgtEl>
                                          <p:spTgt spid="121958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19587"/>
                                        </p:tgtEl>
                                        <p:attrNameLst>
                                          <p:attrName>style.visibility</p:attrName>
                                        </p:attrNameLst>
                                      </p:cBhvr>
                                      <p:to>
                                        <p:strVal val="visible"/>
                                      </p:to>
                                    </p:set>
                                    <p:animEffect transition="in" filter="blinds(horizontal)">
                                      <p:cBhvr>
                                        <p:cTn id="15" dur="500"/>
                                        <p:tgtEl>
                                          <p:spTgt spid="121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2"/>
          <p:cNvSpPr txBox="1">
            <a:spLocks noGrp="1"/>
          </p:cNvSpPr>
          <p:nvPr/>
        </p:nvSpPr>
        <p:spPr bwMode="auto">
          <a:xfrm>
            <a:off x="539750" y="6453188"/>
            <a:ext cx="2889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863BF8-0FAD-4211-999E-F872D73282F5}" type="slidenum">
              <a:rPr lang="de-DE" altLang="de-DE" sz="800"/>
              <a:pPr eaLnBrk="1" hangingPunct="1"/>
              <a:t>9</a:t>
            </a:fld>
            <a:endParaRPr lang="de-DE" altLang="de-DE" sz="800"/>
          </a:p>
        </p:txBody>
      </p:sp>
      <p:sp>
        <p:nvSpPr>
          <p:cNvPr id="22531" name="Foliennummernplatzhalt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3C09752-F349-4AEC-BB83-37A23C1531D3}" type="slidenum">
              <a:rPr lang="de-DE" altLang="de-DE" sz="1400">
                <a:ea typeface="ヒラギノ角ゴ Pro W3" pitchFamily="-112" charset="-128"/>
                <a:cs typeface="Arial" pitchFamily="34" charset="0"/>
              </a:rPr>
              <a:pPr algn="r" eaLnBrk="1" hangingPunct="1"/>
              <a:t>9</a:t>
            </a:fld>
            <a:endParaRPr lang="de-DE" altLang="de-DE" sz="1400">
              <a:ea typeface="ヒラギノ角ゴ Pro W3" pitchFamily="-112" charset="-128"/>
              <a:cs typeface="Arial" pitchFamily="34" charset="0"/>
            </a:endParaRPr>
          </a:p>
        </p:txBody>
      </p:sp>
      <p:sp>
        <p:nvSpPr>
          <p:cNvPr id="22532" name="Rectangle 5"/>
          <p:cNvSpPr>
            <a:spLocks noChangeArrowheads="1"/>
          </p:cNvSpPr>
          <p:nvPr/>
        </p:nvSpPr>
        <p:spPr bwMode="auto">
          <a:xfrm>
            <a:off x="457200" y="2271713"/>
            <a:ext cx="8147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279400" defTabSz="203200" eaLnBrk="0" hangingPunct="0">
              <a:defRPr>
                <a:solidFill>
                  <a:schemeClr val="tx1"/>
                </a:solidFill>
                <a:latin typeface="Arial" pitchFamily="34" charset="0"/>
              </a:defRPr>
            </a:lvl1pPr>
            <a:lvl2pPr marL="742950" indent="-285750" defTabSz="203200" eaLnBrk="0" hangingPunct="0">
              <a:defRPr>
                <a:solidFill>
                  <a:schemeClr val="tx1"/>
                </a:solidFill>
                <a:latin typeface="Arial" pitchFamily="34" charset="0"/>
              </a:defRPr>
            </a:lvl2pPr>
            <a:lvl3pPr marL="1143000" indent="-228600" defTabSz="203200" eaLnBrk="0" hangingPunct="0">
              <a:defRPr>
                <a:solidFill>
                  <a:schemeClr val="tx1"/>
                </a:solidFill>
                <a:latin typeface="Arial" pitchFamily="34" charset="0"/>
              </a:defRPr>
            </a:lvl3pPr>
            <a:lvl4pPr marL="1600200" indent="-228600" defTabSz="203200" eaLnBrk="0" hangingPunct="0">
              <a:defRPr>
                <a:solidFill>
                  <a:schemeClr val="tx1"/>
                </a:solidFill>
                <a:latin typeface="Arial" pitchFamily="34" charset="0"/>
              </a:defRPr>
            </a:lvl4pPr>
            <a:lvl5pPr marL="2057400" indent="-228600" defTabSz="203200" eaLnBrk="0" hangingPunct="0">
              <a:defRPr>
                <a:solidFill>
                  <a:schemeClr val="tx1"/>
                </a:solidFill>
                <a:latin typeface="Arial" pitchFamily="34" charset="0"/>
              </a:defRPr>
            </a:lvl5pPr>
            <a:lvl6pPr marL="2514600" indent="-228600" defTabSz="203200" eaLnBrk="0" fontAlgn="base" hangingPunct="0">
              <a:spcBef>
                <a:spcPct val="0"/>
              </a:spcBef>
              <a:spcAft>
                <a:spcPct val="0"/>
              </a:spcAft>
              <a:defRPr>
                <a:solidFill>
                  <a:schemeClr val="tx1"/>
                </a:solidFill>
                <a:latin typeface="Arial" pitchFamily="34" charset="0"/>
              </a:defRPr>
            </a:lvl6pPr>
            <a:lvl7pPr marL="2971800" indent="-228600" defTabSz="203200" eaLnBrk="0" fontAlgn="base" hangingPunct="0">
              <a:spcBef>
                <a:spcPct val="0"/>
              </a:spcBef>
              <a:spcAft>
                <a:spcPct val="0"/>
              </a:spcAft>
              <a:defRPr>
                <a:solidFill>
                  <a:schemeClr val="tx1"/>
                </a:solidFill>
                <a:latin typeface="Arial" pitchFamily="34" charset="0"/>
              </a:defRPr>
            </a:lvl7pPr>
            <a:lvl8pPr marL="3429000" indent="-228600" defTabSz="203200" eaLnBrk="0" fontAlgn="base" hangingPunct="0">
              <a:spcBef>
                <a:spcPct val="0"/>
              </a:spcBef>
              <a:spcAft>
                <a:spcPct val="0"/>
              </a:spcAft>
              <a:defRPr>
                <a:solidFill>
                  <a:schemeClr val="tx1"/>
                </a:solidFill>
                <a:latin typeface="Arial" pitchFamily="34" charset="0"/>
              </a:defRPr>
            </a:lvl8pPr>
            <a:lvl9pPr marL="3886200" indent="-228600" defTabSz="2032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de-DE" altLang="de-DE" sz="2000" dirty="0">
                <a:ea typeface="ヒラギノ角ゴ Pro W3" pitchFamily="-112" charset="-128"/>
                <a:cs typeface="Arial" pitchFamily="34" charset="0"/>
              </a:rPr>
              <a:t>benennen individuelle fachspezifische Fähigkeiten und Fertigkeiten einer Person (keine reinen Unterrichtsinhalte)</a:t>
            </a:r>
          </a:p>
        </p:txBody>
      </p:sp>
      <p:sp>
        <p:nvSpPr>
          <p:cNvPr id="7179" name="Rectangle 11"/>
          <p:cNvSpPr>
            <a:spLocks noChangeArrowheads="1"/>
          </p:cNvSpPr>
          <p:nvPr/>
        </p:nvSpPr>
        <p:spPr bwMode="auto">
          <a:xfrm>
            <a:off x="514350" y="1811338"/>
            <a:ext cx="67913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de-DE" sz="2400" b="1" dirty="0">
                <a:solidFill>
                  <a:srgbClr val="000099"/>
                </a:solidFill>
                <a:ea typeface="ヒラギノ角ゴ Pro W3" pitchFamily="-112" charset="-128"/>
                <a:cs typeface="Arial" pitchFamily="34" charset="0"/>
              </a:rPr>
              <a:t>Kompetenzen</a:t>
            </a:r>
          </a:p>
        </p:txBody>
      </p:sp>
      <p:sp>
        <p:nvSpPr>
          <p:cNvPr id="7180" name="Rectangle 12"/>
          <p:cNvSpPr>
            <a:spLocks noChangeArrowheads="1"/>
          </p:cNvSpPr>
          <p:nvPr/>
        </p:nvSpPr>
        <p:spPr bwMode="auto">
          <a:xfrm>
            <a:off x="457200" y="3057525"/>
            <a:ext cx="7910513"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61950" indent="-276225" defTabSz="374650">
              <a:spcBef>
                <a:spcPct val="50000"/>
              </a:spcBef>
              <a:buFontTx/>
              <a:buChar char="•"/>
              <a:defRPr/>
            </a:pPr>
            <a:r>
              <a:rPr lang="de-DE" sz="2000" dirty="0">
                <a:ea typeface="ヒラギノ角ゴ Pro W3" pitchFamily="-112" charset="-128"/>
                <a:cs typeface="Arial" pitchFamily="34" charset="0"/>
              </a:rPr>
              <a:t>werden in einem längeren Entwicklungsprozess erworben (sind nicht identisch mit Stundenzielen)</a:t>
            </a:r>
          </a:p>
        </p:txBody>
      </p:sp>
      <p:sp>
        <p:nvSpPr>
          <p:cNvPr id="7181" name="Rectangle 13"/>
          <p:cNvSpPr>
            <a:spLocks noChangeArrowheads="1"/>
          </p:cNvSpPr>
          <p:nvPr/>
        </p:nvSpPr>
        <p:spPr bwMode="auto">
          <a:xfrm>
            <a:off x="374650" y="3838575"/>
            <a:ext cx="8229600"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47675" indent="-260350" defTabSz="476250">
              <a:spcBef>
                <a:spcPct val="50000"/>
              </a:spcBef>
              <a:buFontTx/>
              <a:buChar char="•"/>
              <a:defRPr/>
            </a:pPr>
            <a:r>
              <a:rPr lang="de-DE" sz="2000">
                <a:ea typeface="ヒラギノ角ゴ Pro W3" pitchFamily="-112" charset="-128"/>
                <a:cs typeface="Arial" pitchFamily="34" charset="0"/>
              </a:rPr>
              <a:t>sind Grundlage für das selbstständige Lösen von Problemen und für das Hervorbringen von Neuem</a:t>
            </a:r>
          </a:p>
        </p:txBody>
      </p:sp>
      <p:sp>
        <p:nvSpPr>
          <p:cNvPr id="7182" name="Rectangle 14"/>
          <p:cNvSpPr>
            <a:spLocks noChangeArrowheads="1"/>
          </p:cNvSpPr>
          <p:nvPr/>
        </p:nvSpPr>
        <p:spPr bwMode="auto">
          <a:xfrm>
            <a:off x="374650" y="4676775"/>
            <a:ext cx="69310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47675" indent="-260350" defTabSz="476250">
              <a:spcBef>
                <a:spcPct val="50000"/>
              </a:spcBef>
              <a:buFontTx/>
              <a:buChar char="•"/>
              <a:defRPr/>
            </a:pPr>
            <a:r>
              <a:rPr lang="de-DE" sz="2000">
                <a:ea typeface="ヒラギノ角ゴ Pro W3" pitchFamily="-112" charset="-128"/>
                <a:cs typeface="Arial" pitchFamily="34" charset="0"/>
              </a:rPr>
              <a:t>sind stärkenorientiert (nicht defizitorientiert)</a:t>
            </a:r>
          </a:p>
        </p:txBody>
      </p:sp>
      <p:sp>
        <p:nvSpPr>
          <p:cNvPr id="22537" name="Textfeld 15"/>
          <p:cNvSpPr txBox="1">
            <a:spLocks noChangeArrowheads="1"/>
          </p:cNvSpPr>
          <p:nvPr/>
        </p:nvSpPr>
        <p:spPr bwMode="auto">
          <a:xfrm>
            <a:off x="4705350" y="838200"/>
            <a:ext cx="401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de-DE" altLang="de-DE" sz="2400">
                <a:solidFill>
                  <a:srgbClr val="000066"/>
                </a:solidFill>
                <a:ea typeface="ヒラギノ角ゴ Pro W3" pitchFamily="-112" charset="-128"/>
              </a:rPr>
              <a:t>Kompetenzorientierung</a:t>
            </a:r>
          </a:p>
        </p:txBody>
      </p:sp>
      <p:sp>
        <p:nvSpPr>
          <p:cNvPr id="22538" name="Foliennummernplatzhalt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2DD40D-EA4E-4BAF-82DF-E2EF9AFCFC3F}" type="slidenum">
              <a:rPr lang="de-DE" altLang="de-DE" smtClean="0"/>
              <a:pPr eaLnBrk="1" hangingPunct="1"/>
              <a:t>9</a:t>
            </a:fld>
            <a:endParaRPr lang="de-DE" alt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RW_PowerPoint">
  <a:themeElements>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fontScheme name="NRW_PowerPoint">
      <a:majorFont>
        <a:latin typeface="Arial-BoldM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W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RW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RW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RW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RW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RW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RW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RW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RW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RW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RW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RW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RW_PowerPoin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NRW_PowerPoint</Template>
  <TotalTime>0</TotalTime>
  <Words>2824</Words>
  <Application>Microsoft Office PowerPoint</Application>
  <PresentationFormat>Bildschirmpräsentation (4:3)</PresentationFormat>
  <Paragraphs>588</Paragraphs>
  <Slides>54</Slides>
  <Notes>33</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NRW_PowerPoint</vt:lpstr>
      <vt:lpstr>PowerPoint-Präsentation</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Struktur</vt:lpstr>
      <vt:lpstr>Kompetenzorientierte Kernlehrpläne </vt:lpstr>
      <vt:lpstr>PowerPoint-Präsentation</vt:lpstr>
      <vt:lpstr>PowerPoint-Präsentation</vt:lpstr>
      <vt:lpstr>Kompetenzorientierte Kernlehrpläne  </vt:lpstr>
      <vt:lpstr>PowerPoint-Präsentation</vt:lpstr>
      <vt:lpstr>PowerPoint-Präsentation</vt:lpstr>
      <vt:lpstr>  II. Schulinterne Lehrpläne  und Unterstützungsangebote</vt:lpstr>
      <vt:lpstr>PowerPoint-Präsentation</vt:lpstr>
      <vt:lpstr>PowerPoint-Präsentation</vt:lpstr>
      <vt:lpstr> </vt:lpstr>
      <vt:lpstr> </vt:lpstr>
      <vt:lpstr>Struktur eines schulinternen Lehrplans – Gliederung</vt:lpstr>
      <vt:lpstr>PowerPoint-Präsentation</vt:lpstr>
      <vt:lpstr>PowerPoint-Präsentation</vt:lpstr>
      <vt:lpstr>  III. Fachspezifische Erläuterungen  zum neuen KLP Geschichte  </vt:lpstr>
      <vt:lpstr> </vt:lpstr>
      <vt:lpstr>    Vom Lehrplan (1999) zum Kernlehrplan (2013) – Kontinuitäten und die wichtigsten Neuerungen      </vt:lpstr>
      <vt:lpstr> </vt:lpstr>
      <vt:lpstr>    Übersicht der Kapitel     </vt:lpstr>
      <vt:lpstr>PowerPoint-Präsentation</vt:lpstr>
      <vt:lpstr>PowerPoint-Präsentation</vt:lpstr>
      <vt:lpstr>PowerPoint-Präsentation</vt:lpstr>
      <vt:lpstr>PowerPoint-Präsentation</vt:lpstr>
      <vt:lpstr>    Hauptelemente  des neuen Kernlehrplans Geschichte     </vt:lpstr>
      <vt:lpstr>Das Grundmodell in der Sprache des Lehrplans  „…  Historie immer narrative Struktur hat.  Konstitutiv für historisches Denken ist deshalb die „(Re-) Konstruktion“, also die Formulierung historischer Fragen, sowie die Ermittlung von Vergangenem und deren synchrone oder diachrone deutende Verbindung zu historischen Zusammenhängen als Kontexte oder Entwicklungen.  Zu historischem Denken gehört auch die „Dekonstruktion“ vorhandener historischer Orientierungsangebote, also in Narrationen enthaltener Deutungen und Beschreibungen, wie sie den Schülerinnen und Schülern in den Angeboten der Geschichtskultur entgegentreten.  Historisches Denken ist geprägt durch Multiperspektivität und die Beachtung historischer Qualitätskriterien (Triftigkeit historischer Narrationen), die den fachlichen Anspruch der jeweils erzählten Geschichte sichern.“</vt:lpstr>
      <vt:lpstr>Die Zielvorstellung …</vt:lpstr>
      <vt:lpstr>  Struktur</vt:lpstr>
      <vt:lpstr> Die Kompetenzbereiche</vt:lpstr>
      <vt:lpstr>Übergeordnete Kompetenzerwartungen, Beispiel Ende der EPh</vt:lpstr>
      <vt:lpstr>Inhalte… - Fragen als Kriterien der Auswahl </vt:lpstr>
      <vt:lpstr>Inhaltsfelder </vt:lpstr>
      <vt:lpstr>Inhaltsfelder und inhaltliche Schwerpunkte: Einführungsphase </vt:lpstr>
      <vt:lpstr>Inhaltsfelder und inhaltliche Schwerpunkte: Qualifikationsphase (gk)</vt:lpstr>
      <vt:lpstr>Kompetenzen und Inhalte, ein Beispiel zu Inhaltsfeld 3: Die SuS …</vt:lpstr>
      <vt:lpstr>    Lernerfolgsüberprüfung,  Leistungsbewertung und Abiturprüfung     </vt:lpstr>
      <vt:lpstr>Leistungsbewertung unter Bezug auf Kompetenzbereiche</vt:lpstr>
      <vt:lpstr>Leistungsbewertung -  Sonstige Mitarbeit</vt:lpstr>
      <vt:lpstr>Lernerfolgsüberprüfungen –  Überprüfungsformen</vt:lpstr>
      <vt:lpstr>Schriftliche Abiturprüfung</vt:lpstr>
      <vt:lpstr>Mündliche Abiturprüfung</vt:lpstr>
      <vt:lpstr>Schritte der Interpretation und Analyse</vt:lpstr>
      <vt:lpstr>PowerPoint-Präsentation</vt:lpstr>
    </vt:vector>
  </TitlesOfParts>
  <Company>MSW NRW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Musiol</dc:creator>
  <cp:lastModifiedBy>Cleef, Maria</cp:lastModifiedBy>
  <cp:revision>477</cp:revision>
  <cp:lastPrinted>2013-05-14T13:09:49Z</cp:lastPrinted>
  <dcterms:created xsi:type="dcterms:W3CDTF">2007-06-15T06:56:38Z</dcterms:created>
  <dcterms:modified xsi:type="dcterms:W3CDTF">2013-09-09T09:06:48Z</dcterms:modified>
</cp:coreProperties>
</file>