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709" r:id="rId2"/>
    <p:sldId id="673" r:id="rId3"/>
    <p:sldId id="686" r:id="rId4"/>
    <p:sldId id="756" r:id="rId5"/>
    <p:sldId id="760" r:id="rId6"/>
    <p:sldId id="761" r:id="rId7"/>
    <p:sldId id="762" r:id="rId8"/>
    <p:sldId id="666" r:id="rId9"/>
    <p:sldId id="662" r:id="rId10"/>
    <p:sldId id="326" r:id="rId11"/>
    <p:sldId id="764" r:id="rId12"/>
    <p:sldId id="733" r:id="rId13"/>
    <p:sldId id="465" r:id="rId14"/>
    <p:sldId id="704" r:id="rId15"/>
    <p:sldId id="705" r:id="rId16"/>
    <p:sldId id="509" r:id="rId17"/>
    <p:sldId id="745" r:id="rId18"/>
    <p:sldId id="746" r:id="rId19"/>
    <p:sldId id="747" r:id="rId20"/>
    <p:sldId id="707" r:id="rId21"/>
    <p:sldId id="758" r:id="rId22"/>
    <p:sldId id="681" r:id="rId23"/>
    <p:sldId id="712" r:id="rId24"/>
    <p:sldId id="671" r:id="rId25"/>
    <p:sldId id="763" r:id="rId26"/>
    <p:sldId id="749" r:id="rId27"/>
    <p:sldId id="682" r:id="rId28"/>
    <p:sldId id="683" r:id="rId29"/>
    <p:sldId id="735" r:id="rId30"/>
    <p:sldId id="687" r:id="rId31"/>
    <p:sldId id="721" r:id="rId32"/>
    <p:sldId id="724" r:id="rId33"/>
    <p:sldId id="725" r:id="rId34"/>
    <p:sldId id="726" r:id="rId35"/>
    <p:sldId id="727" r:id="rId36"/>
    <p:sldId id="728" r:id="rId37"/>
    <p:sldId id="742" r:id="rId38"/>
    <p:sldId id="730" r:id="rId39"/>
    <p:sldId id="731" r:id="rId40"/>
    <p:sldId id="732" r:id="rId41"/>
    <p:sldId id="713" r:id="rId42"/>
  </p:sldIdLst>
  <p:sldSz cx="9144000" cy="6858000" type="screen4x3"/>
  <p:notesSz cx="6669088" cy="9926638"/>
  <p:defaultTex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C7D8FD"/>
    <a:srgbClr val="66FF33"/>
    <a:srgbClr val="FF9900"/>
    <a:srgbClr val="7F012E"/>
    <a:srgbClr val="800015"/>
    <a:srgbClr val="7E0202"/>
    <a:srgbClr val="FF0101"/>
    <a:srgbClr val="FF0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53" autoAdjust="0"/>
    <p:restoredTop sz="95991" autoAdjust="0"/>
  </p:normalViewPr>
  <p:slideViewPr>
    <p:cSldViewPr snapToGrid="0">
      <p:cViewPr>
        <p:scale>
          <a:sx n="70" d="100"/>
          <a:sy n="70" d="100"/>
        </p:scale>
        <p:origin x="-1206" y="-894"/>
      </p:cViewPr>
      <p:guideLst>
        <p:guide orient="horz" pos="255"/>
        <p:guide orient="horz" pos="4065"/>
        <p:guide orient="horz" pos="799"/>
        <p:guide orient="horz" pos="2251"/>
        <p:guide orient="horz" pos="2160"/>
        <p:guide pos="340"/>
        <p:guide pos="5420"/>
      </p:guideLst>
    </p:cSldViewPr>
  </p:slideViewPr>
  <p:outlineViewPr>
    <p:cViewPr>
      <p:scale>
        <a:sx n="33" d="100"/>
        <a:sy n="33" d="100"/>
      </p:scale>
      <p:origin x="0" y="4968"/>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0" d="100"/>
          <a:sy n="80" d="100"/>
        </p:scale>
        <p:origin x="-2076" y="-84"/>
      </p:cViewPr>
      <p:guideLst>
        <p:guide orient="horz" pos="3126"/>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defTabSz="908050">
              <a:defRPr sz="1200"/>
            </a:lvl1pPr>
          </a:lstStyle>
          <a:p>
            <a:pPr>
              <a:defRPr/>
            </a:pPr>
            <a:endParaRPr lang="de-DE"/>
          </a:p>
        </p:txBody>
      </p:sp>
      <p:sp>
        <p:nvSpPr>
          <p:cNvPr id="95235" name="Rectangle 3"/>
          <p:cNvSpPr>
            <a:spLocks noGrp="1" noChangeArrowheads="1"/>
          </p:cNvSpPr>
          <p:nvPr>
            <p:ph type="dt" sz="quarter" idx="1"/>
          </p:nvPr>
        </p:nvSpPr>
        <p:spPr bwMode="auto">
          <a:xfrm>
            <a:off x="3776663" y="0"/>
            <a:ext cx="2890837"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algn="r" defTabSz="908050">
              <a:defRPr sz="1200"/>
            </a:lvl1pPr>
          </a:lstStyle>
          <a:p>
            <a:pPr>
              <a:defRPr/>
            </a:pPr>
            <a:endParaRPr lang="de-DE"/>
          </a:p>
        </p:txBody>
      </p:sp>
      <p:sp>
        <p:nvSpPr>
          <p:cNvPr id="95236" name="Rectangle 4"/>
          <p:cNvSpPr>
            <a:spLocks noGrp="1" noChangeArrowheads="1"/>
          </p:cNvSpPr>
          <p:nvPr>
            <p:ph type="ftr" sz="quarter" idx="2"/>
          </p:nvPr>
        </p:nvSpPr>
        <p:spPr bwMode="auto">
          <a:xfrm>
            <a:off x="0" y="9428163"/>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defTabSz="908050">
              <a:defRPr sz="1200"/>
            </a:lvl1pPr>
          </a:lstStyle>
          <a:p>
            <a:pPr>
              <a:defRPr/>
            </a:pPr>
            <a:endParaRPr lang="de-DE"/>
          </a:p>
        </p:txBody>
      </p:sp>
      <p:sp>
        <p:nvSpPr>
          <p:cNvPr id="95237" name="Rectangle 5"/>
          <p:cNvSpPr>
            <a:spLocks noGrp="1" noChangeArrowheads="1"/>
          </p:cNvSpPr>
          <p:nvPr>
            <p:ph type="sldNum" sz="quarter" idx="3"/>
          </p:nvPr>
        </p:nvSpPr>
        <p:spPr bwMode="auto">
          <a:xfrm>
            <a:off x="3776663" y="9428163"/>
            <a:ext cx="2890837"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algn="r" defTabSz="908050">
              <a:defRPr sz="1200"/>
            </a:lvl1pPr>
          </a:lstStyle>
          <a:p>
            <a:pPr>
              <a:defRPr/>
            </a:pPr>
            <a:fld id="{E4BB7AF3-A4C4-4328-870B-98EE92BBA44B}" type="slidenum">
              <a:rPr lang="de-DE"/>
              <a:pPr>
                <a:defRPr/>
              </a:pPr>
              <a:t>‹Nr.›</a:t>
            </a:fld>
            <a:endParaRPr lang="de-DE"/>
          </a:p>
        </p:txBody>
      </p:sp>
    </p:spTree>
    <p:extLst>
      <p:ext uri="{BB962C8B-B14F-4D97-AF65-F5344CB8AC3E}">
        <p14:creationId xmlns:p14="http://schemas.microsoft.com/office/powerpoint/2010/main" val="14777072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defTabSz="908050">
              <a:defRPr sz="1200"/>
            </a:lvl1pPr>
          </a:lstStyle>
          <a:p>
            <a:pPr>
              <a:defRPr/>
            </a:pPr>
            <a:endParaRPr lang="de-DE"/>
          </a:p>
        </p:txBody>
      </p:sp>
      <p:sp>
        <p:nvSpPr>
          <p:cNvPr id="7171" name="Rectangle 3"/>
          <p:cNvSpPr>
            <a:spLocks noGrp="1" noChangeArrowheads="1"/>
          </p:cNvSpPr>
          <p:nvPr>
            <p:ph type="dt" idx="1"/>
          </p:nvPr>
        </p:nvSpPr>
        <p:spPr bwMode="auto">
          <a:xfrm>
            <a:off x="3776663" y="0"/>
            <a:ext cx="2890837"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algn="r" defTabSz="908050">
              <a:defRPr sz="1200"/>
            </a:lvl1pPr>
          </a:lstStyle>
          <a:p>
            <a:pPr>
              <a:defRPr/>
            </a:pPr>
            <a:endParaRPr lang="de-DE"/>
          </a:p>
        </p:txBody>
      </p:sp>
      <p:sp>
        <p:nvSpPr>
          <p:cNvPr id="59396" name="Rectangle 4"/>
          <p:cNvSpPr>
            <a:spLocks noGrp="1" noRot="1" noChangeAspect="1" noChangeArrowheads="1" noTextEdit="1"/>
          </p:cNvSpPr>
          <p:nvPr>
            <p:ph type="sldImg" idx="2"/>
          </p:nvPr>
        </p:nvSpPr>
        <p:spPr bwMode="auto">
          <a:xfrm>
            <a:off x="8524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66750" y="4714875"/>
            <a:ext cx="5335588"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7174" name="Rectangle 6"/>
          <p:cNvSpPr>
            <a:spLocks noGrp="1" noChangeArrowheads="1"/>
          </p:cNvSpPr>
          <p:nvPr>
            <p:ph type="ftr" sz="quarter" idx="4"/>
          </p:nvPr>
        </p:nvSpPr>
        <p:spPr bwMode="auto">
          <a:xfrm>
            <a:off x="0" y="9428163"/>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defTabSz="908050">
              <a:defRPr sz="1200"/>
            </a:lvl1pPr>
          </a:lstStyle>
          <a:p>
            <a:pPr>
              <a:defRPr/>
            </a:pPr>
            <a:endParaRPr lang="de-DE"/>
          </a:p>
        </p:txBody>
      </p:sp>
      <p:sp>
        <p:nvSpPr>
          <p:cNvPr id="7175" name="Rectangle 7"/>
          <p:cNvSpPr>
            <a:spLocks noGrp="1" noChangeArrowheads="1"/>
          </p:cNvSpPr>
          <p:nvPr>
            <p:ph type="sldNum" sz="quarter" idx="5"/>
          </p:nvPr>
        </p:nvSpPr>
        <p:spPr bwMode="auto">
          <a:xfrm>
            <a:off x="3776663" y="9428163"/>
            <a:ext cx="2890837"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algn="r" defTabSz="908050">
              <a:defRPr sz="1200"/>
            </a:lvl1pPr>
          </a:lstStyle>
          <a:p>
            <a:pPr>
              <a:defRPr/>
            </a:pPr>
            <a:fld id="{280DF4DB-CDE8-4FD9-9A60-503CD202B30F}" type="slidenum">
              <a:rPr lang="de-DE"/>
              <a:pPr>
                <a:defRPr/>
              </a:pPr>
              <a:t>‹Nr.›</a:t>
            </a:fld>
            <a:endParaRPr lang="de-DE"/>
          </a:p>
        </p:txBody>
      </p:sp>
    </p:spTree>
    <p:extLst>
      <p:ext uri="{BB962C8B-B14F-4D97-AF65-F5344CB8AC3E}">
        <p14:creationId xmlns:p14="http://schemas.microsoft.com/office/powerpoint/2010/main" val="400979373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2BE10221-9F6B-4A96-B594-84FDD2C35253}" type="slidenum">
              <a:rPr lang="de-DE" smtClean="0"/>
              <a:pPr eaLnBrk="1" hangingPunct="1"/>
              <a:t>1</a:t>
            </a:fld>
            <a:endParaRPr lang="de-DE" smtClean="0"/>
          </a:p>
        </p:txBody>
      </p:sp>
      <p:sp>
        <p:nvSpPr>
          <p:cNvPr id="60419" name="Rectangle 2"/>
          <p:cNvSpPr>
            <a:spLocks noGrp="1" noRot="1" noChangeAspect="1" noChangeArrowheads="1" noTextEdit="1"/>
          </p:cNvSpPr>
          <p:nvPr>
            <p:ph type="sldImg"/>
          </p:nvPr>
        </p:nvSpPr>
        <p:spPr>
          <a:xfrm>
            <a:off x="854075" y="744538"/>
            <a:ext cx="4962525" cy="3722687"/>
          </a:xfrm>
          <a:ln/>
        </p:spPr>
      </p:sp>
      <p:sp>
        <p:nvSpPr>
          <p:cNvPr id="60420"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49464896-AAD0-4D0C-9191-4D9136C9C95B}" type="slidenum">
              <a:rPr lang="de-DE" smtClean="0"/>
              <a:pPr eaLnBrk="1" hangingPunct="1"/>
              <a:t>14</a:t>
            </a:fld>
            <a:endParaRPr lang="de-DE" smtClean="0"/>
          </a:p>
        </p:txBody>
      </p:sp>
      <p:sp>
        <p:nvSpPr>
          <p:cNvPr id="67587"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algn="r" eaLnBrk="1" hangingPunct="1"/>
            <a:fld id="{BD42D4C8-6333-4FFD-99C5-4B93B6D653AA}" type="slidenum">
              <a:rPr lang="de-DE" sz="1200"/>
              <a:pPr algn="r" eaLnBrk="1" hangingPunct="1"/>
              <a:t>14</a:t>
            </a:fld>
            <a:endParaRPr lang="de-DE" sz="1200"/>
          </a:p>
        </p:txBody>
      </p:sp>
      <p:sp>
        <p:nvSpPr>
          <p:cNvPr id="67588"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algn="r" eaLnBrk="1" hangingPunct="1"/>
            <a:fld id="{D7E80DC1-73FF-4574-85FC-5A4BA4DD4391}" type="slidenum">
              <a:rPr lang="de-DE" sz="1200"/>
              <a:pPr algn="r" eaLnBrk="1" hangingPunct="1"/>
              <a:t>14</a:t>
            </a:fld>
            <a:endParaRPr lang="de-DE" sz="1200"/>
          </a:p>
        </p:txBody>
      </p:sp>
      <p:sp>
        <p:nvSpPr>
          <p:cNvPr id="67589" name="Rectangle 2"/>
          <p:cNvSpPr>
            <a:spLocks noGrp="1" noRot="1" noChangeAspect="1" noChangeArrowheads="1" noTextEdit="1"/>
          </p:cNvSpPr>
          <p:nvPr>
            <p:ph type="sldImg"/>
          </p:nvPr>
        </p:nvSpPr>
        <p:spPr>
          <a:xfrm>
            <a:off x="854075" y="744538"/>
            <a:ext cx="4962525" cy="3722687"/>
          </a:xfrm>
          <a:ln/>
        </p:spPr>
      </p:sp>
      <p:sp>
        <p:nvSpPr>
          <p:cNvPr id="6759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FE76FBE3-FF3D-46B9-A708-E0D402D934A2}" type="slidenum">
              <a:rPr lang="de-DE" smtClean="0"/>
              <a:pPr eaLnBrk="1" hangingPunct="1"/>
              <a:t>16</a:t>
            </a:fld>
            <a:endParaRPr lang="de-DE" smtClean="0"/>
          </a:p>
        </p:txBody>
      </p:sp>
      <p:sp>
        <p:nvSpPr>
          <p:cNvPr id="68611" name="Rectangle 2"/>
          <p:cNvSpPr>
            <a:spLocks noGrp="1" noRot="1" noChangeAspect="1" noChangeArrowheads="1" noTextEdit="1"/>
          </p:cNvSpPr>
          <p:nvPr>
            <p:ph type="sldImg"/>
          </p:nvPr>
        </p:nvSpPr>
        <p:spPr>
          <a:xfrm>
            <a:off x="854075" y="744538"/>
            <a:ext cx="4962525" cy="3722687"/>
          </a:xfrm>
          <a:ln/>
        </p:spPr>
      </p:sp>
      <p:sp>
        <p:nvSpPr>
          <p:cNvPr id="68612"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FE76FBE3-FF3D-46B9-A708-E0D402D934A2}" type="slidenum">
              <a:rPr lang="de-DE" smtClean="0"/>
              <a:pPr eaLnBrk="1" hangingPunct="1"/>
              <a:t>17</a:t>
            </a:fld>
            <a:endParaRPr lang="de-DE" smtClean="0"/>
          </a:p>
        </p:txBody>
      </p:sp>
      <p:sp>
        <p:nvSpPr>
          <p:cNvPr id="68611" name="Rectangle 2"/>
          <p:cNvSpPr>
            <a:spLocks noGrp="1" noRot="1" noChangeAspect="1" noChangeArrowheads="1" noTextEdit="1"/>
          </p:cNvSpPr>
          <p:nvPr>
            <p:ph type="sldImg"/>
          </p:nvPr>
        </p:nvSpPr>
        <p:spPr>
          <a:xfrm>
            <a:off x="854075" y="744538"/>
            <a:ext cx="4962525" cy="3722687"/>
          </a:xfrm>
          <a:ln/>
        </p:spPr>
      </p:sp>
      <p:sp>
        <p:nvSpPr>
          <p:cNvPr id="68612"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FE76FBE3-FF3D-46B9-A708-E0D402D934A2}" type="slidenum">
              <a:rPr lang="de-DE" smtClean="0"/>
              <a:pPr eaLnBrk="1" hangingPunct="1"/>
              <a:t>18</a:t>
            </a:fld>
            <a:endParaRPr lang="de-DE" smtClean="0"/>
          </a:p>
        </p:txBody>
      </p:sp>
      <p:sp>
        <p:nvSpPr>
          <p:cNvPr id="68611" name="Rectangle 2"/>
          <p:cNvSpPr>
            <a:spLocks noGrp="1" noRot="1" noChangeAspect="1" noChangeArrowheads="1" noTextEdit="1"/>
          </p:cNvSpPr>
          <p:nvPr>
            <p:ph type="sldImg"/>
          </p:nvPr>
        </p:nvSpPr>
        <p:spPr>
          <a:xfrm>
            <a:off x="854075" y="744538"/>
            <a:ext cx="4962525" cy="3722687"/>
          </a:xfrm>
          <a:ln/>
        </p:spPr>
      </p:sp>
      <p:sp>
        <p:nvSpPr>
          <p:cNvPr id="68612"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FE76FBE3-FF3D-46B9-A708-E0D402D934A2}" type="slidenum">
              <a:rPr lang="de-DE" smtClean="0"/>
              <a:pPr eaLnBrk="1" hangingPunct="1"/>
              <a:t>19</a:t>
            </a:fld>
            <a:endParaRPr lang="de-DE" smtClean="0"/>
          </a:p>
        </p:txBody>
      </p:sp>
      <p:sp>
        <p:nvSpPr>
          <p:cNvPr id="68611" name="Rectangle 2"/>
          <p:cNvSpPr>
            <a:spLocks noGrp="1" noRot="1" noChangeAspect="1" noChangeArrowheads="1" noTextEdit="1"/>
          </p:cNvSpPr>
          <p:nvPr>
            <p:ph type="sldImg"/>
          </p:nvPr>
        </p:nvSpPr>
        <p:spPr>
          <a:xfrm>
            <a:off x="854075" y="744538"/>
            <a:ext cx="4962525" cy="3722687"/>
          </a:xfrm>
          <a:ln/>
        </p:spPr>
      </p:sp>
      <p:sp>
        <p:nvSpPr>
          <p:cNvPr id="68612"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776664" y="9428164"/>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1" tIns="45176" rIns="90351" bIns="45176" anchor="b"/>
          <a:lstStyle>
            <a:lvl1pPr defTabSz="903288" eaLnBrk="0" hangingPunct="0">
              <a:spcBef>
                <a:spcPct val="30000"/>
              </a:spcBef>
              <a:defRPr sz="1200">
                <a:solidFill>
                  <a:schemeClr val="tx1"/>
                </a:solidFill>
                <a:latin typeface="Arial" pitchFamily="34" charset="0"/>
              </a:defRPr>
            </a:lvl1pPr>
            <a:lvl2pPr marL="742950" indent="-285750" defTabSz="903288" eaLnBrk="0" hangingPunct="0">
              <a:spcBef>
                <a:spcPct val="30000"/>
              </a:spcBef>
              <a:defRPr sz="1200">
                <a:solidFill>
                  <a:schemeClr val="tx1"/>
                </a:solidFill>
                <a:latin typeface="Arial" pitchFamily="34" charset="0"/>
              </a:defRPr>
            </a:lvl2pPr>
            <a:lvl3pPr marL="1143000" indent="-228600" defTabSz="903288" eaLnBrk="0" hangingPunct="0">
              <a:spcBef>
                <a:spcPct val="30000"/>
              </a:spcBef>
              <a:defRPr sz="1200">
                <a:solidFill>
                  <a:schemeClr val="tx1"/>
                </a:solidFill>
                <a:latin typeface="Arial" pitchFamily="34" charset="0"/>
              </a:defRPr>
            </a:lvl3pPr>
            <a:lvl4pPr marL="1600200" indent="-228600" defTabSz="903288" eaLnBrk="0" hangingPunct="0">
              <a:spcBef>
                <a:spcPct val="30000"/>
              </a:spcBef>
              <a:defRPr sz="1200">
                <a:solidFill>
                  <a:schemeClr val="tx1"/>
                </a:solidFill>
                <a:latin typeface="Arial" pitchFamily="34" charset="0"/>
              </a:defRPr>
            </a:lvl4pPr>
            <a:lvl5pPr marL="2057400" indent="-228600" defTabSz="903288" eaLnBrk="0" hangingPunct="0">
              <a:spcBef>
                <a:spcPct val="30000"/>
              </a:spcBef>
              <a:defRPr sz="1200">
                <a:solidFill>
                  <a:schemeClr val="tx1"/>
                </a:solidFill>
                <a:latin typeface="Arial" pitchFamily="34" charset="0"/>
              </a:defRPr>
            </a:lvl5pPr>
            <a:lvl6pPr marL="2514600" indent="-228600" defTabSz="903288" eaLnBrk="0" fontAlgn="base" hangingPunct="0">
              <a:spcBef>
                <a:spcPct val="30000"/>
              </a:spcBef>
              <a:spcAft>
                <a:spcPct val="0"/>
              </a:spcAft>
              <a:defRPr sz="1200">
                <a:solidFill>
                  <a:schemeClr val="tx1"/>
                </a:solidFill>
                <a:latin typeface="Arial" pitchFamily="34" charset="0"/>
              </a:defRPr>
            </a:lvl6pPr>
            <a:lvl7pPr marL="2971800" indent="-228600" defTabSz="903288" eaLnBrk="0" fontAlgn="base" hangingPunct="0">
              <a:spcBef>
                <a:spcPct val="30000"/>
              </a:spcBef>
              <a:spcAft>
                <a:spcPct val="0"/>
              </a:spcAft>
              <a:defRPr sz="1200">
                <a:solidFill>
                  <a:schemeClr val="tx1"/>
                </a:solidFill>
                <a:latin typeface="Arial" pitchFamily="34" charset="0"/>
              </a:defRPr>
            </a:lvl7pPr>
            <a:lvl8pPr marL="3429000" indent="-228600" defTabSz="903288" eaLnBrk="0" fontAlgn="base" hangingPunct="0">
              <a:spcBef>
                <a:spcPct val="30000"/>
              </a:spcBef>
              <a:spcAft>
                <a:spcPct val="0"/>
              </a:spcAft>
              <a:defRPr sz="1200">
                <a:solidFill>
                  <a:schemeClr val="tx1"/>
                </a:solidFill>
                <a:latin typeface="Arial" pitchFamily="34" charset="0"/>
              </a:defRPr>
            </a:lvl8pPr>
            <a:lvl9pPr marL="3886200" indent="-228600" defTabSz="903288"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CB4330F8-A30B-4870-A505-D46CED85C222}" type="slidenum">
              <a:rPr lang="de-DE" altLang="de-DE">
                <a:ea typeface="ヒラギノ角ゴ Pro W3"/>
                <a:cs typeface="ヒラギノ角ゴ Pro W3"/>
              </a:rPr>
              <a:pPr algn="r" eaLnBrk="1" hangingPunct="1">
                <a:spcBef>
                  <a:spcPct val="0"/>
                </a:spcBef>
              </a:pPr>
              <a:t>21</a:t>
            </a:fld>
            <a:endParaRPr lang="de-DE" altLang="de-DE">
              <a:ea typeface="ヒラギノ角ゴ Pro W3"/>
              <a:cs typeface="ヒラギノ角ゴ Pro W3"/>
            </a:endParaRPr>
          </a:p>
        </p:txBody>
      </p:sp>
      <p:sp>
        <p:nvSpPr>
          <p:cNvPr id="56323" name="Rectangle 2"/>
          <p:cNvSpPr>
            <a:spLocks noGrp="1" noRot="1" noChangeAspect="1" noChangeArrowheads="1" noTextEdit="1"/>
          </p:cNvSpPr>
          <p:nvPr>
            <p:ph type="sldImg"/>
          </p:nvPr>
        </p:nvSpPr>
        <p:spPr>
          <a:xfrm>
            <a:off x="855663" y="744538"/>
            <a:ext cx="4960937" cy="3722687"/>
          </a:xfrm>
          <a:ln/>
        </p:spPr>
      </p:sp>
      <p:sp>
        <p:nvSpPr>
          <p:cNvPr id="563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1" tIns="45176" rIns="90351" bIns="45176"/>
          <a:lstStyle/>
          <a:p>
            <a:endParaRPr lang="de-DE" alt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45B96F46-0859-44DA-A4BE-49B0468EC979}" type="slidenum">
              <a:rPr lang="de-DE" smtClean="0"/>
              <a:pPr eaLnBrk="1" hangingPunct="1"/>
              <a:t>22</a:t>
            </a:fld>
            <a:endParaRPr lang="de-DE" smtClean="0"/>
          </a:p>
        </p:txBody>
      </p:sp>
      <p:sp>
        <p:nvSpPr>
          <p:cNvPr id="72707"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algn="r" eaLnBrk="1" hangingPunct="1"/>
            <a:fld id="{FCF91E29-8C51-4985-A7ED-3AB46B8D6131}" type="slidenum">
              <a:rPr lang="de-DE" sz="1200"/>
              <a:pPr algn="r" eaLnBrk="1" hangingPunct="1"/>
              <a:t>22</a:t>
            </a:fld>
            <a:endParaRPr lang="de-DE" sz="1200"/>
          </a:p>
        </p:txBody>
      </p:sp>
      <p:sp>
        <p:nvSpPr>
          <p:cNvPr id="72708" name="Rectangle 2"/>
          <p:cNvSpPr>
            <a:spLocks noGrp="1" noRot="1" noChangeAspect="1" noChangeArrowheads="1" noTextEdit="1"/>
          </p:cNvSpPr>
          <p:nvPr>
            <p:ph type="sldImg"/>
          </p:nvPr>
        </p:nvSpPr>
        <p:spPr>
          <a:xfrm>
            <a:off x="854075" y="744538"/>
            <a:ext cx="4962525" cy="3722687"/>
          </a:xfrm>
          <a:ln/>
        </p:spPr>
      </p:sp>
      <p:sp>
        <p:nvSpPr>
          <p:cNvPr id="7270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855663" y="744538"/>
            <a:ext cx="4960937" cy="3722687"/>
          </a:xfrm>
          <a:ln/>
        </p:spPr>
      </p:sp>
      <p:sp>
        <p:nvSpPr>
          <p:cNvPr id="737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de-D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855663" y="744538"/>
            <a:ext cx="4960937" cy="3722687"/>
          </a:xfrm>
          <a:ln/>
        </p:spPr>
      </p:sp>
      <p:sp>
        <p:nvSpPr>
          <p:cNvPr id="747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de-D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152B31CB-4045-4AD9-8942-53112D827123}" type="slidenum">
              <a:rPr lang="de-DE" smtClean="0"/>
              <a:pPr eaLnBrk="1" hangingPunct="1"/>
              <a:t>27</a:t>
            </a:fld>
            <a:endParaRPr lang="de-DE" smtClean="0"/>
          </a:p>
        </p:txBody>
      </p:sp>
      <p:sp>
        <p:nvSpPr>
          <p:cNvPr id="75779"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algn="r" eaLnBrk="1" hangingPunct="1"/>
            <a:fld id="{558267D5-1756-4BD1-8427-17E0529DA567}" type="slidenum">
              <a:rPr lang="de-DE" sz="1200"/>
              <a:pPr algn="r" eaLnBrk="1" hangingPunct="1"/>
              <a:t>27</a:t>
            </a:fld>
            <a:endParaRPr lang="de-DE" sz="1200"/>
          </a:p>
        </p:txBody>
      </p:sp>
      <p:sp>
        <p:nvSpPr>
          <p:cNvPr id="75780" name="Rectangle 2"/>
          <p:cNvSpPr>
            <a:spLocks noGrp="1" noRot="1" noChangeAspect="1" noChangeArrowheads="1" noTextEdit="1"/>
          </p:cNvSpPr>
          <p:nvPr>
            <p:ph type="sldImg"/>
          </p:nvPr>
        </p:nvSpPr>
        <p:spPr>
          <a:xfrm>
            <a:off x="854075" y="744538"/>
            <a:ext cx="4962525" cy="3722687"/>
          </a:xfrm>
          <a:ln/>
        </p:spPr>
      </p:sp>
      <p:sp>
        <p:nvSpPr>
          <p:cNvPr id="7578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AF42003E-A64D-4F1E-8409-50277638E3D7}" type="slidenum">
              <a:rPr lang="de-DE" smtClean="0"/>
              <a:pPr eaLnBrk="1" hangingPunct="1"/>
              <a:t>2</a:t>
            </a:fld>
            <a:endParaRPr lang="de-DE" smtClean="0"/>
          </a:p>
        </p:txBody>
      </p:sp>
      <p:sp>
        <p:nvSpPr>
          <p:cNvPr id="61443"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algn="r" eaLnBrk="1" hangingPunct="1"/>
            <a:fld id="{20514F1D-2FC5-409B-909E-65CBF408E76B}" type="slidenum">
              <a:rPr lang="de-DE" sz="1200"/>
              <a:pPr algn="r" eaLnBrk="1" hangingPunct="1"/>
              <a:t>2</a:t>
            </a:fld>
            <a:endParaRPr lang="de-DE" sz="1200"/>
          </a:p>
        </p:txBody>
      </p:sp>
      <p:sp>
        <p:nvSpPr>
          <p:cNvPr id="61444" name="Rectangle 2"/>
          <p:cNvSpPr>
            <a:spLocks noGrp="1" noRot="1" noChangeAspect="1" noChangeArrowheads="1" noTextEdit="1"/>
          </p:cNvSpPr>
          <p:nvPr>
            <p:ph type="sldImg"/>
          </p:nvPr>
        </p:nvSpPr>
        <p:spPr>
          <a:xfrm>
            <a:off x="854075" y="744538"/>
            <a:ext cx="4962525" cy="3722687"/>
          </a:xfrm>
          <a:ln/>
        </p:spPr>
      </p:sp>
      <p:sp>
        <p:nvSpPr>
          <p:cNvPr id="61445"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DE3725B2-0289-4B13-8FC9-AD7A9C26669D}" type="slidenum">
              <a:rPr lang="de-DE" smtClean="0"/>
              <a:pPr eaLnBrk="1" hangingPunct="1"/>
              <a:t>30</a:t>
            </a:fld>
            <a:endParaRPr lang="de-DE" smtClean="0"/>
          </a:p>
        </p:txBody>
      </p:sp>
      <p:sp>
        <p:nvSpPr>
          <p:cNvPr id="76803"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algn="r" eaLnBrk="1" hangingPunct="1"/>
            <a:fld id="{CC21FDA7-7B6F-4FB7-AA77-7AA1A3142789}" type="slidenum">
              <a:rPr lang="de-DE" sz="1200"/>
              <a:pPr algn="r" eaLnBrk="1" hangingPunct="1"/>
              <a:t>30</a:t>
            </a:fld>
            <a:endParaRPr lang="de-DE" sz="1200"/>
          </a:p>
        </p:txBody>
      </p:sp>
      <p:sp>
        <p:nvSpPr>
          <p:cNvPr id="76804" name="Rectangle 2"/>
          <p:cNvSpPr>
            <a:spLocks noGrp="1" noRot="1" noChangeAspect="1" noChangeArrowheads="1" noTextEdit="1"/>
          </p:cNvSpPr>
          <p:nvPr>
            <p:ph type="sldImg"/>
          </p:nvPr>
        </p:nvSpPr>
        <p:spPr>
          <a:xfrm>
            <a:off x="854075" y="744538"/>
            <a:ext cx="4962525" cy="3722687"/>
          </a:xfrm>
          <a:ln/>
        </p:spPr>
      </p:sp>
      <p:sp>
        <p:nvSpPr>
          <p:cNvPr id="7680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xfrm>
            <a:off x="854075" y="744538"/>
            <a:ext cx="4962525" cy="3722687"/>
          </a:xfrm>
          <a:ln/>
        </p:spPr>
      </p:sp>
      <p:sp>
        <p:nvSpPr>
          <p:cNvPr id="77827" name="Notizenplatzhalter 2"/>
          <p:cNvSpPr>
            <a:spLocks noGrp="1"/>
          </p:cNvSpPr>
          <p:nvPr>
            <p:ph type="body" idx="1"/>
          </p:nvPr>
        </p:nvSpPr>
        <p:spPr>
          <a:noFill/>
        </p:spPr>
        <p:txBody>
          <a:bodyPr/>
          <a:lstStyle/>
          <a:p>
            <a:endParaRPr lang="de-DE" smtClean="0"/>
          </a:p>
        </p:txBody>
      </p:sp>
      <p:sp>
        <p:nvSpPr>
          <p:cNvPr id="77828" name="Foliennummernplatzhalter 3"/>
          <p:cNvSpPr>
            <a:spLocks noGrp="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632E105F-EABB-40ED-AE14-582FFB0C442F}" type="slidenum">
              <a:rPr lang="de-DE" smtClean="0"/>
              <a:pPr eaLnBrk="1" hangingPunct="1"/>
              <a:t>31</a:t>
            </a:fld>
            <a:endParaRPr lang="de-D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bildplatzhalter 1"/>
          <p:cNvSpPr>
            <a:spLocks noGrp="1" noRot="1" noChangeAspect="1" noTextEdit="1"/>
          </p:cNvSpPr>
          <p:nvPr>
            <p:ph type="sldImg"/>
          </p:nvPr>
        </p:nvSpPr>
        <p:spPr>
          <a:xfrm>
            <a:off x="854075" y="744538"/>
            <a:ext cx="4962525" cy="3722687"/>
          </a:xfrm>
          <a:ln/>
        </p:spPr>
      </p:sp>
      <p:sp>
        <p:nvSpPr>
          <p:cNvPr id="78851"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t>Wichtig:</a:t>
            </a:r>
          </a:p>
          <a:p>
            <a:r>
              <a:rPr lang="de-DE" smtClean="0"/>
              <a:t>Für den Kompetenzbereich Umgang mit Fachwissen ist das Vorhandensein von Fachwissen eine Voraussetzung. Der Umgang damit erfordert jedoch, dass es in einer Weise organisiert und vernetzt ist, dass man es bei Problemlösungen auch nutzen kann.</a:t>
            </a:r>
          </a:p>
          <a:p>
            <a:endParaRPr lang="de-DE" smtClean="0"/>
          </a:p>
        </p:txBody>
      </p:sp>
      <p:sp>
        <p:nvSpPr>
          <p:cNvPr id="78852"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a:solidFill>
                  <a:schemeClr val="tx1"/>
                </a:solidFill>
                <a:latin typeface="Arial" pitchFamily="34" charset="0"/>
              </a:defRPr>
            </a:lvl1pPr>
            <a:lvl2pPr marL="742950" indent="-285750" defTabSz="911225" eaLnBrk="0" hangingPunct="0">
              <a:defRPr>
                <a:solidFill>
                  <a:schemeClr val="tx1"/>
                </a:solidFill>
                <a:latin typeface="Arial" pitchFamily="34" charset="0"/>
              </a:defRPr>
            </a:lvl2pPr>
            <a:lvl3pPr marL="1143000" indent="-228600" defTabSz="911225" eaLnBrk="0" hangingPunct="0">
              <a:defRPr>
                <a:solidFill>
                  <a:schemeClr val="tx1"/>
                </a:solidFill>
                <a:latin typeface="Arial" pitchFamily="34" charset="0"/>
              </a:defRPr>
            </a:lvl3pPr>
            <a:lvl4pPr marL="1600200" indent="-228600" defTabSz="911225" eaLnBrk="0" hangingPunct="0">
              <a:defRPr>
                <a:solidFill>
                  <a:schemeClr val="tx1"/>
                </a:solidFill>
                <a:latin typeface="Arial" pitchFamily="34" charset="0"/>
              </a:defRPr>
            </a:lvl4pPr>
            <a:lvl5pPr marL="2057400" indent="-228600" defTabSz="911225" eaLnBrk="0" hangingPunct="0">
              <a:defRPr>
                <a:solidFill>
                  <a:schemeClr val="tx1"/>
                </a:solidFill>
                <a:latin typeface="Arial" pitchFamily="34" charset="0"/>
              </a:defRPr>
            </a:lvl5pPr>
            <a:lvl6pPr marL="2514600" indent="-228600" defTabSz="911225" eaLnBrk="0" fontAlgn="base" hangingPunct="0">
              <a:spcBef>
                <a:spcPct val="0"/>
              </a:spcBef>
              <a:spcAft>
                <a:spcPct val="0"/>
              </a:spcAft>
              <a:defRPr>
                <a:solidFill>
                  <a:schemeClr val="tx1"/>
                </a:solidFill>
                <a:latin typeface="Arial" pitchFamily="34" charset="0"/>
              </a:defRPr>
            </a:lvl6pPr>
            <a:lvl7pPr marL="2971800" indent="-228600" defTabSz="911225" eaLnBrk="0" fontAlgn="base" hangingPunct="0">
              <a:spcBef>
                <a:spcPct val="0"/>
              </a:spcBef>
              <a:spcAft>
                <a:spcPct val="0"/>
              </a:spcAft>
              <a:defRPr>
                <a:solidFill>
                  <a:schemeClr val="tx1"/>
                </a:solidFill>
                <a:latin typeface="Arial" pitchFamily="34" charset="0"/>
              </a:defRPr>
            </a:lvl7pPr>
            <a:lvl8pPr marL="3429000" indent="-228600" defTabSz="911225" eaLnBrk="0" fontAlgn="base" hangingPunct="0">
              <a:spcBef>
                <a:spcPct val="0"/>
              </a:spcBef>
              <a:spcAft>
                <a:spcPct val="0"/>
              </a:spcAft>
              <a:defRPr>
                <a:solidFill>
                  <a:schemeClr val="tx1"/>
                </a:solidFill>
                <a:latin typeface="Arial" pitchFamily="34" charset="0"/>
              </a:defRPr>
            </a:lvl8pPr>
            <a:lvl9pPr marL="3886200" indent="-228600" defTabSz="911225" eaLnBrk="0" fontAlgn="base" hangingPunct="0">
              <a:spcBef>
                <a:spcPct val="0"/>
              </a:spcBef>
              <a:spcAft>
                <a:spcPct val="0"/>
              </a:spcAft>
              <a:defRPr>
                <a:solidFill>
                  <a:schemeClr val="tx1"/>
                </a:solidFill>
                <a:latin typeface="Arial" pitchFamily="34" charset="0"/>
              </a:defRPr>
            </a:lvl9pPr>
          </a:lstStyle>
          <a:p>
            <a:pPr eaLnBrk="1" hangingPunct="1"/>
            <a:fld id="{B692AD50-3C03-4535-B699-5AEDEBD7333C}" type="slidenum">
              <a:rPr lang="de-DE" smtClean="0">
                <a:ea typeface="ヒラギノ角ゴ Pro W3" pitchFamily="-112" charset="-128"/>
              </a:rPr>
              <a:pPr eaLnBrk="1" hangingPunct="1"/>
              <a:t>32</a:t>
            </a:fld>
            <a:endParaRPr lang="de-DE" smtClean="0">
              <a:ea typeface="ヒラギノ角ゴ Pro W3" pitchFamily="-11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xfrm>
            <a:off x="854075" y="744538"/>
            <a:ext cx="4962525" cy="3722687"/>
          </a:xfrm>
          <a:ln/>
        </p:spPr>
      </p:sp>
      <p:sp>
        <p:nvSpPr>
          <p:cNvPr id="79875"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p>
        </p:txBody>
      </p:sp>
      <p:sp>
        <p:nvSpPr>
          <p:cNvPr id="79876"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a:solidFill>
                  <a:schemeClr val="tx1"/>
                </a:solidFill>
                <a:latin typeface="Arial" pitchFamily="34" charset="0"/>
              </a:defRPr>
            </a:lvl1pPr>
            <a:lvl2pPr marL="742950" indent="-285750" defTabSz="911225" eaLnBrk="0" hangingPunct="0">
              <a:defRPr>
                <a:solidFill>
                  <a:schemeClr val="tx1"/>
                </a:solidFill>
                <a:latin typeface="Arial" pitchFamily="34" charset="0"/>
              </a:defRPr>
            </a:lvl2pPr>
            <a:lvl3pPr marL="1143000" indent="-228600" defTabSz="911225" eaLnBrk="0" hangingPunct="0">
              <a:defRPr>
                <a:solidFill>
                  <a:schemeClr val="tx1"/>
                </a:solidFill>
                <a:latin typeface="Arial" pitchFamily="34" charset="0"/>
              </a:defRPr>
            </a:lvl3pPr>
            <a:lvl4pPr marL="1600200" indent="-228600" defTabSz="911225" eaLnBrk="0" hangingPunct="0">
              <a:defRPr>
                <a:solidFill>
                  <a:schemeClr val="tx1"/>
                </a:solidFill>
                <a:latin typeface="Arial" pitchFamily="34" charset="0"/>
              </a:defRPr>
            </a:lvl4pPr>
            <a:lvl5pPr marL="2057400" indent="-228600" defTabSz="911225" eaLnBrk="0" hangingPunct="0">
              <a:defRPr>
                <a:solidFill>
                  <a:schemeClr val="tx1"/>
                </a:solidFill>
                <a:latin typeface="Arial" pitchFamily="34" charset="0"/>
              </a:defRPr>
            </a:lvl5pPr>
            <a:lvl6pPr marL="2514600" indent="-228600" defTabSz="911225" eaLnBrk="0" fontAlgn="base" hangingPunct="0">
              <a:spcBef>
                <a:spcPct val="0"/>
              </a:spcBef>
              <a:spcAft>
                <a:spcPct val="0"/>
              </a:spcAft>
              <a:defRPr>
                <a:solidFill>
                  <a:schemeClr val="tx1"/>
                </a:solidFill>
                <a:latin typeface="Arial" pitchFamily="34" charset="0"/>
              </a:defRPr>
            </a:lvl6pPr>
            <a:lvl7pPr marL="2971800" indent="-228600" defTabSz="911225" eaLnBrk="0" fontAlgn="base" hangingPunct="0">
              <a:spcBef>
                <a:spcPct val="0"/>
              </a:spcBef>
              <a:spcAft>
                <a:spcPct val="0"/>
              </a:spcAft>
              <a:defRPr>
                <a:solidFill>
                  <a:schemeClr val="tx1"/>
                </a:solidFill>
                <a:latin typeface="Arial" pitchFamily="34" charset="0"/>
              </a:defRPr>
            </a:lvl7pPr>
            <a:lvl8pPr marL="3429000" indent="-228600" defTabSz="911225" eaLnBrk="0" fontAlgn="base" hangingPunct="0">
              <a:spcBef>
                <a:spcPct val="0"/>
              </a:spcBef>
              <a:spcAft>
                <a:spcPct val="0"/>
              </a:spcAft>
              <a:defRPr>
                <a:solidFill>
                  <a:schemeClr val="tx1"/>
                </a:solidFill>
                <a:latin typeface="Arial" pitchFamily="34" charset="0"/>
              </a:defRPr>
            </a:lvl8pPr>
            <a:lvl9pPr marL="3886200" indent="-228600" defTabSz="911225" eaLnBrk="0" fontAlgn="base" hangingPunct="0">
              <a:spcBef>
                <a:spcPct val="0"/>
              </a:spcBef>
              <a:spcAft>
                <a:spcPct val="0"/>
              </a:spcAft>
              <a:defRPr>
                <a:solidFill>
                  <a:schemeClr val="tx1"/>
                </a:solidFill>
                <a:latin typeface="Arial" pitchFamily="34" charset="0"/>
              </a:defRPr>
            </a:lvl9pPr>
          </a:lstStyle>
          <a:p>
            <a:pPr eaLnBrk="1" hangingPunct="1"/>
            <a:fld id="{A4C74D6C-9F3D-46CF-8B06-30E1C9C15C62}" type="slidenum">
              <a:rPr lang="de-DE" smtClean="0">
                <a:ea typeface="ヒラギノ角ゴ Pro W3" pitchFamily="-112" charset="-128"/>
              </a:rPr>
              <a:pPr eaLnBrk="1" hangingPunct="1"/>
              <a:t>33</a:t>
            </a:fld>
            <a:endParaRPr lang="de-DE" smtClean="0">
              <a:ea typeface="ヒラギノ角ゴ Pro W3" pitchFamily="-11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lienbildplatzhalter 1"/>
          <p:cNvSpPr>
            <a:spLocks noGrp="1" noRot="1" noChangeAspect="1" noTextEdit="1"/>
          </p:cNvSpPr>
          <p:nvPr>
            <p:ph type="sldImg"/>
          </p:nvPr>
        </p:nvSpPr>
        <p:spPr>
          <a:xfrm>
            <a:off x="854075" y="744538"/>
            <a:ext cx="4962525" cy="3722687"/>
          </a:xfrm>
          <a:ln/>
        </p:spPr>
      </p:sp>
      <p:sp>
        <p:nvSpPr>
          <p:cNvPr id="80899"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p>
        </p:txBody>
      </p:sp>
      <p:sp>
        <p:nvSpPr>
          <p:cNvPr id="80900"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a:solidFill>
                  <a:schemeClr val="tx1"/>
                </a:solidFill>
                <a:latin typeface="Arial" pitchFamily="34" charset="0"/>
              </a:defRPr>
            </a:lvl1pPr>
            <a:lvl2pPr marL="742950" indent="-285750" defTabSz="911225" eaLnBrk="0" hangingPunct="0">
              <a:defRPr>
                <a:solidFill>
                  <a:schemeClr val="tx1"/>
                </a:solidFill>
                <a:latin typeface="Arial" pitchFamily="34" charset="0"/>
              </a:defRPr>
            </a:lvl2pPr>
            <a:lvl3pPr marL="1143000" indent="-228600" defTabSz="911225" eaLnBrk="0" hangingPunct="0">
              <a:defRPr>
                <a:solidFill>
                  <a:schemeClr val="tx1"/>
                </a:solidFill>
                <a:latin typeface="Arial" pitchFamily="34" charset="0"/>
              </a:defRPr>
            </a:lvl3pPr>
            <a:lvl4pPr marL="1600200" indent="-228600" defTabSz="911225" eaLnBrk="0" hangingPunct="0">
              <a:defRPr>
                <a:solidFill>
                  <a:schemeClr val="tx1"/>
                </a:solidFill>
                <a:latin typeface="Arial" pitchFamily="34" charset="0"/>
              </a:defRPr>
            </a:lvl4pPr>
            <a:lvl5pPr marL="2057400" indent="-228600" defTabSz="911225" eaLnBrk="0" hangingPunct="0">
              <a:defRPr>
                <a:solidFill>
                  <a:schemeClr val="tx1"/>
                </a:solidFill>
                <a:latin typeface="Arial" pitchFamily="34" charset="0"/>
              </a:defRPr>
            </a:lvl5pPr>
            <a:lvl6pPr marL="2514600" indent="-228600" defTabSz="911225" eaLnBrk="0" fontAlgn="base" hangingPunct="0">
              <a:spcBef>
                <a:spcPct val="0"/>
              </a:spcBef>
              <a:spcAft>
                <a:spcPct val="0"/>
              </a:spcAft>
              <a:defRPr>
                <a:solidFill>
                  <a:schemeClr val="tx1"/>
                </a:solidFill>
                <a:latin typeface="Arial" pitchFamily="34" charset="0"/>
              </a:defRPr>
            </a:lvl6pPr>
            <a:lvl7pPr marL="2971800" indent="-228600" defTabSz="911225" eaLnBrk="0" fontAlgn="base" hangingPunct="0">
              <a:spcBef>
                <a:spcPct val="0"/>
              </a:spcBef>
              <a:spcAft>
                <a:spcPct val="0"/>
              </a:spcAft>
              <a:defRPr>
                <a:solidFill>
                  <a:schemeClr val="tx1"/>
                </a:solidFill>
                <a:latin typeface="Arial" pitchFamily="34" charset="0"/>
              </a:defRPr>
            </a:lvl7pPr>
            <a:lvl8pPr marL="3429000" indent="-228600" defTabSz="911225" eaLnBrk="0" fontAlgn="base" hangingPunct="0">
              <a:spcBef>
                <a:spcPct val="0"/>
              </a:spcBef>
              <a:spcAft>
                <a:spcPct val="0"/>
              </a:spcAft>
              <a:defRPr>
                <a:solidFill>
                  <a:schemeClr val="tx1"/>
                </a:solidFill>
                <a:latin typeface="Arial" pitchFamily="34" charset="0"/>
              </a:defRPr>
            </a:lvl8pPr>
            <a:lvl9pPr marL="3886200" indent="-228600" defTabSz="911225" eaLnBrk="0" fontAlgn="base" hangingPunct="0">
              <a:spcBef>
                <a:spcPct val="0"/>
              </a:spcBef>
              <a:spcAft>
                <a:spcPct val="0"/>
              </a:spcAft>
              <a:defRPr>
                <a:solidFill>
                  <a:schemeClr val="tx1"/>
                </a:solidFill>
                <a:latin typeface="Arial" pitchFamily="34" charset="0"/>
              </a:defRPr>
            </a:lvl9pPr>
          </a:lstStyle>
          <a:p>
            <a:pPr eaLnBrk="1" hangingPunct="1"/>
            <a:fld id="{90E1FC48-C28B-4BD7-A979-9368CF266935}" type="slidenum">
              <a:rPr lang="de-DE" smtClean="0">
                <a:ea typeface="ヒラギノ角ゴ Pro W3" pitchFamily="-112" charset="-128"/>
              </a:rPr>
              <a:pPr eaLnBrk="1" hangingPunct="1"/>
              <a:t>34</a:t>
            </a:fld>
            <a:endParaRPr lang="de-DE" smtClean="0">
              <a:ea typeface="ヒラギノ角ゴ Pro W3" pitchFamily="-112"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lienbildplatzhalter 1"/>
          <p:cNvSpPr>
            <a:spLocks noGrp="1" noRot="1" noChangeAspect="1" noTextEdit="1"/>
          </p:cNvSpPr>
          <p:nvPr>
            <p:ph type="sldImg"/>
          </p:nvPr>
        </p:nvSpPr>
        <p:spPr>
          <a:xfrm>
            <a:off x="854075" y="744538"/>
            <a:ext cx="4962525" cy="3722687"/>
          </a:xfrm>
          <a:ln/>
        </p:spPr>
      </p:sp>
      <p:sp>
        <p:nvSpPr>
          <p:cNvPr id="81923"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t>Wichtig:</a:t>
            </a:r>
          </a:p>
          <a:p>
            <a:r>
              <a:rPr lang="de-DE" smtClean="0"/>
              <a:t>Bewertung bedeutet nicht, zwischen richtig und falsch unterscheiden zu können. Diese Fähigkeit ist schon Teil der anderen Kompetenzbereiche. Bewertungen müssen vorgenommen werden, wenn in bestimmten Situationen im Prinzip unterschiedliche Entscheidungen möglich sind. Typisch: Dilemma-Situationen, bei denen jede Entscheidung Vor- und Nachteile hat.</a:t>
            </a:r>
          </a:p>
          <a:p>
            <a:endParaRPr lang="de-DE" smtClean="0"/>
          </a:p>
        </p:txBody>
      </p:sp>
      <p:sp>
        <p:nvSpPr>
          <p:cNvPr id="81924"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a:solidFill>
                  <a:schemeClr val="tx1"/>
                </a:solidFill>
                <a:latin typeface="Arial" pitchFamily="34" charset="0"/>
              </a:defRPr>
            </a:lvl1pPr>
            <a:lvl2pPr marL="742950" indent="-285750" defTabSz="911225" eaLnBrk="0" hangingPunct="0">
              <a:defRPr>
                <a:solidFill>
                  <a:schemeClr val="tx1"/>
                </a:solidFill>
                <a:latin typeface="Arial" pitchFamily="34" charset="0"/>
              </a:defRPr>
            </a:lvl2pPr>
            <a:lvl3pPr marL="1143000" indent="-228600" defTabSz="911225" eaLnBrk="0" hangingPunct="0">
              <a:defRPr>
                <a:solidFill>
                  <a:schemeClr val="tx1"/>
                </a:solidFill>
                <a:latin typeface="Arial" pitchFamily="34" charset="0"/>
              </a:defRPr>
            </a:lvl3pPr>
            <a:lvl4pPr marL="1600200" indent="-228600" defTabSz="911225" eaLnBrk="0" hangingPunct="0">
              <a:defRPr>
                <a:solidFill>
                  <a:schemeClr val="tx1"/>
                </a:solidFill>
                <a:latin typeface="Arial" pitchFamily="34" charset="0"/>
              </a:defRPr>
            </a:lvl4pPr>
            <a:lvl5pPr marL="2057400" indent="-228600" defTabSz="911225" eaLnBrk="0" hangingPunct="0">
              <a:defRPr>
                <a:solidFill>
                  <a:schemeClr val="tx1"/>
                </a:solidFill>
                <a:latin typeface="Arial" pitchFamily="34" charset="0"/>
              </a:defRPr>
            </a:lvl5pPr>
            <a:lvl6pPr marL="2514600" indent="-228600" defTabSz="911225" eaLnBrk="0" fontAlgn="base" hangingPunct="0">
              <a:spcBef>
                <a:spcPct val="0"/>
              </a:spcBef>
              <a:spcAft>
                <a:spcPct val="0"/>
              </a:spcAft>
              <a:defRPr>
                <a:solidFill>
                  <a:schemeClr val="tx1"/>
                </a:solidFill>
                <a:latin typeface="Arial" pitchFamily="34" charset="0"/>
              </a:defRPr>
            </a:lvl6pPr>
            <a:lvl7pPr marL="2971800" indent="-228600" defTabSz="911225" eaLnBrk="0" fontAlgn="base" hangingPunct="0">
              <a:spcBef>
                <a:spcPct val="0"/>
              </a:spcBef>
              <a:spcAft>
                <a:spcPct val="0"/>
              </a:spcAft>
              <a:defRPr>
                <a:solidFill>
                  <a:schemeClr val="tx1"/>
                </a:solidFill>
                <a:latin typeface="Arial" pitchFamily="34" charset="0"/>
              </a:defRPr>
            </a:lvl7pPr>
            <a:lvl8pPr marL="3429000" indent="-228600" defTabSz="911225" eaLnBrk="0" fontAlgn="base" hangingPunct="0">
              <a:spcBef>
                <a:spcPct val="0"/>
              </a:spcBef>
              <a:spcAft>
                <a:spcPct val="0"/>
              </a:spcAft>
              <a:defRPr>
                <a:solidFill>
                  <a:schemeClr val="tx1"/>
                </a:solidFill>
                <a:latin typeface="Arial" pitchFamily="34" charset="0"/>
              </a:defRPr>
            </a:lvl8pPr>
            <a:lvl9pPr marL="3886200" indent="-228600" defTabSz="911225" eaLnBrk="0" fontAlgn="base" hangingPunct="0">
              <a:spcBef>
                <a:spcPct val="0"/>
              </a:spcBef>
              <a:spcAft>
                <a:spcPct val="0"/>
              </a:spcAft>
              <a:defRPr>
                <a:solidFill>
                  <a:schemeClr val="tx1"/>
                </a:solidFill>
                <a:latin typeface="Arial" pitchFamily="34" charset="0"/>
              </a:defRPr>
            </a:lvl9pPr>
          </a:lstStyle>
          <a:p>
            <a:pPr eaLnBrk="1" hangingPunct="1"/>
            <a:fld id="{6FEF7520-6BC2-436B-8D65-682E643F98D7}" type="slidenum">
              <a:rPr lang="de-DE" smtClean="0">
                <a:ea typeface="ヒラギノ角ゴ Pro W3" pitchFamily="-112" charset="-128"/>
              </a:rPr>
              <a:pPr eaLnBrk="1" hangingPunct="1"/>
              <a:t>35</a:t>
            </a:fld>
            <a:endParaRPr lang="de-DE" smtClean="0">
              <a:ea typeface="ヒラギノ角ゴ Pro W3" pitchFamily="-112"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7F04AACB-92F6-4932-BD73-87F6DC993BA6}" type="slidenum">
              <a:rPr lang="de-DE" smtClean="0">
                <a:solidFill>
                  <a:srgbClr val="000000"/>
                </a:solidFill>
              </a:rPr>
              <a:pPr eaLnBrk="1" hangingPunct="1"/>
              <a:t>41</a:t>
            </a:fld>
            <a:endParaRPr lang="de-DE" smtClean="0">
              <a:solidFill>
                <a:srgbClr val="000000"/>
              </a:solidFill>
            </a:endParaRPr>
          </a:p>
        </p:txBody>
      </p:sp>
      <p:sp>
        <p:nvSpPr>
          <p:cNvPr id="82947" name="Rectangle 2"/>
          <p:cNvSpPr>
            <a:spLocks noGrp="1" noRot="1" noChangeAspect="1" noChangeArrowheads="1" noTextEdit="1"/>
          </p:cNvSpPr>
          <p:nvPr>
            <p:ph type="sldImg"/>
          </p:nvPr>
        </p:nvSpPr>
        <p:spPr>
          <a:xfrm>
            <a:off x="854075" y="744538"/>
            <a:ext cx="4962525" cy="3722687"/>
          </a:xfrm>
          <a:ln/>
        </p:spPr>
      </p:sp>
      <p:sp>
        <p:nvSpPr>
          <p:cNvPr id="82948"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a:defRPr sz="1200">
                <a:solidFill>
                  <a:schemeClr val="tx1"/>
                </a:solidFill>
                <a:latin typeface="Arial" pitchFamily="34" charset="0"/>
              </a:defRPr>
            </a:lvl1pPr>
            <a:lvl2pPr marL="742950" indent="-285750" defTabSz="908050">
              <a:defRPr sz="1200">
                <a:solidFill>
                  <a:schemeClr val="tx1"/>
                </a:solidFill>
                <a:latin typeface="Arial" pitchFamily="34" charset="0"/>
              </a:defRPr>
            </a:lvl2pPr>
            <a:lvl3pPr marL="1143000" indent="-228600" defTabSz="908050">
              <a:defRPr sz="1200">
                <a:solidFill>
                  <a:schemeClr val="tx1"/>
                </a:solidFill>
                <a:latin typeface="Arial" pitchFamily="34" charset="0"/>
              </a:defRPr>
            </a:lvl3pPr>
            <a:lvl4pPr marL="1600200" indent="-228600" defTabSz="908050">
              <a:defRPr sz="1200">
                <a:solidFill>
                  <a:schemeClr val="tx1"/>
                </a:solidFill>
                <a:latin typeface="Arial" pitchFamily="34" charset="0"/>
              </a:defRPr>
            </a:lvl4pPr>
            <a:lvl5pPr marL="2057400" indent="-228600" defTabSz="908050">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algn="r"/>
            <a:fld id="{308AE691-535E-4A69-951D-11ED98427462}" type="slidenum">
              <a:rPr lang="de-DE" altLang="de-DE"/>
              <a:pPr algn="r"/>
              <a:t>5</a:t>
            </a:fld>
            <a:endParaRPr lang="de-DE" altLang="de-DE"/>
          </a:p>
        </p:txBody>
      </p:sp>
      <p:sp>
        <p:nvSpPr>
          <p:cNvPr id="50179"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nchor="b"/>
          <a:lstStyle>
            <a:lvl1pPr defTabSz="903288">
              <a:defRPr sz="1200">
                <a:solidFill>
                  <a:schemeClr val="tx1"/>
                </a:solidFill>
                <a:latin typeface="Arial" pitchFamily="34" charset="0"/>
              </a:defRPr>
            </a:lvl1pPr>
            <a:lvl2pPr marL="742950" indent="-285750" defTabSz="903288">
              <a:defRPr sz="1200">
                <a:solidFill>
                  <a:schemeClr val="tx1"/>
                </a:solidFill>
                <a:latin typeface="Arial" pitchFamily="34" charset="0"/>
              </a:defRPr>
            </a:lvl2pPr>
            <a:lvl3pPr marL="1143000" indent="-228600" defTabSz="903288">
              <a:defRPr sz="1200">
                <a:solidFill>
                  <a:schemeClr val="tx1"/>
                </a:solidFill>
                <a:latin typeface="Arial" pitchFamily="34" charset="0"/>
              </a:defRPr>
            </a:lvl3pPr>
            <a:lvl4pPr marL="1600200" indent="-228600" defTabSz="903288">
              <a:defRPr sz="1200">
                <a:solidFill>
                  <a:schemeClr val="tx1"/>
                </a:solidFill>
                <a:latin typeface="Arial" pitchFamily="34" charset="0"/>
              </a:defRPr>
            </a:lvl4pPr>
            <a:lvl5pPr marL="2057400" indent="-228600" defTabSz="903288">
              <a:defRPr sz="1200">
                <a:solidFill>
                  <a:schemeClr val="tx1"/>
                </a:solidFill>
                <a:latin typeface="Arial" pitchFamily="34" charset="0"/>
              </a:defRPr>
            </a:lvl5pPr>
            <a:lvl6pPr marL="2514600" indent="-228600" defTabSz="903288" eaLnBrk="0" fontAlgn="base" hangingPunct="0">
              <a:spcBef>
                <a:spcPct val="30000"/>
              </a:spcBef>
              <a:spcAft>
                <a:spcPct val="0"/>
              </a:spcAft>
              <a:defRPr sz="1200">
                <a:solidFill>
                  <a:schemeClr val="tx1"/>
                </a:solidFill>
                <a:latin typeface="Arial" pitchFamily="34" charset="0"/>
              </a:defRPr>
            </a:lvl6pPr>
            <a:lvl7pPr marL="2971800" indent="-228600" defTabSz="903288" eaLnBrk="0" fontAlgn="base" hangingPunct="0">
              <a:spcBef>
                <a:spcPct val="30000"/>
              </a:spcBef>
              <a:spcAft>
                <a:spcPct val="0"/>
              </a:spcAft>
              <a:defRPr sz="1200">
                <a:solidFill>
                  <a:schemeClr val="tx1"/>
                </a:solidFill>
                <a:latin typeface="Arial" pitchFamily="34" charset="0"/>
              </a:defRPr>
            </a:lvl7pPr>
            <a:lvl8pPr marL="3429000" indent="-228600" defTabSz="903288" eaLnBrk="0" fontAlgn="base" hangingPunct="0">
              <a:spcBef>
                <a:spcPct val="30000"/>
              </a:spcBef>
              <a:spcAft>
                <a:spcPct val="0"/>
              </a:spcAft>
              <a:defRPr sz="1200">
                <a:solidFill>
                  <a:schemeClr val="tx1"/>
                </a:solidFill>
                <a:latin typeface="Arial" pitchFamily="34" charset="0"/>
              </a:defRPr>
            </a:lvl8pPr>
            <a:lvl9pPr marL="3886200" indent="-228600" defTabSz="903288" eaLnBrk="0" fontAlgn="base" hangingPunct="0">
              <a:spcBef>
                <a:spcPct val="30000"/>
              </a:spcBef>
              <a:spcAft>
                <a:spcPct val="0"/>
              </a:spcAft>
              <a:defRPr sz="1200">
                <a:solidFill>
                  <a:schemeClr val="tx1"/>
                </a:solidFill>
                <a:latin typeface="Arial" pitchFamily="34" charset="0"/>
              </a:defRPr>
            </a:lvl9pPr>
          </a:lstStyle>
          <a:p>
            <a:pPr algn="r"/>
            <a:fld id="{6F964587-6B26-468C-BFAC-F520F17006D7}" type="slidenum">
              <a:rPr lang="de-DE" altLang="de-DE">
                <a:ea typeface="ヒラギノ角ゴ Pro W3"/>
                <a:cs typeface="ヒラギノ角ゴ Pro W3"/>
              </a:rPr>
              <a:pPr algn="r"/>
              <a:t>5</a:t>
            </a:fld>
            <a:endParaRPr lang="de-DE" altLang="de-DE">
              <a:ea typeface="ヒラギノ角ゴ Pro W3"/>
              <a:cs typeface="ヒラギノ角ゴ Pro W3"/>
            </a:endParaRPr>
          </a:p>
        </p:txBody>
      </p:sp>
      <p:sp>
        <p:nvSpPr>
          <p:cNvPr id="50180" name="Rectangle 2"/>
          <p:cNvSpPr>
            <a:spLocks noGrp="1" noRot="1" noChangeAspect="1" noChangeArrowheads="1" noTextEdit="1"/>
          </p:cNvSpPr>
          <p:nvPr>
            <p:ph type="sldImg"/>
          </p:nvPr>
        </p:nvSpPr>
        <p:spPr>
          <a:xfrm>
            <a:off x="852488" y="744538"/>
            <a:ext cx="4964112" cy="3722687"/>
          </a:xfrm>
          <a:ln/>
        </p:spPr>
      </p:sp>
      <p:sp>
        <p:nvSpPr>
          <p:cNvPr id="50181" name="Rectangle 3"/>
          <p:cNvSpPr>
            <a:spLocks noGrp="1" noChangeArrowheads="1"/>
          </p:cNvSpPr>
          <p:nvPr>
            <p:ph type="body" idx="1"/>
          </p:nvPr>
        </p:nvSpPr>
        <p:spPr>
          <a:xfrm>
            <a:off x="887413" y="4714875"/>
            <a:ext cx="489426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lstStyle/>
          <a:p>
            <a:pPr eaLnBrk="1" hangingPunct="1"/>
            <a:endParaRPr lang="en-GB" alt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776663" y="9428163"/>
            <a:ext cx="2890837"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763" tIns="45382" rIns="90763" bIns="45382" anchor="b"/>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algn="r" eaLnBrk="1" hangingPunct="1"/>
            <a:fld id="{31CD6A7B-9BB9-4470-A46C-99A965143B37}" type="slidenum">
              <a:rPr lang="de-DE" sz="1200"/>
              <a:pPr algn="r" eaLnBrk="1" hangingPunct="1"/>
              <a:t>6</a:t>
            </a:fld>
            <a:endParaRPr lang="de-DE" sz="1200"/>
          </a:p>
        </p:txBody>
      </p:sp>
      <p:sp>
        <p:nvSpPr>
          <p:cNvPr id="62467"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algn="r" eaLnBrk="1" hangingPunct="1"/>
            <a:fld id="{90B206BE-D55F-458F-B8A0-6AE7B0279E92}" type="slidenum">
              <a:rPr lang="de-DE" sz="1200"/>
              <a:pPr algn="r" eaLnBrk="1" hangingPunct="1"/>
              <a:t>6</a:t>
            </a:fld>
            <a:endParaRPr lang="de-DE" sz="1200"/>
          </a:p>
        </p:txBody>
      </p:sp>
      <p:sp>
        <p:nvSpPr>
          <p:cNvPr id="62468" name="Rectangle 2"/>
          <p:cNvSpPr>
            <a:spLocks noGrp="1" noRot="1" noChangeAspect="1" noChangeArrowheads="1" noTextEdit="1"/>
          </p:cNvSpPr>
          <p:nvPr>
            <p:ph type="sldImg"/>
          </p:nvPr>
        </p:nvSpPr>
        <p:spPr>
          <a:xfrm>
            <a:off x="852488" y="744538"/>
            <a:ext cx="4964112" cy="3722687"/>
          </a:xfrm>
          <a:ln/>
        </p:spPr>
      </p:sp>
      <p:sp>
        <p:nvSpPr>
          <p:cNvPr id="62469" name="Rectangle 3"/>
          <p:cNvSpPr>
            <a:spLocks noGrp="1" noChangeArrowheads="1"/>
          </p:cNvSpPr>
          <p:nvPr>
            <p:ph type="body" idx="1"/>
          </p:nvPr>
        </p:nvSpPr>
        <p:spPr>
          <a:xfrm>
            <a:off x="887413" y="4714875"/>
            <a:ext cx="4894262" cy="4467225"/>
          </a:xfrm>
          <a:noFill/>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776663" y="9428163"/>
            <a:ext cx="2890837"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763" tIns="45382" rIns="90763" bIns="45382" anchor="b"/>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algn="r" eaLnBrk="1" hangingPunct="1"/>
            <a:fld id="{3F7377DF-09AC-4603-9660-F2332A0982FB}" type="slidenum">
              <a:rPr lang="de-DE" sz="1200"/>
              <a:pPr algn="r" eaLnBrk="1" hangingPunct="1"/>
              <a:t>8</a:t>
            </a:fld>
            <a:endParaRPr lang="de-DE" sz="1200"/>
          </a:p>
        </p:txBody>
      </p:sp>
      <p:sp>
        <p:nvSpPr>
          <p:cNvPr id="63491" name="Rectangle 7"/>
          <p:cNvSpPr txBox="1">
            <a:spLocks noGrp="1" noChangeArrowheads="1"/>
          </p:cNvSpPr>
          <p:nvPr/>
        </p:nvSpPr>
        <p:spPr bwMode="auto">
          <a:xfrm>
            <a:off x="3776663" y="9429750"/>
            <a:ext cx="28908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91" tIns="45296" rIns="90591" bIns="45296" anchor="b"/>
          <a:lstStyle>
            <a:lvl1pPr defTabSz="904875" eaLnBrk="0" hangingPunct="0">
              <a:defRPr>
                <a:solidFill>
                  <a:schemeClr val="tx1"/>
                </a:solidFill>
                <a:latin typeface="Arial" pitchFamily="34" charset="0"/>
              </a:defRPr>
            </a:lvl1pPr>
            <a:lvl2pPr marL="742950" indent="-285750" defTabSz="904875" eaLnBrk="0" hangingPunct="0">
              <a:defRPr>
                <a:solidFill>
                  <a:schemeClr val="tx1"/>
                </a:solidFill>
                <a:latin typeface="Arial" pitchFamily="34" charset="0"/>
              </a:defRPr>
            </a:lvl2pPr>
            <a:lvl3pPr marL="1143000" indent="-228600" defTabSz="904875" eaLnBrk="0" hangingPunct="0">
              <a:defRPr>
                <a:solidFill>
                  <a:schemeClr val="tx1"/>
                </a:solidFill>
                <a:latin typeface="Arial" pitchFamily="34" charset="0"/>
              </a:defRPr>
            </a:lvl3pPr>
            <a:lvl4pPr marL="1600200" indent="-228600" defTabSz="904875" eaLnBrk="0" hangingPunct="0">
              <a:defRPr>
                <a:solidFill>
                  <a:schemeClr val="tx1"/>
                </a:solidFill>
                <a:latin typeface="Arial" pitchFamily="34" charset="0"/>
              </a:defRPr>
            </a:lvl4pPr>
            <a:lvl5pPr marL="2057400" indent="-228600" defTabSz="904875" eaLnBrk="0" hangingPunct="0">
              <a:defRPr>
                <a:solidFill>
                  <a:schemeClr val="tx1"/>
                </a:solidFill>
                <a:latin typeface="Arial" pitchFamily="34" charset="0"/>
              </a:defRPr>
            </a:lvl5pPr>
            <a:lvl6pPr marL="2514600" indent="-228600" defTabSz="904875" eaLnBrk="0" fontAlgn="base" hangingPunct="0">
              <a:spcBef>
                <a:spcPct val="0"/>
              </a:spcBef>
              <a:spcAft>
                <a:spcPct val="0"/>
              </a:spcAft>
              <a:defRPr>
                <a:solidFill>
                  <a:schemeClr val="tx1"/>
                </a:solidFill>
                <a:latin typeface="Arial" pitchFamily="34" charset="0"/>
              </a:defRPr>
            </a:lvl6pPr>
            <a:lvl7pPr marL="2971800" indent="-228600" defTabSz="904875" eaLnBrk="0" fontAlgn="base" hangingPunct="0">
              <a:spcBef>
                <a:spcPct val="0"/>
              </a:spcBef>
              <a:spcAft>
                <a:spcPct val="0"/>
              </a:spcAft>
              <a:defRPr>
                <a:solidFill>
                  <a:schemeClr val="tx1"/>
                </a:solidFill>
                <a:latin typeface="Arial" pitchFamily="34" charset="0"/>
              </a:defRPr>
            </a:lvl7pPr>
            <a:lvl8pPr marL="3429000" indent="-228600" defTabSz="904875" eaLnBrk="0" fontAlgn="base" hangingPunct="0">
              <a:spcBef>
                <a:spcPct val="0"/>
              </a:spcBef>
              <a:spcAft>
                <a:spcPct val="0"/>
              </a:spcAft>
              <a:defRPr>
                <a:solidFill>
                  <a:schemeClr val="tx1"/>
                </a:solidFill>
                <a:latin typeface="Arial" pitchFamily="34" charset="0"/>
              </a:defRPr>
            </a:lvl8pPr>
            <a:lvl9pPr marL="3886200" indent="-228600" defTabSz="904875" eaLnBrk="0" fontAlgn="base" hangingPunct="0">
              <a:spcBef>
                <a:spcPct val="0"/>
              </a:spcBef>
              <a:spcAft>
                <a:spcPct val="0"/>
              </a:spcAft>
              <a:defRPr>
                <a:solidFill>
                  <a:schemeClr val="tx1"/>
                </a:solidFill>
                <a:latin typeface="Arial" pitchFamily="34" charset="0"/>
              </a:defRPr>
            </a:lvl9pPr>
          </a:lstStyle>
          <a:p>
            <a:pPr algn="r" eaLnBrk="1" hangingPunct="1"/>
            <a:fld id="{C8994F54-7298-41FF-8873-1180FE385E8B}" type="slidenum">
              <a:rPr lang="de-DE" sz="1200">
                <a:ea typeface="ヒラギノ角ゴ Pro W3" pitchFamily="-112" charset="-128"/>
                <a:cs typeface="Arial" pitchFamily="34" charset="0"/>
              </a:rPr>
              <a:pPr algn="r" eaLnBrk="1" hangingPunct="1"/>
              <a:t>8</a:t>
            </a:fld>
            <a:endParaRPr lang="de-DE" sz="1200">
              <a:ea typeface="ヒラギノ角ゴ Pro W3" pitchFamily="-112" charset="-128"/>
              <a:cs typeface="Arial" pitchFamily="34" charset="0"/>
            </a:endParaRPr>
          </a:p>
        </p:txBody>
      </p:sp>
      <p:sp>
        <p:nvSpPr>
          <p:cNvPr id="63492" name="Rectangle 2"/>
          <p:cNvSpPr>
            <a:spLocks noGrp="1" noRot="1" noChangeAspect="1" noChangeArrowheads="1" noTextEdit="1"/>
          </p:cNvSpPr>
          <p:nvPr>
            <p:ph type="sldImg"/>
          </p:nvPr>
        </p:nvSpPr>
        <p:spPr>
          <a:xfrm>
            <a:off x="852488" y="744538"/>
            <a:ext cx="4964112" cy="3722687"/>
          </a:xfrm>
          <a:ln/>
        </p:spPr>
      </p:sp>
      <p:sp>
        <p:nvSpPr>
          <p:cNvPr id="63493" name="Rectangle 3"/>
          <p:cNvSpPr>
            <a:spLocks noGrp="1" noChangeArrowheads="1"/>
          </p:cNvSpPr>
          <p:nvPr>
            <p:ph type="body" idx="1"/>
          </p:nvPr>
        </p:nvSpPr>
        <p:spPr>
          <a:noFill/>
        </p:spPr>
        <p:txBody>
          <a:bodyPr lIns="90591" tIns="45296" rIns="90591" bIns="45296"/>
          <a:lstStyle/>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C41CAA1C-F0ED-468F-A8CF-59BCC9C55003}" type="slidenum">
              <a:rPr lang="de-DE" smtClean="0"/>
              <a:pPr eaLnBrk="1" hangingPunct="1"/>
              <a:t>10</a:t>
            </a:fld>
            <a:endParaRPr lang="de-DE" smtClean="0"/>
          </a:p>
        </p:txBody>
      </p:sp>
      <p:sp>
        <p:nvSpPr>
          <p:cNvPr id="64515" name="Rectangle 2"/>
          <p:cNvSpPr>
            <a:spLocks noGrp="1" noRot="1" noChangeAspect="1" noChangeArrowheads="1" noTextEdit="1"/>
          </p:cNvSpPr>
          <p:nvPr>
            <p:ph type="sldImg"/>
          </p:nvPr>
        </p:nvSpPr>
        <p:spPr>
          <a:xfrm>
            <a:off x="854075" y="744538"/>
            <a:ext cx="4962525" cy="3722687"/>
          </a:xfrm>
          <a:ln/>
        </p:spPr>
      </p:sp>
      <p:sp>
        <p:nvSpPr>
          <p:cNvPr id="64516"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nchor="b"/>
          <a:lstStyle>
            <a:lvl1pPr defTabSz="903288" eaLnBrk="0" hangingPunct="0">
              <a:spcBef>
                <a:spcPct val="30000"/>
              </a:spcBef>
              <a:defRPr sz="1200">
                <a:solidFill>
                  <a:schemeClr val="tx1"/>
                </a:solidFill>
                <a:latin typeface="Arial" pitchFamily="34" charset="0"/>
              </a:defRPr>
            </a:lvl1pPr>
            <a:lvl2pPr marL="742950" indent="-285750" defTabSz="903288" eaLnBrk="0" hangingPunct="0">
              <a:spcBef>
                <a:spcPct val="30000"/>
              </a:spcBef>
              <a:defRPr sz="1200">
                <a:solidFill>
                  <a:schemeClr val="tx1"/>
                </a:solidFill>
                <a:latin typeface="Arial" pitchFamily="34" charset="0"/>
              </a:defRPr>
            </a:lvl2pPr>
            <a:lvl3pPr marL="1143000" indent="-228600" defTabSz="903288" eaLnBrk="0" hangingPunct="0">
              <a:spcBef>
                <a:spcPct val="30000"/>
              </a:spcBef>
              <a:defRPr sz="1200">
                <a:solidFill>
                  <a:schemeClr val="tx1"/>
                </a:solidFill>
                <a:latin typeface="Arial" pitchFamily="34" charset="0"/>
              </a:defRPr>
            </a:lvl3pPr>
            <a:lvl4pPr marL="1600200" indent="-228600" defTabSz="903288" eaLnBrk="0" hangingPunct="0">
              <a:spcBef>
                <a:spcPct val="30000"/>
              </a:spcBef>
              <a:defRPr sz="1200">
                <a:solidFill>
                  <a:schemeClr val="tx1"/>
                </a:solidFill>
                <a:latin typeface="Arial" pitchFamily="34" charset="0"/>
              </a:defRPr>
            </a:lvl4pPr>
            <a:lvl5pPr marL="2057400" indent="-228600" defTabSz="903288" eaLnBrk="0" hangingPunct="0">
              <a:spcBef>
                <a:spcPct val="30000"/>
              </a:spcBef>
              <a:defRPr sz="1200">
                <a:solidFill>
                  <a:schemeClr val="tx1"/>
                </a:solidFill>
                <a:latin typeface="Arial" pitchFamily="34" charset="0"/>
              </a:defRPr>
            </a:lvl5pPr>
            <a:lvl6pPr marL="2514600" indent="-228600" defTabSz="903288" eaLnBrk="0" fontAlgn="base" hangingPunct="0">
              <a:spcBef>
                <a:spcPct val="30000"/>
              </a:spcBef>
              <a:spcAft>
                <a:spcPct val="0"/>
              </a:spcAft>
              <a:defRPr sz="1200">
                <a:solidFill>
                  <a:schemeClr val="tx1"/>
                </a:solidFill>
                <a:latin typeface="Arial" pitchFamily="34" charset="0"/>
              </a:defRPr>
            </a:lvl6pPr>
            <a:lvl7pPr marL="2971800" indent="-228600" defTabSz="903288" eaLnBrk="0" fontAlgn="base" hangingPunct="0">
              <a:spcBef>
                <a:spcPct val="30000"/>
              </a:spcBef>
              <a:spcAft>
                <a:spcPct val="0"/>
              </a:spcAft>
              <a:defRPr sz="1200">
                <a:solidFill>
                  <a:schemeClr val="tx1"/>
                </a:solidFill>
                <a:latin typeface="Arial" pitchFamily="34" charset="0"/>
              </a:defRPr>
            </a:lvl7pPr>
            <a:lvl8pPr marL="3429000" indent="-228600" defTabSz="903288" eaLnBrk="0" fontAlgn="base" hangingPunct="0">
              <a:spcBef>
                <a:spcPct val="30000"/>
              </a:spcBef>
              <a:spcAft>
                <a:spcPct val="0"/>
              </a:spcAft>
              <a:defRPr sz="1200">
                <a:solidFill>
                  <a:schemeClr val="tx1"/>
                </a:solidFill>
                <a:latin typeface="Arial" pitchFamily="34" charset="0"/>
              </a:defRPr>
            </a:lvl8pPr>
            <a:lvl9pPr marL="3886200" indent="-228600" defTabSz="903288"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40F38BB9-EDF3-4E83-9C10-6F1869AFCCEE}" type="slidenum">
              <a:rPr lang="de-DE" altLang="de-DE">
                <a:ea typeface="ヒラギノ角ゴ Pro W3"/>
                <a:cs typeface="ヒラギノ角ゴ Pro W3"/>
              </a:rPr>
              <a:pPr algn="r" eaLnBrk="1" hangingPunct="1">
                <a:spcBef>
                  <a:spcPct val="0"/>
                </a:spcBef>
              </a:pPr>
              <a:t>11</a:t>
            </a:fld>
            <a:endParaRPr lang="de-DE" altLang="de-DE">
              <a:ea typeface="ヒラギノ角ゴ Pro W3"/>
              <a:cs typeface="ヒラギノ角ゴ Pro W3"/>
            </a:endParaRPr>
          </a:p>
        </p:txBody>
      </p:sp>
      <p:sp>
        <p:nvSpPr>
          <p:cNvPr id="55299" name="Rectangle 2"/>
          <p:cNvSpPr>
            <a:spLocks noGrp="1" noRot="1" noChangeAspect="1" noChangeArrowheads="1" noTextEdit="1"/>
          </p:cNvSpPr>
          <p:nvPr>
            <p:ph type="sldImg"/>
          </p:nvPr>
        </p:nvSpPr>
        <p:spPr>
          <a:xfrm>
            <a:off x="855663" y="744538"/>
            <a:ext cx="4960937" cy="3722687"/>
          </a:xfrm>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lstStyle/>
          <a:p>
            <a:endParaRPr lang="de-DE" alt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51430DA8-0B4F-41A7-ACBD-AF0FB6F52363}" type="slidenum">
              <a:rPr lang="de-DE" smtClean="0"/>
              <a:pPr eaLnBrk="1" hangingPunct="1"/>
              <a:t>12</a:t>
            </a:fld>
            <a:endParaRPr lang="de-DE" smtClean="0"/>
          </a:p>
        </p:txBody>
      </p:sp>
      <p:sp>
        <p:nvSpPr>
          <p:cNvPr id="65539" name="Rectangle 2"/>
          <p:cNvSpPr>
            <a:spLocks noGrp="1" noRot="1" noChangeAspect="1" noChangeArrowheads="1" noTextEdit="1"/>
          </p:cNvSpPr>
          <p:nvPr>
            <p:ph type="sldImg"/>
          </p:nvPr>
        </p:nvSpPr>
        <p:spPr>
          <a:xfrm>
            <a:off x="854075" y="744538"/>
            <a:ext cx="4962525" cy="3722687"/>
          </a:xfrm>
          <a:ln/>
        </p:spPr>
      </p:sp>
      <p:sp>
        <p:nvSpPr>
          <p:cNvPr id="65540"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08050" eaLnBrk="0" hangingPunct="0">
              <a:defRPr>
                <a:solidFill>
                  <a:schemeClr val="tx1"/>
                </a:solidFill>
                <a:latin typeface="Arial" pitchFamily="34" charset="0"/>
              </a:defRPr>
            </a:lvl1pPr>
            <a:lvl2pPr marL="742950" indent="-285750" defTabSz="908050" eaLnBrk="0" hangingPunct="0">
              <a:defRPr>
                <a:solidFill>
                  <a:schemeClr val="tx1"/>
                </a:solidFill>
                <a:latin typeface="Arial" pitchFamily="34" charset="0"/>
              </a:defRPr>
            </a:lvl2pPr>
            <a:lvl3pPr marL="1143000" indent="-228600" defTabSz="908050" eaLnBrk="0" hangingPunct="0">
              <a:defRPr>
                <a:solidFill>
                  <a:schemeClr val="tx1"/>
                </a:solidFill>
                <a:latin typeface="Arial" pitchFamily="34" charset="0"/>
              </a:defRPr>
            </a:lvl3pPr>
            <a:lvl4pPr marL="1600200" indent="-228600" defTabSz="908050" eaLnBrk="0" hangingPunct="0">
              <a:defRPr>
                <a:solidFill>
                  <a:schemeClr val="tx1"/>
                </a:solidFill>
                <a:latin typeface="Arial" pitchFamily="34" charset="0"/>
              </a:defRPr>
            </a:lvl4pPr>
            <a:lvl5pPr marL="2057400" indent="-228600" defTabSz="908050" eaLnBrk="0" hangingPunct="0">
              <a:defRPr>
                <a:solidFill>
                  <a:schemeClr val="tx1"/>
                </a:solidFill>
                <a:latin typeface="Arial" pitchFamily="34" charset="0"/>
              </a:defRPr>
            </a:lvl5pPr>
            <a:lvl6pPr marL="2514600" indent="-228600" defTabSz="908050" eaLnBrk="0" fontAlgn="base" hangingPunct="0">
              <a:spcBef>
                <a:spcPct val="0"/>
              </a:spcBef>
              <a:spcAft>
                <a:spcPct val="0"/>
              </a:spcAft>
              <a:defRPr>
                <a:solidFill>
                  <a:schemeClr val="tx1"/>
                </a:solidFill>
                <a:latin typeface="Arial" pitchFamily="34" charset="0"/>
              </a:defRPr>
            </a:lvl6pPr>
            <a:lvl7pPr marL="2971800" indent="-228600" defTabSz="908050" eaLnBrk="0" fontAlgn="base" hangingPunct="0">
              <a:spcBef>
                <a:spcPct val="0"/>
              </a:spcBef>
              <a:spcAft>
                <a:spcPct val="0"/>
              </a:spcAft>
              <a:defRPr>
                <a:solidFill>
                  <a:schemeClr val="tx1"/>
                </a:solidFill>
                <a:latin typeface="Arial" pitchFamily="34" charset="0"/>
              </a:defRPr>
            </a:lvl7pPr>
            <a:lvl8pPr marL="3429000" indent="-228600" defTabSz="908050" eaLnBrk="0" fontAlgn="base" hangingPunct="0">
              <a:spcBef>
                <a:spcPct val="0"/>
              </a:spcBef>
              <a:spcAft>
                <a:spcPct val="0"/>
              </a:spcAft>
              <a:defRPr>
                <a:solidFill>
                  <a:schemeClr val="tx1"/>
                </a:solidFill>
                <a:latin typeface="Arial" pitchFamily="34" charset="0"/>
              </a:defRPr>
            </a:lvl8pPr>
            <a:lvl9pPr marL="3886200" indent="-228600" defTabSz="908050" eaLnBrk="0" fontAlgn="base" hangingPunct="0">
              <a:spcBef>
                <a:spcPct val="0"/>
              </a:spcBef>
              <a:spcAft>
                <a:spcPct val="0"/>
              </a:spcAft>
              <a:defRPr>
                <a:solidFill>
                  <a:schemeClr val="tx1"/>
                </a:solidFill>
                <a:latin typeface="Arial" pitchFamily="34" charset="0"/>
              </a:defRPr>
            </a:lvl9pPr>
          </a:lstStyle>
          <a:p>
            <a:pPr eaLnBrk="1" hangingPunct="1"/>
            <a:fld id="{F43BF695-3B0F-4B5F-99C0-A9FD22997BEF}" type="slidenum">
              <a:rPr lang="de-DE" smtClean="0"/>
              <a:pPr eaLnBrk="1" hangingPunct="1"/>
              <a:t>13</a:t>
            </a:fld>
            <a:endParaRPr lang="de-DE" smtClean="0"/>
          </a:p>
        </p:txBody>
      </p:sp>
      <p:sp>
        <p:nvSpPr>
          <p:cNvPr id="66563" name="Rectangle 2"/>
          <p:cNvSpPr>
            <a:spLocks noGrp="1" noRot="1" noChangeAspect="1" noChangeArrowheads="1" noTextEdit="1"/>
          </p:cNvSpPr>
          <p:nvPr>
            <p:ph type="sldImg"/>
          </p:nvPr>
        </p:nvSpPr>
        <p:spPr>
          <a:xfrm>
            <a:off x="854075" y="744538"/>
            <a:ext cx="4962525" cy="3722687"/>
          </a:xfrm>
          <a:ln/>
        </p:spPr>
      </p:sp>
      <p:sp>
        <p:nvSpPr>
          <p:cNvPr id="66564"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4"/>
          <p:cNvSpPr>
            <a:spLocks noGrp="1"/>
          </p:cNvSpPr>
          <p:nvPr>
            <p:ph type="sldNum" sz="quarter" idx="10"/>
          </p:nvPr>
        </p:nvSpPr>
        <p:spPr/>
        <p:txBody>
          <a:bodyPr/>
          <a:lstStyle>
            <a:lvl1pPr>
              <a:defRPr/>
            </a:lvl1pPr>
          </a:lstStyle>
          <a:p>
            <a:pPr>
              <a:defRPr/>
            </a:pPr>
            <a:fld id="{7D9FB389-A331-4DBC-90ED-1118711670DF}" type="slidenum">
              <a:rPr lang="de-DE"/>
              <a:pPr>
                <a:defRPr/>
              </a:pPr>
              <a:t>‹Nr.›</a:t>
            </a:fld>
            <a:endParaRPr lang="de-DE"/>
          </a:p>
        </p:txBody>
      </p:sp>
    </p:spTree>
    <p:extLst>
      <p:ext uri="{BB962C8B-B14F-4D97-AF65-F5344CB8AC3E}">
        <p14:creationId xmlns:p14="http://schemas.microsoft.com/office/powerpoint/2010/main" val="2903965012"/>
      </p:ext>
    </p:extLst>
  </p:cSld>
  <p:clrMapOvr>
    <a:masterClrMapping/>
  </p:clrMapOvr>
  <p:transition advClick="0" advTm="10000"/>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539750" y="3573463"/>
            <a:ext cx="8064500" cy="2160587"/>
          </a:xfrm>
        </p:spPr>
        <p:txBody>
          <a:bodyPr/>
          <a:lstStyle/>
          <a:p>
            <a:pPr lvl="0"/>
            <a:endParaRPr lang="de-DE" noProof="0" smtClean="0"/>
          </a:p>
        </p:txBody>
      </p:sp>
      <p:sp>
        <p:nvSpPr>
          <p:cNvPr id="4" name="Rectangle 8"/>
          <p:cNvSpPr>
            <a:spLocks noGrp="1" noChangeArrowheads="1"/>
          </p:cNvSpPr>
          <p:nvPr>
            <p:ph type="sldNum" sz="quarter" idx="10"/>
          </p:nvPr>
        </p:nvSpPr>
        <p:spPr/>
        <p:txBody>
          <a:bodyPr/>
          <a:lstStyle>
            <a:lvl1pPr>
              <a:defRPr/>
            </a:lvl1pPr>
          </a:lstStyle>
          <a:p>
            <a:pPr>
              <a:defRPr/>
            </a:pPr>
            <a:fld id="{BD52FC57-F280-4CE6-90F1-AD708A0C27B8}" type="slidenum">
              <a:rPr lang="de-DE"/>
              <a:pPr>
                <a:defRPr/>
              </a:pPr>
              <a:t>‹Nr.›</a:t>
            </a:fld>
            <a:endParaRPr lang="de-DE"/>
          </a:p>
        </p:txBody>
      </p:sp>
    </p:spTree>
    <p:extLst>
      <p:ext uri="{BB962C8B-B14F-4D97-AF65-F5344CB8AC3E}">
        <p14:creationId xmlns:p14="http://schemas.microsoft.com/office/powerpoint/2010/main" val="2791536635"/>
      </p:ext>
    </p:extLst>
  </p:cSld>
  <p:clrMapOvr>
    <a:masterClrMapping/>
  </p:clrMapOvr>
  <p:transition advClick="0" advTm="10000"/>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539750" y="1268413"/>
            <a:ext cx="8064500" cy="446563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Rectangle 8"/>
          <p:cNvSpPr>
            <a:spLocks noGrp="1" noChangeArrowheads="1"/>
          </p:cNvSpPr>
          <p:nvPr>
            <p:ph type="sldNum" sz="quarter" idx="10"/>
          </p:nvPr>
        </p:nvSpPr>
        <p:spPr/>
        <p:txBody>
          <a:bodyPr/>
          <a:lstStyle>
            <a:lvl1pPr>
              <a:defRPr/>
            </a:lvl1pPr>
          </a:lstStyle>
          <a:p>
            <a:pPr>
              <a:defRPr/>
            </a:pPr>
            <a:fld id="{36BB3425-E7EE-4320-9430-97F0EEE32F75}" type="slidenum">
              <a:rPr lang="de-DE"/>
              <a:pPr>
                <a:defRPr/>
              </a:pPr>
              <a:t>‹Nr.›</a:t>
            </a:fld>
            <a:endParaRPr lang="de-DE"/>
          </a:p>
        </p:txBody>
      </p:sp>
    </p:spTree>
    <p:extLst>
      <p:ext uri="{BB962C8B-B14F-4D97-AF65-F5344CB8AC3E}">
        <p14:creationId xmlns:p14="http://schemas.microsoft.com/office/powerpoint/2010/main" val="2365004472"/>
      </p:ext>
    </p:extLst>
  </p:cSld>
  <p:clrMapOvr>
    <a:masterClrMapping/>
  </p:clrMapOvr>
  <p:transition advClick="0" advTm="1000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Inhaltsplatzhalter 2"/>
          <p:cNvSpPr>
            <a:spLocks noGrp="1"/>
          </p:cNvSpPr>
          <p:nvPr>
            <p:ph idx="1"/>
          </p:nvPr>
        </p:nvSpPr>
        <p:spPr>
          <a:xfrm>
            <a:off x="539750" y="3573463"/>
            <a:ext cx="8064500" cy="21605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4"/>
          <p:cNvSpPr>
            <a:spLocks noGrp="1"/>
          </p:cNvSpPr>
          <p:nvPr>
            <p:ph type="sldNum" sz="quarter" idx="10"/>
          </p:nvPr>
        </p:nvSpPr>
        <p:spPr/>
        <p:txBody>
          <a:bodyPr/>
          <a:lstStyle>
            <a:lvl1pPr>
              <a:defRPr/>
            </a:lvl1pPr>
          </a:lstStyle>
          <a:p>
            <a:pPr>
              <a:defRPr/>
            </a:pPr>
            <a:fld id="{26259B77-D4D4-4344-AC2E-61664F80E7E8}" type="slidenum">
              <a:rPr lang="de-DE"/>
              <a:pPr>
                <a:defRPr/>
              </a:pPr>
              <a:t>‹Nr.›</a:t>
            </a:fld>
            <a:endParaRPr lang="de-DE"/>
          </a:p>
        </p:txBody>
      </p:sp>
    </p:spTree>
    <p:extLst>
      <p:ext uri="{BB962C8B-B14F-4D97-AF65-F5344CB8AC3E}">
        <p14:creationId xmlns:p14="http://schemas.microsoft.com/office/powerpoint/2010/main" val="1044019911"/>
      </p:ext>
    </p:extLst>
  </p:cSld>
  <p:clrMapOvr>
    <a:masterClrMapping/>
  </p:clrMapOvr>
  <p:transition advClick="0"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8"/>
          <p:cNvSpPr>
            <a:spLocks noGrp="1" noChangeArrowheads="1"/>
          </p:cNvSpPr>
          <p:nvPr>
            <p:ph type="sldNum" sz="quarter" idx="10"/>
          </p:nvPr>
        </p:nvSpPr>
        <p:spPr/>
        <p:txBody>
          <a:bodyPr/>
          <a:lstStyle>
            <a:lvl1pPr>
              <a:defRPr/>
            </a:lvl1pPr>
          </a:lstStyle>
          <a:p>
            <a:pPr>
              <a:defRPr/>
            </a:pPr>
            <a:fld id="{FDAD27EF-1B2E-431A-9D1A-94B59A919F62}" type="slidenum">
              <a:rPr lang="de-DE"/>
              <a:pPr>
                <a:defRPr/>
              </a:pPr>
              <a:t>‹Nr.›</a:t>
            </a:fld>
            <a:endParaRPr lang="de-DE"/>
          </a:p>
        </p:txBody>
      </p:sp>
    </p:spTree>
    <p:extLst>
      <p:ext uri="{BB962C8B-B14F-4D97-AF65-F5344CB8AC3E}">
        <p14:creationId xmlns:p14="http://schemas.microsoft.com/office/powerpoint/2010/main" val="3307562366"/>
      </p:ext>
    </p:extLst>
  </p:cSld>
  <p:clrMapOvr>
    <a:masterClrMapping/>
  </p:clrMapOvr>
  <p:transition advClick="0" advTm="1000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8"/>
          <p:cNvSpPr>
            <a:spLocks noGrp="1" noChangeArrowheads="1"/>
          </p:cNvSpPr>
          <p:nvPr>
            <p:ph type="sldNum" sz="quarter" idx="10"/>
          </p:nvPr>
        </p:nvSpPr>
        <p:spPr/>
        <p:txBody>
          <a:bodyPr/>
          <a:lstStyle>
            <a:lvl1pPr>
              <a:defRPr/>
            </a:lvl1pPr>
          </a:lstStyle>
          <a:p>
            <a:pPr>
              <a:defRPr/>
            </a:pPr>
            <a:fld id="{803449A0-7D0D-4AA6-BEEB-3F55AF31AC0C}" type="slidenum">
              <a:rPr lang="de-DE"/>
              <a:pPr>
                <a:defRPr/>
              </a:pPr>
              <a:t>‹Nr.›</a:t>
            </a:fld>
            <a:endParaRPr lang="de-DE"/>
          </a:p>
        </p:txBody>
      </p:sp>
    </p:spTree>
    <p:extLst>
      <p:ext uri="{BB962C8B-B14F-4D97-AF65-F5344CB8AC3E}">
        <p14:creationId xmlns:p14="http://schemas.microsoft.com/office/powerpoint/2010/main" val="6338242"/>
      </p:ext>
    </p:extLst>
  </p:cSld>
  <p:clrMapOvr>
    <a:masterClrMapping/>
  </p:clrMapOvr>
  <p:transition advClick="0"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8"/>
          <p:cNvSpPr>
            <a:spLocks noGrp="1" noChangeArrowheads="1"/>
          </p:cNvSpPr>
          <p:nvPr>
            <p:ph type="sldNum" sz="quarter" idx="10"/>
          </p:nvPr>
        </p:nvSpPr>
        <p:spPr/>
        <p:txBody>
          <a:bodyPr/>
          <a:lstStyle>
            <a:lvl1pPr>
              <a:defRPr/>
            </a:lvl1pPr>
          </a:lstStyle>
          <a:p>
            <a:pPr>
              <a:defRPr/>
            </a:pPr>
            <a:fld id="{8889FC26-F9A8-4A24-8263-FF4A1EAA7E88}" type="slidenum">
              <a:rPr lang="de-DE"/>
              <a:pPr>
                <a:defRPr/>
              </a:pPr>
              <a:t>‹Nr.›</a:t>
            </a:fld>
            <a:endParaRPr lang="de-DE"/>
          </a:p>
        </p:txBody>
      </p:sp>
    </p:spTree>
    <p:extLst>
      <p:ext uri="{BB962C8B-B14F-4D97-AF65-F5344CB8AC3E}">
        <p14:creationId xmlns:p14="http://schemas.microsoft.com/office/powerpoint/2010/main" val="1339661688"/>
      </p:ext>
    </p:extLst>
  </p:cSld>
  <p:clrMapOvr>
    <a:masterClrMapping/>
  </p:clrMapOvr>
  <p:transition advClick="0"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a:defRPr/>
            </a:lvl1pPr>
          </a:lstStyle>
          <a:p>
            <a:pPr>
              <a:defRPr/>
            </a:pPr>
            <a:fld id="{FB9A96B2-A6E3-4124-8BB0-17F0AACD6A14}" type="slidenum">
              <a:rPr lang="de-DE"/>
              <a:pPr>
                <a:defRPr/>
              </a:pPr>
              <a:t>‹Nr.›</a:t>
            </a:fld>
            <a:endParaRPr lang="de-DE"/>
          </a:p>
        </p:txBody>
      </p:sp>
    </p:spTree>
    <p:extLst>
      <p:ext uri="{BB962C8B-B14F-4D97-AF65-F5344CB8AC3E}">
        <p14:creationId xmlns:p14="http://schemas.microsoft.com/office/powerpoint/2010/main" val="3378602031"/>
      </p:ext>
    </p:extLst>
  </p:cSld>
  <p:clrMapOvr>
    <a:masterClrMapping/>
  </p:clrMapOvr>
  <p:transition advClick="0"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8"/>
          <p:cNvSpPr>
            <a:spLocks noGrp="1" noChangeArrowheads="1"/>
          </p:cNvSpPr>
          <p:nvPr>
            <p:ph type="sldNum" sz="quarter" idx="10"/>
          </p:nvPr>
        </p:nvSpPr>
        <p:spPr/>
        <p:txBody>
          <a:bodyPr/>
          <a:lstStyle>
            <a:lvl1pPr>
              <a:defRPr/>
            </a:lvl1pPr>
          </a:lstStyle>
          <a:p>
            <a:pPr>
              <a:defRPr/>
            </a:pPr>
            <a:fld id="{F2C65F22-2E54-40AC-AD0C-3C04414E48A3}" type="slidenum">
              <a:rPr lang="de-DE"/>
              <a:pPr>
                <a:defRPr/>
              </a:pPr>
              <a:t>‹Nr.›</a:t>
            </a:fld>
            <a:endParaRPr lang="de-DE"/>
          </a:p>
        </p:txBody>
      </p:sp>
    </p:spTree>
    <p:extLst>
      <p:ext uri="{BB962C8B-B14F-4D97-AF65-F5344CB8AC3E}">
        <p14:creationId xmlns:p14="http://schemas.microsoft.com/office/powerpoint/2010/main" val="264712004"/>
      </p:ext>
    </p:extLst>
  </p:cSld>
  <p:clrMapOvr>
    <a:masterClrMapping/>
  </p:clrMapOvr>
  <p:transition advClick="0"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8"/>
          <p:cNvSpPr>
            <a:spLocks noGrp="1" noChangeArrowheads="1"/>
          </p:cNvSpPr>
          <p:nvPr>
            <p:ph type="sldNum" sz="quarter" idx="10"/>
          </p:nvPr>
        </p:nvSpPr>
        <p:spPr/>
        <p:txBody>
          <a:bodyPr/>
          <a:lstStyle>
            <a:lvl1pPr>
              <a:defRPr/>
            </a:lvl1pPr>
          </a:lstStyle>
          <a:p>
            <a:pPr>
              <a:defRPr/>
            </a:pPr>
            <a:fld id="{3C78D7FF-C0C8-4C9A-815C-AD560FFA2778}" type="slidenum">
              <a:rPr lang="de-DE"/>
              <a:pPr>
                <a:defRPr/>
              </a:pPr>
              <a:t>‹Nr.›</a:t>
            </a:fld>
            <a:endParaRPr lang="de-DE"/>
          </a:p>
        </p:txBody>
      </p:sp>
    </p:spTree>
    <p:extLst>
      <p:ext uri="{BB962C8B-B14F-4D97-AF65-F5344CB8AC3E}">
        <p14:creationId xmlns:p14="http://schemas.microsoft.com/office/powerpoint/2010/main" val="434615385"/>
      </p:ext>
    </p:extLst>
  </p:cSld>
  <p:clrMapOvr>
    <a:masterClrMapping/>
  </p:clrMapOvr>
  <p:transition advClick="0"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sldNum" sz="quarter" idx="10"/>
          </p:nvPr>
        </p:nvSpPr>
        <p:spPr/>
        <p:txBody>
          <a:bodyPr/>
          <a:lstStyle>
            <a:lvl1pPr>
              <a:defRPr/>
            </a:lvl1pPr>
          </a:lstStyle>
          <a:p>
            <a:pPr>
              <a:defRPr/>
            </a:pPr>
            <a:fld id="{7349DF6A-57E0-4A15-8BD8-CE1BD33EE610}" type="slidenum">
              <a:rPr lang="de-DE"/>
              <a:pPr>
                <a:defRPr/>
              </a:pPr>
              <a:t>‹Nr.›</a:t>
            </a:fld>
            <a:endParaRPr lang="de-DE"/>
          </a:p>
        </p:txBody>
      </p:sp>
    </p:spTree>
    <p:extLst>
      <p:ext uri="{BB962C8B-B14F-4D97-AF65-F5344CB8AC3E}">
        <p14:creationId xmlns:p14="http://schemas.microsoft.com/office/powerpoint/2010/main" val="4179899563"/>
      </p:ext>
    </p:extLst>
  </p:cSld>
  <p:clrMapOvr>
    <a:masterClrMapping/>
  </p:clrMapOvr>
  <p:transition advClick="0"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44656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446563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sldNum" sz="quarter" idx="10"/>
          </p:nvPr>
        </p:nvSpPr>
        <p:spPr/>
        <p:txBody>
          <a:bodyPr/>
          <a:lstStyle>
            <a:lvl1pPr>
              <a:defRPr/>
            </a:lvl1pPr>
          </a:lstStyle>
          <a:p>
            <a:pPr>
              <a:defRPr/>
            </a:pPr>
            <a:fld id="{29341F7C-4747-43A7-BDF6-183F0433B58D}" type="slidenum">
              <a:rPr lang="de-DE"/>
              <a:pPr>
                <a:defRPr/>
              </a:pPr>
              <a:t>‹Nr.›</a:t>
            </a:fld>
            <a:endParaRPr lang="de-DE"/>
          </a:p>
        </p:txBody>
      </p:sp>
    </p:spTree>
    <p:extLst>
      <p:ext uri="{BB962C8B-B14F-4D97-AF65-F5344CB8AC3E}">
        <p14:creationId xmlns:p14="http://schemas.microsoft.com/office/powerpoint/2010/main" val="2966204210"/>
      </p:ext>
    </p:extLst>
  </p:cSld>
  <p:clrMapOvr>
    <a:masterClrMapping/>
  </p:clrMapOvr>
  <p:transition advClick="0"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1268413"/>
            <a:ext cx="8064500" cy="143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539750" y="3573463"/>
            <a:ext cx="8064500" cy="216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p:txBody>
      </p:sp>
      <p:sp>
        <p:nvSpPr>
          <p:cNvPr id="1031" name="Rectangle 7"/>
          <p:cNvSpPr>
            <a:spLocks noGrp="1" noChangeArrowheads="1"/>
          </p:cNvSpPr>
          <p:nvPr>
            <p:ph type="ftr" sz="quarter" idx="3"/>
          </p:nvPr>
        </p:nvSpPr>
        <p:spPr bwMode="auto">
          <a:xfrm>
            <a:off x="900113" y="6453188"/>
            <a:ext cx="775017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defTabSz="939800">
              <a:tabLst>
                <a:tab pos="3683000" algn="ctr"/>
                <a:tab pos="7708900" algn="r"/>
              </a:tabLst>
              <a:defRPr sz="800" b="1"/>
            </a:lvl1pPr>
          </a:lstStyle>
          <a:p>
            <a:pPr>
              <a:defRPr/>
            </a:pPr>
            <a:endParaRPr lang="de-DE"/>
          </a:p>
        </p:txBody>
      </p:sp>
      <p:sp>
        <p:nvSpPr>
          <p:cNvPr id="1032" name="Rectangle 8"/>
          <p:cNvSpPr>
            <a:spLocks noGrp="1" noChangeArrowheads="1"/>
          </p:cNvSpPr>
          <p:nvPr>
            <p:ph type="sldNum" sz="quarter" idx="4"/>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800"/>
            </a:lvl1pPr>
          </a:lstStyle>
          <a:p>
            <a:pPr>
              <a:defRPr/>
            </a:pPr>
            <a:fld id="{F608FF19-A8AC-4647-90C4-ED683EB04E79}" type="slidenum">
              <a:rPr lang="de-DE"/>
              <a:pPr>
                <a:defRPr/>
              </a:pPr>
              <a:t>‹Nr.›</a:t>
            </a:fld>
            <a:endParaRPr lang="de-DE"/>
          </a:p>
        </p:txBody>
      </p:sp>
      <p:pic>
        <p:nvPicPr>
          <p:cNvPr id="1030" name="Picture 10" descr="NRW_MSW_RGB"/>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789613" y="276225"/>
            <a:ext cx="281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AutoShape 12" descr="Logo_NRW_MS_RZ"/>
          <p:cNvSpPr>
            <a:spLocks noChangeAspect="1" noChangeArrowheads="1"/>
          </p:cNvSpPr>
          <p:nvPr/>
        </p:nvSpPr>
        <p:spPr bwMode="auto">
          <a:xfrm>
            <a:off x="1509713" y="2805113"/>
            <a:ext cx="6124575"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3" name="Rectangle 2"/>
          <p:cNvSpPr>
            <a:spLocks noChangeArrowheads="1"/>
          </p:cNvSpPr>
          <p:nvPr/>
        </p:nvSpPr>
        <p:spPr bwMode="auto">
          <a:xfrm>
            <a:off x="0" y="1311275"/>
            <a:ext cx="9144000" cy="4953000"/>
          </a:xfrm>
          <a:prstGeom prst="rect">
            <a:avLst/>
          </a:prstGeom>
          <a:solidFill>
            <a:srgbClr val="6699FF">
              <a:alpha val="3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de-DE"/>
          </a:p>
        </p:txBody>
      </p:sp>
      <p:pic>
        <p:nvPicPr>
          <p:cNvPr id="1033" name="Picture 18" descr="Logo_KLP_GOS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52450" y="142875"/>
            <a:ext cx="235267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 id="2147484115" r:id="rId12"/>
  </p:sldLayoutIdLst>
  <p:transition advClick="0" advTm="10000"/>
  <p:timing>
    <p:tnLst>
      <p:par>
        <p:cTn id="1" dur="indefinite" restart="never" nodeType="tmRoot"/>
      </p:par>
    </p:tnLst>
  </p:timing>
  <p:hf hdr="0" ftr="0" dt="0"/>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BoldMT" charset="0"/>
        </a:defRPr>
      </a:lvl2pPr>
      <a:lvl3pPr algn="l" rtl="0" eaLnBrk="0" fontAlgn="base" hangingPunct="0">
        <a:spcBef>
          <a:spcPct val="0"/>
        </a:spcBef>
        <a:spcAft>
          <a:spcPct val="0"/>
        </a:spcAft>
        <a:defRPr sz="2000" b="1">
          <a:solidFill>
            <a:schemeClr val="tx1"/>
          </a:solidFill>
          <a:latin typeface="Arial-BoldMT" charset="0"/>
        </a:defRPr>
      </a:lvl3pPr>
      <a:lvl4pPr algn="l" rtl="0" eaLnBrk="0" fontAlgn="base" hangingPunct="0">
        <a:spcBef>
          <a:spcPct val="0"/>
        </a:spcBef>
        <a:spcAft>
          <a:spcPct val="0"/>
        </a:spcAft>
        <a:defRPr sz="2000" b="1">
          <a:solidFill>
            <a:schemeClr val="tx1"/>
          </a:solidFill>
          <a:latin typeface="Arial-BoldMT" charset="0"/>
        </a:defRPr>
      </a:lvl4pPr>
      <a:lvl5pPr algn="l" rtl="0" eaLnBrk="0" fontAlgn="base" hangingPunct="0">
        <a:spcBef>
          <a:spcPct val="0"/>
        </a:spcBef>
        <a:spcAft>
          <a:spcPct val="0"/>
        </a:spcAft>
        <a:defRPr sz="2000" b="1">
          <a:solidFill>
            <a:schemeClr val="tx1"/>
          </a:solidFill>
          <a:latin typeface="Arial-BoldMT" charset="0"/>
        </a:defRPr>
      </a:lvl5pPr>
      <a:lvl6pPr marL="457200" algn="l" rtl="0" fontAlgn="base">
        <a:spcBef>
          <a:spcPct val="0"/>
        </a:spcBef>
        <a:spcAft>
          <a:spcPct val="0"/>
        </a:spcAft>
        <a:defRPr sz="2000" b="1">
          <a:solidFill>
            <a:schemeClr val="tx1"/>
          </a:solidFill>
          <a:latin typeface="Arial-BoldMT" charset="0"/>
        </a:defRPr>
      </a:lvl6pPr>
      <a:lvl7pPr marL="914400" algn="l" rtl="0" fontAlgn="base">
        <a:spcBef>
          <a:spcPct val="0"/>
        </a:spcBef>
        <a:spcAft>
          <a:spcPct val="0"/>
        </a:spcAft>
        <a:defRPr sz="2000" b="1">
          <a:solidFill>
            <a:schemeClr val="tx1"/>
          </a:solidFill>
          <a:latin typeface="Arial-BoldMT" charset="0"/>
        </a:defRPr>
      </a:lvl7pPr>
      <a:lvl8pPr marL="1371600" algn="l" rtl="0" fontAlgn="base">
        <a:spcBef>
          <a:spcPct val="0"/>
        </a:spcBef>
        <a:spcAft>
          <a:spcPct val="0"/>
        </a:spcAft>
        <a:defRPr sz="2000" b="1">
          <a:solidFill>
            <a:schemeClr val="tx1"/>
          </a:solidFill>
          <a:latin typeface="Arial-BoldMT" charset="0"/>
        </a:defRPr>
      </a:lvl8pPr>
      <a:lvl9pPr marL="1828800" algn="l" rtl="0" fontAlgn="base">
        <a:spcBef>
          <a:spcPct val="0"/>
        </a:spcBef>
        <a:spcAft>
          <a:spcPct val="0"/>
        </a:spcAft>
        <a:defRPr sz="2000" b="1">
          <a:solidFill>
            <a:schemeClr val="tx1"/>
          </a:solidFill>
          <a:latin typeface="Arial-BoldMT" charset="0"/>
        </a:defRPr>
      </a:lvl9pPr>
    </p:titleStyle>
    <p:bodyStyle>
      <a:lvl1pPr marL="342900" indent="-342900" algn="l" rtl="0" eaLnBrk="0" fontAlgn="base" hangingPunct="0">
        <a:spcBef>
          <a:spcPct val="20000"/>
        </a:spcBef>
        <a:spcAft>
          <a:spcPct val="0"/>
        </a:spcAft>
        <a:buChar char="•"/>
        <a:defRPr sz="21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100">
          <a:solidFill>
            <a:schemeClr val="tx1"/>
          </a:solidFill>
          <a:latin typeface="+mn-lt"/>
        </a:defRPr>
      </a:lvl2pPr>
      <a:lvl3pPr marL="1143000" indent="-228600" algn="l" rtl="0" eaLnBrk="0" fontAlgn="base" hangingPunct="0">
        <a:spcBef>
          <a:spcPct val="20000"/>
        </a:spcBef>
        <a:spcAft>
          <a:spcPct val="0"/>
        </a:spcAft>
        <a:buChar char="•"/>
        <a:defRPr sz="21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0" y="1304925"/>
            <a:ext cx="9144000" cy="50482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pic>
        <p:nvPicPr>
          <p:cNvPr id="14339" name="Picture 2" descr="NRW_Guillochen_PowerPoint-Tit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13" y="3019425"/>
            <a:ext cx="9144000"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3"/>
          <p:cNvSpPr>
            <a:spLocks noChangeArrowheads="1"/>
          </p:cNvSpPr>
          <p:nvPr/>
        </p:nvSpPr>
        <p:spPr bwMode="auto">
          <a:xfrm>
            <a:off x="68263" y="2846388"/>
            <a:ext cx="8990012" cy="319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endParaRPr lang="de-DE" sz="1100" b="1" dirty="0"/>
          </a:p>
          <a:p>
            <a:pPr algn="ctr"/>
            <a:endParaRPr lang="de-DE" sz="2800" b="1" dirty="0">
              <a:solidFill>
                <a:srgbClr val="002060"/>
              </a:solidFill>
            </a:endParaRPr>
          </a:p>
          <a:p>
            <a:pPr algn="ctr"/>
            <a:r>
              <a:rPr lang="de-DE" sz="2800" b="1" dirty="0">
                <a:solidFill>
                  <a:srgbClr val="002060"/>
                </a:solidFill>
              </a:rPr>
              <a:t>Neue Kernlehrpläne für die </a:t>
            </a:r>
          </a:p>
          <a:p>
            <a:pPr algn="ctr"/>
            <a:r>
              <a:rPr lang="de-DE" sz="2800" b="1" dirty="0">
                <a:solidFill>
                  <a:srgbClr val="002060"/>
                </a:solidFill>
              </a:rPr>
              <a:t>Gymnasiale Oberstufe </a:t>
            </a:r>
          </a:p>
          <a:p>
            <a:pPr algn="ctr"/>
            <a:endParaRPr lang="de-DE" sz="2800" b="1" dirty="0">
              <a:solidFill>
                <a:srgbClr val="002060"/>
              </a:solidFill>
            </a:endParaRPr>
          </a:p>
          <a:p>
            <a:pPr algn="ctr"/>
            <a:endParaRPr lang="de-DE" sz="2800" b="1" dirty="0">
              <a:solidFill>
                <a:srgbClr val="002060"/>
              </a:solidFill>
            </a:endParaRPr>
          </a:p>
          <a:p>
            <a:pPr algn="ctr"/>
            <a:r>
              <a:rPr lang="de-DE" sz="2800" b="1" dirty="0">
                <a:solidFill>
                  <a:srgbClr val="002060"/>
                </a:solidFill>
              </a:rPr>
              <a:t>Kernlehrplan </a:t>
            </a:r>
            <a:r>
              <a:rPr lang="de-DE" sz="2800" b="1" dirty="0" smtClean="0">
                <a:solidFill>
                  <a:srgbClr val="002060"/>
                </a:solidFill>
              </a:rPr>
              <a:t>Ernährungslehre</a:t>
            </a:r>
            <a:endParaRPr lang="de-DE" sz="2800" b="1" dirty="0">
              <a:solidFill>
                <a:srgbClr val="002060"/>
              </a:solidFill>
            </a:endParaRPr>
          </a:p>
          <a:p>
            <a:pPr algn="ctr"/>
            <a:r>
              <a:rPr lang="de-DE" sz="2000" b="1" dirty="0"/>
              <a:t/>
            </a:r>
            <a:br>
              <a:rPr lang="de-DE" sz="2000" b="1" dirty="0"/>
            </a:br>
            <a:endParaRPr lang="de-DE" sz="2000" b="1" dirty="0">
              <a:latin typeface="Arial-BoldMT" charset="0"/>
            </a:endParaRPr>
          </a:p>
          <a:p>
            <a:pPr algn="ctr"/>
            <a:endParaRPr lang="de-DE" sz="2000" b="1" dirty="0">
              <a:latin typeface="Arial-BoldMT" charset="0"/>
            </a:endParaRPr>
          </a:p>
        </p:txBody>
      </p:sp>
      <p:sp>
        <p:nvSpPr>
          <p:cNvPr id="2" name="Rechteck 1"/>
          <p:cNvSpPr/>
          <p:nvPr/>
        </p:nvSpPr>
        <p:spPr>
          <a:xfrm>
            <a:off x="2286000" y="1139825"/>
            <a:ext cx="4572000" cy="1568450"/>
          </a:xfrm>
          <a:prstGeom prst="rect">
            <a:avLst/>
          </a:prstGeom>
        </p:spPr>
        <p:txBody>
          <a:bodyPr>
            <a:spAutoFit/>
          </a:bodyPr>
          <a:lstStyle/>
          <a:p>
            <a:pPr algn="ctr">
              <a:defRPr/>
            </a:pPr>
            <a:r>
              <a:rPr lang="de-DE" sz="4800" b="1" cap="small" dirty="0">
                <a:solidFill>
                  <a:srgbClr val="002060"/>
                </a:solidFill>
                <a:latin typeface="Arial-BoldMT" charset="0"/>
              </a:rPr>
              <a:t>Herzlich willkommen</a:t>
            </a:r>
          </a:p>
        </p:txBody>
      </p:sp>
      <p:sp>
        <p:nvSpPr>
          <p:cNvPr id="3" name="Foliennummernplatzhalter 2"/>
          <p:cNvSpPr>
            <a:spLocks noGrp="1"/>
          </p:cNvSpPr>
          <p:nvPr>
            <p:ph type="sldNum" sz="quarter" idx="10"/>
          </p:nvPr>
        </p:nvSpPr>
        <p:spPr/>
        <p:txBody>
          <a:bodyPr/>
          <a:lstStyle/>
          <a:p>
            <a:pPr>
              <a:defRPr/>
            </a:pPr>
            <a:fld id="{7D9FB389-A331-4DBC-90ED-1118711670DF}" type="slidenum">
              <a:rPr lang="de-DE" smtClean="0"/>
              <a:pPr>
                <a:defRPr/>
              </a:pPr>
              <a:t>1</a:t>
            </a:fld>
            <a:endParaRPr lang="de-DE"/>
          </a:p>
        </p:txBody>
      </p:sp>
    </p:spTree>
  </p:cSld>
  <p:clrMapOvr>
    <a:masterClrMapping/>
  </p:clrMapOvr>
  <p:transition advClick="0" advTm="1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title"/>
          </p:nvPr>
        </p:nvSpPr>
        <p:spPr>
          <a:xfrm>
            <a:off x="382588" y="2693988"/>
            <a:ext cx="8064500" cy="1439862"/>
          </a:xfrm>
        </p:spPr>
        <p:txBody>
          <a:bodyPr/>
          <a:lstStyle/>
          <a:p>
            <a:pPr algn="ctr" eaLnBrk="1" hangingPunct="1">
              <a:defRPr/>
            </a:pPr>
            <a:r>
              <a:rPr lang="de-DE" sz="3200" kern="1200" dirty="0">
                <a:solidFill>
                  <a:srgbClr val="002060"/>
                </a:solidFill>
                <a:latin typeface="+mn-lt"/>
                <a:ea typeface="Times New Roman"/>
                <a:cs typeface="+mn-cs"/>
              </a:rPr>
              <a:t>Kompetenzorientierte Kernlehrpläne</a:t>
            </a:r>
          </a:p>
        </p:txBody>
      </p:sp>
      <p:sp>
        <p:nvSpPr>
          <p:cNvPr id="2" name="Foliennummernplatzhalter 1"/>
          <p:cNvSpPr>
            <a:spLocks noGrp="1"/>
          </p:cNvSpPr>
          <p:nvPr>
            <p:ph type="sldNum" sz="quarter" idx="10"/>
          </p:nvPr>
        </p:nvSpPr>
        <p:spPr/>
        <p:txBody>
          <a:bodyPr/>
          <a:lstStyle/>
          <a:p>
            <a:pPr>
              <a:defRPr/>
            </a:pPr>
            <a:fld id="{BD52FC57-F280-4CE6-90F1-AD708A0C27B8}" type="slidenum">
              <a:rPr lang="de-DE" smtClean="0"/>
              <a:pPr>
                <a:defRPr/>
              </a:pPr>
              <a:t>10</a:t>
            </a:fld>
            <a:endParaRPr lang="de-DE"/>
          </a:p>
        </p:txBody>
      </p:sp>
    </p:spTree>
  </p:cSld>
  <p:clrMapOvr>
    <a:masterClrMapping/>
  </p:clrMapOvr>
  <p:transition advClick="0" advTm="1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0"/>
          <p:cNvSpPr txBox="1">
            <a:spLocks noGrp="1" noChangeArrowheads="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EC64FBA3-4BF1-464F-87D7-B0B835A1D374}" type="slidenum">
              <a:rPr lang="de-DE" altLang="de-DE" sz="800">
                <a:ea typeface="ヒラギノ角ゴ Pro W3"/>
                <a:cs typeface="ヒラギノ角ゴ Pro W3"/>
              </a:rPr>
              <a:pPr eaLnBrk="1" hangingPunct="1">
                <a:spcBef>
                  <a:spcPct val="0"/>
                </a:spcBef>
                <a:buFontTx/>
                <a:buNone/>
              </a:pPr>
              <a:t>11</a:t>
            </a:fld>
            <a:endParaRPr lang="de-DE" altLang="de-DE" sz="800">
              <a:ea typeface="ヒラギノ角ゴ Pro W3"/>
              <a:cs typeface="ヒラギノ角ゴ Pro W3"/>
            </a:endParaRPr>
          </a:p>
        </p:txBody>
      </p:sp>
      <p:sp>
        <p:nvSpPr>
          <p:cNvPr id="21507" name="Rectangle 4"/>
          <p:cNvSpPr>
            <a:spLocks noChangeArrowheads="1"/>
          </p:cNvSpPr>
          <p:nvPr/>
        </p:nvSpPr>
        <p:spPr bwMode="auto">
          <a:xfrm>
            <a:off x="323850" y="1482725"/>
            <a:ext cx="8569325" cy="512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52425" indent="-260350" defTabSz="266700" eaLnBrk="0" hangingPunct="0">
              <a:spcBef>
                <a:spcPct val="20000"/>
              </a:spcBef>
              <a:buChar char="•"/>
              <a:defRPr sz="2100">
                <a:solidFill>
                  <a:schemeClr val="tx1"/>
                </a:solidFill>
                <a:latin typeface="Arial" pitchFamily="34" charset="0"/>
              </a:defRPr>
            </a:lvl1pPr>
            <a:lvl2pPr marL="742950" indent="-285750" defTabSz="266700" eaLnBrk="0" hangingPunct="0">
              <a:spcBef>
                <a:spcPct val="20000"/>
              </a:spcBef>
              <a:buChar char="–"/>
              <a:defRPr sz="2100">
                <a:solidFill>
                  <a:schemeClr val="tx1"/>
                </a:solidFill>
                <a:latin typeface="Arial" pitchFamily="34" charset="0"/>
              </a:defRPr>
            </a:lvl2pPr>
            <a:lvl3pPr marL="1143000" indent="-228600" defTabSz="266700" eaLnBrk="0" hangingPunct="0">
              <a:spcBef>
                <a:spcPct val="20000"/>
              </a:spcBef>
              <a:buChar char="•"/>
              <a:defRPr sz="2100">
                <a:solidFill>
                  <a:schemeClr val="tx1"/>
                </a:solidFill>
                <a:latin typeface="Arial" pitchFamily="34" charset="0"/>
              </a:defRPr>
            </a:lvl3pPr>
            <a:lvl4pPr marL="1600200" indent="-228600" defTabSz="266700" eaLnBrk="0" hangingPunct="0">
              <a:spcBef>
                <a:spcPct val="20000"/>
              </a:spcBef>
              <a:buChar char="–"/>
              <a:defRPr sz="2000">
                <a:solidFill>
                  <a:schemeClr val="tx1"/>
                </a:solidFill>
                <a:latin typeface="Arial" pitchFamily="34" charset="0"/>
              </a:defRPr>
            </a:lvl4pPr>
            <a:lvl5pPr marL="2057400" indent="-228600" defTabSz="266700" eaLnBrk="0" hangingPunct="0">
              <a:spcBef>
                <a:spcPct val="20000"/>
              </a:spcBef>
              <a:buChar char="»"/>
              <a:defRPr sz="2000">
                <a:solidFill>
                  <a:schemeClr val="tx1"/>
                </a:solidFill>
                <a:latin typeface="Arial" pitchFamily="34" charset="0"/>
              </a:defRPr>
            </a:lvl5pPr>
            <a:lvl6pPr marL="2514600" indent="-228600" defTabSz="266700" eaLnBrk="0" fontAlgn="base" hangingPunct="0">
              <a:spcBef>
                <a:spcPct val="20000"/>
              </a:spcBef>
              <a:spcAft>
                <a:spcPct val="0"/>
              </a:spcAft>
              <a:buChar char="»"/>
              <a:defRPr sz="2000">
                <a:solidFill>
                  <a:schemeClr val="tx1"/>
                </a:solidFill>
                <a:latin typeface="Arial" pitchFamily="34" charset="0"/>
              </a:defRPr>
            </a:lvl6pPr>
            <a:lvl7pPr marL="2971800" indent="-228600" defTabSz="266700" eaLnBrk="0" fontAlgn="base" hangingPunct="0">
              <a:spcBef>
                <a:spcPct val="20000"/>
              </a:spcBef>
              <a:spcAft>
                <a:spcPct val="0"/>
              </a:spcAft>
              <a:buChar char="»"/>
              <a:defRPr sz="2000">
                <a:solidFill>
                  <a:schemeClr val="tx1"/>
                </a:solidFill>
                <a:latin typeface="Arial" pitchFamily="34" charset="0"/>
              </a:defRPr>
            </a:lvl7pPr>
            <a:lvl8pPr marL="3429000" indent="-228600" defTabSz="266700" eaLnBrk="0" fontAlgn="base" hangingPunct="0">
              <a:spcBef>
                <a:spcPct val="20000"/>
              </a:spcBef>
              <a:spcAft>
                <a:spcPct val="0"/>
              </a:spcAft>
              <a:buChar char="»"/>
              <a:defRPr sz="2000">
                <a:solidFill>
                  <a:schemeClr val="tx1"/>
                </a:solidFill>
                <a:latin typeface="Arial" pitchFamily="34" charset="0"/>
              </a:defRPr>
            </a:lvl8pPr>
            <a:lvl9pPr marL="3886200" indent="-228600" defTabSz="266700" eaLnBrk="0" fontAlgn="base" hangingPunct="0">
              <a:spcBef>
                <a:spcPct val="20000"/>
              </a:spcBef>
              <a:spcAft>
                <a:spcPct val="0"/>
              </a:spcAft>
              <a:buChar char="»"/>
              <a:defRPr sz="2000">
                <a:solidFill>
                  <a:schemeClr val="tx1"/>
                </a:solidFill>
                <a:latin typeface="Arial" pitchFamily="34" charset="0"/>
              </a:defRPr>
            </a:lvl9pPr>
          </a:lstStyle>
          <a:p>
            <a:pPr>
              <a:spcBef>
                <a:spcPts val="0"/>
              </a:spcBef>
              <a:buFontTx/>
              <a:buNone/>
            </a:pPr>
            <a:r>
              <a:rPr lang="de-DE" altLang="de-DE" sz="2400" b="1" dirty="0" smtClean="0">
                <a:solidFill>
                  <a:srgbClr val="002060"/>
                </a:solidFill>
                <a:ea typeface="ヒラギノ角ゴ Pro W3"/>
                <a:cs typeface="ヒラギノ角ゴ Pro W3"/>
              </a:rPr>
              <a:t>Kernlehrplan-Generationen</a:t>
            </a:r>
          </a:p>
          <a:p>
            <a:pPr>
              <a:spcBef>
                <a:spcPct val="45000"/>
              </a:spcBef>
            </a:pPr>
            <a:r>
              <a:rPr lang="de-DE" altLang="de-DE" sz="2000" b="1" dirty="0" smtClean="0">
                <a:ea typeface="ヒラギノ角ゴ Pro W3"/>
                <a:cs typeface="ヒラギノ角ゴ Pro W3"/>
              </a:rPr>
              <a:t>Lehrpläne </a:t>
            </a:r>
            <a:r>
              <a:rPr lang="de-DE" altLang="de-DE" sz="2000" b="1" dirty="0">
                <a:ea typeface="ヒラギノ角ゴ Pro W3"/>
                <a:cs typeface="ヒラギノ角ゴ Pro W3"/>
              </a:rPr>
              <a:t>(vor 2004):</a:t>
            </a:r>
            <a:r>
              <a:rPr lang="de-DE" altLang="de-DE" sz="2000" dirty="0">
                <a:ea typeface="ヒラギノ角ゴ Pro W3"/>
                <a:cs typeface="ヒラギノ角ゴ Pro W3"/>
              </a:rPr>
              <a:t> Inputsteuerung, Stofforientierung (LP </a:t>
            </a:r>
            <a:r>
              <a:rPr lang="de-DE" altLang="de-DE" sz="2000" dirty="0" err="1">
                <a:ea typeface="ヒラギノ角ゴ Pro W3"/>
                <a:cs typeface="ヒラギノ角ゴ Pro W3"/>
              </a:rPr>
              <a:t>GOSt</a:t>
            </a:r>
            <a:r>
              <a:rPr lang="de-DE" altLang="de-DE" sz="2000" dirty="0">
                <a:ea typeface="ヒラギノ角ゴ Pro W3"/>
                <a:cs typeface="ヒラギノ角ゴ Pro W3"/>
              </a:rPr>
              <a:t> 1999</a:t>
            </a:r>
            <a:r>
              <a:rPr lang="de-DE" altLang="de-DE" sz="2000" dirty="0" smtClean="0">
                <a:ea typeface="ヒラギノ角ゴ Pro W3"/>
                <a:cs typeface="ヒラギノ角ゴ Pro W3"/>
              </a:rPr>
              <a:t>)</a:t>
            </a:r>
          </a:p>
          <a:p>
            <a:pPr marL="92075" indent="0">
              <a:spcBef>
                <a:spcPts val="0"/>
              </a:spcBef>
              <a:buNone/>
            </a:pPr>
            <a:r>
              <a:rPr lang="de-DE" altLang="de-DE" sz="2400" b="1" dirty="0">
                <a:solidFill>
                  <a:srgbClr val="002060"/>
                </a:solidFill>
                <a:ea typeface="ヒラギノ角ゴ Pro W3"/>
                <a:cs typeface="ヒラギノ角ゴ Pro W3"/>
              </a:rPr>
              <a:t>- - - - - - - - - - - - - - - - - - - - - - - - - - - - - - - - - - - - - - - - - - - - - -</a:t>
            </a:r>
          </a:p>
          <a:p>
            <a:pPr>
              <a:spcBef>
                <a:spcPts val="0"/>
              </a:spcBef>
            </a:pPr>
            <a:r>
              <a:rPr lang="de-DE" altLang="de-DE" sz="2000" b="1" dirty="0" smtClean="0">
                <a:ea typeface="ヒラギノ角ゴ Pro W3"/>
                <a:cs typeface="ヒラギノ角ゴ Pro W3"/>
              </a:rPr>
              <a:t>Kernlehrpläne </a:t>
            </a:r>
            <a:r>
              <a:rPr lang="de-DE" altLang="de-DE" sz="2000" b="1" dirty="0">
                <a:ea typeface="ヒラギノ角ゴ Pro W3"/>
                <a:cs typeface="ヒラギノ角ゴ Pro W3"/>
              </a:rPr>
              <a:t>der „ersten Generation“ (2004):</a:t>
            </a:r>
            <a:r>
              <a:rPr lang="de-DE" altLang="de-DE" sz="2000" dirty="0">
                <a:ea typeface="ヒラギノ角ゴ Pro W3"/>
                <a:cs typeface="ヒラギノ角ゴ Pro W3"/>
              </a:rPr>
              <a:t> ergebnisorientierte Steuerung, z.T. ausschließlich über Kompetenzbereiche; Inhalte eher implizit (z.B. Deutsch Sekundarstufe I) </a:t>
            </a:r>
          </a:p>
          <a:p>
            <a:pPr>
              <a:spcBef>
                <a:spcPct val="45000"/>
              </a:spcBef>
            </a:pPr>
            <a:r>
              <a:rPr lang="de-DE" altLang="de-DE" sz="2000" b="1" dirty="0">
                <a:solidFill>
                  <a:srgbClr val="009900"/>
                </a:solidFill>
                <a:ea typeface="ヒラギノ角ゴ Pro W3"/>
                <a:cs typeface="ヒラギノ角ゴ Pro W3"/>
              </a:rPr>
              <a:t>Kernlehrpläne der „zweiten Generation“ (2007):</a:t>
            </a:r>
            <a:r>
              <a:rPr lang="de-DE" altLang="de-DE" sz="2000" dirty="0">
                <a:solidFill>
                  <a:srgbClr val="009900"/>
                </a:solidFill>
                <a:ea typeface="ヒラギノ角ゴ Pro W3"/>
                <a:cs typeface="ヒラギノ角ゴ Pro W3"/>
              </a:rPr>
              <a:t> ergebnisorientierte Steuerung, Zwei-Säulen-Struktur mit Kompetenzbereichen und Inhalts-feldern; eher abstrakte, keine konkretisierenden Kompetenzerwartungen (z.B. </a:t>
            </a:r>
            <a:r>
              <a:rPr lang="de-DE" altLang="de-DE" sz="2000" dirty="0" smtClean="0">
                <a:solidFill>
                  <a:srgbClr val="009900"/>
                </a:solidFill>
                <a:ea typeface="ヒラギノ角ゴ Pro W3"/>
                <a:cs typeface="ヒラギノ角ゴ Pro W3"/>
              </a:rPr>
              <a:t>Biologie </a:t>
            </a:r>
            <a:r>
              <a:rPr lang="de-DE" altLang="de-DE" sz="2000" dirty="0">
                <a:solidFill>
                  <a:srgbClr val="009900"/>
                </a:solidFill>
                <a:ea typeface="ヒラギノ角ゴ Pro W3"/>
                <a:cs typeface="ヒラギノ角ゴ Pro W3"/>
              </a:rPr>
              <a:t>Gymnasium Sekundarstufe I)</a:t>
            </a:r>
          </a:p>
          <a:p>
            <a:pPr>
              <a:spcBef>
                <a:spcPct val="45000"/>
              </a:spcBef>
            </a:pPr>
            <a:r>
              <a:rPr lang="de-DE" altLang="de-DE" sz="2000" b="1" dirty="0">
                <a:solidFill>
                  <a:srgbClr val="009900"/>
                </a:solidFill>
                <a:ea typeface="ヒラギノ角ゴ Pro W3"/>
                <a:cs typeface="ヒラギノ角ゴ Pro W3"/>
              </a:rPr>
              <a:t>Kernlehrpläne der „dritten Generation“ (2010ff.): </a:t>
            </a:r>
            <a:r>
              <a:rPr lang="de-DE" altLang="de-DE" sz="2000" dirty="0">
                <a:solidFill>
                  <a:srgbClr val="009900"/>
                </a:solidFill>
                <a:ea typeface="ヒラギノ角ゴ Pro W3"/>
                <a:cs typeface="ヒラギノ角ゴ Pro W3"/>
              </a:rPr>
              <a:t>ergebnisorientierte Steuerung, Zwei-Säulen-Struktur, Kompetenzbereiche und Inhaltsfelder  zusammengeführt in konkretisierten Kompetenzerwartungen (z.B. </a:t>
            </a:r>
            <a:r>
              <a:rPr lang="de-DE" altLang="de-DE" sz="2000" dirty="0" smtClean="0">
                <a:solidFill>
                  <a:srgbClr val="009900"/>
                </a:solidFill>
                <a:ea typeface="ヒラギノ角ゴ Pro W3"/>
                <a:cs typeface="ヒラギノ角ゴ Pro W3"/>
              </a:rPr>
              <a:t>Biologie </a:t>
            </a:r>
            <a:r>
              <a:rPr lang="de-DE" altLang="de-DE" sz="2000" dirty="0">
                <a:solidFill>
                  <a:srgbClr val="009900"/>
                </a:solidFill>
                <a:ea typeface="ヒラギノ角ゴ Pro W3"/>
                <a:cs typeface="ヒラギノ角ゴ Pro W3"/>
              </a:rPr>
              <a:t>Gesamtschule/Sekundarstufe </a:t>
            </a:r>
            <a:r>
              <a:rPr lang="de-DE" altLang="de-DE" sz="2000" dirty="0" smtClean="0">
                <a:solidFill>
                  <a:srgbClr val="009900"/>
                </a:solidFill>
                <a:ea typeface="ヒラギノ角ゴ Pro W3"/>
                <a:cs typeface="ヒラギノ角ゴ Pro W3"/>
              </a:rPr>
              <a:t>I, KLP </a:t>
            </a:r>
            <a:r>
              <a:rPr lang="de-DE" altLang="de-DE" sz="2000" dirty="0" err="1" smtClean="0">
                <a:solidFill>
                  <a:srgbClr val="009900"/>
                </a:solidFill>
                <a:ea typeface="ヒラギノ角ゴ Pro W3"/>
                <a:cs typeface="ヒラギノ角ゴ Pro W3"/>
              </a:rPr>
              <a:t>GOSt</a:t>
            </a:r>
            <a:r>
              <a:rPr lang="de-DE" altLang="de-DE" sz="2000" dirty="0" smtClean="0">
                <a:solidFill>
                  <a:srgbClr val="009900"/>
                </a:solidFill>
                <a:ea typeface="ヒラギノ角ゴ Pro W3"/>
                <a:cs typeface="ヒラギノ角ゴ Pro W3"/>
              </a:rPr>
              <a:t> 2013)</a:t>
            </a:r>
            <a:endParaRPr lang="de-DE" altLang="de-DE" sz="2000" dirty="0">
              <a:solidFill>
                <a:srgbClr val="009900"/>
              </a:solidFill>
              <a:ea typeface="ヒラギノ角ゴ Pro W3"/>
              <a:cs typeface="ヒラギノ角ゴ Pro W3"/>
            </a:endParaRPr>
          </a:p>
        </p:txBody>
      </p:sp>
      <p:sp>
        <p:nvSpPr>
          <p:cNvPr id="21508" name="Textfeld 5"/>
          <p:cNvSpPr txBox="1">
            <a:spLocks noChangeArrowheads="1"/>
          </p:cNvSpPr>
          <p:nvPr/>
        </p:nvSpPr>
        <p:spPr bwMode="auto">
          <a:xfrm>
            <a:off x="3109913" y="847725"/>
            <a:ext cx="56435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0066"/>
                </a:solidFill>
                <a:ea typeface="ヒラギノ角ゴ Pro W3"/>
                <a:cs typeface="ヒラギノ角ゴ Pro W3"/>
              </a:rPr>
              <a:t>Kompetenzorientierte Kernlehrpläne</a:t>
            </a: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11</a:t>
            </a:fld>
            <a:endParaRPr lang="de-DE"/>
          </a:p>
        </p:txBody>
      </p:sp>
    </p:spTree>
    <p:extLst>
      <p:ext uri="{BB962C8B-B14F-4D97-AF65-F5344CB8AC3E}">
        <p14:creationId xmlns:p14="http://schemas.microsoft.com/office/powerpoint/2010/main" val="1149819415"/>
      </p:ext>
    </p:extLst>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1507">
                                            <p:txEl>
                                              <p:pRg st="3" end="3"/>
                                            </p:txEl>
                                          </p:spTgt>
                                        </p:tgtEl>
                                        <p:attrNameLst>
                                          <p:attrName>style.visibility</p:attrName>
                                        </p:attrNameLst>
                                      </p:cBhvr>
                                      <p:to>
                                        <p:strVal val="visible"/>
                                      </p:to>
                                    </p:set>
                                    <p:animEffect transition="in" filter="fade">
                                      <p:cBhvr>
                                        <p:cTn id="7" dur="1000"/>
                                        <p:tgtEl>
                                          <p:spTgt spid="21507">
                                            <p:txEl>
                                              <p:pRg st="3" end="3"/>
                                            </p:txEl>
                                          </p:spTgt>
                                        </p:tgtEl>
                                      </p:cBhvr>
                                    </p:animEffect>
                                    <p:anim calcmode="lin" valueType="num">
                                      <p:cBhvr>
                                        <p:cTn id="8" dur="10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1507">
                                            <p:txEl>
                                              <p:pRg st="4" end="4"/>
                                            </p:txEl>
                                          </p:spTgt>
                                        </p:tgtEl>
                                        <p:attrNameLst>
                                          <p:attrName>style.visibility</p:attrName>
                                        </p:attrNameLst>
                                      </p:cBhvr>
                                      <p:to>
                                        <p:strVal val="visible"/>
                                      </p:to>
                                    </p:set>
                                    <p:animEffect transition="in" filter="fade">
                                      <p:cBhvr>
                                        <p:cTn id="14" dur="1000"/>
                                        <p:tgtEl>
                                          <p:spTgt spid="21507">
                                            <p:txEl>
                                              <p:pRg st="4" end="4"/>
                                            </p:txEl>
                                          </p:spTgt>
                                        </p:tgtEl>
                                      </p:cBhvr>
                                    </p:animEffect>
                                    <p:anim calcmode="lin" valueType="num">
                                      <p:cBhvr>
                                        <p:cTn id="15" dur="10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2150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1507">
                                            <p:txEl>
                                              <p:pRg st="5" end="5"/>
                                            </p:txEl>
                                          </p:spTgt>
                                        </p:tgtEl>
                                        <p:attrNameLst>
                                          <p:attrName>style.visibility</p:attrName>
                                        </p:attrNameLst>
                                      </p:cBhvr>
                                      <p:to>
                                        <p:strVal val="visible"/>
                                      </p:to>
                                    </p:set>
                                    <p:animEffect transition="in" filter="fade">
                                      <p:cBhvr>
                                        <p:cTn id="21" dur="1000"/>
                                        <p:tgtEl>
                                          <p:spTgt spid="21507">
                                            <p:txEl>
                                              <p:pRg st="5" end="5"/>
                                            </p:txEl>
                                          </p:spTgt>
                                        </p:tgtEl>
                                      </p:cBhvr>
                                    </p:animEffect>
                                    <p:anim calcmode="lin" valueType="num">
                                      <p:cBhvr>
                                        <p:cTn id="22" dur="1000" fill="hold"/>
                                        <p:tgtEl>
                                          <p:spTgt spid="21507">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2150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410" name="Group 50"/>
          <p:cNvGraphicFramePr>
            <a:graphicFrameLocks noGrp="1"/>
          </p:cNvGraphicFramePr>
          <p:nvPr>
            <p:ph type="tbl" idx="1"/>
          </p:nvPr>
        </p:nvGraphicFramePr>
        <p:xfrm>
          <a:off x="520700" y="1420813"/>
          <a:ext cx="8064500" cy="4672014"/>
        </p:xfrm>
        <a:graphic>
          <a:graphicData uri="http://schemas.openxmlformats.org/drawingml/2006/table">
            <a:tbl>
              <a:tblPr/>
              <a:tblGrid>
                <a:gridCol w="863600"/>
                <a:gridCol w="7200900"/>
              </a:tblGrid>
              <a:tr h="358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pitchFamily="34" charset="0"/>
                        </a:rPr>
                        <a:t>Kapitel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smtClean="0">
                          <a:ln>
                            <a:noFill/>
                          </a:ln>
                          <a:solidFill>
                            <a:schemeClr val="tx1"/>
                          </a:solidFill>
                          <a:effectLst/>
                          <a:latin typeface="Arial" pitchFamily="34" charset="0"/>
                        </a:rPr>
                        <a:t>Gliederungspunkt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358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rPr>
                        <a:t>Vorbemerkungen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ヒラギノ角ゴ Pro W3" pitchFamily="-112" charset="-128"/>
                        </a:rPr>
                        <a:t>Aufgaben und Ziele des Faches</a:t>
                      </a:r>
                      <a:r>
                        <a:rPr kumimoji="0" lang="de-DE" sz="1400" b="1" i="0" u="none" strike="noStrike" cap="none" normalizeH="0" baseline="0" smtClean="0">
                          <a:ln>
                            <a:noFill/>
                          </a:ln>
                          <a:solidFill>
                            <a:srgbClr val="000000"/>
                          </a:solidFill>
                          <a:effectLst/>
                          <a:latin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ヒラギノ角ゴ Pro W3" pitchFamily="-112" charset="-128"/>
                        </a:rPr>
                        <a:t>Kompetenzbereiche, Inhaltsfelder und Kompetenzerwartungen</a:t>
                      </a:r>
                      <a:r>
                        <a:rPr kumimoji="0" lang="de-DE" sz="1400" b="1" i="0" u="none" strike="noStrike" cap="none" normalizeH="0" baseline="0" smtClean="0">
                          <a:ln>
                            <a:noFill/>
                          </a:ln>
                          <a:solidFill>
                            <a:srgbClr val="000000"/>
                          </a:solidFill>
                          <a:effectLst/>
                          <a:latin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dirty="0" smtClean="0">
                          <a:ln>
                            <a:noFill/>
                          </a:ln>
                          <a:solidFill>
                            <a:schemeClr val="tx1"/>
                          </a:solidFill>
                          <a:effectLst/>
                          <a:latin typeface="Arial" pitchFamily="34" charset="0"/>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rgbClr val="000000"/>
                          </a:solidFill>
                          <a:effectLst/>
                          <a:latin typeface="Arial" pitchFamily="34" charset="0"/>
                          <a:ea typeface="ヒラギノ角ゴ Pro W3" pitchFamily="-112" charset="-128"/>
                        </a:rPr>
                        <a:t>Kompetenzbereiche und Inhaltsfelder des Faches</a:t>
                      </a:r>
                      <a:r>
                        <a:rPr kumimoji="0" lang="de-DE" sz="1400" b="0" i="0" u="none" strike="noStrike" cap="none" normalizeH="0" baseline="0" smtClean="0">
                          <a:ln>
                            <a:noFill/>
                          </a:ln>
                          <a:solidFill>
                            <a:srgbClr val="000000"/>
                          </a:solidFill>
                          <a:effectLst/>
                          <a:latin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ea typeface="ヒラギノ角ゴ Pro W3" pitchFamily="-112" charset="-128"/>
                        </a:rPr>
                        <a:t>Kompetenzerwartungen und inhaltliche Schwerpunkte bis zum Ende der Einführungsphase</a:t>
                      </a:r>
                      <a:endParaRPr kumimoji="0" lang="de-DE" sz="1400" b="0" i="0" u="none" strike="noStrike" cap="none" normalizeH="0" baseline="0" dirty="0" smtClean="0">
                        <a:ln>
                          <a:noFill/>
                        </a:ln>
                        <a:solidFill>
                          <a:srgbClr val="00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ea typeface="ヒラギノ角ゴ Pro W3" pitchFamily="-112" charset="-128"/>
                        </a:rPr>
                        <a:t>Kompetenzerwartungen und inhaltliche Schwerpunkte bis zum Ende der Qualifikationsphase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rPr>
                        <a:t>Grundkurs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2.3.2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rPr>
                        <a:t>Leistungskurs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0000"/>
                          </a:solidFill>
                          <a:effectLst/>
                          <a:latin typeface="Arial" pitchFamily="34" charset="0"/>
                          <a:ea typeface="ヒラギノ角ゴ Pro W3" pitchFamily="-112" charset="-128"/>
                        </a:rPr>
                        <a:t>Lernerfolgsüberprüfung und Leistungsbewertung</a:t>
                      </a:r>
                      <a:r>
                        <a:rPr kumimoji="0" lang="de-DE" sz="1400" b="1" i="0" u="none" strike="noStrike" cap="none" normalizeH="0" baseline="0" dirty="0" smtClean="0">
                          <a:ln>
                            <a:noFill/>
                          </a:ln>
                          <a:solidFill>
                            <a:srgbClr val="000000"/>
                          </a:solidFill>
                          <a:effectLst/>
                          <a:latin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rPr>
                        <a:t>Abiturprüfung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dirty="0" smtClean="0">
                          <a:ln>
                            <a:noFill/>
                          </a:ln>
                          <a:solidFill>
                            <a:schemeClr val="tx1"/>
                          </a:solidFill>
                          <a:effectLst/>
                          <a:latin typeface="Arial"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rPr>
                        <a:t>Anhang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595" name="Textfeld 7"/>
          <p:cNvSpPr txBox="1">
            <a:spLocks noChangeArrowheads="1"/>
          </p:cNvSpPr>
          <p:nvPr/>
        </p:nvSpPr>
        <p:spPr bwMode="auto">
          <a:xfrm>
            <a:off x="2854325" y="847725"/>
            <a:ext cx="5899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0066"/>
                </a:solidFill>
                <a:ea typeface="ヒラギノ角ゴ Pro W3" pitchFamily="-112" charset="-128"/>
              </a:rPr>
              <a:t>Kompetenzorientierte Kernlehrpläne</a:t>
            </a:r>
          </a:p>
        </p:txBody>
      </p:sp>
      <p:sp>
        <p:nvSpPr>
          <p:cNvPr id="2" name="Foliennummernplatzhalter 1"/>
          <p:cNvSpPr>
            <a:spLocks noGrp="1"/>
          </p:cNvSpPr>
          <p:nvPr>
            <p:ph type="sldNum" sz="quarter" idx="10"/>
          </p:nvPr>
        </p:nvSpPr>
        <p:spPr/>
        <p:txBody>
          <a:bodyPr/>
          <a:lstStyle/>
          <a:p>
            <a:pPr>
              <a:defRPr/>
            </a:pPr>
            <a:fld id="{BD52FC57-F280-4CE6-90F1-AD708A0C27B8}" type="slidenum">
              <a:rPr lang="de-DE" smtClean="0"/>
              <a:pPr>
                <a:defRPr/>
              </a:pPr>
              <a:t>12</a:t>
            </a:fld>
            <a:endParaRPr lang="de-DE"/>
          </a:p>
        </p:txBody>
      </p:sp>
    </p:spTree>
  </p:cSld>
  <p:clrMapOvr>
    <a:masterClrMapping/>
  </p:clrMapOvr>
  <p:transition advClick="0" advTm="1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title"/>
          </p:nvPr>
        </p:nvSpPr>
        <p:spPr>
          <a:xfrm>
            <a:off x="304800" y="1290638"/>
            <a:ext cx="8064500" cy="425450"/>
          </a:xfrm>
        </p:spPr>
        <p:txBody>
          <a:bodyPr/>
          <a:lstStyle/>
          <a:p>
            <a:pPr eaLnBrk="1" hangingPunct="1"/>
            <a:r>
              <a:rPr lang="de-DE" smtClean="0"/>
              <a:t>  </a:t>
            </a:r>
            <a:r>
              <a:rPr lang="de-DE" sz="2400" smtClean="0">
                <a:solidFill>
                  <a:srgbClr val="002060"/>
                </a:solidFill>
              </a:rPr>
              <a:t>Struktur</a:t>
            </a:r>
          </a:p>
        </p:txBody>
      </p:sp>
      <p:sp>
        <p:nvSpPr>
          <p:cNvPr id="24579" name="Line 7"/>
          <p:cNvSpPr>
            <a:spLocks noChangeShapeType="1"/>
          </p:cNvSpPr>
          <p:nvPr/>
        </p:nvSpPr>
        <p:spPr bwMode="auto">
          <a:xfrm>
            <a:off x="4450556" y="2484438"/>
            <a:ext cx="5557" cy="35376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4580" name="Text Box 8"/>
          <p:cNvSpPr txBox="1">
            <a:spLocks noChangeArrowheads="1"/>
          </p:cNvSpPr>
          <p:nvPr/>
        </p:nvSpPr>
        <p:spPr bwMode="auto">
          <a:xfrm>
            <a:off x="3359037" y="4555344"/>
            <a:ext cx="2286000" cy="485775"/>
          </a:xfrm>
          <a:prstGeom prst="rect">
            <a:avLst/>
          </a:prstGeom>
          <a:gradFill rotWithShape="1">
            <a:gsLst>
              <a:gs pos="0">
                <a:srgbClr val="FFCC00">
                  <a:alpha val="56000"/>
                </a:srgbClr>
              </a:gs>
              <a:gs pos="100000">
                <a:srgbClr val="CCFFFF"/>
              </a:gs>
            </a:gsLst>
            <a:lin ang="0" scaled="1"/>
          </a:gradFill>
          <a:ln w="9525">
            <a:solidFill>
              <a:srgbClr val="000000"/>
            </a:solidFill>
            <a:miter lim="800000"/>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de-DE" sz="1500" dirty="0"/>
              <a:t>Konkretisierte</a:t>
            </a:r>
          </a:p>
          <a:p>
            <a:pPr algn="ctr" eaLnBrk="1" hangingPunct="1"/>
            <a:r>
              <a:rPr lang="de-DE" sz="1500" dirty="0"/>
              <a:t>Kompetenzerwartungen</a:t>
            </a:r>
          </a:p>
        </p:txBody>
      </p:sp>
      <p:sp>
        <p:nvSpPr>
          <p:cNvPr id="24581" name="Text Box 9"/>
          <p:cNvSpPr txBox="1">
            <a:spLocks noChangeArrowheads="1"/>
          </p:cNvSpPr>
          <p:nvPr/>
        </p:nvSpPr>
        <p:spPr bwMode="auto">
          <a:xfrm>
            <a:off x="1020361" y="5303035"/>
            <a:ext cx="6963352" cy="858837"/>
          </a:xfrm>
          <a:prstGeom prst="rect">
            <a:avLst/>
          </a:prstGeom>
          <a:solidFill>
            <a:schemeClr val="bg1"/>
          </a:solidFill>
          <a:ln w="19050">
            <a:solidFill>
              <a:srgbClr val="002060"/>
            </a:solidFill>
            <a:miter lim="800000"/>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sz="1600" dirty="0" smtClean="0"/>
              <a:t>Die </a:t>
            </a:r>
            <a:r>
              <a:rPr lang="de-DE" sz="1600" dirty="0"/>
              <a:t>Schülerinnen und Schüler </a:t>
            </a:r>
            <a:r>
              <a:rPr lang="de-DE" sz="1600" dirty="0">
                <a:solidFill>
                  <a:srgbClr val="FF9900"/>
                </a:solidFill>
              </a:rPr>
              <a:t>bewerten</a:t>
            </a:r>
            <a:r>
              <a:rPr lang="de-DE" sz="1600" dirty="0"/>
              <a:t> </a:t>
            </a:r>
            <a:r>
              <a:rPr lang="de-DE" sz="1600" dirty="0">
                <a:solidFill>
                  <a:srgbClr val="00B050"/>
                </a:solidFill>
              </a:rPr>
              <a:t>Werbeaussagen zu Hauptnährstoffträgern und </a:t>
            </a:r>
            <a:r>
              <a:rPr lang="de-DE" sz="1600" dirty="0">
                <a:solidFill>
                  <a:srgbClr val="FF9900"/>
                </a:solidFill>
              </a:rPr>
              <a:t>zeigen</a:t>
            </a:r>
            <a:r>
              <a:rPr lang="de-DE" sz="1600" dirty="0">
                <a:solidFill>
                  <a:srgbClr val="00B050"/>
                </a:solidFill>
              </a:rPr>
              <a:t> an Beispielen Konflikte zwischen wirtschaftlichem Interesse und tatsächlichem Gesundheitswert </a:t>
            </a:r>
            <a:r>
              <a:rPr lang="de-DE" sz="1600" dirty="0">
                <a:solidFill>
                  <a:srgbClr val="FF9900"/>
                </a:solidFill>
              </a:rPr>
              <a:t>auf</a:t>
            </a:r>
            <a:r>
              <a:rPr lang="de-DE" sz="1600" dirty="0" smtClean="0">
                <a:solidFill>
                  <a:srgbClr val="00B050"/>
                </a:solidFill>
              </a:rPr>
              <a:t>. </a:t>
            </a:r>
            <a:r>
              <a:rPr lang="de-DE" sz="1600" dirty="0" smtClean="0"/>
              <a:t>(B3-EF)</a:t>
            </a:r>
            <a:r>
              <a:rPr lang="de-DE" sz="1600" dirty="0" smtClean="0">
                <a:solidFill>
                  <a:srgbClr val="00B050"/>
                </a:solidFill>
              </a:rPr>
              <a:t> </a:t>
            </a:r>
            <a:r>
              <a:rPr lang="de-DE" sz="1600" dirty="0" smtClean="0"/>
              <a:t> </a:t>
            </a:r>
            <a:endParaRPr lang="de-DE" sz="1600" dirty="0"/>
          </a:p>
        </p:txBody>
      </p:sp>
      <p:sp>
        <p:nvSpPr>
          <p:cNvPr id="24582" name="Text Box 10"/>
          <p:cNvSpPr txBox="1">
            <a:spLocks noChangeArrowheads="1"/>
          </p:cNvSpPr>
          <p:nvPr/>
        </p:nvSpPr>
        <p:spPr bwMode="auto">
          <a:xfrm>
            <a:off x="1130300" y="3172968"/>
            <a:ext cx="2305050" cy="574675"/>
          </a:xfrm>
          <a:prstGeom prst="rect">
            <a:avLst/>
          </a:prstGeom>
          <a:solidFill>
            <a:srgbClr val="FFCC00"/>
          </a:solidFill>
          <a:ln w="19050">
            <a:solidFill>
              <a:srgbClr val="002060"/>
            </a:solidFill>
            <a:miter lim="800000"/>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de-DE" sz="1500" dirty="0"/>
              <a:t>Kompetenzbereiche</a:t>
            </a:r>
          </a:p>
          <a:p>
            <a:pPr algn="ctr" eaLnBrk="1" hangingPunct="1"/>
            <a:r>
              <a:rPr lang="de-DE" sz="1500" dirty="0"/>
              <a:t>(Prozesse)</a:t>
            </a:r>
          </a:p>
        </p:txBody>
      </p:sp>
      <p:sp>
        <p:nvSpPr>
          <p:cNvPr id="24583" name="Text Box 11"/>
          <p:cNvSpPr txBox="1">
            <a:spLocks noChangeArrowheads="1"/>
          </p:cNvSpPr>
          <p:nvPr/>
        </p:nvSpPr>
        <p:spPr bwMode="auto">
          <a:xfrm>
            <a:off x="2211388" y="1682750"/>
            <a:ext cx="4581298" cy="801687"/>
          </a:xfrm>
          <a:prstGeom prst="rect">
            <a:avLst/>
          </a:prstGeom>
          <a:gradFill rotWithShape="1">
            <a:gsLst>
              <a:gs pos="0">
                <a:srgbClr val="CCFFFF"/>
              </a:gs>
              <a:gs pos="100000">
                <a:srgbClr val="FFCC00"/>
              </a:gs>
            </a:gsLst>
            <a:lin ang="0" scaled="1"/>
          </a:gradFill>
          <a:ln w="19050">
            <a:solidFill>
              <a:srgbClr val="002060"/>
            </a:solidFill>
            <a:miter lim="800000"/>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de-DE" sz="1600" b="1" dirty="0"/>
              <a:t>Übergreifende fachliche </a:t>
            </a:r>
            <a:r>
              <a:rPr lang="de-DE" sz="1600" b="1" dirty="0" smtClean="0"/>
              <a:t>Kompetenz:</a:t>
            </a:r>
            <a:endParaRPr lang="de-DE" sz="1600" b="1" dirty="0"/>
          </a:p>
          <a:p>
            <a:pPr algn="ctr" eaLnBrk="1" hangingPunct="1"/>
            <a:r>
              <a:rPr lang="de-DE" sz="1600" dirty="0"/>
              <a:t>Wissenschaftlich fundiertes </a:t>
            </a:r>
            <a:r>
              <a:rPr lang="de-DE" sz="1600" dirty="0" smtClean="0"/>
              <a:t>Ernährungsbewusstsein </a:t>
            </a:r>
            <a:r>
              <a:rPr lang="de-DE" sz="1600" dirty="0"/>
              <a:t>und -</a:t>
            </a:r>
            <a:r>
              <a:rPr lang="de-DE" sz="1600" dirty="0" smtClean="0"/>
              <a:t>handeln</a:t>
            </a:r>
            <a:endParaRPr lang="de-DE" sz="1600" dirty="0"/>
          </a:p>
        </p:txBody>
      </p:sp>
      <p:sp>
        <p:nvSpPr>
          <p:cNvPr id="24584" name="Line 12"/>
          <p:cNvSpPr>
            <a:spLocks noChangeShapeType="1"/>
          </p:cNvSpPr>
          <p:nvPr/>
        </p:nvSpPr>
        <p:spPr bwMode="auto">
          <a:xfrm flipH="1">
            <a:off x="2268538" y="2838203"/>
            <a:ext cx="2162175" cy="0"/>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4585" name="Line 13"/>
          <p:cNvSpPr>
            <a:spLocks noChangeShapeType="1"/>
          </p:cNvSpPr>
          <p:nvPr/>
        </p:nvSpPr>
        <p:spPr bwMode="auto">
          <a:xfrm>
            <a:off x="4453335" y="2838203"/>
            <a:ext cx="2234803" cy="0"/>
          </a:xfrm>
          <a:prstGeom prst="line">
            <a:avLst/>
          </a:prstGeom>
          <a:noFill/>
          <a:ln w="25400">
            <a:solidFill>
              <a:srgbClr val="33CCCC"/>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4586" name="Line 14"/>
          <p:cNvSpPr>
            <a:spLocks noChangeShapeType="1"/>
          </p:cNvSpPr>
          <p:nvPr/>
        </p:nvSpPr>
        <p:spPr bwMode="auto">
          <a:xfrm>
            <a:off x="2268537" y="2838204"/>
            <a:ext cx="0" cy="318464"/>
          </a:xfrm>
          <a:prstGeom prst="line">
            <a:avLst/>
          </a:prstGeom>
          <a:noFill/>
          <a:ln w="254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4587" name="Line 15"/>
          <p:cNvSpPr>
            <a:spLocks noChangeShapeType="1"/>
          </p:cNvSpPr>
          <p:nvPr/>
        </p:nvSpPr>
        <p:spPr bwMode="auto">
          <a:xfrm flipH="1">
            <a:off x="6688138" y="2838204"/>
            <a:ext cx="0" cy="318464"/>
          </a:xfrm>
          <a:prstGeom prst="line">
            <a:avLst/>
          </a:prstGeom>
          <a:noFill/>
          <a:ln w="254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4588" name="Line 16"/>
          <p:cNvSpPr>
            <a:spLocks noChangeShapeType="1"/>
          </p:cNvSpPr>
          <p:nvPr/>
        </p:nvSpPr>
        <p:spPr bwMode="auto">
          <a:xfrm flipH="1">
            <a:off x="2268537" y="3838702"/>
            <a:ext cx="0" cy="959529"/>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4589" name="Line 17"/>
          <p:cNvSpPr>
            <a:spLocks noChangeShapeType="1"/>
          </p:cNvSpPr>
          <p:nvPr/>
        </p:nvSpPr>
        <p:spPr bwMode="auto">
          <a:xfrm>
            <a:off x="6673327" y="3747643"/>
            <a:ext cx="7102" cy="1050588"/>
          </a:xfrm>
          <a:prstGeom prst="line">
            <a:avLst/>
          </a:prstGeom>
          <a:noFill/>
          <a:ln w="25400">
            <a:solidFill>
              <a:srgbClr val="66CC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4590" name="Line 18"/>
          <p:cNvSpPr>
            <a:spLocks noChangeShapeType="1"/>
          </p:cNvSpPr>
          <p:nvPr/>
        </p:nvSpPr>
        <p:spPr bwMode="auto">
          <a:xfrm>
            <a:off x="2268538" y="4798231"/>
            <a:ext cx="1079500" cy="0"/>
          </a:xfrm>
          <a:prstGeom prst="line">
            <a:avLst/>
          </a:prstGeom>
          <a:noFill/>
          <a:ln w="254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4591" name="Line 19"/>
          <p:cNvSpPr>
            <a:spLocks noChangeShapeType="1"/>
          </p:cNvSpPr>
          <p:nvPr/>
        </p:nvSpPr>
        <p:spPr bwMode="auto">
          <a:xfrm flipH="1">
            <a:off x="5630832" y="4798231"/>
            <a:ext cx="1057306" cy="0"/>
          </a:xfrm>
          <a:prstGeom prst="line">
            <a:avLst/>
          </a:prstGeom>
          <a:noFill/>
          <a:ln w="254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4592" name="Text Box 21"/>
          <p:cNvSpPr txBox="1">
            <a:spLocks noChangeArrowheads="1"/>
          </p:cNvSpPr>
          <p:nvPr/>
        </p:nvSpPr>
        <p:spPr bwMode="auto">
          <a:xfrm>
            <a:off x="5508625" y="3165017"/>
            <a:ext cx="2286000" cy="574675"/>
          </a:xfrm>
          <a:prstGeom prst="rect">
            <a:avLst/>
          </a:prstGeom>
          <a:solidFill>
            <a:srgbClr val="CCFFFF"/>
          </a:solidFill>
          <a:ln w="19050">
            <a:solidFill>
              <a:srgbClr val="002060"/>
            </a:solidFill>
            <a:miter lim="800000"/>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de-DE" sz="1500"/>
              <a:t>Inhaltsfelder</a:t>
            </a:r>
          </a:p>
          <a:p>
            <a:pPr algn="ctr" eaLnBrk="1" hangingPunct="1"/>
            <a:r>
              <a:rPr lang="de-DE" sz="1500"/>
              <a:t>(Gegenstände)</a:t>
            </a:r>
          </a:p>
        </p:txBody>
      </p:sp>
      <p:sp>
        <p:nvSpPr>
          <p:cNvPr id="24593" name="Textfeld 19"/>
          <p:cNvSpPr txBox="1">
            <a:spLocks noChangeArrowheads="1"/>
          </p:cNvSpPr>
          <p:nvPr/>
        </p:nvSpPr>
        <p:spPr bwMode="auto">
          <a:xfrm>
            <a:off x="3238500" y="847725"/>
            <a:ext cx="5514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0066"/>
                </a:solidFill>
                <a:ea typeface="ヒラギノ角ゴ Pro W3" pitchFamily="-112" charset="-128"/>
              </a:rPr>
              <a:t>Kompetenzorientierte Kernlehrpläne</a:t>
            </a:r>
          </a:p>
        </p:txBody>
      </p:sp>
      <p:sp>
        <p:nvSpPr>
          <p:cNvPr id="24594" name="Line 7"/>
          <p:cNvSpPr>
            <a:spLocks noChangeShapeType="1"/>
          </p:cNvSpPr>
          <p:nvPr/>
        </p:nvSpPr>
        <p:spPr bwMode="auto">
          <a:xfrm>
            <a:off x="4502037" y="5049693"/>
            <a:ext cx="0" cy="25334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9" name="Text Box 10"/>
          <p:cNvSpPr txBox="1">
            <a:spLocks noChangeArrowheads="1"/>
          </p:cNvSpPr>
          <p:nvPr/>
        </p:nvSpPr>
        <p:spPr bwMode="auto">
          <a:xfrm>
            <a:off x="1130300" y="3864155"/>
            <a:ext cx="2305050" cy="574675"/>
          </a:xfrm>
          <a:prstGeom prst="rect">
            <a:avLst/>
          </a:prstGeom>
          <a:solidFill>
            <a:srgbClr val="FFCC00"/>
          </a:solidFill>
          <a:ln w="19050">
            <a:solidFill>
              <a:srgbClr val="002060"/>
            </a:solidFill>
            <a:miter lim="800000"/>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de-DE" sz="1500" dirty="0" smtClean="0"/>
              <a:t>Übergeordnete Kompetenzerwartungen</a:t>
            </a:r>
            <a:endParaRPr lang="de-DE" sz="1500" dirty="0"/>
          </a:p>
        </p:txBody>
      </p:sp>
      <p:sp>
        <p:nvSpPr>
          <p:cNvPr id="2" name="Foliennummernplatzhalter 1"/>
          <p:cNvSpPr>
            <a:spLocks noGrp="1"/>
          </p:cNvSpPr>
          <p:nvPr>
            <p:ph type="sldNum" sz="quarter" idx="10"/>
          </p:nvPr>
        </p:nvSpPr>
        <p:spPr/>
        <p:txBody>
          <a:bodyPr/>
          <a:lstStyle/>
          <a:p>
            <a:pPr>
              <a:defRPr/>
            </a:pPr>
            <a:fld id="{BD52FC57-F280-4CE6-90F1-AD708A0C27B8}" type="slidenum">
              <a:rPr lang="de-DE" smtClean="0"/>
              <a:pPr>
                <a:defRPr/>
              </a:pPr>
              <a:t>13</a:t>
            </a:fld>
            <a:endParaRPr lang="de-DE"/>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3"/>
          <p:cNvSpPr>
            <a:spLocks noGrp="1" noChangeArrowheads="1"/>
          </p:cNvSpPr>
          <p:nvPr>
            <p:ph type="title" idx="4294967295"/>
          </p:nvPr>
        </p:nvSpPr>
        <p:spPr>
          <a:xfrm>
            <a:off x="468313" y="981075"/>
            <a:ext cx="8064500" cy="425450"/>
          </a:xfrm>
        </p:spPr>
        <p:txBody>
          <a:bodyPr/>
          <a:lstStyle/>
          <a:p>
            <a:pPr algn="r" eaLnBrk="1" hangingPunct="1">
              <a:defRPr/>
            </a:pPr>
            <a:r>
              <a:rPr lang="de-DE" sz="2400" b="0" dirty="0" smtClean="0">
                <a:solidFill>
                  <a:srgbClr val="000066"/>
                </a:solidFill>
                <a:ea typeface="ヒラギノ角ゴ Pro W3" pitchFamily="-112" charset="-128"/>
              </a:rPr>
              <a:t>Kompetenzorientierte Kernlehrpläne</a:t>
            </a:r>
            <a:r>
              <a:rPr lang="de-DE" sz="2400" dirty="0" smtClean="0">
                <a:solidFill>
                  <a:srgbClr val="000066"/>
                </a:solidFill>
                <a:ea typeface="ヒラギノ角ゴ Pro W3" pitchFamily="-112" charset="-128"/>
              </a:rPr>
              <a:t/>
            </a:r>
            <a:br>
              <a:rPr lang="de-DE" sz="2400" dirty="0" smtClean="0">
                <a:solidFill>
                  <a:srgbClr val="000066"/>
                </a:solidFill>
                <a:ea typeface="ヒラギノ角ゴ Pro W3" pitchFamily="-112" charset="-128"/>
              </a:rPr>
            </a:br>
            <a:endParaRPr lang="de-DE" sz="2400" b="0" kern="1200" dirty="0">
              <a:solidFill>
                <a:srgbClr val="000066"/>
              </a:solidFill>
              <a:latin typeface="Arial" pitchFamily="34" charset="0"/>
              <a:ea typeface="ヒラギノ角ゴ Pro W3" pitchFamily="-112" charset="-128"/>
              <a:cs typeface="+mn-cs"/>
            </a:endParaRPr>
          </a:p>
        </p:txBody>
      </p:sp>
      <p:sp>
        <p:nvSpPr>
          <p:cNvPr id="24582" name="Rectangle 4"/>
          <p:cNvSpPr>
            <a:spLocks noChangeArrowheads="1"/>
          </p:cNvSpPr>
          <p:nvPr/>
        </p:nvSpPr>
        <p:spPr bwMode="auto">
          <a:xfrm>
            <a:off x="149225" y="1946275"/>
            <a:ext cx="8877300" cy="4262438"/>
          </a:xfrm>
          <a:prstGeom prst="rect">
            <a:avLst/>
          </a:prstGeom>
          <a:noFill/>
          <a:ln w="19050">
            <a:noFill/>
            <a:miter lim="800000"/>
            <a:headEnd/>
            <a:tailEnd/>
          </a:ln>
          <a:extLst/>
        </p:spPr>
        <p:txBody>
          <a:bodyPr lIns="0" tIns="0" rIns="0" bIns="0"/>
          <a:lstStyle/>
          <a:p>
            <a:pPr>
              <a:spcBef>
                <a:spcPct val="45000"/>
              </a:spcBef>
              <a:defRPr/>
            </a:pPr>
            <a:r>
              <a:rPr lang="de-DE" sz="2000" b="1" dirty="0"/>
              <a:t>Kompetenzbereiche:</a:t>
            </a:r>
            <a:r>
              <a:rPr lang="de-DE" sz="2000" dirty="0"/>
              <a:t> </a:t>
            </a:r>
          </a:p>
          <a:p>
            <a:pPr marL="342900" indent="-161925">
              <a:spcBef>
                <a:spcPct val="45000"/>
              </a:spcBef>
              <a:buFont typeface="Wingdings" pitchFamily="2" charset="2"/>
              <a:buChar char="§"/>
              <a:defRPr/>
            </a:pPr>
            <a:r>
              <a:rPr lang="de-DE" sz="2000" dirty="0"/>
              <a:t>systematisieren die kognitiven Prozesse: </a:t>
            </a:r>
          </a:p>
          <a:p>
            <a:pPr marL="712788" indent="-266700">
              <a:spcBef>
                <a:spcPts val="0"/>
              </a:spcBef>
              <a:buFont typeface="Courier New" pitchFamily="49" charset="0"/>
              <a:buChar char="o"/>
              <a:defRPr/>
            </a:pPr>
            <a:r>
              <a:rPr lang="de-DE" dirty="0"/>
              <a:t>Umgang mit Fachwissen, </a:t>
            </a:r>
          </a:p>
          <a:p>
            <a:pPr marL="712788" indent="-266700">
              <a:spcBef>
                <a:spcPts val="0"/>
              </a:spcBef>
              <a:buFont typeface="Courier New" pitchFamily="49" charset="0"/>
              <a:buChar char="o"/>
              <a:defRPr/>
            </a:pPr>
            <a:r>
              <a:rPr lang="de-DE" dirty="0"/>
              <a:t>Erkenntnisgewinnung, </a:t>
            </a:r>
          </a:p>
          <a:p>
            <a:pPr marL="712788" indent="-266700">
              <a:spcBef>
                <a:spcPts val="0"/>
              </a:spcBef>
              <a:buFont typeface="Courier New" pitchFamily="49" charset="0"/>
              <a:buChar char="o"/>
              <a:defRPr/>
            </a:pPr>
            <a:r>
              <a:rPr lang="de-DE" dirty="0"/>
              <a:t>Kommunikation, </a:t>
            </a:r>
          </a:p>
          <a:p>
            <a:pPr marL="712788" indent="-266700">
              <a:spcBef>
                <a:spcPts val="0"/>
              </a:spcBef>
              <a:buFont typeface="Courier New" pitchFamily="49" charset="0"/>
              <a:buChar char="o"/>
              <a:defRPr/>
            </a:pPr>
            <a:r>
              <a:rPr lang="de-DE" dirty="0"/>
              <a:t>Bewertung</a:t>
            </a:r>
          </a:p>
          <a:p>
            <a:pPr marL="446088">
              <a:spcBef>
                <a:spcPts val="0"/>
              </a:spcBef>
              <a:defRPr/>
            </a:pPr>
            <a:endParaRPr lang="de-DE" dirty="0"/>
          </a:p>
          <a:p>
            <a:pPr marL="342900" indent="-161925">
              <a:buFont typeface="Wingdings" pitchFamily="2" charset="2"/>
              <a:buChar char="§"/>
              <a:defRPr/>
            </a:pPr>
            <a:r>
              <a:rPr lang="de-DE" sz="2000" b="1" dirty="0"/>
              <a:t>sind dargestellt als </a:t>
            </a:r>
            <a:r>
              <a:rPr lang="de-DE" sz="2000" b="1" dirty="0">
                <a:solidFill>
                  <a:srgbClr val="FF0000"/>
                </a:solidFill>
              </a:rPr>
              <a:t>übergeordnete Kompetenzerwartungen</a:t>
            </a:r>
            <a:r>
              <a:rPr lang="de-DE" sz="2000" dirty="0"/>
              <a:t>: inhaltsfeldübergreifende Kompetenzerwartungen aus allen Kompetenzbereichen </a:t>
            </a:r>
          </a:p>
          <a:p>
            <a:pPr marL="180975">
              <a:defRPr/>
            </a:pPr>
            <a:endParaRPr lang="de-DE" sz="2000" dirty="0"/>
          </a:p>
          <a:p>
            <a:pPr marL="342900" indent="-161925">
              <a:buFont typeface="Wingdings" pitchFamily="2" charset="2"/>
              <a:buChar char="§"/>
              <a:defRPr/>
            </a:pPr>
            <a:r>
              <a:rPr lang="de-DE" sz="2000" b="1" dirty="0"/>
              <a:t>sind dargestellt als </a:t>
            </a:r>
            <a:r>
              <a:rPr lang="de-DE" sz="2000" b="1" dirty="0">
                <a:solidFill>
                  <a:srgbClr val="FF0000"/>
                </a:solidFill>
              </a:rPr>
              <a:t>konkretisierte Kompetenzerwartungen</a:t>
            </a:r>
            <a:r>
              <a:rPr lang="de-DE" sz="2000" dirty="0"/>
              <a:t>: inhaltsfeldbezogene Kompetenzerwartungen als Zusammenführung von Prozessen und Gegenständen</a:t>
            </a:r>
          </a:p>
          <a:p>
            <a:pPr marL="400050" indent="-400050">
              <a:spcBef>
                <a:spcPct val="45000"/>
              </a:spcBef>
              <a:buFontTx/>
              <a:buChar char="•"/>
              <a:defRPr/>
            </a:pPr>
            <a:endParaRPr lang="de-DE" sz="2100" dirty="0"/>
          </a:p>
          <a:p>
            <a:pPr marL="400050" indent="-400050">
              <a:spcBef>
                <a:spcPct val="45000"/>
              </a:spcBef>
              <a:buFontTx/>
              <a:buChar char="•"/>
              <a:defRPr/>
            </a:pPr>
            <a:endParaRPr lang="de-DE" sz="2100" dirty="0"/>
          </a:p>
        </p:txBody>
      </p:sp>
      <p:sp>
        <p:nvSpPr>
          <p:cNvPr id="25604" name="Textfeld 1"/>
          <p:cNvSpPr txBox="1">
            <a:spLocks noChangeArrowheads="1"/>
          </p:cNvSpPr>
          <p:nvPr/>
        </p:nvSpPr>
        <p:spPr bwMode="auto">
          <a:xfrm>
            <a:off x="374650" y="1466850"/>
            <a:ext cx="8651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45000"/>
              </a:spcBef>
            </a:pPr>
            <a:r>
              <a:rPr lang="de-DE" sz="2400" b="1" dirty="0">
                <a:ea typeface="ヒラギノ角ゴ Pro W3" pitchFamily="-112" charset="-128"/>
              </a:rPr>
              <a:t>Zentrale Begriffe und Ebenen im Kernlehrplan (Teil 1)</a:t>
            </a:r>
            <a:endParaRPr lang="de-DE" sz="2400" b="1" dirty="0"/>
          </a:p>
        </p:txBody>
      </p:sp>
      <p:pic>
        <p:nvPicPr>
          <p:cNvPr id="6" name="Grafik 5"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3167" y="1873562"/>
            <a:ext cx="3850833" cy="2209758"/>
          </a:xfrm>
          <a:prstGeom prst="rect">
            <a:avLst/>
          </a:prstGeom>
        </p:spPr>
      </p:pic>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14</a:t>
            </a:fld>
            <a:endParaRPr lang="de-DE"/>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Inhaltsplatzhalter 2"/>
          <p:cNvSpPr>
            <a:spLocks noGrp="1"/>
          </p:cNvSpPr>
          <p:nvPr>
            <p:ph idx="4294967295"/>
          </p:nvPr>
        </p:nvSpPr>
        <p:spPr>
          <a:xfrm>
            <a:off x="550863" y="2168525"/>
            <a:ext cx="8064500" cy="3554413"/>
          </a:xfrm>
          <a:noFill/>
          <a:ln w="19050">
            <a:noFill/>
          </a:ln>
        </p:spPr>
        <p:txBody>
          <a:bodyPr/>
          <a:lstStyle/>
          <a:p>
            <a:pPr indent="-257175">
              <a:spcBef>
                <a:spcPct val="45000"/>
              </a:spcBef>
              <a:buFont typeface="Wingdings" pitchFamily="2" charset="2"/>
              <a:buChar char="§"/>
              <a:defRPr/>
            </a:pPr>
            <a:r>
              <a:rPr lang="de-DE" sz="2000" b="1" dirty="0" smtClean="0"/>
              <a:t>Inhaltsfelder </a:t>
            </a:r>
            <a:r>
              <a:rPr lang="de-DE" sz="2000" dirty="0" smtClean="0"/>
              <a:t>systematisieren </a:t>
            </a:r>
            <a:r>
              <a:rPr lang="de-DE" sz="2000" dirty="0"/>
              <a:t>die Gegenstände, sind nicht mit Unterrichtsvorhaben gleichzusetzen – Beispiele:</a:t>
            </a:r>
          </a:p>
          <a:p>
            <a:pPr marL="85725" indent="0">
              <a:spcBef>
                <a:spcPct val="45000"/>
              </a:spcBef>
              <a:buFontTx/>
              <a:buNone/>
              <a:defRPr/>
            </a:pPr>
            <a:r>
              <a:rPr lang="de-DE" dirty="0"/>
              <a:t>	</a:t>
            </a:r>
            <a:r>
              <a:rPr lang="de-DE" sz="1800" dirty="0"/>
              <a:t>Inhaltsfeld 1: </a:t>
            </a:r>
            <a:r>
              <a:rPr lang="de-DE" sz="1800" dirty="0" smtClean="0"/>
              <a:t>Bedarfsgerechte Ernährung</a:t>
            </a:r>
            <a:endParaRPr lang="de-DE" sz="1800" dirty="0"/>
          </a:p>
          <a:p>
            <a:pPr marL="85725" indent="0">
              <a:spcBef>
                <a:spcPct val="45000"/>
              </a:spcBef>
              <a:buFontTx/>
              <a:buNone/>
              <a:defRPr/>
            </a:pPr>
            <a:r>
              <a:rPr lang="de-DE" sz="1800" dirty="0"/>
              <a:t>	Inhaltsfeld 4: </a:t>
            </a:r>
            <a:r>
              <a:rPr lang="de-DE" sz="1800" dirty="0" smtClean="0"/>
              <a:t>Pathophysiologie der Ernährung </a:t>
            </a:r>
            <a:r>
              <a:rPr lang="de-DE" sz="1800" dirty="0"/>
              <a:t>(GK Q)</a:t>
            </a:r>
          </a:p>
          <a:p>
            <a:pPr indent="-257175">
              <a:spcBef>
                <a:spcPct val="45000"/>
              </a:spcBef>
              <a:buFont typeface="Wingdings" pitchFamily="2" charset="2"/>
              <a:buChar char="§"/>
              <a:defRPr/>
            </a:pPr>
            <a:r>
              <a:rPr lang="de-DE" sz="2000" b="1" dirty="0"/>
              <a:t>Inhaltliche Schwerpunkte: </a:t>
            </a:r>
            <a:r>
              <a:rPr lang="de-DE" sz="2000" dirty="0"/>
              <a:t>Untergliederungselemente der Inhaltsfelder – </a:t>
            </a:r>
            <a:r>
              <a:rPr lang="de-DE" sz="2000" dirty="0" smtClean="0"/>
              <a:t>Beispiel Inhaltsfeld 1: Bedarfsgerechte Ernährung:</a:t>
            </a:r>
            <a:endParaRPr lang="de-DE" sz="2000" dirty="0"/>
          </a:p>
          <a:p>
            <a:pPr marL="857250" lvl="1" indent="-400050">
              <a:buFont typeface="Symbol" pitchFamily="18" charset="2"/>
              <a:buChar char="-"/>
              <a:defRPr/>
            </a:pPr>
            <a:r>
              <a:rPr lang="de-DE" sz="1800" dirty="0" smtClean="0"/>
              <a:t>Energie- und Nährstoffbedarf</a:t>
            </a:r>
            <a:endParaRPr lang="de-DE" sz="1800" dirty="0"/>
          </a:p>
          <a:p>
            <a:pPr marL="857250" lvl="1" indent="-400050">
              <a:buFont typeface="Symbol" pitchFamily="18" charset="2"/>
              <a:buChar char="-"/>
              <a:defRPr/>
            </a:pPr>
            <a:r>
              <a:rPr lang="de-DE" sz="1800" dirty="0" smtClean="0"/>
              <a:t>Hauptnährstoffe und ihre Funktion</a:t>
            </a:r>
            <a:endParaRPr lang="de-DE" sz="1800" dirty="0"/>
          </a:p>
          <a:p>
            <a:pPr marL="857250" lvl="1" indent="-400050">
              <a:buFont typeface="Symbol" pitchFamily="18" charset="2"/>
              <a:buChar char="-"/>
              <a:defRPr/>
            </a:pPr>
            <a:r>
              <a:rPr lang="de-DE" sz="1800" dirty="0" smtClean="0"/>
              <a:t>Verdauung, Resorption und Speicherung der Hauptnährstoffe</a:t>
            </a:r>
          </a:p>
          <a:p>
            <a:pPr marL="857250" lvl="1" indent="-400050">
              <a:buFont typeface="Symbol" pitchFamily="18" charset="2"/>
              <a:buChar char="-"/>
              <a:defRPr/>
            </a:pPr>
            <a:r>
              <a:rPr lang="de-DE" sz="1800" dirty="0" smtClean="0"/>
              <a:t>Hauptnährstofflieferanten und ihre Herstellung</a:t>
            </a:r>
            <a:endParaRPr lang="de-DE" sz="1800" dirty="0"/>
          </a:p>
          <a:p>
            <a:pPr eaLnBrk="1" hangingPunct="1">
              <a:defRPr/>
            </a:pPr>
            <a:endParaRPr lang="de-DE" dirty="0" smtClean="0"/>
          </a:p>
          <a:p>
            <a:pPr eaLnBrk="1" hangingPunct="1">
              <a:defRPr/>
            </a:pPr>
            <a:endParaRPr lang="de-DE" dirty="0" smtClean="0"/>
          </a:p>
        </p:txBody>
      </p:sp>
      <p:sp>
        <p:nvSpPr>
          <p:cNvPr id="26627" name="Rectangle 3"/>
          <p:cNvSpPr txBox="1">
            <a:spLocks noChangeArrowheads="1"/>
          </p:cNvSpPr>
          <p:nvPr/>
        </p:nvSpPr>
        <p:spPr bwMode="auto">
          <a:xfrm>
            <a:off x="395288" y="981075"/>
            <a:ext cx="80645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r>
              <a:rPr lang="de-DE" sz="2400">
                <a:solidFill>
                  <a:srgbClr val="000066"/>
                </a:solidFill>
                <a:ea typeface="ヒラギノ角ゴ Pro W3" pitchFamily="-112" charset="-128"/>
              </a:rPr>
              <a:t>Kompetenzorientierte Kernlehrpläne</a:t>
            </a:r>
            <a:r>
              <a:rPr lang="de-DE" sz="2400" b="1">
                <a:solidFill>
                  <a:srgbClr val="000066"/>
                </a:solidFill>
                <a:ea typeface="ヒラギノ角ゴ Pro W3" pitchFamily="-112" charset="-128"/>
              </a:rPr>
              <a:t/>
            </a:r>
            <a:br>
              <a:rPr lang="de-DE" sz="2400" b="1">
                <a:solidFill>
                  <a:srgbClr val="000066"/>
                </a:solidFill>
                <a:ea typeface="ヒラギノ角ゴ Pro W3" pitchFamily="-112" charset="-128"/>
              </a:rPr>
            </a:br>
            <a:endParaRPr lang="de-DE" sz="2400">
              <a:solidFill>
                <a:srgbClr val="000066"/>
              </a:solidFill>
              <a:ea typeface="ヒラギノ角ゴ Pro W3" pitchFamily="-112" charset="-128"/>
            </a:endParaRPr>
          </a:p>
        </p:txBody>
      </p:sp>
      <p:sp>
        <p:nvSpPr>
          <p:cNvPr id="26628" name="Textfeld 2"/>
          <p:cNvSpPr txBox="1">
            <a:spLocks noChangeArrowheads="1"/>
          </p:cNvSpPr>
          <p:nvPr/>
        </p:nvSpPr>
        <p:spPr bwMode="auto">
          <a:xfrm>
            <a:off x="500063" y="1552575"/>
            <a:ext cx="8166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sz="2400" b="1">
                <a:ea typeface="ヒラギノ角ゴ Pro W3" pitchFamily="-112" charset="-128"/>
              </a:rPr>
              <a:t>Zentrale Begriffe und Ebenen im Kernlehrplan (Teil 2)</a:t>
            </a:r>
            <a:endParaRPr lang="de-DE" sz="2400" b="1"/>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15</a:t>
            </a:fld>
            <a:endParaRPr lang="de-DE"/>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8" name="Rectangle 4"/>
          <p:cNvSpPr>
            <a:spLocks noChangeArrowheads="1"/>
          </p:cNvSpPr>
          <p:nvPr/>
        </p:nvSpPr>
        <p:spPr bwMode="auto">
          <a:xfrm>
            <a:off x="558800" y="2138363"/>
            <a:ext cx="8064500"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r>
              <a:rPr lang="de-DE" sz="2000" b="1" dirty="0"/>
              <a:t>Umgang</a:t>
            </a:r>
            <a:r>
              <a:rPr lang="de-DE" b="1" dirty="0"/>
              <a:t> </a:t>
            </a:r>
            <a:r>
              <a:rPr lang="de-DE" sz="2000" b="1" dirty="0"/>
              <a:t>mit Fachwissen</a:t>
            </a:r>
          </a:p>
        </p:txBody>
      </p:sp>
      <p:sp>
        <p:nvSpPr>
          <p:cNvPr id="27651" name="Textfeld 12"/>
          <p:cNvSpPr txBox="1">
            <a:spLocks noChangeArrowheads="1"/>
          </p:cNvSpPr>
          <p:nvPr/>
        </p:nvSpPr>
        <p:spPr bwMode="auto">
          <a:xfrm>
            <a:off x="2854325" y="847725"/>
            <a:ext cx="5899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r>
              <a:rPr lang="de-DE" sz="2400">
                <a:solidFill>
                  <a:srgbClr val="000066"/>
                </a:solidFill>
                <a:ea typeface="ヒラギノ角ゴ Pro W3" pitchFamily="-112" charset="-128"/>
              </a:rPr>
              <a:t>Kompetenzorientierte Kernlehrpläne</a:t>
            </a:r>
          </a:p>
        </p:txBody>
      </p:sp>
      <p:sp>
        <p:nvSpPr>
          <p:cNvPr id="27652" name="Text Box 8"/>
          <p:cNvSpPr txBox="1">
            <a:spLocks noChangeArrowheads="1"/>
          </p:cNvSpPr>
          <p:nvPr/>
        </p:nvSpPr>
        <p:spPr bwMode="auto">
          <a:xfrm>
            <a:off x="2814638" y="1476375"/>
            <a:ext cx="3552825" cy="485775"/>
          </a:xfrm>
          <a:prstGeom prst="rect">
            <a:avLst/>
          </a:prstGeom>
          <a:noFill/>
          <a:ln w="9525">
            <a:solidFill>
              <a:srgbClr val="000000"/>
            </a:solidFill>
            <a:miter lim="800000"/>
            <a:headEnd/>
            <a:tailEnd/>
          </a:ln>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sz="2400" dirty="0"/>
              <a:t>Kompetenzerwartungen</a:t>
            </a:r>
          </a:p>
        </p:txBody>
      </p:sp>
      <p:sp>
        <p:nvSpPr>
          <p:cNvPr id="5" name="Textfeld 4"/>
          <p:cNvSpPr txBox="1"/>
          <p:nvPr/>
        </p:nvSpPr>
        <p:spPr>
          <a:xfrm>
            <a:off x="179367" y="2706967"/>
            <a:ext cx="8823366" cy="3593228"/>
          </a:xfrm>
          <a:prstGeom prst="rect">
            <a:avLst/>
          </a:prstGeom>
          <a:noFill/>
        </p:spPr>
        <p:txBody>
          <a:bodyPr numCol="2" spcCol="360000">
            <a:spAutoFit/>
          </a:bodyPr>
          <a:lstStyle/>
          <a:p>
            <a:pPr>
              <a:spcAft>
                <a:spcPts val="600"/>
              </a:spcAft>
              <a:tabLst>
                <a:tab pos="179388" algn="l"/>
              </a:tabLst>
              <a:defRPr/>
            </a:pPr>
            <a:r>
              <a:rPr lang="de-DE" b="1" dirty="0"/>
              <a:t>Übergeordnete Kompetenzerwartung:</a:t>
            </a:r>
          </a:p>
          <a:p>
            <a:pPr>
              <a:spcAft>
                <a:spcPts val="600"/>
              </a:spcAft>
              <a:tabLst>
                <a:tab pos="179388" algn="l"/>
              </a:tabLst>
              <a:defRPr/>
            </a:pPr>
            <a:r>
              <a:rPr lang="de-DE" dirty="0"/>
              <a:t>Die Schülerinnen und Schüler können</a:t>
            </a:r>
          </a:p>
          <a:p>
            <a:pPr>
              <a:spcAft>
                <a:spcPts val="600"/>
              </a:spcAft>
              <a:tabLst>
                <a:tab pos="179388" algn="l"/>
              </a:tabLst>
              <a:defRPr/>
            </a:pPr>
            <a:r>
              <a:rPr lang="de-DE" dirty="0"/>
              <a:t>g</a:t>
            </a:r>
            <a:r>
              <a:rPr lang="de-DE" dirty="0" smtClean="0"/>
              <a:t>rundlegende ernährungswissenschaftliche Phänomene und Zusammenhänge erläutern und dabei Bezüge zu übergeordneten Prinzipien und Gesetzmäßigkeiten </a:t>
            </a:r>
            <a:r>
              <a:rPr lang="de-DE" dirty="0"/>
              <a:t>h</a:t>
            </a:r>
            <a:r>
              <a:rPr lang="de-DE" dirty="0" smtClean="0"/>
              <a:t>erstellen.</a:t>
            </a:r>
            <a:endParaRPr lang="de-DE" dirty="0"/>
          </a:p>
          <a:p>
            <a:pPr>
              <a:spcAft>
                <a:spcPts val="600"/>
              </a:spcAft>
              <a:tabLst>
                <a:tab pos="179388" algn="l"/>
              </a:tabLst>
              <a:defRPr/>
            </a:pPr>
            <a:r>
              <a:rPr lang="de-DE" dirty="0"/>
              <a:t>			</a:t>
            </a:r>
            <a:r>
              <a:rPr lang="de-DE" sz="1600" dirty="0"/>
              <a:t>(UF1 – Wiedergabe)</a:t>
            </a:r>
          </a:p>
          <a:p>
            <a:pPr>
              <a:spcAft>
                <a:spcPts val="600"/>
              </a:spcAft>
              <a:tabLst>
                <a:tab pos="179388" algn="l"/>
              </a:tabLst>
              <a:defRPr/>
            </a:pPr>
            <a:endParaRPr lang="de-DE" dirty="0" smtClean="0"/>
          </a:p>
          <a:p>
            <a:pPr>
              <a:spcAft>
                <a:spcPts val="600"/>
              </a:spcAft>
              <a:tabLst>
                <a:tab pos="179388" algn="l"/>
              </a:tabLst>
              <a:defRPr/>
            </a:pPr>
            <a:endParaRPr lang="de-DE" dirty="0"/>
          </a:p>
          <a:p>
            <a:pPr>
              <a:spcAft>
                <a:spcPts val="600"/>
              </a:spcAft>
              <a:tabLst>
                <a:tab pos="179388" algn="l"/>
              </a:tabLst>
              <a:defRPr/>
            </a:pPr>
            <a:r>
              <a:rPr lang="de-DE" b="1" dirty="0" smtClean="0"/>
              <a:t>Konkretisierte </a:t>
            </a:r>
            <a:r>
              <a:rPr lang="de-DE" b="1" dirty="0"/>
              <a:t>Kompetenzerwartung:</a:t>
            </a:r>
          </a:p>
          <a:p>
            <a:pPr>
              <a:spcAft>
                <a:spcPts val="600"/>
              </a:spcAft>
              <a:tabLst>
                <a:tab pos="179388" algn="l"/>
              </a:tabLst>
              <a:defRPr/>
            </a:pPr>
            <a:r>
              <a:rPr lang="de-DE" dirty="0"/>
              <a:t>Die Schülerinnen und Schüler</a:t>
            </a:r>
          </a:p>
          <a:p>
            <a:pPr>
              <a:spcAft>
                <a:spcPts val="600"/>
              </a:spcAft>
              <a:tabLst>
                <a:tab pos="179388" algn="l"/>
              </a:tabLst>
              <a:defRPr/>
            </a:pPr>
            <a:r>
              <a:rPr lang="de-DE" dirty="0"/>
              <a:t>erläutern </a:t>
            </a:r>
            <a:r>
              <a:rPr lang="de-DE" dirty="0" smtClean="0"/>
              <a:t>die anatomischen und </a:t>
            </a:r>
            <a:r>
              <a:rPr lang="de-DE" dirty="0" err="1" smtClean="0"/>
              <a:t>cytologischen</a:t>
            </a:r>
            <a:r>
              <a:rPr lang="de-DE" dirty="0" smtClean="0"/>
              <a:t> Strukturen innerhalb des Verdauungssystems (u. a. </a:t>
            </a:r>
            <a:r>
              <a:rPr lang="de-DE" dirty="0" err="1" smtClean="0"/>
              <a:t>Darmmukosazelle</a:t>
            </a:r>
            <a:r>
              <a:rPr lang="de-DE" dirty="0" smtClean="0"/>
              <a:t>, </a:t>
            </a:r>
            <a:r>
              <a:rPr lang="de-DE" dirty="0" err="1" smtClean="0"/>
              <a:t>Micellen</a:t>
            </a:r>
            <a:r>
              <a:rPr lang="de-DE" dirty="0" smtClean="0"/>
              <a:t> und </a:t>
            </a:r>
            <a:r>
              <a:rPr lang="de-DE" dirty="0" err="1" smtClean="0"/>
              <a:t>Chylomikronen</a:t>
            </a:r>
            <a:r>
              <a:rPr lang="de-DE" dirty="0" smtClean="0"/>
              <a:t>) sowie passive und aktive Transportmechanismen durch Membranen (UF1-EF).</a:t>
            </a:r>
            <a:endParaRPr lang="de-DE" dirty="0"/>
          </a:p>
        </p:txBody>
      </p:sp>
      <p:sp>
        <p:nvSpPr>
          <p:cNvPr id="2" name="Foliennummernplatzhalter 1"/>
          <p:cNvSpPr>
            <a:spLocks noGrp="1"/>
          </p:cNvSpPr>
          <p:nvPr>
            <p:ph type="sldNum" sz="quarter" idx="10"/>
          </p:nvPr>
        </p:nvSpPr>
        <p:spPr/>
        <p:txBody>
          <a:bodyPr/>
          <a:lstStyle/>
          <a:p>
            <a:pPr>
              <a:defRPr/>
            </a:pPr>
            <a:fld id="{BD52FC57-F280-4CE6-90F1-AD708A0C27B8}" type="slidenum">
              <a:rPr lang="de-DE" smtClean="0"/>
              <a:pPr>
                <a:defRPr/>
              </a:pPr>
              <a:t>16</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6628"/>
                                        </p:tgtEl>
                                        <p:attrNameLst>
                                          <p:attrName>style.visibility</p:attrName>
                                        </p:attrNameLst>
                                      </p:cBhvr>
                                      <p:to>
                                        <p:strVal val="visible"/>
                                      </p:to>
                                    </p:set>
                                    <p:animEffect transition="in" filter="blinds(horizontal)">
                                      <p:cBhvr>
                                        <p:cTn id="7" dur="500"/>
                                        <p:tgtEl>
                                          <p:spTgt spid="66662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fade">
                                      <p:cBhvr>
                                        <p:cTn id="12" dur="1000"/>
                                        <p:tgtEl>
                                          <p:spTgt spid="5">
                                            <p:txEl>
                                              <p:pRg st="6" end="6"/>
                                            </p:txEl>
                                          </p:spTgt>
                                        </p:tgtEl>
                                      </p:cBhvr>
                                    </p:animEffect>
                                    <p:anim calcmode="lin" valueType="num">
                                      <p:cBhvr>
                                        <p:cTn id="1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6" end="6"/>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fade">
                                      <p:cBhvr>
                                        <p:cTn id="17" dur="1000"/>
                                        <p:tgtEl>
                                          <p:spTgt spid="5">
                                            <p:txEl>
                                              <p:pRg st="7" end="7"/>
                                            </p:txEl>
                                          </p:spTgt>
                                        </p:tgtEl>
                                      </p:cBhvr>
                                    </p:animEffect>
                                    <p:anim calcmode="lin" valueType="num">
                                      <p:cBhvr>
                                        <p:cTn id="18"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7" end="7"/>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fade">
                                      <p:cBhvr>
                                        <p:cTn id="22" dur="1000"/>
                                        <p:tgtEl>
                                          <p:spTgt spid="5">
                                            <p:txEl>
                                              <p:pRg st="8" end="8"/>
                                            </p:txEl>
                                          </p:spTgt>
                                        </p:tgtEl>
                                      </p:cBhvr>
                                    </p:animEffect>
                                    <p:anim calcmode="lin" valueType="num">
                                      <p:cBhvr>
                                        <p:cTn id="2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62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8" name="Rectangle 4"/>
          <p:cNvSpPr>
            <a:spLocks noChangeArrowheads="1"/>
          </p:cNvSpPr>
          <p:nvPr/>
        </p:nvSpPr>
        <p:spPr bwMode="auto">
          <a:xfrm>
            <a:off x="558800" y="2152352"/>
            <a:ext cx="8064500"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r>
              <a:rPr lang="de-DE" sz="2000" b="1" dirty="0" smtClean="0"/>
              <a:t>Erkenntnisgewinnung</a:t>
            </a:r>
            <a:endParaRPr lang="de-DE" b="1" dirty="0"/>
          </a:p>
        </p:txBody>
      </p:sp>
      <p:sp>
        <p:nvSpPr>
          <p:cNvPr id="27651" name="Textfeld 12"/>
          <p:cNvSpPr txBox="1">
            <a:spLocks noChangeArrowheads="1"/>
          </p:cNvSpPr>
          <p:nvPr/>
        </p:nvSpPr>
        <p:spPr bwMode="auto">
          <a:xfrm>
            <a:off x="2854325" y="847725"/>
            <a:ext cx="5899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r>
              <a:rPr lang="de-DE" sz="2400">
                <a:solidFill>
                  <a:srgbClr val="000066"/>
                </a:solidFill>
                <a:ea typeface="ヒラギノ角ゴ Pro W3" pitchFamily="-112" charset="-128"/>
              </a:rPr>
              <a:t>Kompetenzorientierte Kernlehrpläne</a:t>
            </a:r>
          </a:p>
        </p:txBody>
      </p:sp>
      <p:sp>
        <p:nvSpPr>
          <p:cNvPr id="27652" name="Text Box 8"/>
          <p:cNvSpPr txBox="1">
            <a:spLocks noChangeArrowheads="1"/>
          </p:cNvSpPr>
          <p:nvPr/>
        </p:nvSpPr>
        <p:spPr bwMode="auto">
          <a:xfrm>
            <a:off x="2814638" y="1476375"/>
            <a:ext cx="3552825" cy="485775"/>
          </a:xfrm>
          <a:prstGeom prst="rect">
            <a:avLst/>
          </a:prstGeom>
          <a:noFill/>
          <a:ln w="9525">
            <a:solidFill>
              <a:srgbClr val="000000"/>
            </a:solidFill>
            <a:miter lim="800000"/>
            <a:headEnd/>
            <a:tailEnd/>
          </a:ln>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sz="2400" dirty="0"/>
              <a:t>Kompetenzerwartungen</a:t>
            </a:r>
          </a:p>
        </p:txBody>
      </p:sp>
      <p:sp>
        <p:nvSpPr>
          <p:cNvPr id="5" name="Textfeld 4"/>
          <p:cNvSpPr txBox="1"/>
          <p:nvPr/>
        </p:nvSpPr>
        <p:spPr>
          <a:xfrm>
            <a:off x="179367" y="2671464"/>
            <a:ext cx="8823366" cy="2893100"/>
          </a:xfrm>
          <a:prstGeom prst="rect">
            <a:avLst/>
          </a:prstGeom>
          <a:noFill/>
        </p:spPr>
        <p:txBody>
          <a:bodyPr numCol="2" spcCol="360000">
            <a:spAutoFit/>
          </a:bodyPr>
          <a:lstStyle/>
          <a:p>
            <a:pPr>
              <a:spcAft>
                <a:spcPts val="600"/>
              </a:spcAft>
              <a:tabLst>
                <a:tab pos="179388" algn="l"/>
              </a:tabLst>
              <a:defRPr/>
            </a:pPr>
            <a:r>
              <a:rPr lang="de-DE" b="1" dirty="0"/>
              <a:t>Übergeordnete Kompetenzerwartung:</a:t>
            </a:r>
          </a:p>
          <a:p>
            <a:pPr>
              <a:spcAft>
                <a:spcPts val="600"/>
              </a:spcAft>
              <a:tabLst>
                <a:tab pos="179388" algn="l"/>
              </a:tabLst>
              <a:defRPr/>
            </a:pPr>
            <a:r>
              <a:rPr lang="de-DE" dirty="0"/>
              <a:t>Die Schülerinnen und Schüler können</a:t>
            </a:r>
          </a:p>
          <a:p>
            <a:pPr>
              <a:spcAft>
                <a:spcPts val="600"/>
              </a:spcAft>
              <a:tabLst>
                <a:tab pos="179388" algn="l"/>
              </a:tabLst>
              <a:defRPr/>
            </a:pPr>
            <a:r>
              <a:rPr lang="de-DE" dirty="0" smtClean="0"/>
              <a:t>Modelle zur Beschreibung, Erklärung und Vorhersage ernährungsphysiologischer und lebensmitteltechnologischer Vorgänge verwenden und begründet auswählen.  				</a:t>
            </a:r>
            <a:r>
              <a:rPr lang="de-DE" sz="1600" dirty="0" smtClean="0"/>
              <a:t>(E6 – Modelle)</a:t>
            </a:r>
          </a:p>
          <a:p>
            <a:pPr>
              <a:spcAft>
                <a:spcPts val="600"/>
              </a:spcAft>
              <a:tabLst>
                <a:tab pos="179388" algn="l"/>
              </a:tabLst>
              <a:defRPr/>
            </a:pPr>
            <a:endParaRPr lang="de-DE" b="1" dirty="0" smtClean="0"/>
          </a:p>
          <a:p>
            <a:pPr>
              <a:spcAft>
                <a:spcPts val="600"/>
              </a:spcAft>
              <a:tabLst>
                <a:tab pos="179388" algn="l"/>
              </a:tabLst>
              <a:defRPr/>
            </a:pPr>
            <a:r>
              <a:rPr lang="de-DE" b="1" dirty="0" smtClean="0"/>
              <a:t>Konkretisierte Kompetenzerwartung:</a:t>
            </a:r>
          </a:p>
          <a:p>
            <a:pPr>
              <a:spcAft>
                <a:spcPts val="600"/>
              </a:spcAft>
              <a:tabLst>
                <a:tab pos="179388" algn="l"/>
              </a:tabLst>
              <a:defRPr/>
            </a:pPr>
            <a:r>
              <a:rPr lang="de-DE" dirty="0" smtClean="0"/>
              <a:t>Die Schülerinnen und Schüler</a:t>
            </a:r>
          </a:p>
          <a:p>
            <a:pPr>
              <a:spcAft>
                <a:spcPts val="600"/>
              </a:spcAft>
              <a:tabLst>
                <a:tab pos="179388" algn="l"/>
              </a:tabLst>
              <a:defRPr/>
            </a:pPr>
            <a:r>
              <a:rPr lang="de-DE" dirty="0" smtClean="0"/>
              <a:t>verdeutlichen den komplexen Molekülaufbau der Hauptnährstoffe mit Funktionsmodellen (E6-EF).</a:t>
            </a:r>
            <a:endParaRPr lang="de-DE" dirty="0"/>
          </a:p>
        </p:txBody>
      </p:sp>
      <p:sp>
        <p:nvSpPr>
          <p:cNvPr id="2" name="Foliennummernplatzhalter 1"/>
          <p:cNvSpPr>
            <a:spLocks noGrp="1"/>
          </p:cNvSpPr>
          <p:nvPr>
            <p:ph type="sldNum" sz="quarter" idx="10"/>
          </p:nvPr>
        </p:nvSpPr>
        <p:spPr/>
        <p:txBody>
          <a:bodyPr/>
          <a:lstStyle/>
          <a:p>
            <a:pPr>
              <a:defRPr/>
            </a:pPr>
            <a:fld id="{BD52FC57-F280-4CE6-90F1-AD708A0C27B8}" type="slidenum">
              <a:rPr lang="de-DE" smtClean="0"/>
              <a:pPr>
                <a:defRPr/>
              </a:pPr>
              <a:t>17</a:t>
            </a:fld>
            <a:endParaRPr lang="de-DE"/>
          </a:p>
        </p:txBody>
      </p:sp>
    </p:spTree>
    <p:extLst>
      <p:ext uri="{BB962C8B-B14F-4D97-AF65-F5344CB8AC3E}">
        <p14:creationId xmlns:p14="http://schemas.microsoft.com/office/powerpoint/2010/main" val="32701113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6628"/>
                                        </p:tgtEl>
                                        <p:attrNameLst>
                                          <p:attrName>style.visibility</p:attrName>
                                        </p:attrNameLst>
                                      </p:cBhvr>
                                      <p:to>
                                        <p:strVal val="visible"/>
                                      </p:to>
                                    </p:set>
                                    <p:animEffect transition="in" filter="blinds(horizontal)">
                                      <p:cBhvr>
                                        <p:cTn id="7" dur="500"/>
                                        <p:tgtEl>
                                          <p:spTgt spid="66662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1000"/>
                                        <p:tgtEl>
                                          <p:spTgt spid="5">
                                            <p:txEl>
                                              <p:pRg st="5" end="5"/>
                                            </p:txEl>
                                          </p:spTgt>
                                        </p:tgtEl>
                                      </p:cBhvr>
                                    </p:animEffect>
                                    <p:anim calcmode="lin" valueType="num">
                                      <p:cBhvr>
                                        <p:cTn id="1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1000"/>
                                        <p:tgtEl>
                                          <p:spTgt spid="5">
                                            <p:txEl>
                                              <p:pRg st="6" end="6"/>
                                            </p:txEl>
                                          </p:spTgt>
                                        </p:tgtEl>
                                      </p:cBhvr>
                                    </p:animEffect>
                                    <p:anim calcmode="lin" valueType="num">
                                      <p:cBhvr>
                                        <p:cTn id="2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6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8" name="Rectangle 4"/>
          <p:cNvSpPr>
            <a:spLocks noChangeArrowheads="1"/>
          </p:cNvSpPr>
          <p:nvPr/>
        </p:nvSpPr>
        <p:spPr bwMode="auto">
          <a:xfrm>
            <a:off x="558800" y="2152352"/>
            <a:ext cx="8064500"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r>
              <a:rPr lang="de-DE" sz="2000" b="1" dirty="0" smtClean="0"/>
              <a:t>Kommunikation</a:t>
            </a:r>
            <a:endParaRPr lang="de-DE" b="1" dirty="0"/>
          </a:p>
        </p:txBody>
      </p:sp>
      <p:sp>
        <p:nvSpPr>
          <p:cNvPr id="27651" name="Textfeld 12"/>
          <p:cNvSpPr txBox="1">
            <a:spLocks noChangeArrowheads="1"/>
          </p:cNvSpPr>
          <p:nvPr/>
        </p:nvSpPr>
        <p:spPr bwMode="auto">
          <a:xfrm>
            <a:off x="2854325" y="847725"/>
            <a:ext cx="5899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r>
              <a:rPr lang="de-DE" sz="2400">
                <a:solidFill>
                  <a:srgbClr val="000066"/>
                </a:solidFill>
                <a:ea typeface="ヒラギノ角ゴ Pro W3" pitchFamily="-112" charset="-128"/>
              </a:rPr>
              <a:t>Kompetenzorientierte Kernlehrpläne</a:t>
            </a:r>
          </a:p>
        </p:txBody>
      </p:sp>
      <p:sp>
        <p:nvSpPr>
          <p:cNvPr id="27652" name="Text Box 8"/>
          <p:cNvSpPr txBox="1">
            <a:spLocks noChangeArrowheads="1"/>
          </p:cNvSpPr>
          <p:nvPr/>
        </p:nvSpPr>
        <p:spPr bwMode="auto">
          <a:xfrm>
            <a:off x="2814638" y="1476375"/>
            <a:ext cx="3552825" cy="485775"/>
          </a:xfrm>
          <a:prstGeom prst="rect">
            <a:avLst/>
          </a:prstGeom>
          <a:noFill/>
          <a:ln w="9525">
            <a:solidFill>
              <a:srgbClr val="000000"/>
            </a:solidFill>
            <a:miter lim="800000"/>
            <a:headEnd/>
            <a:tailEnd/>
          </a:ln>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sz="2400" dirty="0"/>
              <a:t>Kompetenzerwartungen</a:t>
            </a:r>
          </a:p>
        </p:txBody>
      </p:sp>
      <p:sp>
        <p:nvSpPr>
          <p:cNvPr id="5" name="Textfeld 4"/>
          <p:cNvSpPr txBox="1"/>
          <p:nvPr/>
        </p:nvSpPr>
        <p:spPr>
          <a:xfrm>
            <a:off x="179367" y="2652413"/>
            <a:ext cx="8823366" cy="3323987"/>
          </a:xfrm>
          <a:prstGeom prst="rect">
            <a:avLst/>
          </a:prstGeom>
          <a:noFill/>
        </p:spPr>
        <p:txBody>
          <a:bodyPr numCol="2" spcCol="360000">
            <a:spAutoFit/>
          </a:bodyPr>
          <a:lstStyle/>
          <a:p>
            <a:pPr>
              <a:spcAft>
                <a:spcPts val="600"/>
              </a:spcAft>
              <a:tabLst>
                <a:tab pos="179388" algn="l"/>
              </a:tabLst>
              <a:defRPr/>
            </a:pPr>
            <a:r>
              <a:rPr lang="de-DE" b="1" dirty="0"/>
              <a:t>Übergeordnete Kompetenzerwartung:</a:t>
            </a:r>
          </a:p>
          <a:p>
            <a:pPr>
              <a:spcAft>
                <a:spcPts val="600"/>
              </a:spcAft>
              <a:tabLst>
                <a:tab pos="179388" algn="l"/>
              </a:tabLst>
              <a:defRPr/>
            </a:pPr>
            <a:r>
              <a:rPr lang="de-DE" dirty="0"/>
              <a:t>Die Schülerinnen und Schüler können</a:t>
            </a:r>
          </a:p>
          <a:p>
            <a:pPr>
              <a:spcAft>
                <a:spcPts val="600"/>
              </a:spcAft>
              <a:tabLst>
                <a:tab pos="179388" algn="l"/>
              </a:tabLst>
              <a:defRPr/>
            </a:pPr>
            <a:r>
              <a:rPr lang="de-DE" dirty="0" smtClean="0"/>
              <a:t>Sachverhalte, Arbeitsergebnisse und Erkenntnisse adressatengerecht sowie formal und fachlich korrekt schriftlich und mündlich präsentieren.</a:t>
            </a:r>
          </a:p>
          <a:p>
            <a:pPr>
              <a:spcAft>
                <a:spcPts val="600"/>
              </a:spcAft>
              <a:tabLst>
                <a:tab pos="179388" algn="l"/>
              </a:tabLst>
              <a:defRPr/>
            </a:pPr>
            <a:r>
              <a:rPr lang="de-DE" dirty="0"/>
              <a:t>	</a:t>
            </a:r>
            <a:r>
              <a:rPr lang="de-DE" dirty="0" smtClean="0"/>
              <a:t>		 </a:t>
            </a:r>
            <a:r>
              <a:rPr lang="de-DE" sz="1600" dirty="0" smtClean="0"/>
              <a:t>(K3 – Präsentation)</a:t>
            </a:r>
          </a:p>
          <a:p>
            <a:pPr>
              <a:spcAft>
                <a:spcPts val="600"/>
              </a:spcAft>
              <a:tabLst>
                <a:tab pos="179388" algn="l"/>
              </a:tabLst>
              <a:defRPr/>
            </a:pPr>
            <a:endParaRPr lang="de-DE" b="1" dirty="0" smtClean="0"/>
          </a:p>
          <a:p>
            <a:pPr>
              <a:spcAft>
                <a:spcPts val="600"/>
              </a:spcAft>
              <a:tabLst>
                <a:tab pos="179388" algn="l"/>
              </a:tabLst>
              <a:defRPr/>
            </a:pPr>
            <a:endParaRPr lang="de-DE" b="1" dirty="0"/>
          </a:p>
          <a:p>
            <a:pPr>
              <a:spcAft>
                <a:spcPts val="600"/>
              </a:spcAft>
              <a:tabLst>
                <a:tab pos="179388" algn="l"/>
              </a:tabLst>
              <a:defRPr/>
            </a:pPr>
            <a:endParaRPr lang="de-DE" b="1" dirty="0" smtClean="0"/>
          </a:p>
          <a:p>
            <a:pPr>
              <a:spcAft>
                <a:spcPts val="600"/>
              </a:spcAft>
              <a:tabLst>
                <a:tab pos="179388" algn="l"/>
              </a:tabLst>
              <a:defRPr/>
            </a:pPr>
            <a:r>
              <a:rPr lang="de-DE" b="1" dirty="0" smtClean="0"/>
              <a:t>Konkretisierte </a:t>
            </a:r>
            <a:r>
              <a:rPr lang="de-DE" b="1" dirty="0"/>
              <a:t>Kompetenzerwartung:</a:t>
            </a:r>
          </a:p>
          <a:p>
            <a:pPr>
              <a:spcAft>
                <a:spcPts val="600"/>
              </a:spcAft>
              <a:tabLst>
                <a:tab pos="179388" algn="l"/>
              </a:tabLst>
              <a:defRPr/>
            </a:pPr>
            <a:r>
              <a:rPr lang="de-DE" dirty="0"/>
              <a:t>Die Schülerinnen und Schüler</a:t>
            </a:r>
          </a:p>
          <a:p>
            <a:pPr>
              <a:spcAft>
                <a:spcPts val="600"/>
              </a:spcAft>
              <a:tabLst>
                <a:tab pos="179388" algn="l"/>
              </a:tabLst>
              <a:defRPr/>
            </a:pPr>
            <a:r>
              <a:rPr lang="de-DE" dirty="0"/>
              <a:t>v</a:t>
            </a:r>
            <a:r>
              <a:rPr lang="de-DE" dirty="0" smtClean="0"/>
              <a:t>eranschaulichen mit Strukturmodellen den Bau der Hauptnährstoffe und erklären mit ihrer Hilfe besondere Eigenschaften (K3-EF).</a:t>
            </a:r>
            <a:endParaRPr lang="de-DE" dirty="0"/>
          </a:p>
        </p:txBody>
      </p:sp>
      <p:sp>
        <p:nvSpPr>
          <p:cNvPr id="2" name="Foliennummernplatzhalter 1"/>
          <p:cNvSpPr>
            <a:spLocks noGrp="1"/>
          </p:cNvSpPr>
          <p:nvPr>
            <p:ph type="sldNum" sz="quarter" idx="10"/>
          </p:nvPr>
        </p:nvSpPr>
        <p:spPr/>
        <p:txBody>
          <a:bodyPr/>
          <a:lstStyle/>
          <a:p>
            <a:pPr>
              <a:defRPr/>
            </a:pPr>
            <a:fld id="{BD52FC57-F280-4CE6-90F1-AD708A0C27B8}" type="slidenum">
              <a:rPr lang="de-DE" smtClean="0"/>
              <a:pPr>
                <a:defRPr/>
              </a:pPr>
              <a:t>18</a:t>
            </a:fld>
            <a:endParaRPr lang="de-DE"/>
          </a:p>
        </p:txBody>
      </p:sp>
    </p:spTree>
    <p:extLst>
      <p:ext uri="{BB962C8B-B14F-4D97-AF65-F5344CB8AC3E}">
        <p14:creationId xmlns:p14="http://schemas.microsoft.com/office/powerpoint/2010/main" val="12885069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6628"/>
                                        </p:tgtEl>
                                        <p:attrNameLst>
                                          <p:attrName>style.visibility</p:attrName>
                                        </p:attrNameLst>
                                      </p:cBhvr>
                                      <p:to>
                                        <p:strVal val="visible"/>
                                      </p:to>
                                    </p:set>
                                    <p:animEffect transition="in" filter="blinds(horizontal)">
                                      <p:cBhvr>
                                        <p:cTn id="7" dur="500"/>
                                        <p:tgtEl>
                                          <p:spTgt spid="66662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7" end="7"/>
                                            </p:txEl>
                                          </p:spTgt>
                                        </p:tgtEl>
                                        <p:attrNameLst>
                                          <p:attrName>style.visibility</p:attrName>
                                        </p:attrNameLst>
                                      </p:cBhvr>
                                      <p:to>
                                        <p:strVal val="visible"/>
                                      </p:to>
                                    </p:set>
                                    <p:animEffect transition="in" filter="fade">
                                      <p:cBhvr>
                                        <p:cTn id="12" dur="1000"/>
                                        <p:tgtEl>
                                          <p:spTgt spid="5">
                                            <p:txEl>
                                              <p:pRg st="7" end="7"/>
                                            </p:txEl>
                                          </p:spTgt>
                                        </p:tgtEl>
                                      </p:cBhvr>
                                    </p:animEffect>
                                    <p:anim calcmode="lin" valueType="num">
                                      <p:cBhvr>
                                        <p:cTn id="1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animEffect transition="in" filter="fade">
                                      <p:cBhvr>
                                        <p:cTn id="17" dur="1000"/>
                                        <p:tgtEl>
                                          <p:spTgt spid="5">
                                            <p:txEl>
                                              <p:pRg st="8" end="8"/>
                                            </p:txEl>
                                          </p:spTgt>
                                        </p:tgtEl>
                                      </p:cBhvr>
                                    </p:animEffect>
                                    <p:anim calcmode="lin" valueType="num">
                                      <p:cBhvr>
                                        <p:cTn id="1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9" end="9"/>
                                            </p:txEl>
                                          </p:spTgt>
                                        </p:tgtEl>
                                        <p:attrNameLst>
                                          <p:attrName>style.visibility</p:attrName>
                                        </p:attrNameLst>
                                      </p:cBhvr>
                                      <p:to>
                                        <p:strVal val="visible"/>
                                      </p:to>
                                    </p:set>
                                    <p:animEffect transition="in" filter="fade">
                                      <p:cBhvr>
                                        <p:cTn id="22" dur="1000"/>
                                        <p:tgtEl>
                                          <p:spTgt spid="5">
                                            <p:txEl>
                                              <p:pRg st="9" end="9"/>
                                            </p:txEl>
                                          </p:spTgt>
                                        </p:tgtEl>
                                      </p:cBhvr>
                                    </p:animEffect>
                                    <p:anim calcmode="lin" valueType="num">
                                      <p:cBhvr>
                                        <p:cTn id="23"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62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8" name="Rectangle 4"/>
          <p:cNvSpPr>
            <a:spLocks noChangeArrowheads="1"/>
          </p:cNvSpPr>
          <p:nvPr/>
        </p:nvSpPr>
        <p:spPr bwMode="auto">
          <a:xfrm>
            <a:off x="558799" y="2055513"/>
            <a:ext cx="8064500"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r>
              <a:rPr lang="de-DE" sz="2000" b="1" dirty="0" smtClean="0"/>
              <a:t>Bewertung</a:t>
            </a:r>
            <a:endParaRPr lang="de-DE" b="1" dirty="0"/>
          </a:p>
        </p:txBody>
      </p:sp>
      <p:sp>
        <p:nvSpPr>
          <p:cNvPr id="27651" name="Textfeld 12"/>
          <p:cNvSpPr txBox="1">
            <a:spLocks noChangeArrowheads="1"/>
          </p:cNvSpPr>
          <p:nvPr/>
        </p:nvSpPr>
        <p:spPr bwMode="auto">
          <a:xfrm>
            <a:off x="2854325" y="847725"/>
            <a:ext cx="5899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r>
              <a:rPr lang="de-DE" sz="2400">
                <a:solidFill>
                  <a:srgbClr val="000066"/>
                </a:solidFill>
                <a:ea typeface="ヒラギノ角ゴ Pro W3" pitchFamily="-112" charset="-128"/>
              </a:rPr>
              <a:t>Kompetenzorientierte Kernlehrpläne</a:t>
            </a:r>
          </a:p>
        </p:txBody>
      </p:sp>
      <p:sp>
        <p:nvSpPr>
          <p:cNvPr id="27652" name="Text Box 8"/>
          <p:cNvSpPr txBox="1">
            <a:spLocks noChangeArrowheads="1"/>
          </p:cNvSpPr>
          <p:nvPr/>
        </p:nvSpPr>
        <p:spPr bwMode="auto">
          <a:xfrm>
            <a:off x="2814637" y="1348035"/>
            <a:ext cx="3552825" cy="485775"/>
          </a:xfrm>
          <a:prstGeom prst="rect">
            <a:avLst/>
          </a:prstGeom>
          <a:noFill/>
          <a:ln w="9525">
            <a:solidFill>
              <a:srgbClr val="000000"/>
            </a:solidFill>
            <a:miter lim="800000"/>
            <a:headEnd/>
            <a:tailEnd/>
          </a:ln>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sz="2400" dirty="0"/>
              <a:t>Kompetenzerwartungen</a:t>
            </a:r>
          </a:p>
        </p:txBody>
      </p:sp>
      <p:sp>
        <p:nvSpPr>
          <p:cNvPr id="5" name="Textfeld 4"/>
          <p:cNvSpPr txBox="1"/>
          <p:nvPr/>
        </p:nvSpPr>
        <p:spPr>
          <a:xfrm>
            <a:off x="179366" y="2583656"/>
            <a:ext cx="8823366" cy="3954929"/>
          </a:xfrm>
          <a:prstGeom prst="rect">
            <a:avLst/>
          </a:prstGeom>
          <a:noFill/>
        </p:spPr>
        <p:txBody>
          <a:bodyPr numCol="2" spcCol="360000">
            <a:spAutoFit/>
          </a:bodyPr>
          <a:lstStyle/>
          <a:p>
            <a:pPr>
              <a:spcAft>
                <a:spcPts val="600"/>
              </a:spcAft>
              <a:tabLst>
                <a:tab pos="179388" algn="l"/>
              </a:tabLst>
              <a:defRPr/>
            </a:pPr>
            <a:r>
              <a:rPr lang="de-DE" b="1" dirty="0"/>
              <a:t>Übergeordnete Kompetenzerwartung:</a:t>
            </a:r>
          </a:p>
          <a:p>
            <a:pPr>
              <a:spcAft>
                <a:spcPts val="600"/>
              </a:spcAft>
              <a:tabLst>
                <a:tab pos="179388" algn="l"/>
              </a:tabLst>
              <a:defRPr/>
            </a:pPr>
            <a:r>
              <a:rPr lang="de-DE" dirty="0"/>
              <a:t>Die Schülerinnen und Schüler können</a:t>
            </a:r>
          </a:p>
          <a:p>
            <a:pPr>
              <a:spcAft>
                <a:spcPts val="600"/>
              </a:spcAft>
              <a:tabLst>
                <a:tab pos="179388" algn="l"/>
              </a:tabLst>
              <a:defRPr/>
            </a:pPr>
            <a:r>
              <a:rPr lang="de-DE" dirty="0"/>
              <a:t>b</a:t>
            </a:r>
            <a:r>
              <a:rPr lang="de-DE" dirty="0" smtClean="0"/>
              <a:t>ei  Entscheidungen in ernährungswissenschaftlichen Zusammenhängen Bewertungskriterien angeben und begründet gewichten. 			                </a:t>
            </a:r>
            <a:r>
              <a:rPr lang="de-DE" sz="1600" dirty="0" smtClean="0"/>
              <a:t>(B1 – Kriterien)</a:t>
            </a:r>
          </a:p>
          <a:p>
            <a:pPr>
              <a:spcAft>
                <a:spcPts val="600"/>
              </a:spcAft>
              <a:tabLst>
                <a:tab pos="179388" algn="l"/>
              </a:tabLst>
              <a:defRPr/>
            </a:pPr>
            <a:endParaRPr lang="de-DE" b="1" dirty="0" smtClean="0"/>
          </a:p>
          <a:p>
            <a:pPr>
              <a:spcAft>
                <a:spcPts val="600"/>
              </a:spcAft>
              <a:tabLst>
                <a:tab pos="179388" algn="l"/>
              </a:tabLst>
              <a:defRPr/>
            </a:pPr>
            <a:endParaRPr lang="de-DE" b="1" dirty="0" smtClean="0"/>
          </a:p>
          <a:p>
            <a:pPr>
              <a:spcAft>
                <a:spcPts val="600"/>
              </a:spcAft>
              <a:tabLst>
                <a:tab pos="179388" algn="l"/>
              </a:tabLst>
              <a:defRPr/>
            </a:pPr>
            <a:endParaRPr lang="de-DE" b="1" dirty="0"/>
          </a:p>
          <a:p>
            <a:pPr>
              <a:spcAft>
                <a:spcPts val="600"/>
              </a:spcAft>
              <a:tabLst>
                <a:tab pos="179388" algn="l"/>
              </a:tabLst>
              <a:defRPr/>
            </a:pPr>
            <a:endParaRPr lang="de-DE" b="1" dirty="0" smtClean="0"/>
          </a:p>
          <a:p>
            <a:pPr>
              <a:spcAft>
                <a:spcPts val="600"/>
              </a:spcAft>
              <a:tabLst>
                <a:tab pos="179388" algn="l"/>
              </a:tabLst>
              <a:defRPr/>
            </a:pPr>
            <a:endParaRPr lang="de-DE" b="1" dirty="0"/>
          </a:p>
          <a:p>
            <a:pPr>
              <a:spcAft>
                <a:spcPts val="600"/>
              </a:spcAft>
              <a:tabLst>
                <a:tab pos="179388" algn="l"/>
              </a:tabLst>
              <a:defRPr/>
            </a:pPr>
            <a:r>
              <a:rPr lang="de-DE" b="1" dirty="0" smtClean="0"/>
              <a:t>Konkretisierte </a:t>
            </a:r>
            <a:r>
              <a:rPr lang="de-DE" b="1" dirty="0"/>
              <a:t>Kompetenzerwartung:</a:t>
            </a:r>
          </a:p>
          <a:p>
            <a:pPr>
              <a:spcAft>
                <a:spcPts val="600"/>
              </a:spcAft>
              <a:tabLst>
                <a:tab pos="179388" algn="l"/>
              </a:tabLst>
              <a:defRPr/>
            </a:pPr>
            <a:r>
              <a:rPr lang="de-DE" dirty="0"/>
              <a:t>Die Schülerinnen und Schüler</a:t>
            </a:r>
          </a:p>
          <a:p>
            <a:pPr>
              <a:spcAft>
                <a:spcPts val="600"/>
              </a:spcAft>
              <a:tabLst>
                <a:tab pos="179388" algn="l"/>
              </a:tabLst>
              <a:defRPr/>
            </a:pPr>
            <a:r>
              <a:rPr lang="de-DE" dirty="0"/>
              <a:t>b</a:t>
            </a:r>
            <a:r>
              <a:rPr lang="de-DE" dirty="0" smtClean="0"/>
              <a:t>ewerten </a:t>
            </a:r>
            <a:r>
              <a:rPr lang="de-DE" dirty="0" err="1" smtClean="0"/>
              <a:t>kriterienorientiert</a:t>
            </a:r>
            <a:r>
              <a:rPr lang="de-DE" dirty="0" smtClean="0"/>
              <a:t> Hauptnährstoffträger und Mahlzeiten   (u. a. Genuss- und Gesundheitswert, ökonomischer Wert sowie Nachhaltigkeit) und beziehen begründet einen eigenen Standpunkt zur Auswahl von Lebensmitteln (B1-EF).</a:t>
            </a:r>
            <a:endParaRPr lang="de-DE" dirty="0"/>
          </a:p>
        </p:txBody>
      </p:sp>
      <p:sp>
        <p:nvSpPr>
          <p:cNvPr id="2" name="Foliennummernplatzhalter 1"/>
          <p:cNvSpPr>
            <a:spLocks noGrp="1"/>
          </p:cNvSpPr>
          <p:nvPr>
            <p:ph type="sldNum" sz="quarter" idx="10"/>
          </p:nvPr>
        </p:nvSpPr>
        <p:spPr/>
        <p:txBody>
          <a:bodyPr/>
          <a:lstStyle/>
          <a:p>
            <a:pPr>
              <a:defRPr/>
            </a:pPr>
            <a:fld id="{BD52FC57-F280-4CE6-90F1-AD708A0C27B8}" type="slidenum">
              <a:rPr lang="de-DE" smtClean="0"/>
              <a:pPr>
                <a:defRPr/>
              </a:pPr>
              <a:t>19</a:t>
            </a:fld>
            <a:endParaRPr lang="de-DE"/>
          </a:p>
        </p:txBody>
      </p:sp>
    </p:spTree>
    <p:extLst>
      <p:ext uri="{BB962C8B-B14F-4D97-AF65-F5344CB8AC3E}">
        <p14:creationId xmlns:p14="http://schemas.microsoft.com/office/powerpoint/2010/main" val="15917860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6628"/>
                                        </p:tgtEl>
                                        <p:attrNameLst>
                                          <p:attrName>style.visibility</p:attrName>
                                        </p:attrNameLst>
                                      </p:cBhvr>
                                      <p:to>
                                        <p:strVal val="visible"/>
                                      </p:to>
                                    </p:set>
                                    <p:animEffect transition="in" filter="blinds(horizontal)">
                                      <p:cBhvr>
                                        <p:cTn id="7" dur="500"/>
                                        <p:tgtEl>
                                          <p:spTgt spid="66662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8" end="8"/>
                                            </p:txEl>
                                          </p:spTgt>
                                        </p:tgtEl>
                                        <p:attrNameLst>
                                          <p:attrName>style.visibility</p:attrName>
                                        </p:attrNameLst>
                                      </p:cBhvr>
                                      <p:to>
                                        <p:strVal val="visible"/>
                                      </p:to>
                                    </p:set>
                                    <p:animEffect transition="in" filter="fade">
                                      <p:cBhvr>
                                        <p:cTn id="12" dur="1000"/>
                                        <p:tgtEl>
                                          <p:spTgt spid="5">
                                            <p:txEl>
                                              <p:pRg st="8" end="8"/>
                                            </p:txEl>
                                          </p:spTgt>
                                        </p:tgtEl>
                                      </p:cBhvr>
                                    </p:animEffect>
                                    <p:anim calcmode="lin" valueType="num">
                                      <p:cBhvr>
                                        <p:cTn id="1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8" end="8"/>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9" end="9"/>
                                            </p:txEl>
                                          </p:spTgt>
                                        </p:tgtEl>
                                        <p:attrNameLst>
                                          <p:attrName>style.visibility</p:attrName>
                                        </p:attrNameLst>
                                      </p:cBhvr>
                                      <p:to>
                                        <p:strVal val="visible"/>
                                      </p:to>
                                    </p:set>
                                    <p:animEffect transition="in" filter="fade">
                                      <p:cBhvr>
                                        <p:cTn id="17" dur="1000"/>
                                        <p:tgtEl>
                                          <p:spTgt spid="5">
                                            <p:txEl>
                                              <p:pRg st="9" end="9"/>
                                            </p:txEl>
                                          </p:spTgt>
                                        </p:tgtEl>
                                      </p:cBhvr>
                                    </p:animEffect>
                                    <p:anim calcmode="lin" valueType="num">
                                      <p:cBhvr>
                                        <p:cTn id="18"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9" end="9"/>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10" end="10"/>
                                            </p:txEl>
                                          </p:spTgt>
                                        </p:tgtEl>
                                        <p:attrNameLst>
                                          <p:attrName>style.visibility</p:attrName>
                                        </p:attrNameLst>
                                      </p:cBhvr>
                                      <p:to>
                                        <p:strVal val="visible"/>
                                      </p:to>
                                    </p:set>
                                    <p:animEffect transition="in" filter="fade">
                                      <p:cBhvr>
                                        <p:cTn id="22" dur="1000"/>
                                        <p:tgtEl>
                                          <p:spTgt spid="5">
                                            <p:txEl>
                                              <p:pRg st="10" end="10"/>
                                            </p:txEl>
                                          </p:spTgt>
                                        </p:tgtEl>
                                      </p:cBhvr>
                                    </p:animEffect>
                                    <p:anim calcmode="lin" valueType="num">
                                      <p:cBhvr>
                                        <p:cTn id="23"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6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
          <p:cNvSpPr>
            <a:spLocks noGrp="1" noChangeArrowheads="1"/>
          </p:cNvSpPr>
          <p:nvPr>
            <p:ph type="body" idx="4294967295"/>
          </p:nvPr>
        </p:nvSpPr>
        <p:spPr>
          <a:xfrm>
            <a:off x="550382" y="2251296"/>
            <a:ext cx="8440738" cy="4002088"/>
          </a:xfrm>
        </p:spPr>
        <p:txBody>
          <a:bodyPr/>
          <a:lstStyle/>
          <a:p>
            <a:pPr marL="0" indent="0" defTabSz="358775" eaLnBrk="1" hangingPunct="1">
              <a:spcBef>
                <a:spcPct val="0"/>
              </a:spcBef>
              <a:buFontTx/>
              <a:buNone/>
              <a:defRPr/>
            </a:pPr>
            <a:endParaRPr lang="de-DE" sz="2000" dirty="0" smtClean="0">
              <a:latin typeface="Arial-BoldMT" charset="0"/>
            </a:endParaRPr>
          </a:p>
          <a:p>
            <a:pPr marL="361950" indent="-361950" defTabSz="358775" eaLnBrk="1" hangingPunct="1">
              <a:spcBef>
                <a:spcPct val="0"/>
              </a:spcBef>
              <a:buFontTx/>
              <a:buAutoNum type="romanUcPeriod"/>
              <a:defRPr/>
            </a:pPr>
            <a:r>
              <a:rPr lang="de-DE" sz="2000" b="1" dirty="0" smtClean="0">
                <a:solidFill>
                  <a:srgbClr val="002060"/>
                </a:solidFill>
                <a:cs typeface="Times New Roman" pitchFamily="18" charset="0"/>
              </a:rPr>
              <a:t>Informationen zum Konzept und zur Gestaltung von   </a:t>
            </a:r>
          </a:p>
          <a:p>
            <a:pPr marL="0" indent="0" defTabSz="358775" eaLnBrk="1" hangingPunct="1">
              <a:spcBef>
                <a:spcPct val="0"/>
              </a:spcBef>
              <a:buFontTx/>
              <a:buNone/>
              <a:defRPr/>
            </a:pPr>
            <a:r>
              <a:rPr lang="de-DE" sz="2000" b="1" dirty="0">
                <a:solidFill>
                  <a:srgbClr val="002060"/>
                </a:solidFill>
                <a:cs typeface="Times New Roman" pitchFamily="18" charset="0"/>
              </a:rPr>
              <a:t> </a:t>
            </a:r>
            <a:r>
              <a:rPr lang="de-DE" sz="2000" b="1" dirty="0" smtClean="0">
                <a:solidFill>
                  <a:srgbClr val="002060"/>
                </a:solidFill>
                <a:cs typeface="Times New Roman" pitchFamily="18" charset="0"/>
              </a:rPr>
              <a:t>    kompetenzorientierten Kernlehrplänen</a:t>
            </a:r>
          </a:p>
          <a:p>
            <a:pPr marL="0" indent="0" defTabSz="358775" eaLnBrk="1" hangingPunct="1">
              <a:spcBef>
                <a:spcPct val="0"/>
              </a:spcBef>
              <a:buFontTx/>
              <a:buNone/>
              <a:defRPr/>
            </a:pPr>
            <a:endParaRPr lang="de-DE" sz="2000" dirty="0" smtClean="0">
              <a:solidFill>
                <a:srgbClr val="000066"/>
              </a:solidFill>
              <a:ea typeface="ヒラギノ角ゴ Pro W3" pitchFamily="-112" charset="-128"/>
            </a:endParaRPr>
          </a:p>
          <a:p>
            <a:pPr marL="0" indent="0" defTabSz="358775" eaLnBrk="1" hangingPunct="1">
              <a:spcBef>
                <a:spcPct val="0"/>
              </a:spcBef>
              <a:buFontTx/>
              <a:buNone/>
              <a:defRPr/>
            </a:pPr>
            <a:r>
              <a:rPr lang="de-DE" sz="2000" b="1" dirty="0" smtClean="0">
                <a:solidFill>
                  <a:srgbClr val="002060"/>
                </a:solidFill>
                <a:cs typeface="Times New Roman" pitchFamily="18" charset="0"/>
              </a:rPr>
              <a:t>II.  Schulinterne Curricula und Unterstützungsangebote</a:t>
            </a:r>
          </a:p>
          <a:p>
            <a:pPr marL="0" indent="0" defTabSz="358775" eaLnBrk="1" hangingPunct="1">
              <a:spcBef>
                <a:spcPct val="0"/>
              </a:spcBef>
              <a:buFontTx/>
              <a:buNone/>
              <a:defRPr/>
            </a:pPr>
            <a:endParaRPr lang="de-DE" sz="2000" b="1" dirty="0" smtClean="0">
              <a:solidFill>
                <a:srgbClr val="002060"/>
              </a:solidFill>
              <a:cs typeface="Times New Roman" pitchFamily="18" charset="0"/>
            </a:endParaRPr>
          </a:p>
          <a:p>
            <a:pPr marL="0" indent="0" defTabSz="358775" eaLnBrk="1" hangingPunct="1">
              <a:spcBef>
                <a:spcPct val="0"/>
              </a:spcBef>
              <a:buFontTx/>
              <a:buNone/>
              <a:defRPr/>
            </a:pPr>
            <a:r>
              <a:rPr lang="de-DE" sz="2000" b="1" dirty="0" smtClean="0">
                <a:solidFill>
                  <a:srgbClr val="002060"/>
                </a:solidFill>
                <a:cs typeface="Times New Roman" pitchFamily="18" charset="0"/>
              </a:rPr>
              <a:t>III. Fachspezifische Erläuterungen zum neuen KLP Ernährungslehre</a:t>
            </a:r>
          </a:p>
          <a:p>
            <a:pPr marL="0" indent="0" defTabSz="358775" eaLnBrk="1" hangingPunct="1">
              <a:spcBef>
                <a:spcPct val="0"/>
              </a:spcBef>
              <a:buFontTx/>
              <a:buNone/>
              <a:defRPr/>
            </a:pPr>
            <a:endParaRPr lang="de-DE" sz="2000" b="1" dirty="0" smtClean="0">
              <a:solidFill>
                <a:srgbClr val="002060"/>
              </a:solidFill>
              <a:cs typeface="Times New Roman" pitchFamily="18" charset="0"/>
            </a:endParaRPr>
          </a:p>
          <a:p>
            <a:pPr marL="0" indent="0" defTabSz="358775" eaLnBrk="1" hangingPunct="1">
              <a:spcBef>
                <a:spcPct val="0"/>
              </a:spcBef>
              <a:buFontTx/>
              <a:buChar char="-"/>
              <a:defRPr/>
            </a:pPr>
            <a:endParaRPr lang="de-DE" sz="2000" dirty="0" smtClean="0">
              <a:solidFill>
                <a:srgbClr val="000066"/>
              </a:solidFill>
              <a:ea typeface="ヒラギノ角ゴ Pro W3" pitchFamily="-112" charset="-128"/>
            </a:endParaRPr>
          </a:p>
          <a:p>
            <a:pPr marL="0" indent="0" defTabSz="358775" eaLnBrk="1" hangingPunct="1">
              <a:spcBef>
                <a:spcPct val="0"/>
              </a:spcBef>
              <a:buFontTx/>
              <a:buAutoNum type="arabicPeriod"/>
              <a:defRPr/>
            </a:pPr>
            <a:endParaRPr lang="de-DE" sz="2000" dirty="0" smtClean="0">
              <a:solidFill>
                <a:srgbClr val="000066"/>
              </a:solidFill>
              <a:ea typeface="ヒラギノ角ゴ Pro W3" pitchFamily="-112" charset="-128"/>
            </a:endParaRPr>
          </a:p>
          <a:p>
            <a:pPr marL="0" indent="0" defTabSz="358775" eaLnBrk="1" hangingPunct="1">
              <a:spcBef>
                <a:spcPct val="0"/>
              </a:spcBef>
              <a:buFontTx/>
              <a:buAutoNum type="arabicPeriod"/>
              <a:defRPr/>
            </a:pPr>
            <a:endParaRPr lang="de-DE" sz="2000" dirty="0" smtClean="0">
              <a:solidFill>
                <a:srgbClr val="002060"/>
              </a:solidFill>
              <a:cs typeface="Times New Roman" pitchFamily="18" charset="0"/>
            </a:endParaRPr>
          </a:p>
        </p:txBody>
      </p:sp>
      <p:sp>
        <p:nvSpPr>
          <p:cNvPr id="15363" name="Rectangle 11"/>
          <p:cNvSpPr>
            <a:spLocks noGrp="1" noChangeArrowheads="1"/>
          </p:cNvSpPr>
          <p:nvPr>
            <p:ph type="title" idx="4294967295"/>
          </p:nvPr>
        </p:nvSpPr>
        <p:spPr>
          <a:xfrm>
            <a:off x="522288" y="1556489"/>
            <a:ext cx="8064500" cy="388938"/>
          </a:xfrm>
        </p:spPr>
        <p:txBody>
          <a:bodyPr/>
          <a:lstStyle/>
          <a:p>
            <a:pPr eaLnBrk="1" hangingPunct="1"/>
            <a:r>
              <a:rPr lang="de-DE" sz="2800" dirty="0" smtClean="0">
                <a:solidFill>
                  <a:srgbClr val="002060"/>
                </a:solidFill>
                <a:latin typeface="Arial" pitchFamily="34" charset="0"/>
              </a:rPr>
              <a:t>Agenda</a:t>
            </a:r>
            <a:endParaRPr lang="de-DE" sz="2800" dirty="0" smtClean="0">
              <a:solidFill>
                <a:schemeClr val="tx2"/>
              </a:solidFill>
            </a:endParaRP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2</a:t>
            </a:fld>
            <a:endParaRPr lang="de-DE"/>
          </a:p>
        </p:txBody>
      </p:sp>
    </p:spTree>
  </p:cSld>
  <p:clrMapOvr>
    <a:masterClrMapping/>
  </p:clrMapOvr>
  <p:transition advClick="0" advTm="10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idx="4294967295"/>
          </p:nvPr>
        </p:nvSpPr>
        <p:spPr>
          <a:xfrm>
            <a:off x="876300" y="815975"/>
            <a:ext cx="8064500" cy="423863"/>
          </a:xfrm>
        </p:spPr>
        <p:txBody>
          <a:bodyPr/>
          <a:lstStyle/>
          <a:p>
            <a:pPr algn="r" eaLnBrk="1" hangingPunct="1">
              <a:defRPr/>
            </a:pPr>
            <a:r>
              <a:rPr lang="de-DE" sz="2400" b="0" dirty="0" smtClean="0">
                <a:solidFill>
                  <a:srgbClr val="000066"/>
                </a:solidFill>
                <a:ea typeface="ヒラギノ角ゴ Pro W3" pitchFamily="-112" charset="-128"/>
              </a:rPr>
              <a:t>Kompetenzorientierte Kernlehrpläne</a:t>
            </a:r>
            <a:r>
              <a:rPr lang="de-DE" sz="2400" dirty="0" smtClean="0">
                <a:solidFill>
                  <a:srgbClr val="000066"/>
                </a:solidFill>
                <a:ea typeface="ヒラギノ角ゴ Pro W3" pitchFamily="-112" charset="-128"/>
              </a:rPr>
              <a:t/>
            </a:r>
            <a:br>
              <a:rPr lang="de-DE" sz="2400" dirty="0" smtClean="0">
                <a:solidFill>
                  <a:srgbClr val="000066"/>
                </a:solidFill>
                <a:ea typeface="ヒラギノ角ゴ Pro W3" pitchFamily="-112" charset="-128"/>
              </a:rPr>
            </a:br>
            <a:r>
              <a:rPr lang="de-DE" sz="2400" b="0" dirty="0" smtClean="0">
                <a:solidFill>
                  <a:srgbClr val="000066"/>
                </a:solidFill>
                <a:ea typeface="ヒラギノ角ゴ Pro W3" pitchFamily="-112" charset="-128"/>
              </a:rPr>
              <a:t/>
            </a:r>
            <a:br>
              <a:rPr lang="de-DE" sz="2400" b="0" dirty="0" smtClean="0">
                <a:solidFill>
                  <a:srgbClr val="000066"/>
                </a:solidFill>
                <a:ea typeface="ヒラギノ角ゴ Pro W3" pitchFamily="-112" charset="-128"/>
              </a:rPr>
            </a:br>
            <a:endParaRPr lang="de-DE" sz="2400" b="0" kern="1200" dirty="0">
              <a:solidFill>
                <a:srgbClr val="000066"/>
              </a:solidFill>
              <a:latin typeface="Arial" pitchFamily="34" charset="0"/>
              <a:ea typeface="ヒラギノ角ゴ Pro W3" pitchFamily="-112" charset="-128"/>
              <a:cs typeface="+mn-cs"/>
            </a:endParaRPr>
          </a:p>
        </p:txBody>
      </p:sp>
      <p:sp>
        <p:nvSpPr>
          <p:cNvPr id="112643" name="Rectangle 3"/>
          <p:cNvSpPr>
            <a:spLocks noGrp="1" noChangeArrowheads="1"/>
          </p:cNvSpPr>
          <p:nvPr>
            <p:ph type="body" idx="4294967295"/>
          </p:nvPr>
        </p:nvSpPr>
        <p:spPr>
          <a:xfrm>
            <a:off x="396875" y="2031206"/>
            <a:ext cx="8747125" cy="4083050"/>
          </a:xfrm>
        </p:spPr>
        <p:txBody>
          <a:bodyPr/>
          <a:lstStyle/>
          <a:p>
            <a:pPr eaLnBrk="1" hangingPunct="1">
              <a:buFontTx/>
              <a:buNone/>
              <a:defRPr/>
            </a:pPr>
            <a:r>
              <a:rPr lang="de-DE" dirty="0" smtClean="0"/>
              <a:t>Die Schülerinnen und Schüler können </a:t>
            </a:r>
            <a:endParaRPr lang="de-DE" sz="800" dirty="0" smtClean="0"/>
          </a:p>
          <a:p>
            <a:pPr eaLnBrk="1" hangingPunct="1">
              <a:buFontTx/>
              <a:buNone/>
              <a:defRPr/>
            </a:pPr>
            <a:endParaRPr lang="de-DE" sz="800" dirty="0" smtClean="0"/>
          </a:p>
          <a:p>
            <a:pPr eaLnBrk="1" hangingPunct="1">
              <a:buFont typeface="Symbol" pitchFamily="18" charset="2"/>
              <a:buChar char="-"/>
              <a:defRPr/>
            </a:pPr>
            <a:r>
              <a:rPr lang="de-DE" sz="2000" dirty="0" smtClean="0"/>
              <a:t>Modelle </a:t>
            </a:r>
            <a:r>
              <a:rPr lang="de-DE" sz="2000" dirty="0"/>
              <a:t>zur Beschreibung, Erklärung und Vorhersage </a:t>
            </a:r>
            <a:r>
              <a:rPr lang="de-DE" sz="2000" dirty="0" smtClean="0"/>
              <a:t>ernährungsphysiologischer und lebensmitteltechnologischer Vorgänge verwenden und begründet auswählen.</a:t>
            </a:r>
            <a:r>
              <a:rPr lang="de-DE" dirty="0" smtClean="0"/>
              <a:t>	 	</a:t>
            </a:r>
          </a:p>
          <a:p>
            <a:pPr marL="0" indent="0" eaLnBrk="1" hangingPunct="1">
              <a:buFontTx/>
              <a:buNone/>
              <a:defRPr/>
            </a:pPr>
            <a:r>
              <a:rPr lang="de-DE" sz="1800" dirty="0"/>
              <a:t>	</a:t>
            </a:r>
            <a:r>
              <a:rPr lang="de-DE" sz="1800" dirty="0" smtClean="0"/>
              <a:t>				(</a:t>
            </a:r>
            <a:r>
              <a:rPr lang="de-DE" sz="1800" dirty="0"/>
              <a:t>E6 </a:t>
            </a:r>
            <a:r>
              <a:rPr lang="de-DE" sz="1800" dirty="0" smtClean="0"/>
              <a:t>– Modelle; am </a:t>
            </a:r>
            <a:r>
              <a:rPr lang="de-DE" sz="1800" dirty="0"/>
              <a:t>Ende der </a:t>
            </a:r>
            <a:r>
              <a:rPr lang="de-DE" sz="1800" dirty="0" smtClean="0"/>
              <a:t>EF)</a:t>
            </a:r>
            <a:endParaRPr lang="de-DE" sz="1800" dirty="0"/>
          </a:p>
          <a:p>
            <a:pPr eaLnBrk="1" hangingPunct="1">
              <a:buFont typeface="Symbol" pitchFamily="18" charset="2"/>
              <a:buChar char="-"/>
              <a:defRPr/>
            </a:pPr>
            <a:endParaRPr lang="de-DE" dirty="0" smtClean="0"/>
          </a:p>
          <a:p>
            <a:pPr marL="0" indent="0" eaLnBrk="1" hangingPunct="1">
              <a:buFontTx/>
              <a:buNone/>
              <a:defRPr/>
            </a:pPr>
            <a:endParaRPr lang="de-DE" dirty="0" smtClean="0"/>
          </a:p>
          <a:p>
            <a:pPr eaLnBrk="1" hangingPunct="1">
              <a:buFont typeface="Symbol" pitchFamily="18" charset="2"/>
              <a:buChar char="-"/>
              <a:defRPr/>
            </a:pPr>
            <a:r>
              <a:rPr lang="de-DE" sz="2000" dirty="0" smtClean="0">
                <a:solidFill>
                  <a:srgbClr val="008000"/>
                </a:solidFill>
              </a:rPr>
              <a:t>Modelle </a:t>
            </a:r>
            <a:r>
              <a:rPr lang="de-DE" sz="2000" dirty="0">
                <a:solidFill>
                  <a:srgbClr val="008000"/>
                </a:solidFill>
              </a:rPr>
              <a:t>entwickeln sowie </a:t>
            </a:r>
            <a:r>
              <a:rPr lang="de-DE" sz="2000" dirty="0" smtClean="0">
                <a:solidFill>
                  <a:srgbClr val="008000"/>
                </a:solidFill>
              </a:rPr>
              <a:t>theoretische Modelle situationsgerecht anwenden, um ernährungswissenschaftlich-technische  und physiologische Prozesse zu </a:t>
            </a:r>
            <a:r>
              <a:rPr lang="de-DE" sz="2000" dirty="0">
                <a:solidFill>
                  <a:srgbClr val="008000"/>
                </a:solidFill>
              </a:rPr>
              <a:t>erklären oder </a:t>
            </a:r>
            <a:r>
              <a:rPr lang="de-DE" sz="2000" dirty="0" smtClean="0">
                <a:solidFill>
                  <a:srgbClr val="008000"/>
                </a:solidFill>
              </a:rPr>
              <a:t>vorherzusagen (u. a. über Simulationen, Modellierungen).</a:t>
            </a:r>
            <a:r>
              <a:rPr lang="de-DE" dirty="0" smtClean="0">
                <a:solidFill>
                  <a:srgbClr val="008000"/>
                </a:solidFill>
              </a:rPr>
              <a:t>	</a:t>
            </a:r>
            <a:r>
              <a:rPr lang="de-DE" sz="1800" dirty="0" smtClean="0">
                <a:solidFill>
                  <a:srgbClr val="008000"/>
                </a:solidFill>
              </a:rPr>
              <a:t>(</a:t>
            </a:r>
            <a:r>
              <a:rPr lang="de-DE" sz="1800" dirty="0">
                <a:solidFill>
                  <a:srgbClr val="008000"/>
                </a:solidFill>
              </a:rPr>
              <a:t>E6 </a:t>
            </a:r>
            <a:r>
              <a:rPr lang="de-DE" sz="1800" dirty="0" smtClean="0">
                <a:solidFill>
                  <a:srgbClr val="008000"/>
                </a:solidFill>
              </a:rPr>
              <a:t>– Modelle; am </a:t>
            </a:r>
            <a:r>
              <a:rPr lang="de-DE" sz="1800" dirty="0">
                <a:solidFill>
                  <a:srgbClr val="008000"/>
                </a:solidFill>
              </a:rPr>
              <a:t>Ende der </a:t>
            </a:r>
            <a:r>
              <a:rPr lang="de-DE" sz="1800" dirty="0" smtClean="0">
                <a:solidFill>
                  <a:srgbClr val="008000"/>
                </a:solidFill>
              </a:rPr>
              <a:t>Q2)</a:t>
            </a:r>
          </a:p>
          <a:p>
            <a:pPr eaLnBrk="1" hangingPunct="1">
              <a:buFont typeface="Symbol" pitchFamily="18" charset="2"/>
              <a:buChar char="-"/>
              <a:defRPr/>
            </a:pPr>
            <a:endParaRPr lang="de-DE" dirty="0" smtClean="0"/>
          </a:p>
        </p:txBody>
      </p:sp>
      <p:sp>
        <p:nvSpPr>
          <p:cNvPr id="4" name="Pfeil nach unten 3"/>
          <p:cNvSpPr/>
          <p:nvPr/>
        </p:nvSpPr>
        <p:spPr>
          <a:xfrm>
            <a:off x="3690938" y="3702050"/>
            <a:ext cx="952500" cy="74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0725" name="Textfeld 2"/>
          <p:cNvSpPr txBox="1">
            <a:spLocks noChangeArrowheads="1"/>
          </p:cNvSpPr>
          <p:nvPr/>
        </p:nvSpPr>
        <p:spPr bwMode="auto">
          <a:xfrm>
            <a:off x="265113" y="1423988"/>
            <a:ext cx="86344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sz="2400" b="1" dirty="0">
                <a:ea typeface="ヒラギノ角ゴ Pro W3" pitchFamily="-112" charset="-128"/>
              </a:rPr>
              <a:t>Progression einer übergeordneten Kompetenzerwartung</a:t>
            </a:r>
            <a:endParaRPr lang="de-DE" sz="2400" dirty="0"/>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20</a:t>
            </a:fld>
            <a:endParaRPr lang="de-DE"/>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2643">
                                            <p:txEl>
                                              <p:pRg st="6" end="6"/>
                                            </p:txEl>
                                          </p:spTgt>
                                        </p:tgtEl>
                                        <p:attrNameLst>
                                          <p:attrName>style.visibility</p:attrName>
                                        </p:attrNameLst>
                                      </p:cBhvr>
                                      <p:to>
                                        <p:strVal val="visible"/>
                                      </p:to>
                                    </p:set>
                                    <p:animEffect transition="in" filter="fade">
                                      <p:cBhvr>
                                        <p:cTn id="12" dur="1000"/>
                                        <p:tgtEl>
                                          <p:spTgt spid="112643">
                                            <p:txEl>
                                              <p:pRg st="6" end="6"/>
                                            </p:txEl>
                                          </p:spTgt>
                                        </p:tgtEl>
                                      </p:cBhvr>
                                    </p:animEffect>
                                    <p:anim calcmode="lin" valueType="num">
                                      <p:cBhvr>
                                        <p:cTn id="13" dur="1000" fill="hold"/>
                                        <p:tgtEl>
                                          <p:spTgt spid="11264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11264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
          <p:cNvSpPr txBox="1">
            <a:spLocks noGrp="1" noChangeArrowheads="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09622442-FFE9-4528-A3C7-F99E2D839FDD}" type="slidenum">
              <a:rPr lang="de-DE" altLang="de-DE" sz="800">
                <a:ea typeface="ヒラギノ角ゴ Pro W3"/>
                <a:cs typeface="ヒラギノ角ゴ Pro W3"/>
              </a:rPr>
              <a:pPr eaLnBrk="1" hangingPunct="1">
                <a:spcBef>
                  <a:spcPct val="0"/>
                </a:spcBef>
                <a:buFontTx/>
                <a:buNone/>
              </a:pPr>
              <a:t>21</a:t>
            </a:fld>
            <a:endParaRPr lang="de-DE" altLang="de-DE" sz="800">
              <a:ea typeface="ヒラギノ角ゴ Pro W3"/>
              <a:cs typeface="ヒラギノ角ゴ Pro W3"/>
            </a:endParaRPr>
          </a:p>
        </p:txBody>
      </p:sp>
      <p:sp>
        <p:nvSpPr>
          <p:cNvPr id="35843" name="Rectangle 4"/>
          <p:cNvSpPr>
            <a:spLocks noChangeArrowheads="1"/>
          </p:cNvSpPr>
          <p:nvPr/>
        </p:nvSpPr>
        <p:spPr bwMode="auto">
          <a:xfrm>
            <a:off x="250824" y="941388"/>
            <a:ext cx="8679419" cy="551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400050" indent="-400050">
              <a:spcBef>
                <a:spcPct val="45000"/>
              </a:spcBef>
              <a:defRPr/>
            </a:pPr>
            <a:endParaRPr lang="de-DE" sz="2400" b="1" u="sng" dirty="0">
              <a:solidFill>
                <a:srgbClr val="000099"/>
              </a:solidFill>
              <a:ea typeface="ヒラギノ角ゴ Pro W3"/>
              <a:cs typeface="ヒラギノ角ゴ Pro W3"/>
            </a:endParaRPr>
          </a:p>
          <a:p>
            <a:pPr marL="400050" indent="-400050">
              <a:spcBef>
                <a:spcPct val="35000"/>
              </a:spcBef>
              <a:defRPr/>
            </a:pPr>
            <a:r>
              <a:rPr lang="de-DE" sz="2400" b="1" dirty="0">
                <a:solidFill>
                  <a:srgbClr val="002060"/>
                </a:solidFill>
                <a:ea typeface="ヒラギノ角ゴ Pro W3"/>
                <a:cs typeface="ヒラギノ角ゴ Pro W3"/>
              </a:rPr>
              <a:t>Merkmale</a:t>
            </a:r>
            <a:endParaRPr lang="de-DE" sz="2400" dirty="0">
              <a:solidFill>
                <a:srgbClr val="002060"/>
              </a:solidFill>
              <a:ea typeface="ヒラギノ角ゴ Pro W3"/>
              <a:cs typeface="ヒラギノ角ゴ Pro W3"/>
            </a:endParaRPr>
          </a:p>
          <a:p>
            <a:pPr marL="285750" indent="-163513">
              <a:spcBef>
                <a:spcPct val="35000"/>
              </a:spcBef>
              <a:buFontTx/>
              <a:buChar char="•"/>
              <a:defRPr/>
            </a:pPr>
            <a:r>
              <a:rPr lang="de-DE" sz="1950" b="1" i="1" dirty="0">
                <a:ea typeface="ヒラギノ角ゴ Pro W3"/>
                <a:cs typeface="ヒラギノ角ゴ Pro W3"/>
              </a:rPr>
              <a:t>standardorientiert</a:t>
            </a:r>
            <a:r>
              <a:rPr lang="de-DE" sz="1950" i="1" dirty="0">
                <a:ea typeface="ヒラギノ角ゴ Pro W3"/>
                <a:cs typeface="ヒラギノ角ゴ Pro W3"/>
              </a:rPr>
              <a:t>:</a:t>
            </a:r>
            <a:r>
              <a:rPr lang="de-DE" sz="1950" dirty="0">
                <a:ea typeface="ヒラギノ角ゴ Pro W3"/>
                <a:cs typeface="ヒラギノ角ゴ Pro W3"/>
              </a:rPr>
              <a:t> Kernlehrpläne greifen die Bildungsstandards </a:t>
            </a:r>
            <a:r>
              <a:rPr lang="de-DE" sz="1950" dirty="0" err="1" smtClean="0">
                <a:ea typeface="ヒラギノ角ゴ Pro W3"/>
                <a:cs typeface="ヒラギノ角ゴ Pro W3"/>
              </a:rPr>
              <a:t>vollstän-dig</a:t>
            </a:r>
            <a:r>
              <a:rPr lang="de-DE" sz="1950" dirty="0" smtClean="0">
                <a:ea typeface="ヒラギノ角ゴ Pro W3"/>
                <a:cs typeface="ヒラギノ角ゴ Pro W3"/>
              </a:rPr>
              <a:t> </a:t>
            </a:r>
            <a:r>
              <a:rPr lang="de-DE" sz="1950" dirty="0">
                <a:ea typeface="ヒラギノ角ゴ Pro W3"/>
                <a:cs typeface="ヒラギノ角ゴ Pro W3"/>
              </a:rPr>
              <a:t>auf bzw. definieren Standards (zu erreichende Ziele).</a:t>
            </a:r>
          </a:p>
          <a:p>
            <a:pPr marL="285750" indent="-163513">
              <a:spcBef>
                <a:spcPct val="35000"/>
              </a:spcBef>
              <a:buFontTx/>
              <a:buChar char="•"/>
              <a:defRPr/>
            </a:pPr>
            <a:r>
              <a:rPr lang="de-DE" sz="1950" b="1" i="1" dirty="0">
                <a:ea typeface="ヒラギノ角ゴ Pro W3"/>
                <a:cs typeface="ヒラギノ角ゴ Pro W3"/>
              </a:rPr>
              <a:t>kompetenzorientiert:</a:t>
            </a:r>
            <a:r>
              <a:rPr lang="de-DE" sz="1950" dirty="0">
                <a:ea typeface="ヒラギノ角ゴ Pro W3"/>
                <a:cs typeface="ヒラギノ角ゴ Pro W3"/>
              </a:rPr>
              <a:t> Kernlehrpläne bestehen aus fachbezogenen </a:t>
            </a:r>
            <a:r>
              <a:rPr lang="de-DE" sz="1950" dirty="0" err="1">
                <a:ea typeface="ヒラギノ角ゴ Pro W3"/>
                <a:cs typeface="ヒラギノ角ゴ Pro W3"/>
              </a:rPr>
              <a:t>Kompe-tenzerwartungen</a:t>
            </a:r>
            <a:r>
              <a:rPr lang="de-DE" sz="1950" dirty="0">
                <a:ea typeface="ヒラギノ角ゴ Pro W3"/>
                <a:cs typeface="ヒラギノ角ゴ Pro W3"/>
              </a:rPr>
              <a:t>.</a:t>
            </a:r>
          </a:p>
          <a:p>
            <a:pPr marL="285750" indent="-163513">
              <a:spcBef>
                <a:spcPct val="35000"/>
              </a:spcBef>
              <a:buFontTx/>
              <a:buChar char="•"/>
              <a:defRPr/>
            </a:pPr>
            <a:r>
              <a:rPr lang="de-DE" sz="1950" b="1" i="1" dirty="0" err="1">
                <a:ea typeface="ヒラギノ角ゴ Pro W3"/>
                <a:cs typeface="ヒラギノ角ゴ Pro W3"/>
              </a:rPr>
              <a:t>outputorientiert</a:t>
            </a:r>
            <a:r>
              <a:rPr lang="de-DE" sz="1950" b="1" i="1" dirty="0">
                <a:ea typeface="ヒラギノ角ゴ Pro W3"/>
                <a:cs typeface="ヒラギノ角ゴ Pro W3"/>
              </a:rPr>
              <a:t>:</a:t>
            </a:r>
            <a:r>
              <a:rPr lang="de-DE" sz="1950" dirty="0">
                <a:ea typeface="ヒラギノ角ゴ Pro W3"/>
                <a:cs typeface="ヒラギノ角ゴ Pro W3"/>
              </a:rPr>
              <a:t> Kernlehrpläne beschreiben die erwarteten </a:t>
            </a:r>
            <a:r>
              <a:rPr lang="de-DE" sz="1950" dirty="0" err="1">
                <a:ea typeface="ヒラギノ角ゴ Pro W3"/>
                <a:cs typeface="ヒラギノ角ゴ Pro W3"/>
              </a:rPr>
              <a:t>Lernergeb</a:t>
            </a:r>
            <a:r>
              <a:rPr lang="de-DE" sz="1950" dirty="0">
                <a:ea typeface="ヒラギノ角ゴ Pro W3"/>
                <a:cs typeface="ヒラギノ角ゴ Pro W3"/>
              </a:rPr>
              <a:t>-nisse.</a:t>
            </a:r>
          </a:p>
          <a:p>
            <a:pPr marL="285750" indent="-163513">
              <a:spcBef>
                <a:spcPct val="35000"/>
              </a:spcBef>
              <a:buFontTx/>
              <a:buChar char="•"/>
              <a:defRPr/>
            </a:pPr>
            <a:r>
              <a:rPr lang="de-DE" sz="1950" b="1" i="1" dirty="0">
                <a:ea typeface="ヒラギノ角ゴ Pro W3"/>
                <a:cs typeface="ヒラギノ角ゴ Pro W3"/>
              </a:rPr>
              <a:t>verbindlich:</a:t>
            </a:r>
            <a:r>
              <a:rPr lang="de-DE" sz="1950" dirty="0">
                <a:ea typeface="ヒラギノ角ゴ Pro W3"/>
                <a:cs typeface="ヒラギノ角ゴ Pro W3"/>
              </a:rPr>
              <a:t> Kernlehrpläne beschreiben eine landesweit verbindliche Obligatorik; sie formulieren klare Ergebniserwartungen und keine Wahl-möglichkeiten.</a:t>
            </a:r>
          </a:p>
          <a:p>
            <a:pPr marL="285750" indent="-163513">
              <a:spcBef>
                <a:spcPct val="35000"/>
              </a:spcBef>
              <a:buFontTx/>
              <a:buChar char="•"/>
              <a:defRPr/>
            </a:pPr>
            <a:r>
              <a:rPr lang="de-DE" sz="1950" dirty="0" smtClean="0">
                <a:ea typeface="ヒラギノ角ゴ Pro W3"/>
                <a:cs typeface="ヒラギノ角ゴ Pro W3"/>
              </a:rPr>
              <a:t>Kernlehrpläne </a:t>
            </a:r>
            <a:r>
              <a:rPr lang="de-DE" sz="1950" dirty="0">
                <a:ea typeface="ヒラギノ角ゴ Pro W3"/>
                <a:cs typeface="ヒラギノ角ゴ Pro W3"/>
              </a:rPr>
              <a:t>beschränken sich auf die Formulierung der zu erreichenden Ergebnisse und treffen keine Aussagen zu Wegen und Verfahren der Zielerreichung. </a:t>
            </a:r>
            <a:r>
              <a:rPr lang="de-DE" sz="1950" dirty="0" smtClean="0">
                <a:ea typeface="ヒラギノ角ゴ Pro W3"/>
                <a:cs typeface="ヒラギノ角ゴ Pro W3"/>
              </a:rPr>
              <a:t>Didaktisch-methodische </a:t>
            </a:r>
            <a:r>
              <a:rPr lang="de-DE" sz="1950" dirty="0">
                <a:ea typeface="ヒラギノ角ゴ Pro W3"/>
                <a:cs typeface="ヒラギノ角ゴ Pro W3"/>
              </a:rPr>
              <a:t>Entscheidungen werden in den Schulen – u.a. bei der Erstellung des schulinternen Lehrplans – getroffen.</a:t>
            </a:r>
          </a:p>
        </p:txBody>
      </p:sp>
      <p:sp>
        <p:nvSpPr>
          <p:cNvPr id="27652" name="Textfeld 5"/>
          <p:cNvSpPr txBox="1">
            <a:spLocks noChangeArrowheads="1"/>
          </p:cNvSpPr>
          <p:nvPr/>
        </p:nvSpPr>
        <p:spPr bwMode="auto">
          <a:xfrm>
            <a:off x="3195638" y="847725"/>
            <a:ext cx="55578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0066"/>
                </a:solidFill>
                <a:ea typeface="ヒラギノ角ゴ Pro W3"/>
                <a:cs typeface="ヒラギノ角ゴ Pro W3"/>
              </a:rPr>
              <a:t>Kompetenzorientierte Kernlehrpläne</a:t>
            </a: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21</a:t>
            </a:fld>
            <a:endParaRPr lang="de-DE"/>
          </a:p>
        </p:txBody>
      </p:sp>
    </p:spTree>
    <p:extLst>
      <p:ext uri="{BB962C8B-B14F-4D97-AF65-F5344CB8AC3E}">
        <p14:creationId xmlns:p14="http://schemas.microsoft.com/office/powerpoint/2010/main" val="120477880"/>
      </p:ext>
    </p:extLst>
  </p:cSld>
  <p:clrMapOvr>
    <a:masterClrMapping/>
  </p:clrMapOvr>
  <p:transition advClick="0" advTm="1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animEffect transition="in" filter="fade">
                                      <p:cBhvr>
                                        <p:cTn id="7" dur="1000"/>
                                        <p:tgtEl>
                                          <p:spTgt spid="35843">
                                            <p:txEl>
                                              <p:pRg st="2" end="2"/>
                                            </p:txEl>
                                          </p:spTgt>
                                        </p:tgtEl>
                                      </p:cBhvr>
                                    </p:animEffect>
                                    <p:anim calcmode="lin" valueType="num">
                                      <p:cBhvr>
                                        <p:cTn id="8" dur="10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58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5843">
                                            <p:txEl>
                                              <p:pRg st="3" end="3"/>
                                            </p:txEl>
                                          </p:spTgt>
                                        </p:tgtEl>
                                        <p:attrNameLst>
                                          <p:attrName>style.visibility</p:attrName>
                                        </p:attrNameLst>
                                      </p:cBhvr>
                                      <p:to>
                                        <p:strVal val="visible"/>
                                      </p:to>
                                    </p:set>
                                    <p:animEffect transition="in" filter="fade">
                                      <p:cBhvr>
                                        <p:cTn id="14" dur="1000"/>
                                        <p:tgtEl>
                                          <p:spTgt spid="35843">
                                            <p:txEl>
                                              <p:pRg st="3" end="3"/>
                                            </p:txEl>
                                          </p:spTgt>
                                        </p:tgtEl>
                                      </p:cBhvr>
                                    </p:animEffect>
                                    <p:anim calcmode="lin" valueType="num">
                                      <p:cBhvr>
                                        <p:cTn id="15" dur="10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58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5843">
                                            <p:txEl>
                                              <p:pRg st="4" end="4"/>
                                            </p:txEl>
                                          </p:spTgt>
                                        </p:tgtEl>
                                        <p:attrNameLst>
                                          <p:attrName>style.visibility</p:attrName>
                                        </p:attrNameLst>
                                      </p:cBhvr>
                                      <p:to>
                                        <p:strVal val="visible"/>
                                      </p:to>
                                    </p:set>
                                    <p:animEffect transition="in" filter="fade">
                                      <p:cBhvr>
                                        <p:cTn id="21" dur="1000"/>
                                        <p:tgtEl>
                                          <p:spTgt spid="35843">
                                            <p:txEl>
                                              <p:pRg st="4" end="4"/>
                                            </p:txEl>
                                          </p:spTgt>
                                        </p:tgtEl>
                                      </p:cBhvr>
                                    </p:animEffect>
                                    <p:anim calcmode="lin" valueType="num">
                                      <p:cBhvr>
                                        <p:cTn id="22" dur="10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58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5843">
                                            <p:txEl>
                                              <p:pRg st="5" end="5"/>
                                            </p:txEl>
                                          </p:spTgt>
                                        </p:tgtEl>
                                        <p:attrNameLst>
                                          <p:attrName>style.visibility</p:attrName>
                                        </p:attrNameLst>
                                      </p:cBhvr>
                                      <p:to>
                                        <p:strVal val="visible"/>
                                      </p:to>
                                    </p:set>
                                    <p:animEffect transition="in" filter="fade">
                                      <p:cBhvr>
                                        <p:cTn id="28" dur="1000"/>
                                        <p:tgtEl>
                                          <p:spTgt spid="35843">
                                            <p:txEl>
                                              <p:pRg st="5" end="5"/>
                                            </p:txEl>
                                          </p:spTgt>
                                        </p:tgtEl>
                                      </p:cBhvr>
                                    </p:animEffect>
                                    <p:anim calcmode="lin" valueType="num">
                                      <p:cBhvr>
                                        <p:cTn id="29" dur="1000" fill="hold"/>
                                        <p:tgtEl>
                                          <p:spTgt spid="3584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584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5843">
                                            <p:txEl>
                                              <p:pRg st="6" end="6"/>
                                            </p:txEl>
                                          </p:spTgt>
                                        </p:tgtEl>
                                        <p:attrNameLst>
                                          <p:attrName>style.visibility</p:attrName>
                                        </p:attrNameLst>
                                      </p:cBhvr>
                                      <p:to>
                                        <p:strVal val="visible"/>
                                      </p:to>
                                    </p:set>
                                    <p:animEffect transition="in" filter="fade">
                                      <p:cBhvr>
                                        <p:cTn id="35" dur="1000"/>
                                        <p:tgtEl>
                                          <p:spTgt spid="35843">
                                            <p:txEl>
                                              <p:pRg st="6" end="6"/>
                                            </p:txEl>
                                          </p:spTgt>
                                        </p:tgtEl>
                                      </p:cBhvr>
                                    </p:animEffect>
                                    <p:anim calcmode="lin" valueType="num">
                                      <p:cBhvr>
                                        <p:cTn id="36" dur="10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584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18869F8-5C1C-4C78-A329-69870310A1D0}" type="slidenum">
              <a:rPr lang="de-DE" sz="800"/>
              <a:pPr eaLnBrk="1" hangingPunct="1"/>
              <a:t>22</a:t>
            </a:fld>
            <a:endParaRPr lang="de-DE" sz="800"/>
          </a:p>
        </p:txBody>
      </p:sp>
      <p:sp>
        <p:nvSpPr>
          <p:cNvPr id="32771" name="Rectangle 2"/>
          <p:cNvSpPr>
            <a:spLocks noGrp="1" noChangeArrowheads="1"/>
          </p:cNvSpPr>
          <p:nvPr>
            <p:ph type="title" idx="4294967295"/>
          </p:nvPr>
        </p:nvSpPr>
        <p:spPr>
          <a:xfrm>
            <a:off x="382588" y="1814513"/>
            <a:ext cx="8064500" cy="2701925"/>
          </a:xfrm>
        </p:spPr>
        <p:txBody>
          <a:bodyPr/>
          <a:lstStyle/>
          <a:p>
            <a:pPr algn="ctr" eaLnBrk="1" hangingPunct="1"/>
            <a:r>
              <a:rPr lang="de-DE" sz="2800" smtClean="0">
                <a:solidFill>
                  <a:schemeClr val="tx2"/>
                </a:solidFill>
              </a:rPr>
              <a:t>II. Schulinterne Curricula:</a:t>
            </a:r>
            <a:br>
              <a:rPr lang="de-DE" sz="2800" smtClean="0">
                <a:solidFill>
                  <a:schemeClr val="tx2"/>
                </a:solidFill>
              </a:rPr>
            </a:br>
            <a:r>
              <a:rPr lang="de-DE" sz="2800" smtClean="0">
                <a:solidFill>
                  <a:schemeClr val="tx2"/>
                </a:solidFill>
              </a:rPr>
              <a:t>Konstrukt, Struktur und zentrale Elemente</a:t>
            </a:r>
            <a:br>
              <a:rPr lang="de-DE" sz="2800" smtClean="0">
                <a:solidFill>
                  <a:schemeClr val="tx2"/>
                </a:solidFill>
              </a:rPr>
            </a:br>
            <a:endParaRPr lang="de-DE" sz="2800" smtClean="0">
              <a:solidFill>
                <a:schemeClr val="tx2"/>
              </a:solidFill>
            </a:endParaRP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22</a:t>
            </a:fld>
            <a:endParaRPr lang="de-DE"/>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536575" y="1400175"/>
            <a:ext cx="8201025"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de-DE" sz="2400" b="1" dirty="0">
                <a:solidFill>
                  <a:srgbClr val="000099"/>
                </a:solidFill>
              </a:rPr>
              <a:t>Aufgabe schulinterner Curricula:</a:t>
            </a:r>
            <a:r>
              <a:rPr lang="de-DE" sz="2400" dirty="0">
                <a:solidFill>
                  <a:srgbClr val="000099"/>
                </a:solidFill>
              </a:rPr>
              <a:t> </a:t>
            </a:r>
          </a:p>
          <a:p>
            <a:pPr>
              <a:spcBef>
                <a:spcPct val="50000"/>
              </a:spcBef>
            </a:pPr>
            <a:r>
              <a:rPr lang="de-DE" sz="2000" b="1" dirty="0">
                <a:solidFill>
                  <a:srgbClr val="000099"/>
                </a:solidFill>
              </a:rPr>
              <a:t>die verbindlichen Vorgaben der Kernlehrpläne auf die Situation der Schule bezogen konkretisieren und Freiräume ausgestalten</a:t>
            </a:r>
          </a:p>
          <a:p>
            <a:pPr>
              <a:spcBef>
                <a:spcPct val="50000"/>
              </a:spcBef>
            </a:pPr>
            <a:endParaRPr lang="de-DE" sz="2000" b="1" dirty="0">
              <a:solidFill>
                <a:srgbClr val="000099"/>
              </a:solidFill>
            </a:endParaRPr>
          </a:p>
          <a:p>
            <a:pPr eaLnBrk="1" hangingPunct="1"/>
            <a:r>
              <a:rPr lang="de-DE" sz="1600" b="1" dirty="0"/>
              <a:t>Rechtliche Grundlagen</a:t>
            </a:r>
          </a:p>
          <a:p>
            <a:pPr eaLnBrk="1" hangingPunct="1"/>
            <a:endParaRPr lang="de-DE" sz="1600" b="1" dirty="0"/>
          </a:p>
          <a:p>
            <a:pPr eaLnBrk="1" hangingPunct="1"/>
            <a:r>
              <a:rPr lang="de-DE" sz="1600" b="1" dirty="0" err="1"/>
              <a:t>SchulG</a:t>
            </a:r>
            <a:r>
              <a:rPr lang="de-DE" sz="1600" b="1" dirty="0"/>
              <a:t> § 29 - Unterrichtsvorgaben</a:t>
            </a:r>
            <a:endParaRPr lang="de-DE" sz="1600" dirty="0"/>
          </a:p>
          <a:p>
            <a:pPr eaLnBrk="1" hangingPunct="1">
              <a:spcBef>
                <a:spcPct val="40000"/>
              </a:spcBef>
            </a:pPr>
            <a:r>
              <a:rPr lang="de-DE" sz="1600" dirty="0"/>
              <a:t>(1) Das </a:t>
            </a:r>
            <a:r>
              <a:rPr lang="de-DE" sz="1600" b="1" dirty="0"/>
              <a:t>Ministerium</a:t>
            </a:r>
            <a:r>
              <a:rPr lang="de-DE" sz="1600" dirty="0"/>
              <a:t> erlässt in der Regel schulformspezifische Vorgaben</a:t>
            </a:r>
          </a:p>
          <a:p>
            <a:pPr eaLnBrk="1" hangingPunct="1"/>
            <a:r>
              <a:rPr lang="de-DE" sz="1600" dirty="0"/>
              <a:t>für den Unterricht (Richtlinien, Rahmenvorgaben, Lehrpläne). Diese legen insbesondere die Ziele und Inhalte für die Bildungsgänge, Unterrichtsfächer und Lernbereiche fest und bestimmen die </a:t>
            </a:r>
            <a:r>
              <a:rPr lang="de-DE" sz="1600" b="1" dirty="0"/>
              <a:t>erwarteten Lernergebnisse</a:t>
            </a:r>
            <a:r>
              <a:rPr lang="de-DE" sz="1600" dirty="0"/>
              <a:t> (Bildungsstandards).</a:t>
            </a:r>
          </a:p>
          <a:p>
            <a:pPr eaLnBrk="1" hangingPunct="1">
              <a:spcBef>
                <a:spcPct val="40000"/>
              </a:spcBef>
            </a:pPr>
            <a:r>
              <a:rPr lang="de-DE" sz="1600" dirty="0"/>
              <a:t>(2) Die </a:t>
            </a:r>
            <a:r>
              <a:rPr lang="de-DE" sz="1600" b="1" dirty="0"/>
              <a:t>Schulen</a:t>
            </a:r>
            <a:r>
              <a:rPr lang="de-DE" sz="1600" dirty="0"/>
              <a:t> bestimmen auf der Grundlage der Unterrichtsvorgaben nach Absatz 1 in Verbindung mit ihrem Schulprogramm</a:t>
            </a:r>
            <a:r>
              <a:rPr lang="de-DE" sz="1600" b="1" dirty="0"/>
              <a:t> schuleigene Unterrichtsvorgaben.</a:t>
            </a:r>
          </a:p>
          <a:p>
            <a:pPr eaLnBrk="1" hangingPunct="1">
              <a:spcBef>
                <a:spcPct val="40000"/>
              </a:spcBef>
            </a:pPr>
            <a:r>
              <a:rPr lang="de-DE" sz="1600" dirty="0"/>
              <a:t>(3) Unterrichtsvorgaben nach den Absätzen 1 und 2 sind so zu fassen,</a:t>
            </a:r>
          </a:p>
          <a:p>
            <a:pPr eaLnBrk="1" hangingPunct="1"/>
            <a:r>
              <a:rPr lang="de-DE" sz="1600" dirty="0"/>
              <a:t>dass für die Lehrerinnen und Lehrer ein</a:t>
            </a:r>
            <a:r>
              <a:rPr lang="de-DE" sz="1600" b="1" dirty="0"/>
              <a:t> pädagogischer Gestaltungsspielraum </a:t>
            </a:r>
            <a:r>
              <a:rPr lang="de-DE" sz="1600" dirty="0"/>
              <a:t>bleibt</a:t>
            </a:r>
            <a:r>
              <a:rPr lang="de-DE" sz="1600" b="1" dirty="0"/>
              <a:t>.</a:t>
            </a:r>
          </a:p>
        </p:txBody>
      </p:sp>
      <p:sp>
        <p:nvSpPr>
          <p:cNvPr id="33795" name="Text Box 3"/>
          <p:cNvSpPr txBox="1">
            <a:spLocks noChangeArrowheads="1"/>
          </p:cNvSpPr>
          <p:nvPr/>
        </p:nvSpPr>
        <p:spPr bwMode="auto">
          <a:xfrm>
            <a:off x="1311275" y="2935288"/>
            <a:ext cx="7267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de-DE"/>
          </a:p>
        </p:txBody>
      </p:sp>
      <p:sp>
        <p:nvSpPr>
          <p:cNvPr id="33796" name="Textfeld 6"/>
          <p:cNvSpPr txBox="1">
            <a:spLocks noChangeArrowheads="1"/>
          </p:cNvSpPr>
          <p:nvPr/>
        </p:nvSpPr>
        <p:spPr bwMode="auto">
          <a:xfrm>
            <a:off x="3670300" y="847725"/>
            <a:ext cx="5111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0066"/>
                </a:solidFill>
                <a:ea typeface="ヒラギノ角ゴ Pro W3" pitchFamily="-112" charset="-128"/>
              </a:rPr>
              <a:t>Schulinterne Curricula</a:t>
            </a:r>
          </a:p>
        </p:txBody>
      </p:sp>
      <p:sp>
        <p:nvSpPr>
          <p:cNvPr id="2" name="Foliennummernplatzhalter 1"/>
          <p:cNvSpPr>
            <a:spLocks noGrp="1"/>
          </p:cNvSpPr>
          <p:nvPr>
            <p:ph type="sldNum" sz="quarter" idx="10"/>
          </p:nvPr>
        </p:nvSpPr>
        <p:spPr/>
        <p:txBody>
          <a:bodyPr/>
          <a:lstStyle/>
          <a:p>
            <a:pPr>
              <a:defRPr/>
            </a:pPr>
            <a:fld id="{36BB3425-E7EE-4320-9430-97F0EEE32F75}" type="slidenum">
              <a:rPr lang="de-DE" smtClean="0"/>
              <a:pPr>
                <a:defRPr/>
              </a:pPr>
              <a:t>23</a:t>
            </a:fld>
            <a:endParaRPr lang="de-DE"/>
          </a:p>
        </p:txBody>
      </p:sp>
    </p:spTree>
  </p:cSld>
  <p:clrMapOvr>
    <a:masterClrMapping/>
  </p:clrMapOvr>
  <p:transition advClick="0" advTm="10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0"/>
          <p:cNvSpPr txBox="1">
            <a:spLocks noGrp="1" noChangeArrowheads="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478E0D0-2742-421C-97F0-9DCEBB14EAAA}" type="slidenum">
              <a:rPr lang="de-DE" sz="800">
                <a:ea typeface="ヒラギノ角ゴ Pro W3" pitchFamily="-112" charset="-128"/>
              </a:rPr>
              <a:pPr eaLnBrk="1" hangingPunct="1"/>
              <a:t>24</a:t>
            </a:fld>
            <a:endParaRPr lang="de-DE" sz="800">
              <a:ea typeface="ヒラギノ角ゴ Pro W3" pitchFamily="-112" charset="-128"/>
            </a:endParaRPr>
          </a:p>
        </p:txBody>
      </p:sp>
      <p:sp>
        <p:nvSpPr>
          <p:cNvPr id="34819" name="Rectangle 3"/>
          <p:cNvSpPr>
            <a:spLocks noChangeArrowheads="1"/>
          </p:cNvSpPr>
          <p:nvPr/>
        </p:nvSpPr>
        <p:spPr bwMode="auto">
          <a:xfrm>
            <a:off x="357188" y="1254125"/>
            <a:ext cx="8424862" cy="485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400050" indent="-223838" algn="ctr" eaLnBrk="0" hangingPunct="0">
              <a:spcBef>
                <a:spcPct val="20000"/>
              </a:spcBef>
              <a:buFont typeface="Times" pitchFamily="18" charset="0"/>
              <a:buNone/>
            </a:pPr>
            <a:r>
              <a:rPr lang="de-DE" sz="3200">
                <a:solidFill>
                  <a:srgbClr val="000099"/>
                </a:solidFill>
                <a:ea typeface="ヒラギノ角ゴ Pro W3" pitchFamily="-112" charset="-128"/>
              </a:rPr>
              <a:t>	</a:t>
            </a:r>
            <a:r>
              <a:rPr lang="de-DE" sz="2400" b="1">
                <a:solidFill>
                  <a:srgbClr val="000099"/>
                </a:solidFill>
                <a:ea typeface="ヒラギノ角ゴ Pro W3" pitchFamily="-112" charset="-128"/>
              </a:rPr>
              <a:t>Anforderungen an die Schulen angesichts  </a:t>
            </a:r>
            <a:br>
              <a:rPr lang="de-DE" sz="2400" b="1">
                <a:solidFill>
                  <a:srgbClr val="000099"/>
                </a:solidFill>
                <a:ea typeface="ヒラギノ角ゴ Pro W3" pitchFamily="-112" charset="-128"/>
              </a:rPr>
            </a:br>
            <a:r>
              <a:rPr lang="de-DE" sz="2400" b="1">
                <a:solidFill>
                  <a:srgbClr val="000099"/>
                </a:solidFill>
                <a:ea typeface="ヒラギノ角ゴ Pro W3" pitchFamily="-112" charset="-128"/>
              </a:rPr>
              <a:t>kompetenzorientierter Kernlehrpläne</a:t>
            </a:r>
          </a:p>
        </p:txBody>
      </p:sp>
      <p:sp>
        <p:nvSpPr>
          <p:cNvPr id="34820" name="Textfeld 7"/>
          <p:cNvSpPr txBox="1">
            <a:spLocks noChangeArrowheads="1"/>
          </p:cNvSpPr>
          <p:nvPr/>
        </p:nvSpPr>
        <p:spPr bwMode="auto">
          <a:xfrm>
            <a:off x="3670300" y="847725"/>
            <a:ext cx="5111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2060"/>
                </a:solidFill>
              </a:rPr>
              <a:t>Schulinterne Curricula</a:t>
            </a:r>
            <a:endParaRPr lang="de-DE" sz="2400" b="1">
              <a:solidFill>
                <a:srgbClr val="000066"/>
              </a:solidFill>
              <a:ea typeface="ヒラギノ角ゴ Pro W3" pitchFamily="-112" charset="-128"/>
            </a:endParaRPr>
          </a:p>
        </p:txBody>
      </p:sp>
      <p:sp>
        <p:nvSpPr>
          <p:cNvPr id="34821" name="Titel 1"/>
          <p:cNvSpPr>
            <a:spLocks noGrp="1"/>
          </p:cNvSpPr>
          <p:nvPr>
            <p:ph type="title"/>
          </p:nvPr>
        </p:nvSpPr>
        <p:spPr>
          <a:xfrm>
            <a:off x="457200" y="274638"/>
            <a:ext cx="8229600" cy="573087"/>
          </a:xfrm>
          <a:extLst>
            <a:ext uri="{91240B29-F687-4F45-9708-019B960494DF}">
              <a14:hiddenLine xmlns:a14="http://schemas.microsoft.com/office/drawing/2010/main" w="6350">
                <a:solidFill>
                  <a:schemeClr val="tx1"/>
                </a:solidFill>
                <a:miter lim="800000"/>
                <a:headEnd/>
                <a:tailEnd/>
              </a14:hiddenLine>
            </a:ext>
          </a:extLst>
        </p:spPr>
        <p:txBody>
          <a:bodyPr/>
          <a:lstStyle/>
          <a:p>
            <a:endParaRPr lang="de-DE" smtClean="0"/>
          </a:p>
        </p:txBody>
      </p:sp>
      <p:sp>
        <p:nvSpPr>
          <p:cNvPr id="2" name="Textfeld 1"/>
          <p:cNvSpPr txBox="1"/>
          <p:nvPr/>
        </p:nvSpPr>
        <p:spPr>
          <a:xfrm>
            <a:off x="510938" y="2196935"/>
            <a:ext cx="8117362" cy="1354217"/>
          </a:xfrm>
          <a:prstGeom prst="rect">
            <a:avLst/>
          </a:prstGeom>
          <a:noFill/>
        </p:spPr>
        <p:txBody>
          <a:bodyPr wrap="square" numCol="2" spcCol="360000" rtlCol="0">
            <a:spAutoFit/>
          </a:bodyPr>
          <a:lstStyle/>
          <a:p>
            <a:pPr>
              <a:defRPr/>
            </a:pPr>
            <a:r>
              <a:rPr lang="de-DE" sz="2000" b="1" dirty="0" smtClean="0">
                <a:solidFill>
                  <a:srgbClr val="000000"/>
                </a:solidFill>
                <a:ea typeface="ヒラギノ角ゴ Pro W3" pitchFamily="-112" charset="-128"/>
              </a:rPr>
              <a:t>KLP:</a:t>
            </a:r>
          </a:p>
          <a:p>
            <a:pPr>
              <a:defRPr/>
            </a:pPr>
            <a:endParaRPr lang="de-DE" sz="800" b="1" dirty="0" smtClean="0">
              <a:solidFill>
                <a:srgbClr val="000000"/>
              </a:solidFill>
              <a:ea typeface="ヒラギノ角ゴ Pro W3" pitchFamily="-112" charset="-128"/>
            </a:endParaRPr>
          </a:p>
          <a:p>
            <a:pPr marL="285750" indent="-285750">
              <a:buFont typeface="Arial" pitchFamily="34" charset="0"/>
              <a:buChar char="•"/>
              <a:defRPr/>
            </a:pPr>
            <a:r>
              <a:rPr lang="de-DE" dirty="0" smtClean="0">
                <a:solidFill>
                  <a:srgbClr val="000000"/>
                </a:solidFill>
                <a:ea typeface="ヒラギノ角ゴ Pro W3" pitchFamily="-112" charset="-128"/>
              </a:rPr>
              <a:t>Vorgabe </a:t>
            </a:r>
            <a:r>
              <a:rPr lang="de-DE" dirty="0">
                <a:solidFill>
                  <a:srgbClr val="000000"/>
                </a:solidFill>
                <a:ea typeface="ヒラギノ角ゴ Pro W3" pitchFamily="-112" charset="-128"/>
              </a:rPr>
              <a:t>zu erreichender </a:t>
            </a:r>
            <a:r>
              <a:rPr lang="de-DE" dirty="0" smtClean="0">
                <a:solidFill>
                  <a:srgbClr val="000000"/>
                </a:solidFill>
                <a:ea typeface="ヒラギノ角ゴ Pro W3" pitchFamily="-112" charset="-128"/>
              </a:rPr>
              <a:t>Kompetenzen</a:t>
            </a:r>
          </a:p>
          <a:p>
            <a:pPr>
              <a:defRPr/>
            </a:pPr>
            <a:endParaRPr lang="de-DE" dirty="0">
              <a:solidFill>
                <a:srgbClr val="000000"/>
              </a:solidFill>
              <a:ea typeface="ヒラギノ角ゴ Pro W3" pitchFamily="-112" charset="-128"/>
            </a:endParaRPr>
          </a:p>
          <a:p>
            <a:pPr>
              <a:defRPr/>
            </a:pPr>
            <a:r>
              <a:rPr lang="de-DE" sz="2000" b="1" dirty="0" smtClean="0">
                <a:solidFill>
                  <a:srgbClr val="000000"/>
                </a:solidFill>
                <a:ea typeface="ヒラギノ角ゴ Pro W3" pitchFamily="-112" charset="-128"/>
              </a:rPr>
              <a:t>Schule:</a:t>
            </a:r>
          </a:p>
          <a:p>
            <a:pPr>
              <a:defRPr/>
            </a:pPr>
            <a:endParaRPr lang="de-DE" sz="800" b="1" dirty="0" smtClean="0">
              <a:solidFill>
                <a:srgbClr val="000000"/>
              </a:solidFill>
              <a:ea typeface="ヒラギノ角ゴ Pro W3" pitchFamily="-112" charset="-128"/>
            </a:endParaRPr>
          </a:p>
          <a:p>
            <a:pPr marL="285750" indent="-285750">
              <a:buFont typeface="Arial" pitchFamily="34" charset="0"/>
              <a:buChar char="•"/>
              <a:defRPr/>
            </a:pPr>
            <a:r>
              <a:rPr lang="de-DE" dirty="0" smtClean="0">
                <a:solidFill>
                  <a:srgbClr val="000000"/>
                </a:solidFill>
                <a:ea typeface="ヒラギノ角ゴ Pro W3" pitchFamily="-112" charset="-128"/>
              </a:rPr>
              <a:t>didaktisch-pädagogische Prozesse in der Verantwortung </a:t>
            </a:r>
            <a:r>
              <a:rPr lang="de-DE" dirty="0">
                <a:solidFill>
                  <a:srgbClr val="000000"/>
                </a:solidFill>
                <a:ea typeface="ヒラギノ角ゴ Pro W3" pitchFamily="-112" charset="-128"/>
              </a:rPr>
              <a:t>der </a:t>
            </a:r>
            <a:r>
              <a:rPr lang="de-DE" dirty="0" smtClean="0">
                <a:solidFill>
                  <a:srgbClr val="000000"/>
                </a:solidFill>
                <a:ea typeface="ヒラギノ角ゴ Pro W3" pitchFamily="-112" charset="-128"/>
              </a:rPr>
              <a:t>Schule</a:t>
            </a:r>
            <a:endParaRPr lang="de-DE" b="1" dirty="0">
              <a:solidFill>
                <a:srgbClr val="000000"/>
              </a:solidFill>
              <a:ea typeface="ヒラギノ角ゴ Pro W3" pitchFamily="-112" charset="-128"/>
            </a:endParaRPr>
          </a:p>
        </p:txBody>
      </p:sp>
      <p:sp>
        <p:nvSpPr>
          <p:cNvPr id="3" name="Textfeld 2"/>
          <p:cNvSpPr txBox="1"/>
          <p:nvPr/>
        </p:nvSpPr>
        <p:spPr>
          <a:xfrm>
            <a:off x="510937" y="3551152"/>
            <a:ext cx="8118000" cy="923330"/>
          </a:xfrm>
          <a:prstGeom prst="rect">
            <a:avLst/>
          </a:prstGeom>
          <a:noFill/>
        </p:spPr>
        <p:txBody>
          <a:bodyPr wrap="square" numCol="2" spcCol="360000" rtlCol="0">
            <a:spAutoFit/>
          </a:bodyPr>
          <a:lstStyle/>
          <a:p>
            <a:pPr marL="285750" indent="-285750">
              <a:buFont typeface="Arial" pitchFamily="34" charset="0"/>
              <a:buChar char="•"/>
              <a:defRPr/>
            </a:pPr>
            <a:r>
              <a:rPr lang="de-DE" dirty="0">
                <a:solidFill>
                  <a:srgbClr val="000000"/>
                </a:solidFill>
                <a:ea typeface="ヒラギノ角ゴ Pro W3" pitchFamily="-112" charset="-128"/>
              </a:rPr>
              <a:t>Beschränkung auf den Kernbereich fachlicher </a:t>
            </a:r>
            <a:r>
              <a:rPr lang="de-DE" dirty="0" smtClean="0">
                <a:solidFill>
                  <a:srgbClr val="000000"/>
                </a:solidFill>
                <a:ea typeface="ヒラギノ角ゴ Pro W3" pitchFamily="-112" charset="-128"/>
              </a:rPr>
              <a:t>Anforderungen</a:t>
            </a:r>
          </a:p>
          <a:p>
            <a:pPr marL="285750" indent="-285750">
              <a:buFont typeface="Arial" pitchFamily="34" charset="0"/>
              <a:buChar char="•"/>
              <a:defRPr/>
            </a:pPr>
            <a:r>
              <a:rPr lang="de-DE" dirty="0" smtClean="0">
                <a:solidFill>
                  <a:srgbClr val="000000"/>
                </a:solidFill>
                <a:ea typeface="ヒラギノ角ゴ Pro W3" pitchFamily="-112" charset="-128"/>
              </a:rPr>
              <a:t>Gestaltungsräume der Schulen</a:t>
            </a:r>
            <a:endParaRPr lang="de-DE" dirty="0">
              <a:solidFill>
                <a:srgbClr val="000000"/>
              </a:solidFill>
              <a:ea typeface="ヒラギノ角ゴ Pro W3" pitchFamily="-112" charset="-128"/>
            </a:endParaRPr>
          </a:p>
        </p:txBody>
      </p:sp>
      <p:sp>
        <p:nvSpPr>
          <p:cNvPr id="5" name="Textfeld 4"/>
          <p:cNvSpPr txBox="1"/>
          <p:nvPr/>
        </p:nvSpPr>
        <p:spPr>
          <a:xfrm>
            <a:off x="510300" y="4474482"/>
            <a:ext cx="8118000" cy="3416320"/>
          </a:xfrm>
          <a:prstGeom prst="rect">
            <a:avLst/>
          </a:prstGeom>
          <a:noFill/>
        </p:spPr>
        <p:txBody>
          <a:bodyPr wrap="square" numCol="2" spcCol="360000" rtlCol="0">
            <a:spAutoFit/>
          </a:bodyPr>
          <a:lstStyle/>
          <a:p>
            <a:pPr marL="285750" indent="-285750">
              <a:buFont typeface="Arial" pitchFamily="34" charset="0"/>
              <a:buChar char="•"/>
              <a:defRPr/>
            </a:pPr>
            <a:r>
              <a:rPr lang="de-DE" dirty="0" smtClean="0">
                <a:solidFill>
                  <a:srgbClr val="000000"/>
                </a:solidFill>
                <a:ea typeface="ヒラギノ角ゴ Pro W3" pitchFamily="-112" charset="-128"/>
              </a:rPr>
              <a:t>Formulierung von Kompetenz-erwartungen und inhaltlichen Schwerpunkten zu einem bestimmten Zeitpunkt eines Bildungsganges</a:t>
            </a:r>
          </a:p>
          <a:p>
            <a:pPr>
              <a:defRPr/>
            </a:pPr>
            <a:endParaRPr lang="de-DE" dirty="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marL="285750" indent="-285750">
              <a:buFont typeface="Arial" pitchFamily="34" charset="0"/>
              <a:buChar char="•"/>
              <a:defRPr/>
            </a:pPr>
            <a:r>
              <a:rPr lang="de-DE" dirty="0" smtClean="0">
                <a:solidFill>
                  <a:srgbClr val="000000"/>
                </a:solidFill>
                <a:ea typeface="ヒラギノ角ゴ Pro W3" pitchFamily="-112" charset="-128"/>
              </a:rPr>
              <a:t>Konkretisierung </a:t>
            </a:r>
            <a:r>
              <a:rPr lang="de-DE" dirty="0">
                <a:solidFill>
                  <a:srgbClr val="000000"/>
                </a:solidFill>
                <a:ea typeface="ヒラギノ角ゴ Pro W3" pitchFamily="-112" charset="-128"/>
              </a:rPr>
              <a:t>in unterrichtlichen Kontexten und Umsetzung in aufeinander abgestimmten </a:t>
            </a:r>
            <a:r>
              <a:rPr lang="de-DE" dirty="0" smtClean="0">
                <a:solidFill>
                  <a:srgbClr val="000000"/>
                </a:solidFill>
                <a:ea typeface="ヒラギノ角ゴ Pro W3" pitchFamily="-112" charset="-128"/>
              </a:rPr>
              <a:t>Unterrichtsvorhaben </a:t>
            </a:r>
            <a:r>
              <a:rPr lang="de-DE" dirty="0">
                <a:solidFill>
                  <a:srgbClr val="000000"/>
                </a:solidFill>
                <a:ea typeface="ヒラギノ角ゴ Pro W3" pitchFamily="-112" charset="-128"/>
              </a:rPr>
              <a:t>(Progression, </a:t>
            </a:r>
            <a:r>
              <a:rPr lang="de-DE" dirty="0" err="1">
                <a:solidFill>
                  <a:srgbClr val="000000"/>
                </a:solidFill>
                <a:ea typeface="ヒラギノ角ゴ Pro W3" pitchFamily="-112" charset="-128"/>
              </a:rPr>
              <a:t>Kumulativität</a:t>
            </a:r>
            <a:r>
              <a:rPr lang="de-DE" dirty="0">
                <a:solidFill>
                  <a:srgbClr val="000000"/>
                </a:solidFill>
                <a:ea typeface="ヒラギノ角ゴ Pro W3" pitchFamily="-112" charset="-128"/>
              </a:rPr>
              <a:t>)</a:t>
            </a:r>
            <a:endParaRPr lang="de-DE" dirty="0"/>
          </a:p>
          <a:p>
            <a:pPr>
              <a:defRPr/>
            </a:pPr>
            <a:endParaRPr lang="de-DE" dirty="0" smtClean="0">
              <a:solidFill>
                <a:srgbClr val="000000"/>
              </a:solidFill>
              <a:ea typeface="ヒラギノ角ゴ Pro W3" pitchFamily="-112" charset="-128"/>
            </a:endParaRPr>
          </a:p>
          <a:p>
            <a:pPr marL="285750" indent="-285750">
              <a:buFont typeface="Arial" pitchFamily="34" charset="0"/>
              <a:buChar char="•"/>
              <a:defRPr/>
            </a:pPr>
            <a:endParaRPr lang="de-DE" dirty="0" smtClean="0">
              <a:solidFill>
                <a:srgbClr val="000000"/>
              </a:solidFill>
              <a:ea typeface="ヒラギノ角ゴ Pro W3" pitchFamily="-112" charset="-128"/>
            </a:endParaRPr>
          </a:p>
          <a:p>
            <a:pPr marL="285750" indent="-285750">
              <a:buFont typeface="Arial" pitchFamily="34" charset="0"/>
              <a:buChar char="•"/>
              <a:defRPr/>
            </a:pPr>
            <a:endParaRPr lang="de-DE" dirty="0" smtClean="0">
              <a:solidFill>
                <a:srgbClr val="000000"/>
              </a:solidFill>
              <a:ea typeface="ヒラギノ角ゴ Pro W3" pitchFamily="-112" charset="-128"/>
            </a:endParaRPr>
          </a:p>
          <a:p>
            <a:pPr marL="285750" indent="-285750">
              <a:buFont typeface="Arial" pitchFamily="34" charset="0"/>
              <a:buChar char="•"/>
              <a:defRPr/>
            </a:pPr>
            <a:endParaRPr lang="de-DE" dirty="0" smtClean="0">
              <a:solidFill>
                <a:srgbClr val="000000"/>
              </a:solidFill>
              <a:ea typeface="ヒラギノ角ゴ Pro W3" pitchFamily="-112" charset="-128"/>
            </a:endParaRPr>
          </a:p>
          <a:p>
            <a:pPr marL="285750" indent="-285750">
              <a:buFont typeface="Arial" pitchFamily="34" charset="0"/>
              <a:buChar char="•"/>
              <a:defRPr/>
            </a:pPr>
            <a:endParaRPr lang="de-DE" dirty="0" smtClean="0">
              <a:solidFill>
                <a:srgbClr val="000000"/>
              </a:solidFill>
              <a:ea typeface="ヒラギノ角ゴ Pro W3" pitchFamily="-112" charset="-128"/>
            </a:endParaRPr>
          </a:p>
          <a:p>
            <a:pPr marL="285750" indent="-285750">
              <a:buFont typeface="Arial" pitchFamily="34" charset="0"/>
              <a:buChar char="•"/>
              <a:defRPr/>
            </a:pPr>
            <a:endParaRPr lang="de-DE" dirty="0"/>
          </a:p>
        </p:txBody>
      </p:sp>
      <p:sp>
        <p:nvSpPr>
          <p:cNvPr id="4" name="Foliennummernplatzhalter 3"/>
          <p:cNvSpPr>
            <a:spLocks noGrp="1"/>
          </p:cNvSpPr>
          <p:nvPr>
            <p:ph type="sldNum" sz="quarter" idx="10"/>
          </p:nvPr>
        </p:nvSpPr>
        <p:spPr/>
        <p:txBody>
          <a:bodyPr/>
          <a:lstStyle/>
          <a:p>
            <a:pPr>
              <a:defRPr/>
            </a:pPr>
            <a:fld id="{8889FC26-F9A8-4A24-8263-FF4A1EAA7E88}" type="slidenum">
              <a:rPr lang="de-DE" smtClean="0"/>
              <a:pPr>
                <a:defRPr/>
              </a:pPr>
              <a:t>24</a:t>
            </a:fld>
            <a:endParaRPr lang="de-DE"/>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
          <p:cNvSpPr txBox="1">
            <a:spLocks noGrp="1" noChangeArrowheads="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8AF8A34-56F8-4AF2-88FE-68D0B1132B7E}" type="slidenum">
              <a:rPr lang="de-DE" sz="800">
                <a:ea typeface="ヒラギノ角ゴ Pro W3" pitchFamily="-112" charset="-128"/>
              </a:rPr>
              <a:pPr eaLnBrk="1" hangingPunct="1"/>
              <a:t>25</a:t>
            </a:fld>
            <a:endParaRPr lang="de-DE" sz="800">
              <a:ea typeface="ヒラギノ角ゴ Pro W3" pitchFamily="-112" charset="-128"/>
            </a:endParaRPr>
          </a:p>
        </p:txBody>
      </p:sp>
      <p:sp>
        <p:nvSpPr>
          <p:cNvPr id="35843" name="Rectangle 3"/>
          <p:cNvSpPr>
            <a:spLocks noChangeArrowheads="1"/>
          </p:cNvSpPr>
          <p:nvPr/>
        </p:nvSpPr>
        <p:spPr bwMode="auto">
          <a:xfrm>
            <a:off x="395288" y="1497630"/>
            <a:ext cx="8424862" cy="485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400050" indent="-223838" algn="ctr" eaLnBrk="0" hangingPunct="0">
              <a:spcBef>
                <a:spcPct val="20000"/>
              </a:spcBef>
              <a:buFont typeface="Times" pitchFamily="18" charset="0"/>
              <a:buNone/>
            </a:pPr>
            <a:r>
              <a:rPr lang="de-DE" sz="3200" dirty="0">
                <a:solidFill>
                  <a:srgbClr val="000099"/>
                </a:solidFill>
                <a:ea typeface="ヒラギノ角ゴ Pro W3" pitchFamily="-112" charset="-128"/>
              </a:rPr>
              <a:t>	</a:t>
            </a:r>
            <a:r>
              <a:rPr lang="de-DE" sz="2400" b="1" dirty="0">
                <a:solidFill>
                  <a:srgbClr val="000099"/>
                </a:solidFill>
                <a:ea typeface="ヒラギノ角ゴ Pro W3" pitchFamily="-112" charset="-128"/>
              </a:rPr>
              <a:t>Anforderungen an die Schulen angesichts  </a:t>
            </a:r>
            <a:br>
              <a:rPr lang="de-DE" sz="2400" b="1" dirty="0">
                <a:solidFill>
                  <a:srgbClr val="000099"/>
                </a:solidFill>
                <a:ea typeface="ヒラギノ角ゴ Pro W3" pitchFamily="-112" charset="-128"/>
              </a:rPr>
            </a:br>
            <a:r>
              <a:rPr lang="de-DE" sz="2400" b="1" dirty="0">
                <a:solidFill>
                  <a:srgbClr val="000099"/>
                </a:solidFill>
                <a:ea typeface="ヒラギノ角ゴ Pro W3" pitchFamily="-112" charset="-128"/>
              </a:rPr>
              <a:t>kompetenzorientierter Kernlehrpläne</a:t>
            </a:r>
          </a:p>
        </p:txBody>
      </p:sp>
      <p:sp>
        <p:nvSpPr>
          <p:cNvPr id="35844" name="Textfeld 7"/>
          <p:cNvSpPr txBox="1">
            <a:spLocks noChangeArrowheads="1"/>
          </p:cNvSpPr>
          <p:nvPr/>
        </p:nvSpPr>
        <p:spPr bwMode="auto">
          <a:xfrm>
            <a:off x="3670300" y="847725"/>
            <a:ext cx="5111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2060"/>
                </a:solidFill>
              </a:rPr>
              <a:t>Schulinterne Curricula</a:t>
            </a:r>
            <a:endParaRPr lang="de-DE" sz="2400" b="1">
              <a:solidFill>
                <a:srgbClr val="000066"/>
              </a:solidFill>
              <a:ea typeface="ヒラギノ角ゴ Pro W3" pitchFamily="-112" charset="-128"/>
            </a:endParaRPr>
          </a:p>
        </p:txBody>
      </p:sp>
      <p:sp>
        <p:nvSpPr>
          <p:cNvPr id="35845" name="Titel 1"/>
          <p:cNvSpPr>
            <a:spLocks noGrp="1"/>
          </p:cNvSpPr>
          <p:nvPr>
            <p:ph type="title"/>
          </p:nvPr>
        </p:nvSpPr>
        <p:spPr>
          <a:xfrm>
            <a:off x="457200" y="274638"/>
            <a:ext cx="8229600" cy="1035050"/>
          </a:xfrm>
        </p:spPr>
        <p:txBody>
          <a:bodyPr/>
          <a:lstStyle/>
          <a:p>
            <a:endParaRPr lang="de-DE" smtClean="0"/>
          </a:p>
        </p:txBody>
      </p:sp>
      <p:sp>
        <p:nvSpPr>
          <p:cNvPr id="2" name="Textfeld 1"/>
          <p:cNvSpPr txBox="1"/>
          <p:nvPr/>
        </p:nvSpPr>
        <p:spPr>
          <a:xfrm>
            <a:off x="395288" y="2512400"/>
            <a:ext cx="8118000" cy="4124206"/>
          </a:xfrm>
          <a:prstGeom prst="rect">
            <a:avLst/>
          </a:prstGeom>
          <a:noFill/>
        </p:spPr>
        <p:txBody>
          <a:bodyPr wrap="square" numCol="2" spcCol="360000" rtlCol="0">
            <a:spAutoFit/>
          </a:bodyPr>
          <a:lstStyle/>
          <a:p>
            <a:pPr marL="0" indent="0">
              <a:buFontTx/>
              <a:buNone/>
              <a:defRPr/>
            </a:pPr>
            <a:r>
              <a:rPr lang="de-DE" sz="2000" b="1" dirty="0" smtClean="0">
                <a:solidFill>
                  <a:srgbClr val="000000"/>
                </a:solidFill>
                <a:ea typeface="ヒラギノ角ゴ Pro W3" pitchFamily="-112" charset="-128"/>
              </a:rPr>
              <a:t>KLP:</a:t>
            </a:r>
          </a:p>
          <a:p>
            <a:pPr marL="0" indent="0">
              <a:buFontTx/>
              <a:buNone/>
              <a:defRPr/>
            </a:pPr>
            <a:endParaRPr lang="de-DE" sz="800" b="1" dirty="0" smtClean="0">
              <a:solidFill>
                <a:srgbClr val="000000"/>
              </a:solidFill>
              <a:ea typeface="ヒラギノ角ゴ Pro W3" pitchFamily="-112" charset="-128"/>
            </a:endParaRPr>
          </a:p>
          <a:p>
            <a:pPr marL="285750" indent="-285750">
              <a:buFont typeface="Arial" pitchFamily="34" charset="0"/>
              <a:buChar char="•"/>
              <a:defRPr/>
            </a:pPr>
            <a:r>
              <a:rPr lang="de-DE" dirty="0" smtClean="0">
                <a:ea typeface="ヒラギノ角ゴ Pro W3" pitchFamily="-112" charset="-128"/>
              </a:rPr>
              <a:t>Festlegung des Umfangs von Kompetenzerwartungen und damit verbundener Fachkenntnisse</a:t>
            </a:r>
            <a:endParaRPr lang="de-DE" dirty="0" smtClean="0">
              <a:solidFill>
                <a:srgbClr val="000000"/>
              </a:solidFill>
              <a:ea typeface="ヒラギノ角ゴ Pro W3" pitchFamily="-112" charset="-128"/>
            </a:endParaRPr>
          </a:p>
          <a:p>
            <a:pPr marL="285750" indent="-285750">
              <a:buFont typeface="Arial" pitchFamily="34" charset="0"/>
              <a:buChar cha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a:p>
            <a:pPr marL="176212" indent="0">
              <a:spcBef>
                <a:spcPts val="0"/>
              </a:spcBef>
              <a:buFontTx/>
              <a:buNone/>
              <a:defRPr/>
            </a:pPr>
            <a:r>
              <a:rPr lang="de-DE" sz="2000" b="1" dirty="0">
                <a:solidFill>
                  <a:srgbClr val="000000"/>
                </a:solidFill>
                <a:ea typeface="ヒラギノ角ゴ Pro W3" pitchFamily="-112" charset="-128"/>
              </a:rPr>
              <a:t>Schule</a:t>
            </a:r>
            <a:r>
              <a:rPr lang="de-DE" sz="2000" b="1" dirty="0" smtClean="0">
                <a:solidFill>
                  <a:srgbClr val="000000"/>
                </a:solidFill>
                <a:ea typeface="ヒラギノ角ゴ Pro W3" pitchFamily="-112" charset="-128"/>
              </a:rPr>
              <a:t>:</a:t>
            </a:r>
          </a:p>
          <a:p>
            <a:pPr marL="176212" indent="0">
              <a:spcBef>
                <a:spcPts val="0"/>
              </a:spcBef>
              <a:buFontTx/>
              <a:buNone/>
              <a:defRPr/>
            </a:pPr>
            <a:endParaRPr lang="de-DE" sz="800" b="1" dirty="0" smtClean="0">
              <a:solidFill>
                <a:srgbClr val="000000"/>
              </a:solidFill>
              <a:ea typeface="ヒラギノ角ゴ Pro W3" pitchFamily="-112" charset="-128"/>
            </a:endParaRPr>
          </a:p>
          <a:p>
            <a:pPr marL="461962" indent="-285750">
              <a:spcBef>
                <a:spcPts val="0"/>
              </a:spcBef>
              <a:buFont typeface="Arial" pitchFamily="34" charset="0"/>
              <a:buChar char="•"/>
              <a:defRPr/>
            </a:pPr>
            <a:r>
              <a:rPr lang="de-DE" dirty="0" smtClean="0">
                <a:solidFill>
                  <a:srgbClr val="000000"/>
                </a:solidFill>
                <a:ea typeface="ヒラギノ角ゴ Pro W3" pitchFamily="-112" charset="-128"/>
              </a:rPr>
              <a:t>unterrichtliche </a:t>
            </a:r>
            <a:r>
              <a:rPr lang="de-DE" dirty="0">
                <a:ea typeface="ヒラギノ角ゴ Pro W3" pitchFamily="-112" charset="-128"/>
              </a:rPr>
              <a:t>Umsetzung und Konkretisierung vor dem Hintergrund schulischer Rahmenbedingungen</a:t>
            </a: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p:txBody>
      </p:sp>
      <p:sp>
        <p:nvSpPr>
          <p:cNvPr id="11" name="Textfeld 10"/>
          <p:cNvSpPr txBox="1"/>
          <p:nvPr/>
        </p:nvSpPr>
        <p:spPr>
          <a:xfrm>
            <a:off x="395288" y="4214503"/>
            <a:ext cx="8118000" cy="720000"/>
          </a:xfrm>
          <a:prstGeom prst="rect">
            <a:avLst/>
          </a:prstGeom>
          <a:noFill/>
        </p:spPr>
        <p:txBody>
          <a:bodyPr wrap="square" numCol="2" spcCol="360000" rtlCol="0">
            <a:spAutoFit/>
          </a:bodyPr>
          <a:lstStyle/>
          <a:p>
            <a:pPr marL="285750" indent="-285750">
              <a:buFont typeface="Arial" pitchFamily="34" charset="0"/>
              <a:buChar char="•"/>
              <a:defRPr/>
            </a:pPr>
            <a:r>
              <a:rPr lang="de-DE" dirty="0" smtClean="0">
                <a:ea typeface="ヒラギノ角ゴ Pro W3" pitchFamily="-112" charset="-128"/>
              </a:rPr>
              <a:t>Aussagen zur Leistungserfassung und –</a:t>
            </a:r>
            <a:r>
              <a:rPr lang="de-DE" dirty="0" err="1" smtClean="0">
                <a:ea typeface="ヒラギノ角ゴ Pro W3" pitchFamily="-112" charset="-128"/>
              </a:rPr>
              <a:t>bewertung</a:t>
            </a: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marL="176212" indent="0">
              <a:spcBef>
                <a:spcPts val="0"/>
              </a:spcBef>
              <a:buFontTx/>
              <a:buNone/>
              <a:defRPr/>
            </a:pPr>
            <a:endParaRPr lang="de-DE" sz="2000" b="1" dirty="0" smtClean="0">
              <a:solidFill>
                <a:srgbClr val="000000"/>
              </a:solidFill>
              <a:ea typeface="ヒラギノ角ゴ Pro W3" pitchFamily="-112" charset="-128"/>
            </a:endParaRPr>
          </a:p>
          <a:p>
            <a:pPr marL="461962" indent="-285750">
              <a:spcBef>
                <a:spcPts val="0"/>
              </a:spcBef>
              <a:buFont typeface="Arial" pitchFamily="34" charset="0"/>
              <a:buChar char="•"/>
              <a:defRPr/>
            </a:pPr>
            <a:r>
              <a:rPr lang="de-DE" dirty="0" smtClean="0">
                <a:solidFill>
                  <a:srgbClr val="000000"/>
                </a:solidFill>
                <a:ea typeface="ヒラギノ角ゴ Pro W3" pitchFamily="-112" charset="-128"/>
              </a:rPr>
              <a:t>Vereinbarungen und Absprachen über Kriterien</a:t>
            </a:r>
            <a:endParaRPr lang="de-DE" dirty="0" smtClean="0">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smtClean="0">
              <a:solidFill>
                <a:srgbClr val="000000"/>
              </a:solidFill>
              <a:ea typeface="ヒラギノ角ゴ Pro W3" pitchFamily="-112" charset="-128"/>
            </a:endParaRPr>
          </a:p>
          <a:p>
            <a:pPr>
              <a:defRPr/>
            </a:pPr>
            <a:endParaRPr lang="de-DE" dirty="0">
              <a:solidFill>
                <a:srgbClr val="000000"/>
              </a:solidFill>
              <a:ea typeface="ヒラギノ角ゴ Pro W3" pitchFamily="-112" charset="-128"/>
            </a:endParaRPr>
          </a:p>
        </p:txBody>
      </p:sp>
      <p:sp>
        <p:nvSpPr>
          <p:cNvPr id="4" name="Foliennummernplatzhalter 3"/>
          <p:cNvSpPr>
            <a:spLocks noGrp="1"/>
          </p:cNvSpPr>
          <p:nvPr>
            <p:ph type="sldNum" sz="quarter" idx="10"/>
          </p:nvPr>
        </p:nvSpPr>
        <p:spPr/>
        <p:txBody>
          <a:bodyPr/>
          <a:lstStyle/>
          <a:p>
            <a:pPr>
              <a:defRPr/>
            </a:pPr>
            <a:fld id="{8889FC26-F9A8-4A24-8263-FF4A1EAA7E88}" type="slidenum">
              <a:rPr lang="de-DE" smtClean="0"/>
              <a:pPr>
                <a:defRPr/>
              </a:pPr>
              <a:t>25</a:t>
            </a:fld>
            <a:endParaRPr lang="de-DE"/>
          </a:p>
        </p:txBody>
      </p:sp>
    </p:spTree>
    <p:extLst>
      <p:ext uri="{BB962C8B-B14F-4D97-AF65-F5344CB8AC3E}">
        <p14:creationId xmlns:p14="http://schemas.microsoft.com/office/powerpoint/2010/main" val="11406992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581025" y="1566429"/>
            <a:ext cx="8201025" cy="4315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sz="2400" b="1" dirty="0">
                <a:solidFill>
                  <a:srgbClr val="000099"/>
                </a:solidFill>
              </a:rPr>
              <a:t>Rechtliche Grundlagen</a:t>
            </a:r>
          </a:p>
          <a:p>
            <a:pPr eaLnBrk="1" hangingPunct="1"/>
            <a:endParaRPr lang="de-DE" sz="3600" b="1" dirty="0">
              <a:solidFill>
                <a:srgbClr val="3366FF"/>
              </a:solidFill>
            </a:endParaRPr>
          </a:p>
          <a:p>
            <a:pPr eaLnBrk="1" hangingPunct="1"/>
            <a:r>
              <a:rPr lang="de-DE" sz="2000" b="1" dirty="0" err="1"/>
              <a:t>SchulG</a:t>
            </a:r>
            <a:r>
              <a:rPr lang="de-DE" sz="2000" b="1" dirty="0"/>
              <a:t> § 70 (3 und 4)</a:t>
            </a:r>
          </a:p>
          <a:p>
            <a:pPr eaLnBrk="1" hangingPunct="1">
              <a:spcBef>
                <a:spcPct val="40000"/>
              </a:spcBef>
            </a:pPr>
            <a:r>
              <a:rPr lang="de-DE" dirty="0"/>
              <a:t>Die </a:t>
            </a:r>
            <a:r>
              <a:rPr lang="de-DE" b="1" dirty="0"/>
              <a:t>Fachkonferenz</a:t>
            </a:r>
            <a:r>
              <a:rPr lang="de-DE" dirty="0"/>
              <a:t> </a:t>
            </a:r>
            <a:r>
              <a:rPr lang="de-DE" u="sng" dirty="0"/>
              <a:t>berät</a:t>
            </a:r>
            <a:r>
              <a:rPr lang="de-DE" dirty="0"/>
              <a:t> über alle das Fach oder die Fachrichtung betreffenden Angelegenheiten einschließlich der </a:t>
            </a:r>
            <a:r>
              <a:rPr lang="de-DE" b="1" dirty="0"/>
              <a:t>Zusammenarbeit mit anderen Fächern</a:t>
            </a:r>
            <a:r>
              <a:rPr lang="de-DE" dirty="0"/>
              <a:t>. Sie trägt Verantwortung für die schulinterne Qualitätssicherung und -entwicklung der fachlichen Arbeit und berät über </a:t>
            </a:r>
            <a:r>
              <a:rPr lang="de-DE" b="1" dirty="0"/>
              <a:t>Ziele, Arbeitspläne, Evaluationsmaßnahmen</a:t>
            </a:r>
            <a:r>
              <a:rPr lang="de-DE" dirty="0"/>
              <a:t> </a:t>
            </a:r>
            <a:r>
              <a:rPr lang="de-DE" b="1" dirty="0"/>
              <a:t>und -ergebnisse und Rechenschaftslegung</a:t>
            </a:r>
            <a:r>
              <a:rPr lang="de-DE" dirty="0"/>
              <a:t>.</a:t>
            </a:r>
          </a:p>
          <a:p>
            <a:pPr eaLnBrk="1" hangingPunct="1">
              <a:spcBef>
                <a:spcPct val="40000"/>
              </a:spcBef>
            </a:pPr>
            <a:r>
              <a:rPr lang="de-DE" dirty="0"/>
              <a:t>(4) Die Fachkonferenz </a:t>
            </a:r>
            <a:r>
              <a:rPr lang="de-DE" u="sng" dirty="0"/>
              <a:t>entscheidet</a:t>
            </a:r>
            <a:r>
              <a:rPr lang="de-DE" dirty="0"/>
              <a:t> in ihrem Fach insbesondere über</a:t>
            </a:r>
          </a:p>
          <a:p>
            <a:pPr eaLnBrk="1" hangingPunct="1"/>
            <a:r>
              <a:rPr lang="de-DE" dirty="0"/>
              <a:t>1.</a:t>
            </a:r>
            <a:r>
              <a:rPr lang="de-DE" b="1" dirty="0"/>
              <a:t> Grundsätze zur fachmethodischen und fachdidaktischen Arbeit,</a:t>
            </a:r>
          </a:p>
          <a:p>
            <a:pPr eaLnBrk="1" hangingPunct="1"/>
            <a:r>
              <a:rPr lang="de-DE" dirty="0"/>
              <a:t>2.</a:t>
            </a:r>
            <a:r>
              <a:rPr lang="de-DE" b="1" dirty="0"/>
              <a:t> Grundsätze zur Leistungsbewertung,</a:t>
            </a:r>
          </a:p>
          <a:p>
            <a:pPr eaLnBrk="1" hangingPunct="1"/>
            <a:r>
              <a:rPr lang="de-DE" dirty="0"/>
              <a:t>3.</a:t>
            </a:r>
            <a:r>
              <a:rPr lang="de-DE" b="1" dirty="0"/>
              <a:t> Vorschläge an die Lehrerkonferenz zur Einführung von Lernmitteln.</a:t>
            </a:r>
          </a:p>
        </p:txBody>
      </p:sp>
      <p:sp>
        <p:nvSpPr>
          <p:cNvPr id="33795" name="Text Box 3"/>
          <p:cNvSpPr txBox="1">
            <a:spLocks noChangeArrowheads="1"/>
          </p:cNvSpPr>
          <p:nvPr/>
        </p:nvSpPr>
        <p:spPr bwMode="auto">
          <a:xfrm>
            <a:off x="1311275" y="2935288"/>
            <a:ext cx="7267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de-DE"/>
          </a:p>
        </p:txBody>
      </p:sp>
      <p:sp>
        <p:nvSpPr>
          <p:cNvPr id="33796" name="Textfeld 6"/>
          <p:cNvSpPr txBox="1">
            <a:spLocks noChangeArrowheads="1"/>
          </p:cNvSpPr>
          <p:nvPr/>
        </p:nvSpPr>
        <p:spPr bwMode="auto">
          <a:xfrm>
            <a:off x="3670300" y="847725"/>
            <a:ext cx="5111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0066"/>
                </a:solidFill>
                <a:ea typeface="ヒラギノ角ゴ Pro W3" pitchFamily="-112" charset="-128"/>
              </a:rPr>
              <a:t>Schulinterne Curricula</a:t>
            </a:r>
          </a:p>
        </p:txBody>
      </p:sp>
      <p:sp>
        <p:nvSpPr>
          <p:cNvPr id="2" name="Foliennummernplatzhalter 1"/>
          <p:cNvSpPr>
            <a:spLocks noGrp="1"/>
          </p:cNvSpPr>
          <p:nvPr>
            <p:ph type="sldNum" sz="quarter" idx="10"/>
          </p:nvPr>
        </p:nvSpPr>
        <p:spPr/>
        <p:txBody>
          <a:bodyPr/>
          <a:lstStyle/>
          <a:p>
            <a:pPr>
              <a:defRPr/>
            </a:pPr>
            <a:fld id="{36BB3425-E7EE-4320-9430-97F0EEE32F75}" type="slidenum">
              <a:rPr lang="de-DE" smtClean="0"/>
              <a:pPr>
                <a:defRPr/>
              </a:pPr>
              <a:t>26</a:t>
            </a:fld>
            <a:endParaRPr lang="de-DE"/>
          </a:p>
        </p:txBody>
      </p:sp>
    </p:spTree>
    <p:extLst>
      <p:ext uri="{BB962C8B-B14F-4D97-AF65-F5344CB8AC3E}">
        <p14:creationId xmlns:p14="http://schemas.microsoft.com/office/powerpoint/2010/main" val="345952510"/>
      </p:ext>
    </p:extLst>
  </p:cSld>
  <p:clrMapOvr>
    <a:masterClrMapping/>
  </p:clrMapOvr>
  <p:transition advClick="0" advTm="10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7417A10-7712-4D41-8267-5C86CC9B3796}" type="slidenum">
              <a:rPr lang="de-DE" sz="800"/>
              <a:pPr eaLnBrk="1" hangingPunct="1"/>
              <a:t>27</a:t>
            </a:fld>
            <a:endParaRPr lang="de-DE" sz="800"/>
          </a:p>
        </p:txBody>
      </p:sp>
      <p:sp>
        <p:nvSpPr>
          <p:cNvPr id="32773" name="Rectangle 2"/>
          <p:cNvSpPr>
            <a:spLocks noGrp="1" noChangeArrowheads="1"/>
          </p:cNvSpPr>
          <p:nvPr>
            <p:ph type="title" idx="4294967295"/>
          </p:nvPr>
        </p:nvSpPr>
        <p:spPr>
          <a:xfrm>
            <a:off x="468313" y="981075"/>
            <a:ext cx="8064500" cy="490538"/>
          </a:xfrm>
        </p:spPr>
        <p:txBody>
          <a:bodyPr/>
          <a:lstStyle/>
          <a:p>
            <a:pPr algn="ctr" eaLnBrk="1" hangingPunct="1">
              <a:spcBef>
                <a:spcPct val="50000"/>
              </a:spcBef>
              <a:defRPr/>
            </a:pPr>
            <a:r>
              <a:rPr lang="de-DE" sz="2400" b="0" kern="1200" dirty="0">
                <a:solidFill>
                  <a:srgbClr val="000066"/>
                </a:solidFill>
                <a:latin typeface="Arial" pitchFamily="34" charset="0"/>
                <a:ea typeface="ヒラギノ角ゴ Pro W3" pitchFamily="-112" charset="-128"/>
                <a:cs typeface="+mn-cs"/>
              </a:rPr>
              <a:t>Struktur eines </a:t>
            </a:r>
            <a:r>
              <a:rPr lang="de-DE" sz="2400" b="0" kern="1200" dirty="0" smtClean="0">
                <a:solidFill>
                  <a:srgbClr val="000066"/>
                </a:solidFill>
                <a:latin typeface="Arial" pitchFamily="34" charset="0"/>
                <a:ea typeface="ヒラギノ角ゴ Pro W3" pitchFamily="-112" charset="-128"/>
                <a:cs typeface="+mn-cs"/>
              </a:rPr>
              <a:t>Schulcurriculums – </a:t>
            </a:r>
            <a:r>
              <a:rPr lang="de-DE" sz="2400" b="0" kern="1200" dirty="0">
                <a:solidFill>
                  <a:srgbClr val="000066"/>
                </a:solidFill>
                <a:latin typeface="Arial" pitchFamily="34" charset="0"/>
                <a:ea typeface="ヒラギノ角ゴ Pro W3" pitchFamily="-112" charset="-128"/>
                <a:cs typeface="+mn-cs"/>
              </a:rPr>
              <a:t>Gliederung</a:t>
            </a:r>
          </a:p>
        </p:txBody>
      </p:sp>
      <p:graphicFrame>
        <p:nvGraphicFramePr>
          <p:cNvPr id="780341" name="Group 53"/>
          <p:cNvGraphicFramePr>
            <a:graphicFrameLocks noGrp="1"/>
          </p:cNvGraphicFramePr>
          <p:nvPr>
            <p:extLst>
              <p:ext uri="{D42A27DB-BD31-4B8C-83A1-F6EECF244321}">
                <p14:modId xmlns:p14="http://schemas.microsoft.com/office/powerpoint/2010/main" val="3914458077"/>
              </p:ext>
            </p:extLst>
          </p:nvPr>
        </p:nvGraphicFramePr>
        <p:xfrm>
          <a:off x="539750" y="1913020"/>
          <a:ext cx="8064500" cy="3956051"/>
        </p:xfrm>
        <a:graphic>
          <a:graphicData uri="http://schemas.openxmlformats.org/drawingml/2006/table">
            <a:tbl>
              <a:tblPr/>
              <a:tblGrid>
                <a:gridCol w="863600"/>
                <a:gridCol w="7200900"/>
              </a:tblGrid>
              <a:tr h="3587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pitchFamily="34" charset="0"/>
                        </a:rPr>
                        <a:t>Kapitel</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smtClean="0">
                          <a:ln>
                            <a:noFill/>
                          </a:ln>
                          <a:solidFill>
                            <a:schemeClr val="tx1"/>
                          </a:solidFill>
                          <a:effectLst/>
                          <a:latin typeface="Arial" pitchFamily="34" charset="0"/>
                        </a:rPr>
                        <a:t>Gliederungspunkt</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3587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pitchFamily="34" charset="0"/>
                        </a:rPr>
                        <a:t>1</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chemeClr val="tx1"/>
                          </a:solidFill>
                          <a:effectLst/>
                          <a:latin typeface="Arial" pitchFamily="34" charset="0"/>
                        </a:rPr>
                        <a:t>Die Fachgruppe X in der Y-Schule</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pitchFamily="34" charset="0"/>
                        </a:rPr>
                        <a:t>2</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0000"/>
                          </a:solidFill>
                          <a:effectLst/>
                          <a:latin typeface="Arial" pitchFamily="34" charset="0"/>
                          <a:ea typeface="ヒラギノ角ゴ Pro W3" pitchFamily="-112" charset="-128"/>
                        </a:rPr>
                        <a:t>Entscheidungen zum Unterricht</a:t>
                      </a:r>
                      <a:r>
                        <a:rPr kumimoji="0" lang="de-DE" sz="1400" b="1" i="0" u="none" strike="noStrike" cap="none" normalizeH="0" baseline="0" dirty="0" smtClean="0">
                          <a:ln>
                            <a:noFill/>
                          </a:ln>
                          <a:solidFill>
                            <a:srgbClr val="000000"/>
                          </a:solidFill>
                          <a:effectLst/>
                          <a:latin typeface="Arial" pitchFamily="34" charset="0"/>
                        </a:rPr>
                        <a:t> </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2.1</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ea typeface="ヒラギノ角ゴ Pro W3" pitchFamily="-112" charset="-128"/>
                        </a:rPr>
                        <a:t>Unterrichtsvorhaben</a:t>
                      </a:r>
                      <a:r>
                        <a:rPr kumimoji="0" lang="de-DE" sz="1400" b="0" i="0" u="none" strike="noStrike" cap="none" normalizeH="0" baseline="0" dirty="0" smtClean="0">
                          <a:ln>
                            <a:noFill/>
                          </a:ln>
                          <a:solidFill>
                            <a:srgbClr val="000000"/>
                          </a:solidFill>
                          <a:effectLst/>
                          <a:latin typeface="Arial" pitchFamily="34" charset="0"/>
                        </a:rPr>
                        <a:t> </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0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1" u="none" strike="noStrike" cap="none" normalizeH="0" baseline="0" smtClean="0">
                          <a:ln>
                            <a:noFill/>
                          </a:ln>
                          <a:solidFill>
                            <a:schemeClr val="tx1"/>
                          </a:solidFill>
                          <a:effectLst/>
                          <a:latin typeface="Arial" pitchFamily="34" charset="0"/>
                        </a:rPr>
                        <a:t>2.1.1</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1" u="none" strike="noStrike" cap="none" normalizeH="0" baseline="0" dirty="0" smtClean="0">
                          <a:ln>
                            <a:noFill/>
                          </a:ln>
                          <a:solidFill>
                            <a:srgbClr val="000000"/>
                          </a:solidFill>
                          <a:effectLst/>
                          <a:latin typeface="Arial" pitchFamily="34" charset="0"/>
                          <a:ea typeface="ヒラギノ角ゴ Pro W3" pitchFamily="-112" charset="-128"/>
                        </a:rPr>
                        <a:t>Übersichtsraster Unterrichtsvorhaben</a:t>
                      </a:r>
                      <a:r>
                        <a:rPr kumimoji="0" lang="de-DE" sz="1400" b="0" i="1" u="none" strike="noStrike" cap="none" normalizeH="0" baseline="0" dirty="0" smtClean="0">
                          <a:ln>
                            <a:noFill/>
                          </a:ln>
                          <a:solidFill>
                            <a:srgbClr val="000000"/>
                          </a:solidFill>
                          <a:effectLst/>
                          <a:latin typeface="Arial" pitchFamily="34" charset="0"/>
                        </a:rPr>
                        <a:t> </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1" u="none" strike="noStrike" cap="none" normalizeH="0" baseline="0" dirty="0" smtClean="0">
                          <a:ln>
                            <a:noFill/>
                          </a:ln>
                          <a:solidFill>
                            <a:schemeClr val="tx1"/>
                          </a:solidFill>
                          <a:effectLst/>
                          <a:latin typeface="Arial" pitchFamily="34" charset="0"/>
                        </a:rPr>
                        <a:t>2.1.2</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1" u="none" strike="noStrike" cap="none" normalizeH="0" baseline="0" dirty="0" smtClean="0">
                          <a:ln>
                            <a:noFill/>
                          </a:ln>
                          <a:solidFill>
                            <a:srgbClr val="000000"/>
                          </a:solidFill>
                          <a:effectLst/>
                          <a:latin typeface="Arial" pitchFamily="34" charset="0"/>
                          <a:ea typeface="ヒラギノ角ゴ Pro W3" pitchFamily="-112" charset="-128"/>
                        </a:rPr>
                        <a:t>Konkretisierte Unterrichtsvorhaben</a:t>
                      </a:r>
                      <a:r>
                        <a:rPr kumimoji="0" lang="de-DE" sz="1400" b="0" i="1" u="none" strike="noStrike" cap="none" normalizeH="0" baseline="0" dirty="0" smtClean="0">
                          <a:ln>
                            <a:noFill/>
                          </a:ln>
                          <a:solidFill>
                            <a:srgbClr val="000000"/>
                          </a:solidFill>
                          <a:effectLst/>
                          <a:latin typeface="Arial" pitchFamily="34" charset="0"/>
                        </a:rPr>
                        <a:t> </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dirty="0" smtClean="0">
                          <a:ln>
                            <a:noFill/>
                          </a:ln>
                          <a:solidFill>
                            <a:schemeClr val="tx1"/>
                          </a:solidFill>
                          <a:effectLst/>
                          <a:latin typeface="Arial" pitchFamily="34" charset="0"/>
                        </a:rPr>
                        <a:t>2.2</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rPr>
                        <a:t>Grundsätze der fachmethodische und fachdidaktischen Arbeit</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2.3</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rPr>
                        <a:t>Grundsätze der Leistungsbewertung und Leistungsrückmeldung</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2.4</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rgbClr val="000000"/>
                          </a:solidFill>
                          <a:effectLst/>
                          <a:latin typeface="Arial" pitchFamily="34" charset="0"/>
                        </a:rPr>
                        <a:t>Lehr- und Lernmittel</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pitchFamily="34" charset="0"/>
                        </a:rPr>
                        <a:t>3</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ヒラギノ角ゴ Pro W3" pitchFamily="-112" charset="-128"/>
                        </a:rPr>
                        <a:t>Entscheidungen zu fach- und unterrichtsübergreifenden Fragen</a:t>
                      </a:r>
                      <a:r>
                        <a:rPr kumimoji="0" lang="de-DE" sz="1400" b="1" i="0" u="none" strike="noStrike" cap="none" normalizeH="0" baseline="0" smtClean="0">
                          <a:ln>
                            <a:noFill/>
                          </a:ln>
                          <a:solidFill>
                            <a:srgbClr val="000000"/>
                          </a:solidFill>
                          <a:effectLst/>
                          <a:latin typeface="Arial" pitchFamily="34" charset="0"/>
                        </a:rPr>
                        <a:t> </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ヒラギノ角ゴ Pro W3" pitchFamily="-112" charset="-128"/>
                        </a:rPr>
                        <a:t>4</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0000"/>
                          </a:solidFill>
                          <a:effectLst/>
                          <a:latin typeface="Arial" pitchFamily="34" charset="0"/>
                          <a:ea typeface="ヒラギノ角ゴ Pro W3" pitchFamily="-112" charset="-128"/>
                        </a:rPr>
                        <a:t>Qualitätssicherung und Evaluation</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27</a:t>
            </a:fld>
            <a:endParaRPr lang="de-DE"/>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6501DE6-6B78-4630-9894-074DDD67CF39}" type="slidenum">
              <a:rPr lang="de-DE" sz="800"/>
              <a:pPr eaLnBrk="1" hangingPunct="1"/>
              <a:t>28</a:t>
            </a:fld>
            <a:endParaRPr lang="de-DE" sz="800"/>
          </a:p>
        </p:txBody>
      </p:sp>
      <p:sp>
        <p:nvSpPr>
          <p:cNvPr id="37891"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F981C9B-5E4A-4918-BE6B-921C45287E80}" type="slidenum">
              <a:rPr lang="de-DE" sz="800"/>
              <a:pPr eaLnBrk="1" hangingPunct="1"/>
              <a:t>28</a:t>
            </a:fld>
            <a:endParaRPr lang="de-DE" sz="800"/>
          </a:p>
        </p:txBody>
      </p:sp>
      <p:sp>
        <p:nvSpPr>
          <p:cNvPr id="37892" name="Text Box 3"/>
          <p:cNvSpPr txBox="1">
            <a:spLocks noChangeArrowheads="1"/>
          </p:cNvSpPr>
          <p:nvPr/>
        </p:nvSpPr>
        <p:spPr bwMode="auto">
          <a:xfrm>
            <a:off x="1311275" y="2935288"/>
            <a:ext cx="72675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de-DE"/>
          </a:p>
        </p:txBody>
      </p:sp>
      <p:sp>
        <p:nvSpPr>
          <p:cNvPr id="37893" name="Text Box 4"/>
          <p:cNvSpPr txBox="1">
            <a:spLocks noChangeArrowheads="1"/>
          </p:cNvSpPr>
          <p:nvPr/>
        </p:nvSpPr>
        <p:spPr bwMode="auto">
          <a:xfrm>
            <a:off x="323850" y="836613"/>
            <a:ext cx="833596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000" b="1" dirty="0">
                <a:solidFill>
                  <a:srgbClr val="000099"/>
                </a:solidFill>
              </a:rPr>
              <a:t> </a:t>
            </a:r>
            <a:r>
              <a:rPr lang="de-DE" sz="2400" dirty="0">
                <a:solidFill>
                  <a:srgbClr val="000066"/>
                </a:solidFill>
                <a:ea typeface="ヒラギノ角ゴ Pro W3" pitchFamily="-112" charset="-128"/>
              </a:rPr>
              <a:t>Übersichtsraster </a:t>
            </a:r>
            <a:r>
              <a:rPr lang="de-DE" sz="2400" dirty="0" smtClean="0">
                <a:solidFill>
                  <a:srgbClr val="000066"/>
                </a:solidFill>
                <a:ea typeface="ヒラギノ角ゴ Pro W3" pitchFamily="-112" charset="-128"/>
              </a:rPr>
              <a:t>Unterrichtsvorhaben für </a:t>
            </a:r>
            <a:r>
              <a:rPr lang="de-DE" sz="2400" dirty="0">
                <a:solidFill>
                  <a:srgbClr val="000066"/>
                </a:solidFill>
                <a:ea typeface="ヒラギノ角ゴ Pro W3" pitchFamily="-112" charset="-128"/>
              </a:rPr>
              <a:t>die Sekundarstufe II</a:t>
            </a:r>
          </a:p>
        </p:txBody>
      </p:sp>
      <p:graphicFrame>
        <p:nvGraphicFramePr>
          <p:cNvPr id="44052" name="Group 20"/>
          <p:cNvGraphicFramePr>
            <a:graphicFrameLocks noGrp="1"/>
          </p:cNvGraphicFramePr>
          <p:nvPr>
            <p:ph idx="4294967295"/>
            <p:extLst>
              <p:ext uri="{D42A27DB-BD31-4B8C-83A1-F6EECF244321}">
                <p14:modId xmlns:p14="http://schemas.microsoft.com/office/powerpoint/2010/main" val="2299695047"/>
              </p:ext>
            </p:extLst>
          </p:nvPr>
        </p:nvGraphicFramePr>
        <p:xfrm>
          <a:off x="0" y="1341911"/>
          <a:ext cx="9093200" cy="4943800"/>
        </p:xfrm>
        <a:graphic>
          <a:graphicData uri="http://schemas.openxmlformats.org/drawingml/2006/table">
            <a:tbl>
              <a:tblPr/>
              <a:tblGrid>
                <a:gridCol w="3013075"/>
                <a:gridCol w="3038475"/>
                <a:gridCol w="3041650"/>
              </a:tblGrid>
              <a:tr h="47473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EF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Thema, Kontext, Kompetenzen, Inhaltsfelder, inhaltliche Schwerpunkte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a:t>
                      </a:r>
                    </a:p>
                    <a:p>
                      <a:pPr marL="0" marR="0" lvl="0" indent="0" algn="l" defTabSz="914400" rtl="0" eaLnBrk="1" fontAlgn="base" latinLnBrk="0" hangingPunct="1">
                        <a:lnSpc>
                          <a:spcPct val="100000"/>
                        </a:lnSpc>
                        <a:spcBef>
                          <a:spcPct val="4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II:</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300" b="0" i="0" u="none" strike="noStrike" kern="1200" cap="none" spc="0" normalizeH="0" baseline="0" noProof="0" dirty="0" smtClean="0">
                          <a:ln>
                            <a:noFill/>
                          </a:ln>
                          <a:solidFill>
                            <a:srgbClr val="000000"/>
                          </a:solidFill>
                          <a:effectLst/>
                          <a:uLnTx/>
                          <a:uFillTx/>
                          <a:latin typeface="Arial" pitchFamily="34" charset="0"/>
                          <a:ea typeface="+mn-ea"/>
                          <a:cs typeface="+mn-cs"/>
                        </a:rPr>
                        <a:t>Thema, Kontext, Kompetenzen, Inhaltsfelder, inhaltliche Schwerpunkte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a:t>
                      </a:r>
                      <a:r>
                        <a:rPr kumimoji="0" lang="de-DE" sz="1400" b="0" i="0" u="none" strike="noStrike" cap="none" normalizeH="0" baseline="0" dirty="0" smtClean="0">
                          <a:ln>
                            <a:noFill/>
                          </a:ln>
                          <a:solidFill>
                            <a:schemeClr val="tx1"/>
                          </a:solidFill>
                          <a:effectLst/>
                          <a:latin typeface="Arial" pitchFamily="34" charset="0"/>
                        </a:rPr>
                        <a:t> </a:t>
                      </a:r>
                    </a:p>
                    <a:p>
                      <a:pPr marL="0" marR="0" lvl="0" indent="0" algn="l" defTabSz="914400" rtl="0" eaLnBrk="1" fontAlgn="base" latinLnBrk="0" hangingPunct="1">
                        <a:lnSpc>
                          <a:spcPct val="100000"/>
                        </a:lnSpc>
                        <a:spcBef>
                          <a:spcPct val="40000"/>
                        </a:spcBef>
                        <a:spcAft>
                          <a:spcPct val="0"/>
                        </a:spcAft>
                        <a:buClrTx/>
                        <a:buSzTx/>
                        <a:buFontTx/>
                        <a:buNone/>
                        <a:tabLst/>
                      </a:pPr>
                      <a:endParaRPr kumimoji="0" lang="de-DE" sz="1600" b="1" i="0" u="none" strike="noStrike" cap="none" normalizeH="0" baseline="0" dirty="0" smtClean="0">
                        <a:ln>
                          <a:noFill/>
                        </a:ln>
                        <a:solidFill>
                          <a:srgbClr val="000099"/>
                        </a:solidFill>
                        <a:effectLst/>
                        <a:latin typeface="Arial" pitchFamily="34" charset="0"/>
                      </a:endParaRPr>
                    </a:p>
                    <a:p>
                      <a:pPr marL="0" marR="0" lvl="0" indent="0" algn="l" defTabSz="914400" rtl="0" eaLnBrk="1" fontAlgn="base" latinLnBrk="0" hangingPunct="1">
                        <a:lnSpc>
                          <a:spcPct val="100000"/>
                        </a:lnSpc>
                        <a:spcBef>
                          <a:spcPct val="10000"/>
                        </a:spcBef>
                        <a:spcAft>
                          <a:spcPct val="0"/>
                        </a:spcAft>
                        <a:buClrTx/>
                        <a:buSzTx/>
                        <a:buFontTx/>
                        <a:buNone/>
                        <a:tabLst/>
                      </a:pPr>
                      <a:endParaRPr kumimoji="0" lang="de-DE" sz="1400" b="0" i="0" u="none" strike="noStrike" cap="none" normalizeH="0" baseline="0" dirty="0" smtClean="0">
                        <a:ln>
                          <a:noFill/>
                        </a:ln>
                        <a:solidFill>
                          <a:schemeClr val="tx1"/>
                        </a:solidFill>
                        <a:effectLst/>
                        <a:latin typeface="Arial" pitchFamily="34" charset="0"/>
                      </a:endParaRP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7D8FD"/>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Q1, GK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Thema, Kontext, Kompetenzen, Inhaltsfelder, inhaltliche Schwerpunkte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a:t>
                      </a:r>
                    </a:p>
                    <a:p>
                      <a:pPr marL="0" marR="0" lvl="0" indent="0" algn="l" defTabSz="914400" rtl="0" eaLnBrk="1" fontAlgn="base" latinLnBrk="0" hangingPunct="1">
                        <a:lnSpc>
                          <a:spcPct val="100000"/>
                        </a:lnSpc>
                        <a:spcBef>
                          <a:spcPct val="4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II:</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Thema, Kontext, Kompetenzen, Inhaltsfelder, inhaltliche Schwerpunkte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a:t>
                      </a:r>
                      <a:r>
                        <a:rPr kumimoji="0" lang="de-DE" sz="1400" b="0" i="0" u="none" strike="noStrike" cap="none" normalizeH="0" baseline="0" dirty="0" smtClean="0">
                          <a:ln>
                            <a:noFill/>
                          </a:ln>
                          <a:solidFill>
                            <a:schemeClr val="tx1"/>
                          </a:solidFill>
                          <a:effectLst/>
                          <a:latin typeface="Arial" pitchFamily="34" charset="0"/>
                        </a:rPr>
                        <a:t> </a:t>
                      </a:r>
                    </a:p>
                    <a:p>
                      <a:pPr marL="0" marR="0" lvl="0" indent="0" algn="l" defTabSz="914400" rtl="0" eaLnBrk="1" fontAlgn="base" latinLnBrk="0" hangingPunct="1">
                        <a:lnSpc>
                          <a:spcPct val="100000"/>
                        </a:lnSpc>
                        <a:spcBef>
                          <a:spcPct val="50000"/>
                        </a:spcBef>
                        <a:spcAft>
                          <a:spcPct val="0"/>
                        </a:spcAft>
                        <a:buClrTx/>
                        <a:buSzTx/>
                        <a:buFontTx/>
                        <a:buNone/>
                        <a:tabLst/>
                      </a:pPr>
                      <a:endParaRPr kumimoji="0" lang="de-DE" sz="1600" b="1" i="0" u="none" strike="noStrike" cap="none" normalizeH="0" baseline="0" dirty="0" smtClean="0">
                        <a:ln>
                          <a:noFill/>
                        </a:ln>
                        <a:solidFill>
                          <a:srgbClr val="000099"/>
                        </a:solidFill>
                        <a:effectLst/>
                        <a:latin typeface="Arial" pitchFamily="34" charset="0"/>
                      </a:endParaRPr>
                    </a:p>
                    <a:p>
                      <a:pPr marL="0" marR="0" lvl="0" indent="0" algn="l" defTabSz="914400" rtl="0" eaLnBrk="1" fontAlgn="base" latinLnBrk="0" hangingPunct="1">
                        <a:lnSpc>
                          <a:spcPct val="100000"/>
                        </a:lnSpc>
                        <a:spcBef>
                          <a:spcPct val="50000"/>
                        </a:spcBef>
                        <a:spcAft>
                          <a:spcPct val="0"/>
                        </a:spcAft>
                        <a:buClrTx/>
                        <a:buSzTx/>
                        <a:buFontTx/>
                        <a:buNone/>
                        <a:tabLst/>
                      </a:pPr>
                      <a:endParaRPr kumimoji="0" lang="de-DE" sz="1600" b="1" i="0" u="none" strike="noStrike" cap="none" normalizeH="0" baseline="0" dirty="0" smtClean="0">
                        <a:ln>
                          <a:noFill/>
                        </a:ln>
                        <a:solidFill>
                          <a:srgbClr val="000099"/>
                        </a:solidFill>
                        <a:effectLst/>
                        <a:latin typeface="Arial" pitchFamily="34" charset="0"/>
                      </a:endParaRPr>
                    </a:p>
                    <a:p>
                      <a:pPr marL="0" marR="0" lvl="0" indent="0" algn="l" defTabSz="914400" rtl="0" eaLnBrk="1" fontAlgn="base" latinLnBrk="0" hangingPunct="1">
                        <a:lnSpc>
                          <a:spcPct val="100000"/>
                        </a:lnSpc>
                        <a:spcBef>
                          <a:spcPct val="5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Q2, GK</a:t>
                      </a:r>
                    </a:p>
                    <a:p>
                      <a:pPr marL="0" marR="0" lvl="0" indent="0" algn="l" defTabSz="914400" rtl="0" eaLnBrk="1" fontAlgn="base" latinLnBrk="0" hangingPunct="1">
                        <a:lnSpc>
                          <a:spcPct val="100000"/>
                        </a:lnSpc>
                        <a:spcBef>
                          <a:spcPct val="4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Thema, Kontext, Kompetenzen, Inhaltsfelder, inhaltliche Schwerpunkte</a:t>
                      </a:r>
                      <a:endParaRPr kumimoji="0" lang="de-DE" sz="1600" b="0"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4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II:</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Thema, Kontext, Kompetenzen, Inhaltsfelder, inhaltliche Schwerpunkte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7D8FD"/>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Q1, LK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Thema, Kontext, Kompetenzen, Inhaltsfelder, inhaltliche Schwerpunkte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a:t>
                      </a:r>
                    </a:p>
                    <a:p>
                      <a:pPr marL="0" marR="0" lvl="0" indent="0" algn="l" defTabSz="914400" rtl="0" eaLnBrk="1" fontAlgn="base" latinLnBrk="0" hangingPunct="1">
                        <a:lnSpc>
                          <a:spcPct val="100000"/>
                        </a:lnSpc>
                        <a:spcBef>
                          <a:spcPct val="4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II:</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Thema, Kontext, Kompetenzen, Inhaltsfelder, inhaltliche Schwerpunkte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a:t>
                      </a:r>
                      <a:r>
                        <a:rPr kumimoji="0" lang="de-DE" sz="1400" b="0" i="0" u="none" strike="noStrike" cap="none" normalizeH="0" baseline="0" dirty="0" smtClean="0">
                          <a:ln>
                            <a:noFill/>
                          </a:ln>
                          <a:solidFill>
                            <a:schemeClr val="tx1"/>
                          </a:solidFill>
                          <a:effectLst/>
                          <a:latin typeface="Arial" pitchFamily="34" charset="0"/>
                        </a:rPr>
                        <a:t> </a:t>
                      </a:r>
                    </a:p>
                    <a:p>
                      <a:pPr marL="0" marR="0" lvl="0" indent="0" algn="l" defTabSz="914400" rtl="0" eaLnBrk="1" fontAlgn="base" latinLnBrk="0" hangingPunct="1">
                        <a:lnSpc>
                          <a:spcPct val="100000"/>
                        </a:lnSpc>
                        <a:spcBef>
                          <a:spcPct val="50000"/>
                        </a:spcBef>
                        <a:spcAft>
                          <a:spcPct val="0"/>
                        </a:spcAft>
                        <a:buClrTx/>
                        <a:buSzTx/>
                        <a:buFontTx/>
                        <a:buNone/>
                        <a:tabLst/>
                      </a:pPr>
                      <a:endParaRPr kumimoji="0" lang="de-DE" sz="1600" b="1" i="0" u="none" strike="noStrike" cap="none" normalizeH="0" baseline="0" dirty="0" smtClean="0">
                        <a:ln>
                          <a:noFill/>
                        </a:ln>
                        <a:solidFill>
                          <a:srgbClr val="000099"/>
                        </a:solidFill>
                        <a:effectLst/>
                        <a:latin typeface="Arial" pitchFamily="34" charset="0"/>
                      </a:endParaRPr>
                    </a:p>
                    <a:p>
                      <a:pPr marL="0" marR="0" lvl="0" indent="0" algn="l" defTabSz="914400" rtl="0" eaLnBrk="1" fontAlgn="base" latinLnBrk="0" hangingPunct="1">
                        <a:lnSpc>
                          <a:spcPct val="100000"/>
                        </a:lnSpc>
                        <a:spcBef>
                          <a:spcPct val="50000"/>
                        </a:spcBef>
                        <a:spcAft>
                          <a:spcPct val="0"/>
                        </a:spcAft>
                        <a:buClrTx/>
                        <a:buSzTx/>
                        <a:buFontTx/>
                        <a:buNone/>
                        <a:tabLst/>
                      </a:pPr>
                      <a:endParaRPr kumimoji="0" lang="de-DE" sz="1600" b="1" i="0" u="none" strike="noStrike" cap="none" normalizeH="0" baseline="0" dirty="0" smtClean="0">
                        <a:ln>
                          <a:noFill/>
                        </a:ln>
                        <a:solidFill>
                          <a:srgbClr val="000099"/>
                        </a:solidFill>
                        <a:effectLst/>
                        <a:latin typeface="Arial" pitchFamily="34" charset="0"/>
                      </a:endParaRPr>
                    </a:p>
                    <a:p>
                      <a:pPr marL="0" marR="0" lvl="0" indent="0" algn="l" defTabSz="914400" rtl="0" eaLnBrk="1" fontAlgn="base" latinLnBrk="0" hangingPunct="1">
                        <a:lnSpc>
                          <a:spcPct val="100000"/>
                        </a:lnSpc>
                        <a:spcBef>
                          <a:spcPct val="5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Q2, LK</a:t>
                      </a:r>
                    </a:p>
                    <a:p>
                      <a:pPr marL="0" marR="0" lvl="0" indent="0" algn="l" defTabSz="914400" rtl="0" eaLnBrk="1" fontAlgn="base" latinLnBrk="0" hangingPunct="1">
                        <a:lnSpc>
                          <a:spcPct val="100000"/>
                        </a:lnSpc>
                        <a:spcBef>
                          <a:spcPct val="4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Thema, Kontext, Kompetenzen, Inhaltsfelder, inhaltliche Schwerpunkte</a:t>
                      </a:r>
                      <a:endParaRPr kumimoji="0" lang="de-DE" sz="1600" b="0"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40000"/>
                        </a:spcBef>
                        <a:spcAft>
                          <a:spcPct val="0"/>
                        </a:spcAft>
                        <a:buClrTx/>
                        <a:buSzTx/>
                        <a:buFontTx/>
                        <a:buNone/>
                        <a:tabLst/>
                      </a:pPr>
                      <a:r>
                        <a:rPr kumimoji="0" lang="de-DE" sz="1600" b="1" i="0" u="none" strike="noStrike" cap="none" normalizeH="0" baseline="0" dirty="0" smtClean="0">
                          <a:ln>
                            <a:noFill/>
                          </a:ln>
                          <a:solidFill>
                            <a:srgbClr val="000099"/>
                          </a:solidFill>
                          <a:effectLst/>
                          <a:latin typeface="Arial" pitchFamily="34" charset="0"/>
                        </a:rPr>
                        <a:t>Unterrichtsvorhaben II:</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Thema, Kontext, Kompetenzen, Inhaltsfelder, inhaltliche Schwerpunkte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300" b="0" i="0" u="none" strike="noStrike" cap="none" normalizeH="0" baseline="0" dirty="0" smtClean="0">
                          <a:ln>
                            <a:noFill/>
                          </a:ln>
                          <a:solidFill>
                            <a:schemeClr val="tx1"/>
                          </a:solidFill>
                          <a:effectLst/>
                          <a:latin typeface="Arial" pitchFamily="34" charset="0"/>
                        </a:rPr>
                        <a:t>…</a:t>
                      </a: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7D8FD"/>
                    </a:solidFill>
                  </a:tcPr>
                </a:tc>
              </a:tr>
            </a:tbl>
          </a:graphicData>
        </a:graphic>
      </p:graphicFrame>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28</a:t>
            </a:fld>
            <a:endParaRPr lang="de-DE"/>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244356C-AC1A-4394-B420-2EA407194178}" type="slidenum">
              <a:rPr lang="de-DE" sz="800"/>
              <a:pPr eaLnBrk="1" hangingPunct="1"/>
              <a:t>29</a:t>
            </a:fld>
            <a:endParaRPr lang="de-DE" sz="800"/>
          </a:p>
        </p:txBody>
      </p:sp>
      <p:sp>
        <p:nvSpPr>
          <p:cNvPr id="38915"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6894E94-758C-4E4D-BB76-FD6A95277565}" type="slidenum">
              <a:rPr lang="de-DE" sz="800"/>
              <a:pPr eaLnBrk="1" hangingPunct="1"/>
              <a:t>29</a:t>
            </a:fld>
            <a:endParaRPr lang="de-DE" sz="800"/>
          </a:p>
        </p:txBody>
      </p:sp>
      <p:sp>
        <p:nvSpPr>
          <p:cNvPr id="38916" name="Text Box 3"/>
          <p:cNvSpPr txBox="1">
            <a:spLocks noChangeArrowheads="1"/>
          </p:cNvSpPr>
          <p:nvPr/>
        </p:nvSpPr>
        <p:spPr bwMode="auto">
          <a:xfrm>
            <a:off x="1311275" y="2935288"/>
            <a:ext cx="72675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de-DE"/>
          </a:p>
        </p:txBody>
      </p:sp>
      <p:sp>
        <p:nvSpPr>
          <p:cNvPr id="38917" name="Text Box 4"/>
          <p:cNvSpPr txBox="1">
            <a:spLocks noChangeArrowheads="1"/>
          </p:cNvSpPr>
          <p:nvPr/>
        </p:nvSpPr>
        <p:spPr bwMode="auto">
          <a:xfrm>
            <a:off x="323850" y="836613"/>
            <a:ext cx="833596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200" b="1" dirty="0">
                <a:solidFill>
                  <a:srgbClr val="000099"/>
                </a:solidFill>
              </a:rPr>
              <a:t> </a:t>
            </a:r>
            <a:r>
              <a:rPr lang="de-DE" sz="2200" dirty="0">
                <a:solidFill>
                  <a:srgbClr val="000066"/>
                </a:solidFill>
                <a:ea typeface="ヒラギノ角ゴ Pro W3" pitchFamily="-112" charset="-128"/>
              </a:rPr>
              <a:t>Beispiel </a:t>
            </a:r>
            <a:r>
              <a:rPr lang="de-DE" sz="2200" dirty="0" smtClean="0">
                <a:solidFill>
                  <a:srgbClr val="000066"/>
                </a:solidFill>
                <a:ea typeface="ヒラギノ角ゴ Pro W3" pitchFamily="-112" charset="-128"/>
              </a:rPr>
              <a:t>eines Unterrichtsvorhabens aus </a:t>
            </a:r>
            <a:r>
              <a:rPr lang="de-DE" sz="2200" dirty="0">
                <a:solidFill>
                  <a:srgbClr val="000066"/>
                </a:solidFill>
                <a:ea typeface="ヒラギノ角ゴ Pro W3" pitchFamily="-112" charset="-128"/>
              </a:rPr>
              <a:t>der Einführungsphase</a:t>
            </a:r>
          </a:p>
        </p:txBody>
      </p:sp>
      <p:sp>
        <p:nvSpPr>
          <p:cNvPr id="38918" name="Textfeld 1"/>
          <p:cNvSpPr txBox="1">
            <a:spLocks noChangeArrowheads="1"/>
          </p:cNvSpPr>
          <p:nvPr/>
        </p:nvSpPr>
        <p:spPr bwMode="auto">
          <a:xfrm>
            <a:off x="323849" y="1413392"/>
            <a:ext cx="8512175" cy="486287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88900"/>
            <a:r>
              <a:rPr lang="de-DE" u="sng" dirty="0" smtClean="0">
                <a:cs typeface="Arial" pitchFamily="34" charset="0"/>
              </a:rPr>
              <a:t>Unterrichtsvorhaben </a:t>
            </a:r>
            <a:r>
              <a:rPr lang="de-DE" u="sng" dirty="0">
                <a:cs typeface="Arial" pitchFamily="34" charset="0"/>
              </a:rPr>
              <a:t>IV</a:t>
            </a:r>
            <a:r>
              <a:rPr lang="de-DE" u="sng" dirty="0" smtClean="0">
                <a:cs typeface="Arial" pitchFamily="34" charset="0"/>
              </a:rPr>
              <a:t>:</a:t>
            </a:r>
            <a:endParaRPr lang="de-DE" sz="800" b="1" dirty="0" smtClean="0">
              <a:cs typeface="Arial" pitchFamily="34" charset="0"/>
            </a:endParaRPr>
          </a:p>
          <a:p>
            <a:pPr marL="88900" indent="-3175"/>
            <a:endParaRPr lang="de-DE" sz="800" b="1" dirty="0" smtClean="0">
              <a:cs typeface="Arial" pitchFamily="34" charset="0"/>
            </a:endParaRPr>
          </a:p>
          <a:p>
            <a:pPr marL="88900" indent="-3175"/>
            <a:r>
              <a:rPr lang="de-DE" b="1" dirty="0" smtClean="0">
                <a:cs typeface="Arial" pitchFamily="34" charset="0"/>
              </a:rPr>
              <a:t>Thema/Kontext: </a:t>
            </a:r>
            <a:r>
              <a:rPr lang="de-DE" dirty="0">
                <a:cs typeface="Arial" pitchFamily="34" charset="0"/>
              </a:rPr>
              <a:t>Auf die Qualität der Proteine kommt es an </a:t>
            </a:r>
            <a:r>
              <a:rPr lang="de-DE" i="1" dirty="0">
                <a:cs typeface="Arial" pitchFamily="34" charset="0"/>
              </a:rPr>
              <a:t>– Welche Proteinlieferanten sind für mich geeignet</a:t>
            </a:r>
            <a:r>
              <a:rPr lang="de-DE" i="1" dirty="0" smtClean="0">
                <a:cs typeface="Arial" pitchFamily="34" charset="0"/>
              </a:rPr>
              <a:t>?</a:t>
            </a:r>
            <a:endParaRPr lang="de-DE" dirty="0" smtClean="0">
              <a:cs typeface="Arial" pitchFamily="34" charset="0"/>
            </a:endParaRPr>
          </a:p>
          <a:p>
            <a:pPr marL="88900" indent="-3175"/>
            <a:endParaRPr lang="de-DE" sz="800" dirty="0" smtClean="0">
              <a:cs typeface="Arial" pitchFamily="34" charset="0"/>
            </a:endParaRPr>
          </a:p>
          <a:p>
            <a:pPr marL="88900" indent="-3175"/>
            <a:r>
              <a:rPr lang="de-DE" b="1" dirty="0" smtClean="0">
                <a:cs typeface="Arial" pitchFamily="34" charset="0"/>
              </a:rPr>
              <a:t>Kompetenzen</a:t>
            </a:r>
            <a:r>
              <a:rPr lang="de-DE" dirty="0" smtClean="0">
                <a:cs typeface="Arial" pitchFamily="34" charset="0"/>
              </a:rPr>
              <a:t>:</a:t>
            </a:r>
          </a:p>
          <a:p>
            <a:pPr marL="530225" indent="-265113">
              <a:buFont typeface="Wingdings" pitchFamily="2" charset="2"/>
              <a:buChar char="§"/>
            </a:pPr>
            <a:r>
              <a:rPr lang="de-DE" dirty="0">
                <a:cs typeface="Arial" pitchFamily="34" charset="0"/>
              </a:rPr>
              <a:t>E1 Probleme und Fragestellungen</a:t>
            </a:r>
          </a:p>
          <a:p>
            <a:pPr marL="530225" indent="-265113">
              <a:buFont typeface="Wingdings" pitchFamily="2" charset="2"/>
              <a:buChar char="§"/>
            </a:pPr>
            <a:r>
              <a:rPr lang="de-DE" dirty="0">
                <a:cs typeface="Arial" pitchFamily="34" charset="0"/>
              </a:rPr>
              <a:t>K3 Präsentation</a:t>
            </a:r>
          </a:p>
          <a:p>
            <a:pPr marL="530225" lvl="0" indent="-265113">
              <a:buFont typeface="Wingdings" pitchFamily="2" charset="2"/>
              <a:buChar char="§"/>
            </a:pPr>
            <a:r>
              <a:rPr lang="de-DE" dirty="0">
                <a:cs typeface="Arial" pitchFamily="34" charset="0"/>
              </a:rPr>
              <a:t>K4 Argumentation</a:t>
            </a:r>
          </a:p>
          <a:p>
            <a:pPr marL="530225" lvl="0" indent="-265113">
              <a:buFont typeface="Wingdings" pitchFamily="2" charset="2"/>
              <a:buChar char="§"/>
            </a:pPr>
            <a:r>
              <a:rPr lang="de-DE" dirty="0">
                <a:cs typeface="Arial" pitchFamily="34" charset="0"/>
              </a:rPr>
              <a:t>B1 Kriterien</a:t>
            </a:r>
          </a:p>
          <a:p>
            <a:pPr marL="530225" lvl="0" indent="-265113">
              <a:buFont typeface="Wingdings" pitchFamily="2" charset="2"/>
              <a:buChar char="§"/>
            </a:pPr>
            <a:r>
              <a:rPr lang="de-DE" dirty="0">
                <a:cs typeface="Arial" pitchFamily="34" charset="0"/>
              </a:rPr>
              <a:t>B2 Entscheidungen</a:t>
            </a:r>
          </a:p>
          <a:p>
            <a:pPr marL="530225" lvl="0" indent="-265113">
              <a:buFont typeface="Wingdings" pitchFamily="2" charset="2"/>
              <a:buChar char="§"/>
            </a:pPr>
            <a:r>
              <a:rPr lang="de-DE" dirty="0">
                <a:cs typeface="Arial" pitchFamily="34" charset="0"/>
              </a:rPr>
              <a:t>B3 Werte und </a:t>
            </a:r>
            <a:r>
              <a:rPr lang="de-DE" dirty="0" smtClean="0">
                <a:cs typeface="Arial" pitchFamily="34" charset="0"/>
              </a:rPr>
              <a:t>Normen</a:t>
            </a:r>
          </a:p>
          <a:p>
            <a:pPr marL="265112" lvl="0"/>
            <a:endParaRPr lang="de-DE" sz="800" dirty="0">
              <a:cs typeface="Arial" pitchFamily="34" charset="0"/>
            </a:endParaRPr>
          </a:p>
          <a:p>
            <a:pPr marL="88900" indent="-3175"/>
            <a:r>
              <a:rPr lang="de-DE" b="1" dirty="0" smtClean="0">
                <a:cs typeface="Arial" pitchFamily="34" charset="0"/>
              </a:rPr>
              <a:t>Inhaltsfeld</a:t>
            </a:r>
            <a:r>
              <a:rPr lang="de-DE" dirty="0">
                <a:cs typeface="Arial" pitchFamily="34" charset="0"/>
              </a:rPr>
              <a:t>: Bedarfsgerechte </a:t>
            </a:r>
            <a:r>
              <a:rPr lang="de-DE" dirty="0" smtClean="0">
                <a:cs typeface="Arial" pitchFamily="34" charset="0"/>
              </a:rPr>
              <a:t>Ernährung</a:t>
            </a:r>
          </a:p>
          <a:p>
            <a:pPr marL="88900" indent="-3175"/>
            <a:endParaRPr lang="de-DE" sz="800" dirty="0" smtClean="0">
              <a:cs typeface="Arial" pitchFamily="34" charset="0"/>
            </a:endParaRPr>
          </a:p>
          <a:p>
            <a:pPr marL="88900" indent="-3175"/>
            <a:r>
              <a:rPr lang="de-DE" b="1" dirty="0">
                <a:cs typeface="Arial" pitchFamily="34" charset="0"/>
              </a:rPr>
              <a:t>Inhaltliche Schwerpunkte</a:t>
            </a:r>
            <a:r>
              <a:rPr lang="de-DE" dirty="0" smtClean="0">
                <a:cs typeface="Arial" pitchFamily="34" charset="0"/>
              </a:rPr>
              <a:t>:</a:t>
            </a:r>
          </a:p>
          <a:p>
            <a:pPr marL="542925" indent="-277813">
              <a:buFont typeface="Wingdings" pitchFamily="2" charset="2"/>
              <a:buChar char="§"/>
            </a:pPr>
            <a:r>
              <a:rPr lang="de-DE" dirty="0">
                <a:cs typeface="Arial" pitchFamily="34" charset="0"/>
              </a:rPr>
              <a:t>Hauptnährstoffe und ihre Funktion</a:t>
            </a:r>
          </a:p>
          <a:p>
            <a:pPr marL="530225" lvl="0" indent="-265113">
              <a:buFont typeface="Wingdings" pitchFamily="2" charset="2"/>
              <a:buChar char="§"/>
            </a:pPr>
            <a:r>
              <a:rPr lang="de-DE" dirty="0">
                <a:cs typeface="Arial" pitchFamily="34" charset="0"/>
              </a:rPr>
              <a:t>Hauptnährstofflieferanten und ihre Herstellung </a:t>
            </a:r>
          </a:p>
          <a:p>
            <a:pPr marL="88900" indent="-3175"/>
            <a:endParaRPr lang="de-DE" sz="800" dirty="0" smtClean="0">
              <a:cs typeface="Arial" pitchFamily="34" charset="0"/>
            </a:endParaRPr>
          </a:p>
          <a:p>
            <a:pPr marL="88900" indent="-3175"/>
            <a:r>
              <a:rPr lang="de-DE" b="1" dirty="0">
                <a:cs typeface="Arial" pitchFamily="34" charset="0"/>
              </a:rPr>
              <a:t>Zeitbedarf</a:t>
            </a:r>
            <a:r>
              <a:rPr lang="de-DE" dirty="0">
                <a:cs typeface="Arial" pitchFamily="34" charset="0"/>
              </a:rPr>
              <a:t>:  ca. 24 Std. á 45 </a:t>
            </a:r>
            <a:r>
              <a:rPr lang="de-DE" dirty="0" smtClean="0">
                <a:cs typeface="Arial" pitchFamily="34" charset="0"/>
              </a:rPr>
              <a:t>Minuten</a:t>
            </a:r>
            <a:endParaRPr lang="de-DE" sz="500" dirty="0">
              <a:cs typeface="Arial" pitchFamily="34" charset="0"/>
            </a:endParaRP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29</a:t>
            </a:fld>
            <a:endParaRPr lang="de-DE"/>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platzhalter 3"/>
          <p:cNvSpPr>
            <a:spLocks noGrp="1"/>
          </p:cNvSpPr>
          <p:nvPr>
            <p:ph type="body" idx="1"/>
          </p:nvPr>
        </p:nvSpPr>
        <p:spPr>
          <a:xfrm>
            <a:off x="722313" y="2651125"/>
            <a:ext cx="7772400" cy="1755775"/>
          </a:xfrm>
        </p:spPr>
        <p:txBody>
          <a:bodyPr/>
          <a:lstStyle/>
          <a:p>
            <a:pPr algn="ctr"/>
            <a:r>
              <a:rPr lang="de-DE" sz="2800" b="1" smtClean="0">
                <a:solidFill>
                  <a:srgbClr val="FF0000"/>
                </a:solidFill>
                <a:cs typeface="Times New Roman" pitchFamily="18" charset="0"/>
              </a:rPr>
              <a:t>I. Informationen zum Konzept und zur Gestaltung von kompetenzorientierten Kernlehrplänen</a:t>
            </a:r>
          </a:p>
          <a:p>
            <a:endParaRPr lang="de-DE" smtClean="0"/>
          </a:p>
        </p:txBody>
      </p:sp>
      <p:sp>
        <p:nvSpPr>
          <p:cNvPr id="2" name="Foliennummernplatzhalter 1"/>
          <p:cNvSpPr>
            <a:spLocks noGrp="1"/>
          </p:cNvSpPr>
          <p:nvPr>
            <p:ph type="sldNum" sz="quarter" idx="10"/>
          </p:nvPr>
        </p:nvSpPr>
        <p:spPr/>
        <p:txBody>
          <a:bodyPr/>
          <a:lstStyle/>
          <a:p>
            <a:pPr>
              <a:defRPr/>
            </a:pPr>
            <a:fld id="{FDAD27EF-1B2E-431A-9D1A-94B59A919F62}" type="slidenum">
              <a:rPr lang="de-DE" smtClean="0"/>
              <a:pPr>
                <a:defRPr/>
              </a:pPr>
              <a:t>3</a:t>
            </a:fld>
            <a:endParaRPr lang="de-DE"/>
          </a:p>
        </p:txBody>
      </p:sp>
    </p:spTree>
  </p:cSld>
  <p:clrMapOvr>
    <a:masterClrMapping/>
  </p:clrMapOvr>
  <p:transition advClick="0" advTm="10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382588" y="1814513"/>
            <a:ext cx="8064500" cy="4457700"/>
          </a:xfrm>
        </p:spPr>
        <p:txBody>
          <a:bodyPr/>
          <a:lstStyle/>
          <a:p>
            <a:pPr algn="ctr" eaLnBrk="1" hangingPunct="1"/>
            <a:r>
              <a:rPr lang="de-DE" sz="2800" dirty="0" smtClean="0">
                <a:solidFill>
                  <a:schemeClr val="tx2"/>
                </a:solidFill>
              </a:rPr>
              <a:t>III. Fachspezifische Erläuterungen zum neuen KLP Ernährungslehre</a:t>
            </a:r>
            <a:br>
              <a:rPr lang="de-DE" sz="2800" dirty="0" smtClean="0">
                <a:solidFill>
                  <a:schemeClr val="tx2"/>
                </a:solidFill>
              </a:rPr>
            </a:br>
            <a:r>
              <a:rPr lang="de-DE" sz="2800" dirty="0" smtClean="0">
                <a:solidFill>
                  <a:schemeClr val="tx2"/>
                </a:solidFill>
              </a:rPr>
              <a:t/>
            </a:r>
            <a:br>
              <a:rPr lang="de-DE" sz="2800" dirty="0" smtClean="0">
                <a:solidFill>
                  <a:schemeClr val="tx2"/>
                </a:solidFill>
              </a:rPr>
            </a:br>
            <a:endParaRPr lang="de-DE" sz="2800" dirty="0" smtClean="0">
              <a:solidFill>
                <a:schemeClr val="tx2"/>
              </a:solidFill>
            </a:endParaRP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30</a:t>
            </a:fld>
            <a:endParaRPr lang="de-DE"/>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el 1"/>
          <p:cNvSpPr>
            <a:spLocks noGrp="1"/>
          </p:cNvSpPr>
          <p:nvPr>
            <p:ph type="title"/>
          </p:nvPr>
        </p:nvSpPr>
        <p:spPr>
          <a:xfrm>
            <a:off x="512763" y="1553915"/>
            <a:ext cx="8064500" cy="1439862"/>
          </a:xfrm>
        </p:spPr>
        <p:txBody>
          <a:bodyPr/>
          <a:lstStyle/>
          <a:p>
            <a:r>
              <a:rPr lang="de-DE" sz="2400" dirty="0" smtClean="0">
                <a:ea typeface="MS PGothic" pitchFamily="34" charset="-128"/>
              </a:rPr>
              <a:t>I. Wichtige Neuerungen</a:t>
            </a:r>
          </a:p>
        </p:txBody>
      </p:sp>
      <p:sp>
        <p:nvSpPr>
          <p:cNvPr id="40963" name="Inhaltsplatzhalter 2"/>
          <p:cNvSpPr>
            <a:spLocks noGrp="1"/>
          </p:cNvSpPr>
          <p:nvPr>
            <p:ph idx="1"/>
          </p:nvPr>
        </p:nvSpPr>
        <p:spPr>
          <a:xfrm>
            <a:off x="498475" y="2028825"/>
            <a:ext cx="8064500" cy="3648075"/>
          </a:xfrm>
          <a:noFill/>
          <a:ln w="19050">
            <a:noFill/>
            <a:miter lim="800000"/>
            <a:headEnd/>
            <a:tailEnd/>
          </a:ln>
        </p:spPr>
        <p:txBody>
          <a:bodyPr/>
          <a:lstStyle/>
          <a:p>
            <a:pPr marL="450850" indent="-273050"/>
            <a:endParaRPr lang="de-DE" sz="2000" dirty="0" smtClean="0"/>
          </a:p>
          <a:p>
            <a:pPr marL="450850" indent="-273050"/>
            <a:r>
              <a:rPr lang="de-DE" sz="2000" dirty="0" smtClean="0"/>
              <a:t>Biologie, Chemie, Physik und Ernährungslehre mit weitgehend identischen übergeordneten Kompetenzen </a:t>
            </a:r>
          </a:p>
          <a:p>
            <a:pPr marL="450850" indent="-273050"/>
            <a:r>
              <a:rPr lang="de-DE" sz="2000" dirty="0" smtClean="0"/>
              <a:t>Ausweis einer Kompetenzprogression in zwei Stufen</a:t>
            </a:r>
          </a:p>
          <a:p>
            <a:pPr marL="450850" indent="-273050"/>
            <a:r>
              <a:rPr lang="de-DE" sz="2000" dirty="0" smtClean="0"/>
              <a:t>Expliziter Ausweis von Anforderungen im GK und LK (übergeordnete Kompetenzerwartungen, inhaltliche Schwerpunkte, inhaltlich konkretisierte Kompetenzerwartungen)</a:t>
            </a:r>
          </a:p>
          <a:p>
            <a:pPr marL="450850" indent="-273050"/>
            <a:r>
              <a:rPr lang="de-DE" sz="2000" dirty="0" smtClean="0"/>
              <a:t>(Weitgehender) Verzicht auf Vorschriften  oder Vorschläge zur Unterrichtsgestaltung</a:t>
            </a:r>
          </a:p>
        </p:txBody>
      </p:sp>
      <p:sp>
        <p:nvSpPr>
          <p:cNvPr id="2" name="Foliennummernplatzhalter 1"/>
          <p:cNvSpPr>
            <a:spLocks noGrp="1"/>
          </p:cNvSpPr>
          <p:nvPr>
            <p:ph type="sldNum" sz="quarter" idx="10"/>
          </p:nvPr>
        </p:nvSpPr>
        <p:spPr/>
        <p:txBody>
          <a:bodyPr/>
          <a:lstStyle/>
          <a:p>
            <a:pPr>
              <a:defRPr/>
            </a:pPr>
            <a:fld id="{7D9FB389-A331-4DBC-90ED-1118711670DF}" type="slidenum">
              <a:rPr lang="de-DE" smtClean="0"/>
              <a:pPr>
                <a:defRPr/>
              </a:pPr>
              <a:t>31</a:t>
            </a:fld>
            <a:endParaRPr lang="de-DE"/>
          </a:p>
        </p:txBody>
      </p:sp>
    </p:spTree>
  </p:cSld>
  <p:clrMapOvr>
    <a:masterClrMapping/>
  </p:clrMapOvr>
  <p:transition advClick="0" advTm="10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8313" y="1310481"/>
            <a:ext cx="8304212" cy="647700"/>
          </a:xfrm>
        </p:spPr>
        <p:txBody>
          <a:bodyPr lIns="91440" tIns="45720" rIns="91440" bIns="45720"/>
          <a:lstStyle/>
          <a:p>
            <a:r>
              <a:rPr lang="de-DE" sz="2400" dirty="0" smtClean="0">
                <a:ea typeface="MS PGothic" pitchFamily="34" charset="-128"/>
              </a:rPr>
              <a:t>II. Der neue Kernlehrplan Ernährungslehre - Kompetenzbereiche</a:t>
            </a:r>
            <a:endParaRPr lang="de-DE" sz="1800" b="0" dirty="0" smtClean="0">
              <a:solidFill>
                <a:schemeClr val="accent2"/>
              </a:solidFill>
              <a:ea typeface="MS PGothic" pitchFamily="34" charset="-128"/>
            </a:endParaRPr>
          </a:p>
        </p:txBody>
      </p:sp>
      <p:sp>
        <p:nvSpPr>
          <p:cNvPr id="41987" name="Rectangle 3"/>
          <p:cNvSpPr>
            <a:spLocks noGrp="1" noChangeArrowheads="1"/>
          </p:cNvSpPr>
          <p:nvPr>
            <p:ph type="body" idx="1"/>
          </p:nvPr>
        </p:nvSpPr>
        <p:spPr>
          <a:xfrm>
            <a:off x="3632200" y="2336800"/>
            <a:ext cx="4824413" cy="1317625"/>
          </a:xfrm>
          <a:ln w="19050">
            <a:solidFill>
              <a:schemeClr val="tx1"/>
            </a:solidFill>
            <a:miter lim="800000"/>
            <a:headEnd/>
            <a:tailEnd/>
          </a:ln>
        </p:spPr>
        <p:txBody>
          <a:bodyPr lIns="91440" tIns="45720" rIns="91440" bIns="45720"/>
          <a:lstStyle/>
          <a:p>
            <a:pPr marL="542925" indent="-542925">
              <a:lnSpc>
                <a:spcPct val="80000"/>
              </a:lnSpc>
              <a:buFont typeface="Times" pitchFamily="18" charset="0"/>
              <a:buNone/>
            </a:pPr>
            <a:r>
              <a:rPr lang="de-DE" sz="2000" smtClean="0"/>
              <a:t>UF1 Wiedergabe</a:t>
            </a:r>
          </a:p>
          <a:p>
            <a:pPr marL="542925" indent="-542925">
              <a:lnSpc>
                <a:spcPct val="80000"/>
              </a:lnSpc>
              <a:buFont typeface="Times" pitchFamily="18" charset="0"/>
              <a:buNone/>
            </a:pPr>
            <a:r>
              <a:rPr lang="de-DE" sz="2000" smtClean="0"/>
              <a:t>UF2 Auswahl</a:t>
            </a:r>
          </a:p>
          <a:p>
            <a:pPr marL="542925" indent="-542925">
              <a:lnSpc>
                <a:spcPct val="80000"/>
              </a:lnSpc>
              <a:buFont typeface="Times" pitchFamily="18" charset="0"/>
              <a:buNone/>
            </a:pPr>
            <a:r>
              <a:rPr lang="de-DE" sz="2000" smtClean="0"/>
              <a:t>UF3 Systematisierung</a:t>
            </a:r>
          </a:p>
          <a:p>
            <a:pPr marL="542925" indent="-542925">
              <a:lnSpc>
                <a:spcPct val="80000"/>
              </a:lnSpc>
              <a:buFont typeface="Times" pitchFamily="18" charset="0"/>
              <a:buNone/>
            </a:pPr>
            <a:r>
              <a:rPr lang="de-DE" sz="2000" smtClean="0"/>
              <a:t>UF4 Vernetzung</a:t>
            </a:r>
          </a:p>
        </p:txBody>
      </p:sp>
      <p:sp>
        <p:nvSpPr>
          <p:cNvPr id="41988" name="Text Box 4"/>
          <p:cNvSpPr txBox="1">
            <a:spLocks noChangeArrowheads="1"/>
          </p:cNvSpPr>
          <p:nvPr/>
        </p:nvSpPr>
        <p:spPr bwMode="auto">
          <a:xfrm>
            <a:off x="539750" y="2336800"/>
            <a:ext cx="2663825" cy="841375"/>
          </a:xfrm>
          <a:prstGeom prst="rect">
            <a:avLst/>
          </a:prstGeom>
          <a:solidFill>
            <a:srgbClr val="FFCC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U</a:t>
            </a:r>
            <a:r>
              <a:rPr lang="de-DE" sz="2400" b="1">
                <a:solidFill>
                  <a:srgbClr val="002060"/>
                </a:solidFill>
                <a:ea typeface="ヒラギノ角ゴ Pro W3" pitchFamily="-112" charset="-128"/>
              </a:rPr>
              <a:t>mgang mit </a:t>
            </a:r>
            <a:r>
              <a:rPr lang="de-DE" sz="2400" b="1">
                <a:solidFill>
                  <a:srgbClr val="FF0000"/>
                </a:solidFill>
                <a:ea typeface="ヒラギノ角ゴ Pro W3" pitchFamily="-112" charset="-128"/>
              </a:rPr>
              <a:t>F</a:t>
            </a:r>
            <a:r>
              <a:rPr lang="de-DE" sz="2400" b="1">
                <a:solidFill>
                  <a:srgbClr val="002060"/>
                </a:solidFill>
                <a:ea typeface="ヒラギノ角ゴ Pro W3" pitchFamily="-112" charset="-128"/>
              </a:rPr>
              <a:t>achwissen</a:t>
            </a:r>
          </a:p>
        </p:txBody>
      </p:sp>
      <p:sp>
        <p:nvSpPr>
          <p:cNvPr id="41989" name="Text Box 5"/>
          <p:cNvSpPr txBox="1">
            <a:spLocks noChangeArrowheads="1"/>
          </p:cNvSpPr>
          <p:nvPr/>
        </p:nvSpPr>
        <p:spPr bwMode="auto">
          <a:xfrm>
            <a:off x="539750" y="3338513"/>
            <a:ext cx="2663825" cy="8509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E</a:t>
            </a:r>
            <a:r>
              <a:rPr lang="de-DE" sz="2400" b="1">
                <a:solidFill>
                  <a:schemeClr val="bg1"/>
                </a:solidFill>
                <a:ea typeface="ヒラギノ角ゴ Pro W3" pitchFamily="-112" charset="-128"/>
              </a:rPr>
              <a:t>rkenntnis-gewinnung</a:t>
            </a:r>
          </a:p>
        </p:txBody>
      </p:sp>
      <p:sp>
        <p:nvSpPr>
          <p:cNvPr id="41990" name="Text Box 6"/>
          <p:cNvSpPr txBox="1">
            <a:spLocks noChangeArrowheads="1"/>
          </p:cNvSpPr>
          <p:nvPr/>
        </p:nvSpPr>
        <p:spPr bwMode="auto">
          <a:xfrm>
            <a:off x="539750" y="4381500"/>
            <a:ext cx="2663825" cy="8509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K</a:t>
            </a:r>
            <a:r>
              <a:rPr lang="de-DE" sz="2400" b="1">
                <a:solidFill>
                  <a:schemeClr val="bg1"/>
                </a:solidFill>
                <a:ea typeface="ヒラギノ角ゴ Pro W3" pitchFamily="-112" charset="-128"/>
              </a:rPr>
              <a:t>ommunikation</a:t>
            </a:r>
            <a:br>
              <a:rPr lang="de-DE" sz="2400" b="1">
                <a:solidFill>
                  <a:schemeClr val="bg1"/>
                </a:solidFill>
                <a:ea typeface="ヒラギノ角ゴ Pro W3" pitchFamily="-112" charset="-128"/>
              </a:rPr>
            </a:br>
            <a:endParaRPr lang="de-DE" sz="2400" b="1">
              <a:solidFill>
                <a:schemeClr val="bg1"/>
              </a:solidFill>
              <a:ea typeface="ヒラギノ角ゴ Pro W3" pitchFamily="-112" charset="-128"/>
            </a:endParaRPr>
          </a:p>
        </p:txBody>
      </p:sp>
      <p:sp>
        <p:nvSpPr>
          <p:cNvPr id="41991" name="Text Box 7"/>
          <p:cNvSpPr txBox="1">
            <a:spLocks noChangeArrowheads="1"/>
          </p:cNvSpPr>
          <p:nvPr/>
        </p:nvSpPr>
        <p:spPr bwMode="auto">
          <a:xfrm>
            <a:off x="539750" y="5386388"/>
            <a:ext cx="2663825" cy="8509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B</a:t>
            </a:r>
            <a:r>
              <a:rPr lang="de-DE" sz="2400" b="1">
                <a:solidFill>
                  <a:schemeClr val="bg1"/>
                </a:solidFill>
                <a:ea typeface="ヒラギノ角ゴ Pro W3" pitchFamily="-112" charset="-128"/>
              </a:rPr>
              <a:t>ewertung</a:t>
            </a:r>
            <a:br>
              <a:rPr lang="de-DE" sz="2400" b="1">
                <a:solidFill>
                  <a:schemeClr val="bg1"/>
                </a:solidFill>
                <a:ea typeface="ヒラギノ角ゴ Pro W3" pitchFamily="-112" charset="-128"/>
              </a:rPr>
            </a:br>
            <a:endParaRPr lang="de-DE" sz="2400" b="1">
              <a:solidFill>
                <a:schemeClr val="bg1"/>
              </a:solidFill>
              <a:ea typeface="ヒラギノ角ゴ Pro W3" pitchFamily="-112" charset="-128"/>
            </a:endParaRPr>
          </a:p>
        </p:txBody>
      </p:sp>
      <p:sp>
        <p:nvSpPr>
          <p:cNvPr id="41992" name="Line 8"/>
          <p:cNvSpPr>
            <a:spLocks noChangeShapeType="1"/>
          </p:cNvSpPr>
          <p:nvPr/>
        </p:nvSpPr>
        <p:spPr bwMode="auto">
          <a:xfrm>
            <a:off x="3203575" y="2763837"/>
            <a:ext cx="431800" cy="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993" name="Text Box 9"/>
          <p:cNvSpPr txBox="1">
            <a:spLocks noChangeArrowheads="1"/>
          </p:cNvSpPr>
          <p:nvPr/>
        </p:nvSpPr>
        <p:spPr bwMode="auto">
          <a:xfrm>
            <a:off x="3632200" y="1939131"/>
            <a:ext cx="4583113"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dirty="0">
                <a:ea typeface="ヒラギノ角ゴ Pro W3" pitchFamily="-112" charset="-128"/>
              </a:rPr>
              <a:t>Übergeordnete Kompetenzen (Teilaspekte)</a:t>
            </a:r>
          </a:p>
        </p:txBody>
      </p:sp>
      <p:sp>
        <p:nvSpPr>
          <p:cNvPr id="2" name="Foliennummernplatzhalter 1"/>
          <p:cNvSpPr>
            <a:spLocks noGrp="1"/>
          </p:cNvSpPr>
          <p:nvPr>
            <p:ph type="sldNum" sz="quarter" idx="10"/>
          </p:nvPr>
        </p:nvSpPr>
        <p:spPr/>
        <p:txBody>
          <a:bodyPr/>
          <a:lstStyle/>
          <a:p>
            <a:pPr>
              <a:defRPr/>
            </a:pPr>
            <a:fld id="{7D9FB389-A331-4DBC-90ED-1118711670DF}" type="slidenum">
              <a:rPr lang="de-DE" smtClean="0"/>
              <a:pPr>
                <a:defRPr/>
              </a:pPr>
              <a:t>32</a:t>
            </a:fld>
            <a:endParaRPr lang="de-DE"/>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8313" y="1282700"/>
            <a:ext cx="8370887" cy="490538"/>
          </a:xfrm>
        </p:spPr>
        <p:txBody>
          <a:bodyPr lIns="91440" tIns="45720" rIns="91440" bIns="45720"/>
          <a:lstStyle/>
          <a:p>
            <a:r>
              <a:rPr lang="de-DE" sz="2400" dirty="0" smtClean="0">
                <a:ea typeface="MS PGothic" pitchFamily="34" charset="-128"/>
              </a:rPr>
              <a:t>II. Der neue Kernlehrplan Ernährungslehre - Kompetenzbereiche</a:t>
            </a:r>
            <a:endParaRPr lang="de-DE" sz="1800" b="0" dirty="0" smtClean="0">
              <a:solidFill>
                <a:schemeClr val="accent2"/>
              </a:solidFill>
              <a:ea typeface="MS PGothic" pitchFamily="34" charset="-128"/>
            </a:endParaRPr>
          </a:p>
        </p:txBody>
      </p:sp>
      <p:sp>
        <p:nvSpPr>
          <p:cNvPr id="43011" name="Rectangle 3"/>
          <p:cNvSpPr>
            <a:spLocks noGrp="1" noChangeArrowheads="1"/>
          </p:cNvSpPr>
          <p:nvPr>
            <p:ph type="body" idx="1"/>
          </p:nvPr>
        </p:nvSpPr>
        <p:spPr>
          <a:xfrm>
            <a:off x="3635375" y="2493963"/>
            <a:ext cx="4824413" cy="2211387"/>
          </a:xfrm>
          <a:ln w="19050">
            <a:solidFill>
              <a:schemeClr val="tx1"/>
            </a:solidFill>
            <a:miter lim="800000"/>
            <a:headEnd/>
            <a:tailEnd/>
          </a:ln>
        </p:spPr>
        <p:txBody>
          <a:bodyPr lIns="91440" tIns="45720" rIns="91440" bIns="45720"/>
          <a:lstStyle/>
          <a:p>
            <a:pPr marL="447675" indent="-447675">
              <a:lnSpc>
                <a:spcPct val="80000"/>
              </a:lnSpc>
              <a:buFont typeface="Times" pitchFamily="18" charset="0"/>
              <a:buNone/>
            </a:pPr>
            <a:r>
              <a:rPr lang="de-DE" sz="2000" dirty="0" smtClean="0"/>
              <a:t>E1 Probleme und Fragestellungen </a:t>
            </a:r>
          </a:p>
          <a:p>
            <a:pPr marL="447675" indent="-447675">
              <a:lnSpc>
                <a:spcPct val="80000"/>
              </a:lnSpc>
              <a:buFont typeface="Times" pitchFamily="18" charset="0"/>
              <a:buNone/>
            </a:pPr>
            <a:r>
              <a:rPr lang="de-DE" sz="2000" dirty="0" smtClean="0"/>
              <a:t>E2 Wahrnehmung und Messung</a:t>
            </a:r>
          </a:p>
          <a:p>
            <a:pPr marL="447675" indent="-447675">
              <a:lnSpc>
                <a:spcPct val="80000"/>
              </a:lnSpc>
              <a:buFont typeface="Times" pitchFamily="18" charset="0"/>
              <a:buNone/>
            </a:pPr>
            <a:r>
              <a:rPr lang="de-DE" sz="2000" dirty="0" smtClean="0"/>
              <a:t>E3 Hypothesen</a:t>
            </a:r>
          </a:p>
          <a:p>
            <a:pPr marL="447675" indent="-447675">
              <a:lnSpc>
                <a:spcPct val="80000"/>
              </a:lnSpc>
              <a:buFont typeface="Times" pitchFamily="18" charset="0"/>
              <a:buNone/>
            </a:pPr>
            <a:r>
              <a:rPr lang="de-DE" sz="2000" dirty="0" smtClean="0"/>
              <a:t>E4 Untersuchungen und Experimente</a:t>
            </a:r>
          </a:p>
          <a:p>
            <a:pPr marL="447675" indent="-447675">
              <a:lnSpc>
                <a:spcPct val="80000"/>
              </a:lnSpc>
              <a:buFont typeface="Times" pitchFamily="18" charset="0"/>
              <a:buNone/>
            </a:pPr>
            <a:r>
              <a:rPr lang="de-DE" sz="2000" dirty="0" smtClean="0"/>
              <a:t>E5 Auswertung</a:t>
            </a:r>
          </a:p>
          <a:p>
            <a:pPr marL="447675" indent="-447675">
              <a:lnSpc>
                <a:spcPct val="80000"/>
              </a:lnSpc>
              <a:buFont typeface="Times" pitchFamily="18" charset="0"/>
              <a:buNone/>
            </a:pPr>
            <a:r>
              <a:rPr lang="de-DE" sz="2000" dirty="0" smtClean="0"/>
              <a:t>E6 Modelle </a:t>
            </a:r>
          </a:p>
          <a:p>
            <a:pPr marL="447675" indent="-447675">
              <a:lnSpc>
                <a:spcPct val="80000"/>
              </a:lnSpc>
              <a:buFont typeface="Times" pitchFamily="18" charset="0"/>
              <a:buNone/>
            </a:pPr>
            <a:r>
              <a:rPr lang="de-DE" sz="2000" dirty="0" smtClean="0"/>
              <a:t>E7 Arbeits- und Denkweisen</a:t>
            </a:r>
          </a:p>
        </p:txBody>
      </p:sp>
      <p:sp>
        <p:nvSpPr>
          <p:cNvPr id="43012" name="Text Box 4"/>
          <p:cNvSpPr txBox="1">
            <a:spLocks noChangeArrowheads="1"/>
          </p:cNvSpPr>
          <p:nvPr/>
        </p:nvSpPr>
        <p:spPr bwMode="auto">
          <a:xfrm>
            <a:off x="539750" y="2249488"/>
            <a:ext cx="2663825" cy="841375"/>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U</a:t>
            </a:r>
            <a:r>
              <a:rPr lang="de-DE" sz="2400" b="1">
                <a:solidFill>
                  <a:schemeClr val="bg1"/>
                </a:solidFill>
                <a:ea typeface="ヒラギノ角ゴ Pro W3" pitchFamily="-112" charset="-128"/>
              </a:rPr>
              <a:t>mgang mit </a:t>
            </a:r>
            <a:r>
              <a:rPr lang="de-DE" sz="2400" b="1">
                <a:solidFill>
                  <a:srgbClr val="FF0000"/>
                </a:solidFill>
                <a:ea typeface="ヒラギノ角ゴ Pro W3" pitchFamily="-112" charset="-128"/>
              </a:rPr>
              <a:t>F</a:t>
            </a:r>
            <a:r>
              <a:rPr lang="de-DE" sz="2400" b="1">
                <a:solidFill>
                  <a:schemeClr val="bg1"/>
                </a:solidFill>
                <a:ea typeface="ヒラギノ角ゴ Pro W3" pitchFamily="-112" charset="-128"/>
              </a:rPr>
              <a:t>achwissen</a:t>
            </a:r>
          </a:p>
        </p:txBody>
      </p:sp>
      <p:sp>
        <p:nvSpPr>
          <p:cNvPr id="43013" name="Text Box 5"/>
          <p:cNvSpPr txBox="1">
            <a:spLocks noChangeArrowheads="1"/>
          </p:cNvSpPr>
          <p:nvPr/>
        </p:nvSpPr>
        <p:spPr bwMode="auto">
          <a:xfrm>
            <a:off x="539750" y="3281363"/>
            <a:ext cx="2663825" cy="85090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E</a:t>
            </a:r>
            <a:r>
              <a:rPr lang="de-DE" sz="2400" b="1">
                <a:solidFill>
                  <a:srgbClr val="002060"/>
                </a:solidFill>
                <a:ea typeface="ヒラギノ角ゴ Pro W3" pitchFamily="-112" charset="-128"/>
              </a:rPr>
              <a:t>rkenntnis-gewinnung</a:t>
            </a:r>
          </a:p>
        </p:txBody>
      </p:sp>
      <p:sp>
        <p:nvSpPr>
          <p:cNvPr id="43014" name="Text Box 6"/>
          <p:cNvSpPr txBox="1">
            <a:spLocks noChangeArrowheads="1"/>
          </p:cNvSpPr>
          <p:nvPr/>
        </p:nvSpPr>
        <p:spPr bwMode="auto">
          <a:xfrm>
            <a:off x="539749" y="4356100"/>
            <a:ext cx="2663825" cy="8509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K</a:t>
            </a:r>
            <a:r>
              <a:rPr lang="de-DE" sz="2400" b="1">
                <a:solidFill>
                  <a:schemeClr val="bg1"/>
                </a:solidFill>
                <a:ea typeface="ヒラギノ角ゴ Pro W3" pitchFamily="-112" charset="-128"/>
              </a:rPr>
              <a:t>ommunikation</a:t>
            </a:r>
            <a:br>
              <a:rPr lang="de-DE" sz="2400" b="1">
                <a:solidFill>
                  <a:schemeClr val="bg1"/>
                </a:solidFill>
                <a:ea typeface="ヒラギノ角ゴ Pro W3" pitchFamily="-112" charset="-128"/>
              </a:rPr>
            </a:br>
            <a:endParaRPr lang="de-DE" sz="2400" b="1">
              <a:solidFill>
                <a:schemeClr val="bg1"/>
              </a:solidFill>
              <a:ea typeface="ヒラギノ角ゴ Pro W3" pitchFamily="-112" charset="-128"/>
            </a:endParaRPr>
          </a:p>
        </p:txBody>
      </p:sp>
      <p:sp>
        <p:nvSpPr>
          <p:cNvPr id="43015" name="Text Box 7"/>
          <p:cNvSpPr txBox="1">
            <a:spLocks noChangeArrowheads="1"/>
          </p:cNvSpPr>
          <p:nvPr/>
        </p:nvSpPr>
        <p:spPr bwMode="auto">
          <a:xfrm>
            <a:off x="539750" y="5386388"/>
            <a:ext cx="2663825" cy="8509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B</a:t>
            </a:r>
            <a:r>
              <a:rPr lang="de-DE" sz="2400" b="1">
                <a:solidFill>
                  <a:schemeClr val="bg1"/>
                </a:solidFill>
                <a:ea typeface="ヒラギノ角ゴ Pro W3" pitchFamily="-112" charset="-128"/>
              </a:rPr>
              <a:t>ewertung</a:t>
            </a:r>
            <a:br>
              <a:rPr lang="de-DE" sz="2400" b="1">
                <a:solidFill>
                  <a:schemeClr val="bg1"/>
                </a:solidFill>
                <a:ea typeface="ヒラギノ角ゴ Pro W3" pitchFamily="-112" charset="-128"/>
              </a:rPr>
            </a:br>
            <a:endParaRPr lang="de-DE" sz="2400" b="1">
              <a:solidFill>
                <a:schemeClr val="bg1"/>
              </a:solidFill>
              <a:ea typeface="ヒラギノ角ゴ Pro W3" pitchFamily="-112" charset="-128"/>
            </a:endParaRPr>
          </a:p>
        </p:txBody>
      </p:sp>
      <p:sp>
        <p:nvSpPr>
          <p:cNvPr id="43016" name="Line 8"/>
          <p:cNvSpPr>
            <a:spLocks noChangeShapeType="1"/>
          </p:cNvSpPr>
          <p:nvPr/>
        </p:nvSpPr>
        <p:spPr bwMode="auto">
          <a:xfrm>
            <a:off x="3203575" y="3706813"/>
            <a:ext cx="431800" cy="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17" name="Text Box 14"/>
          <p:cNvSpPr txBox="1">
            <a:spLocks noChangeArrowheads="1"/>
          </p:cNvSpPr>
          <p:nvPr/>
        </p:nvSpPr>
        <p:spPr bwMode="auto">
          <a:xfrm>
            <a:off x="3632200" y="1773238"/>
            <a:ext cx="4583113"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dirty="0">
                <a:ea typeface="ヒラギノ角ゴ Pro W3" pitchFamily="-112" charset="-128"/>
              </a:rPr>
              <a:t>Übergeordnete Kompetenzen (Teilaspekte)</a:t>
            </a:r>
          </a:p>
        </p:txBody>
      </p:sp>
      <p:sp>
        <p:nvSpPr>
          <p:cNvPr id="2" name="Foliennummernplatzhalter 1"/>
          <p:cNvSpPr>
            <a:spLocks noGrp="1"/>
          </p:cNvSpPr>
          <p:nvPr>
            <p:ph type="sldNum" sz="quarter" idx="10"/>
          </p:nvPr>
        </p:nvSpPr>
        <p:spPr/>
        <p:txBody>
          <a:bodyPr/>
          <a:lstStyle/>
          <a:p>
            <a:pPr>
              <a:defRPr/>
            </a:pPr>
            <a:fld id="{7D9FB389-A331-4DBC-90ED-1118711670DF}" type="slidenum">
              <a:rPr lang="de-DE" smtClean="0"/>
              <a:pPr>
                <a:defRPr/>
              </a:pPr>
              <a:t>33</a:t>
            </a:fld>
            <a:endParaRPr lang="de-DE"/>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8313" y="1282700"/>
            <a:ext cx="8418512" cy="490538"/>
          </a:xfrm>
        </p:spPr>
        <p:txBody>
          <a:bodyPr lIns="91440" tIns="45720" rIns="91440" bIns="45720"/>
          <a:lstStyle/>
          <a:p>
            <a:r>
              <a:rPr lang="de-DE" sz="2400" dirty="0" smtClean="0">
                <a:ea typeface="MS PGothic" pitchFamily="34" charset="-128"/>
              </a:rPr>
              <a:t>II. Der neue Kernlehrplan Ernährungslehre - Kompetenzbereiche</a:t>
            </a:r>
            <a:endParaRPr lang="de-DE" sz="1800" b="0" dirty="0" smtClean="0">
              <a:solidFill>
                <a:schemeClr val="accent2"/>
              </a:solidFill>
              <a:ea typeface="MS PGothic" pitchFamily="34" charset="-128"/>
            </a:endParaRPr>
          </a:p>
        </p:txBody>
      </p:sp>
      <p:sp>
        <p:nvSpPr>
          <p:cNvPr id="44035" name="Rectangle 3"/>
          <p:cNvSpPr>
            <a:spLocks noGrp="1" noChangeArrowheads="1"/>
          </p:cNvSpPr>
          <p:nvPr>
            <p:ph type="body" idx="1"/>
          </p:nvPr>
        </p:nvSpPr>
        <p:spPr>
          <a:xfrm>
            <a:off x="3635375" y="4229100"/>
            <a:ext cx="4824413" cy="1304925"/>
          </a:xfrm>
          <a:ln w="19050">
            <a:solidFill>
              <a:schemeClr val="tx1"/>
            </a:solidFill>
            <a:miter lim="800000"/>
            <a:headEnd/>
            <a:tailEnd/>
          </a:ln>
        </p:spPr>
        <p:txBody>
          <a:bodyPr lIns="91440" tIns="45720" rIns="91440" bIns="45720"/>
          <a:lstStyle/>
          <a:p>
            <a:pPr marL="447675" indent="-447675">
              <a:lnSpc>
                <a:spcPct val="80000"/>
              </a:lnSpc>
              <a:buFont typeface="Times" pitchFamily="18" charset="0"/>
              <a:buNone/>
            </a:pPr>
            <a:r>
              <a:rPr lang="de-DE" sz="2000" smtClean="0"/>
              <a:t>K1 Dokumentation</a:t>
            </a:r>
          </a:p>
          <a:p>
            <a:pPr marL="447675" indent="-447675">
              <a:lnSpc>
                <a:spcPct val="80000"/>
              </a:lnSpc>
              <a:buFont typeface="Times" pitchFamily="18" charset="0"/>
              <a:buNone/>
            </a:pPr>
            <a:r>
              <a:rPr lang="de-DE" sz="2000" smtClean="0"/>
              <a:t>K2 Recherche</a:t>
            </a:r>
          </a:p>
          <a:p>
            <a:pPr marL="447675" indent="-447675">
              <a:lnSpc>
                <a:spcPct val="80000"/>
              </a:lnSpc>
              <a:buFont typeface="Times" pitchFamily="18" charset="0"/>
              <a:buNone/>
            </a:pPr>
            <a:r>
              <a:rPr lang="de-DE" sz="2000" smtClean="0"/>
              <a:t>K3 Präsentation</a:t>
            </a:r>
          </a:p>
          <a:p>
            <a:pPr marL="447675" indent="-447675">
              <a:lnSpc>
                <a:spcPct val="80000"/>
              </a:lnSpc>
              <a:buFont typeface="Times" pitchFamily="18" charset="0"/>
              <a:buNone/>
            </a:pPr>
            <a:r>
              <a:rPr lang="de-DE" sz="2000" smtClean="0"/>
              <a:t>K4 Argumentation</a:t>
            </a:r>
          </a:p>
        </p:txBody>
      </p:sp>
      <p:sp>
        <p:nvSpPr>
          <p:cNvPr id="44036" name="Text Box 4"/>
          <p:cNvSpPr txBox="1">
            <a:spLocks noChangeArrowheads="1"/>
          </p:cNvSpPr>
          <p:nvPr/>
        </p:nvSpPr>
        <p:spPr bwMode="auto">
          <a:xfrm>
            <a:off x="539750" y="2249488"/>
            <a:ext cx="2663825" cy="841375"/>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U</a:t>
            </a:r>
            <a:r>
              <a:rPr lang="de-DE" sz="2400" b="1">
                <a:solidFill>
                  <a:schemeClr val="bg1"/>
                </a:solidFill>
                <a:ea typeface="ヒラギノ角ゴ Pro W3" pitchFamily="-112" charset="-128"/>
              </a:rPr>
              <a:t>mgang mit </a:t>
            </a:r>
            <a:r>
              <a:rPr lang="de-DE" sz="2400" b="1">
                <a:solidFill>
                  <a:srgbClr val="FF0000"/>
                </a:solidFill>
                <a:ea typeface="ヒラギノ角ゴ Pro W3" pitchFamily="-112" charset="-128"/>
              </a:rPr>
              <a:t>F</a:t>
            </a:r>
            <a:r>
              <a:rPr lang="de-DE" sz="2400" b="1">
                <a:solidFill>
                  <a:schemeClr val="bg1"/>
                </a:solidFill>
                <a:ea typeface="ヒラギノ角ゴ Pro W3" pitchFamily="-112" charset="-128"/>
              </a:rPr>
              <a:t>achwissen</a:t>
            </a:r>
          </a:p>
        </p:txBody>
      </p:sp>
      <p:sp>
        <p:nvSpPr>
          <p:cNvPr id="44037" name="Text Box 5"/>
          <p:cNvSpPr txBox="1">
            <a:spLocks noChangeArrowheads="1"/>
          </p:cNvSpPr>
          <p:nvPr/>
        </p:nvSpPr>
        <p:spPr bwMode="auto">
          <a:xfrm>
            <a:off x="539750" y="3298826"/>
            <a:ext cx="2663825" cy="8509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E</a:t>
            </a:r>
            <a:r>
              <a:rPr lang="de-DE" sz="2400" b="1">
                <a:solidFill>
                  <a:schemeClr val="bg1"/>
                </a:solidFill>
                <a:ea typeface="ヒラギノ角ゴ Pro W3" pitchFamily="-112" charset="-128"/>
              </a:rPr>
              <a:t>rkenntnis-gewinnung</a:t>
            </a:r>
          </a:p>
        </p:txBody>
      </p:sp>
      <p:sp>
        <p:nvSpPr>
          <p:cNvPr id="44038" name="Text Box 6"/>
          <p:cNvSpPr txBox="1">
            <a:spLocks noChangeArrowheads="1"/>
          </p:cNvSpPr>
          <p:nvPr/>
        </p:nvSpPr>
        <p:spPr bwMode="auto">
          <a:xfrm>
            <a:off x="539750" y="4362450"/>
            <a:ext cx="2663825" cy="85090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K</a:t>
            </a:r>
            <a:r>
              <a:rPr lang="de-DE" sz="2400" b="1">
                <a:solidFill>
                  <a:srgbClr val="002060"/>
                </a:solidFill>
                <a:ea typeface="ヒラギノ角ゴ Pro W3" pitchFamily="-112" charset="-128"/>
              </a:rPr>
              <a:t>ommunikation</a:t>
            </a:r>
            <a:r>
              <a:rPr lang="de-DE" sz="2400" b="1">
                <a:solidFill>
                  <a:schemeClr val="bg1"/>
                </a:solidFill>
                <a:ea typeface="ヒラギノ角ゴ Pro W3" pitchFamily="-112" charset="-128"/>
              </a:rPr>
              <a:t/>
            </a:r>
            <a:br>
              <a:rPr lang="de-DE" sz="2400" b="1">
                <a:solidFill>
                  <a:schemeClr val="bg1"/>
                </a:solidFill>
                <a:ea typeface="ヒラギノ角ゴ Pro W3" pitchFamily="-112" charset="-128"/>
              </a:rPr>
            </a:br>
            <a:endParaRPr lang="de-DE" sz="2400" b="1">
              <a:solidFill>
                <a:schemeClr val="bg1"/>
              </a:solidFill>
              <a:ea typeface="ヒラギノ角ゴ Pro W3" pitchFamily="-112" charset="-128"/>
            </a:endParaRPr>
          </a:p>
        </p:txBody>
      </p:sp>
      <p:sp>
        <p:nvSpPr>
          <p:cNvPr id="44039" name="Text Box 7"/>
          <p:cNvSpPr txBox="1">
            <a:spLocks noChangeArrowheads="1"/>
          </p:cNvSpPr>
          <p:nvPr/>
        </p:nvSpPr>
        <p:spPr bwMode="auto">
          <a:xfrm>
            <a:off x="539750" y="5386388"/>
            <a:ext cx="2663825" cy="8509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B</a:t>
            </a:r>
            <a:r>
              <a:rPr lang="de-DE" sz="2400" b="1">
                <a:solidFill>
                  <a:schemeClr val="bg1"/>
                </a:solidFill>
                <a:ea typeface="ヒラギノ角ゴ Pro W3" pitchFamily="-112" charset="-128"/>
              </a:rPr>
              <a:t>ewertung</a:t>
            </a:r>
            <a:br>
              <a:rPr lang="de-DE" sz="2400" b="1">
                <a:solidFill>
                  <a:schemeClr val="bg1"/>
                </a:solidFill>
                <a:ea typeface="ヒラギノ角ゴ Pro W3" pitchFamily="-112" charset="-128"/>
              </a:rPr>
            </a:br>
            <a:endParaRPr lang="de-DE" sz="2400" b="1">
              <a:solidFill>
                <a:schemeClr val="bg1"/>
              </a:solidFill>
              <a:ea typeface="ヒラギノ角ゴ Pro W3" pitchFamily="-112" charset="-128"/>
            </a:endParaRPr>
          </a:p>
        </p:txBody>
      </p:sp>
      <p:sp>
        <p:nvSpPr>
          <p:cNvPr id="44040" name="Line 8"/>
          <p:cNvSpPr>
            <a:spLocks noChangeShapeType="1"/>
          </p:cNvSpPr>
          <p:nvPr/>
        </p:nvSpPr>
        <p:spPr bwMode="auto">
          <a:xfrm>
            <a:off x="3203575" y="4773613"/>
            <a:ext cx="431800" cy="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41" name="Text Box 14"/>
          <p:cNvSpPr txBox="1">
            <a:spLocks noChangeArrowheads="1"/>
          </p:cNvSpPr>
          <p:nvPr/>
        </p:nvSpPr>
        <p:spPr bwMode="auto">
          <a:xfrm>
            <a:off x="3632200" y="1773238"/>
            <a:ext cx="4583113"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a:ea typeface="ヒラギノ角ゴ Pro W3" pitchFamily="-112" charset="-128"/>
              </a:rPr>
              <a:t>Übergeordnete Kompetenzen (Teilaspekte)</a:t>
            </a:r>
          </a:p>
        </p:txBody>
      </p:sp>
      <p:sp>
        <p:nvSpPr>
          <p:cNvPr id="2" name="Foliennummernplatzhalter 1"/>
          <p:cNvSpPr>
            <a:spLocks noGrp="1"/>
          </p:cNvSpPr>
          <p:nvPr>
            <p:ph type="sldNum" sz="quarter" idx="10"/>
          </p:nvPr>
        </p:nvSpPr>
        <p:spPr/>
        <p:txBody>
          <a:bodyPr/>
          <a:lstStyle/>
          <a:p>
            <a:pPr>
              <a:defRPr/>
            </a:pPr>
            <a:fld id="{7D9FB389-A331-4DBC-90ED-1118711670DF}" type="slidenum">
              <a:rPr lang="de-DE" smtClean="0"/>
              <a:pPr>
                <a:defRPr/>
              </a:pPr>
              <a:t>34</a:t>
            </a:fld>
            <a:endParaRPr lang="de-DE"/>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76582" y="1289713"/>
            <a:ext cx="8447087" cy="490538"/>
          </a:xfrm>
        </p:spPr>
        <p:txBody>
          <a:bodyPr lIns="91440" tIns="45720" rIns="91440" bIns="45720"/>
          <a:lstStyle/>
          <a:p>
            <a:r>
              <a:rPr lang="de-DE" sz="2400" dirty="0" smtClean="0">
                <a:ea typeface="MS PGothic" pitchFamily="34" charset="-128"/>
              </a:rPr>
              <a:t>II. Der neue Kernlehrplan Ernährungslehre - Kompetenzbereiche</a:t>
            </a:r>
            <a:endParaRPr lang="de-DE" sz="1800" b="0" dirty="0" smtClean="0">
              <a:solidFill>
                <a:schemeClr val="accent2"/>
              </a:solidFill>
              <a:ea typeface="MS PGothic" pitchFamily="34" charset="-128"/>
            </a:endParaRPr>
          </a:p>
        </p:txBody>
      </p:sp>
      <p:sp>
        <p:nvSpPr>
          <p:cNvPr id="45059" name="Rectangle 3"/>
          <p:cNvSpPr>
            <a:spLocks noGrp="1" noChangeArrowheads="1"/>
          </p:cNvSpPr>
          <p:nvPr>
            <p:ph type="body" idx="1"/>
          </p:nvPr>
        </p:nvSpPr>
        <p:spPr>
          <a:xfrm>
            <a:off x="3635375" y="4654550"/>
            <a:ext cx="4824413" cy="1582738"/>
          </a:xfrm>
          <a:ln w="19050">
            <a:solidFill>
              <a:schemeClr val="tx1"/>
            </a:solidFill>
            <a:miter lim="800000"/>
            <a:headEnd/>
            <a:tailEnd/>
          </a:ln>
        </p:spPr>
        <p:txBody>
          <a:bodyPr lIns="91440" tIns="45720" rIns="91440" bIns="45720"/>
          <a:lstStyle/>
          <a:p>
            <a:pPr marL="447675" indent="-447675">
              <a:buFont typeface="Times" pitchFamily="18" charset="0"/>
              <a:buNone/>
            </a:pPr>
            <a:r>
              <a:rPr lang="de-DE" sz="2000" smtClean="0"/>
              <a:t>B1 Kriterien</a:t>
            </a:r>
          </a:p>
          <a:p>
            <a:pPr marL="447675" indent="-447675">
              <a:buFont typeface="Times" pitchFamily="18" charset="0"/>
              <a:buNone/>
            </a:pPr>
            <a:r>
              <a:rPr lang="de-DE" sz="2000" smtClean="0"/>
              <a:t>B2 Entscheidungen</a:t>
            </a:r>
          </a:p>
          <a:p>
            <a:pPr marL="447675" indent="-447675">
              <a:buFont typeface="Times" pitchFamily="18" charset="0"/>
              <a:buNone/>
            </a:pPr>
            <a:r>
              <a:rPr lang="de-DE" sz="2000" smtClean="0"/>
              <a:t>B3 Werte und Normen</a:t>
            </a:r>
          </a:p>
          <a:p>
            <a:pPr marL="447675" indent="-447675">
              <a:buFont typeface="Times" pitchFamily="18" charset="0"/>
              <a:buNone/>
            </a:pPr>
            <a:r>
              <a:rPr lang="de-DE" sz="2000" smtClean="0"/>
              <a:t>B4 Möglichkeiten und Grenzen </a:t>
            </a:r>
          </a:p>
        </p:txBody>
      </p:sp>
      <p:sp>
        <p:nvSpPr>
          <p:cNvPr id="45060" name="Text Box 4"/>
          <p:cNvSpPr txBox="1">
            <a:spLocks noChangeArrowheads="1"/>
          </p:cNvSpPr>
          <p:nvPr/>
        </p:nvSpPr>
        <p:spPr bwMode="auto">
          <a:xfrm>
            <a:off x="539750" y="2230438"/>
            <a:ext cx="2663825" cy="841375"/>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U</a:t>
            </a:r>
            <a:r>
              <a:rPr lang="de-DE" sz="2400" b="1">
                <a:solidFill>
                  <a:schemeClr val="bg1"/>
                </a:solidFill>
                <a:ea typeface="ヒラギノ角ゴ Pro W3" pitchFamily="-112" charset="-128"/>
              </a:rPr>
              <a:t>mgang mit </a:t>
            </a:r>
            <a:r>
              <a:rPr lang="de-DE" sz="2400" b="1">
                <a:solidFill>
                  <a:srgbClr val="FF0000"/>
                </a:solidFill>
                <a:ea typeface="ヒラギノ角ゴ Pro W3" pitchFamily="-112" charset="-128"/>
              </a:rPr>
              <a:t>F</a:t>
            </a:r>
            <a:r>
              <a:rPr lang="de-DE" sz="2400" b="1">
                <a:solidFill>
                  <a:schemeClr val="bg1"/>
                </a:solidFill>
                <a:ea typeface="ヒラギノ角ゴ Pro W3" pitchFamily="-112" charset="-128"/>
              </a:rPr>
              <a:t>achwissen</a:t>
            </a:r>
          </a:p>
        </p:txBody>
      </p:sp>
      <p:sp>
        <p:nvSpPr>
          <p:cNvPr id="45061" name="Text Box 5"/>
          <p:cNvSpPr txBox="1">
            <a:spLocks noChangeArrowheads="1"/>
          </p:cNvSpPr>
          <p:nvPr/>
        </p:nvSpPr>
        <p:spPr bwMode="auto">
          <a:xfrm>
            <a:off x="539750" y="3287713"/>
            <a:ext cx="2663825" cy="8509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E</a:t>
            </a:r>
            <a:r>
              <a:rPr lang="de-DE" sz="2400" b="1">
                <a:solidFill>
                  <a:schemeClr val="bg1"/>
                </a:solidFill>
                <a:ea typeface="ヒラギノ角ゴ Pro W3" pitchFamily="-112" charset="-128"/>
              </a:rPr>
              <a:t>rkenntnis-gewinnung</a:t>
            </a:r>
          </a:p>
        </p:txBody>
      </p:sp>
      <p:sp>
        <p:nvSpPr>
          <p:cNvPr id="45062" name="Text Box 6"/>
          <p:cNvSpPr txBox="1">
            <a:spLocks noChangeArrowheads="1"/>
          </p:cNvSpPr>
          <p:nvPr/>
        </p:nvSpPr>
        <p:spPr bwMode="auto">
          <a:xfrm>
            <a:off x="539750" y="4352925"/>
            <a:ext cx="2663825" cy="8509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K</a:t>
            </a:r>
            <a:r>
              <a:rPr lang="de-DE" sz="2400" b="1">
                <a:solidFill>
                  <a:schemeClr val="bg1"/>
                </a:solidFill>
                <a:ea typeface="ヒラギノ角ゴ Pro W3" pitchFamily="-112" charset="-128"/>
              </a:rPr>
              <a:t>ommunikation</a:t>
            </a:r>
            <a:r>
              <a:rPr lang="de-DE" sz="2400" b="1">
                <a:solidFill>
                  <a:srgbClr val="FF0000"/>
                </a:solidFill>
                <a:ea typeface="ヒラギノ角ゴ Pro W3" pitchFamily="-112" charset="-128"/>
              </a:rPr>
              <a:t/>
            </a:r>
            <a:br>
              <a:rPr lang="de-DE" sz="2400" b="1">
                <a:solidFill>
                  <a:srgbClr val="FF0000"/>
                </a:solidFill>
                <a:ea typeface="ヒラギノ角ゴ Pro W3" pitchFamily="-112" charset="-128"/>
              </a:rPr>
            </a:br>
            <a:endParaRPr lang="de-DE" sz="2400" b="1">
              <a:solidFill>
                <a:srgbClr val="FF0000"/>
              </a:solidFill>
              <a:ea typeface="ヒラギノ角ゴ Pro W3" pitchFamily="-112" charset="-128"/>
            </a:endParaRPr>
          </a:p>
        </p:txBody>
      </p:sp>
      <p:sp>
        <p:nvSpPr>
          <p:cNvPr id="45063" name="Text Box 7"/>
          <p:cNvSpPr txBox="1">
            <a:spLocks noChangeArrowheads="1"/>
          </p:cNvSpPr>
          <p:nvPr/>
        </p:nvSpPr>
        <p:spPr bwMode="auto">
          <a:xfrm>
            <a:off x="539750" y="5386388"/>
            <a:ext cx="2663825" cy="850900"/>
          </a:xfrm>
          <a:prstGeom prst="rect">
            <a:avLst/>
          </a:prstGeom>
          <a:solidFill>
            <a:srgbClr val="FFCC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a:solidFill>
                  <a:srgbClr val="FF0000"/>
                </a:solidFill>
                <a:ea typeface="ヒラギノ角ゴ Pro W3" pitchFamily="-112" charset="-128"/>
              </a:rPr>
              <a:t>B</a:t>
            </a:r>
            <a:r>
              <a:rPr lang="de-DE" sz="2400" b="1">
                <a:solidFill>
                  <a:srgbClr val="002060"/>
                </a:solidFill>
                <a:ea typeface="ヒラギノ角ゴ Pro W3" pitchFamily="-112" charset="-128"/>
              </a:rPr>
              <a:t>ewertung</a:t>
            </a:r>
            <a:r>
              <a:rPr lang="de-DE" sz="2400" b="1">
                <a:solidFill>
                  <a:schemeClr val="accent2"/>
                </a:solidFill>
                <a:ea typeface="ヒラギノ角ゴ Pro W3" pitchFamily="-112" charset="-128"/>
              </a:rPr>
              <a:t/>
            </a:r>
            <a:br>
              <a:rPr lang="de-DE" sz="2400" b="1">
                <a:solidFill>
                  <a:schemeClr val="accent2"/>
                </a:solidFill>
                <a:ea typeface="ヒラギノ角ゴ Pro W3" pitchFamily="-112" charset="-128"/>
              </a:rPr>
            </a:br>
            <a:endParaRPr lang="de-DE" sz="2400" b="1">
              <a:solidFill>
                <a:schemeClr val="accent2"/>
              </a:solidFill>
              <a:ea typeface="ヒラギノ角ゴ Pro W3" pitchFamily="-112" charset="-128"/>
            </a:endParaRPr>
          </a:p>
        </p:txBody>
      </p:sp>
      <p:sp>
        <p:nvSpPr>
          <p:cNvPr id="45064" name="Line 8"/>
          <p:cNvSpPr>
            <a:spLocks noChangeShapeType="1"/>
          </p:cNvSpPr>
          <p:nvPr/>
        </p:nvSpPr>
        <p:spPr bwMode="auto">
          <a:xfrm>
            <a:off x="3203575" y="5805488"/>
            <a:ext cx="431800" cy="0"/>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65" name="Text Box 9"/>
          <p:cNvSpPr txBox="1">
            <a:spLocks noChangeArrowheads="1"/>
          </p:cNvSpPr>
          <p:nvPr/>
        </p:nvSpPr>
        <p:spPr bwMode="auto">
          <a:xfrm>
            <a:off x="3635375" y="1939131"/>
            <a:ext cx="4583113"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dirty="0">
                <a:ea typeface="ヒラギノ角ゴ Pro W3" pitchFamily="-112" charset="-128"/>
              </a:rPr>
              <a:t>Übergeordnete Kompetenzen (Teilaspekte)</a:t>
            </a:r>
          </a:p>
        </p:txBody>
      </p:sp>
      <p:sp>
        <p:nvSpPr>
          <p:cNvPr id="2" name="Foliennummernplatzhalter 1"/>
          <p:cNvSpPr>
            <a:spLocks noGrp="1"/>
          </p:cNvSpPr>
          <p:nvPr>
            <p:ph type="sldNum" sz="quarter" idx="10"/>
          </p:nvPr>
        </p:nvSpPr>
        <p:spPr/>
        <p:txBody>
          <a:bodyPr/>
          <a:lstStyle/>
          <a:p>
            <a:pPr>
              <a:defRPr/>
            </a:pPr>
            <a:fld id="{7D9FB389-A331-4DBC-90ED-1118711670DF}" type="slidenum">
              <a:rPr lang="de-DE" smtClean="0"/>
              <a:pPr>
                <a:defRPr/>
              </a:pPr>
              <a:t>35</a:t>
            </a:fld>
            <a:endParaRPr lang="de-DE"/>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el 1"/>
          <p:cNvSpPr>
            <a:spLocks noGrp="1"/>
          </p:cNvSpPr>
          <p:nvPr>
            <p:ph type="title"/>
          </p:nvPr>
        </p:nvSpPr>
        <p:spPr>
          <a:xfrm>
            <a:off x="498475" y="1555750"/>
            <a:ext cx="8064500" cy="1439863"/>
          </a:xfrm>
        </p:spPr>
        <p:txBody>
          <a:bodyPr/>
          <a:lstStyle/>
          <a:p>
            <a:r>
              <a:rPr lang="de-DE" sz="2400" dirty="0" smtClean="0">
                <a:ea typeface="MS PGothic" pitchFamily="34" charset="-128"/>
              </a:rPr>
              <a:t>III. Der neue Kernlehrplan Ernährungslehre - Inhaltsfelder</a:t>
            </a:r>
          </a:p>
        </p:txBody>
      </p:sp>
      <p:sp>
        <p:nvSpPr>
          <p:cNvPr id="3" name="Inhaltsplatzhalter 2"/>
          <p:cNvSpPr>
            <a:spLocks noGrp="1"/>
          </p:cNvSpPr>
          <p:nvPr>
            <p:ph idx="1"/>
          </p:nvPr>
        </p:nvSpPr>
        <p:spPr>
          <a:xfrm>
            <a:off x="492249" y="2519899"/>
            <a:ext cx="8064500" cy="3533775"/>
          </a:xfrm>
          <a:noFill/>
          <a:ln w="19050">
            <a:noFill/>
          </a:ln>
        </p:spPr>
        <p:txBody>
          <a:bodyPr/>
          <a:lstStyle/>
          <a:p>
            <a:pPr marL="627063" indent="-354013">
              <a:buFontTx/>
              <a:buNone/>
              <a:defRPr/>
            </a:pPr>
            <a:r>
              <a:rPr lang="de-DE" sz="2000" b="1" dirty="0" smtClean="0">
                <a:ea typeface="ＭＳ Ｐゴシック" charset="-128"/>
              </a:rPr>
              <a:t>Einführungsphase</a:t>
            </a:r>
          </a:p>
          <a:p>
            <a:pPr marL="628650" indent="-273050">
              <a:buFont typeface="+mj-lt"/>
              <a:buAutoNum type="arabicPeriod"/>
              <a:defRPr/>
            </a:pPr>
            <a:r>
              <a:rPr lang="de-DE" sz="2000" dirty="0" smtClean="0">
                <a:ea typeface="ＭＳ Ｐゴシック" charset="-128"/>
              </a:rPr>
              <a:t>Bedarfsgerechte Ernährung</a:t>
            </a:r>
          </a:p>
          <a:p>
            <a:pPr marL="627063" indent="-627063">
              <a:defRPr/>
            </a:pPr>
            <a:endParaRPr lang="de-DE" sz="2000" dirty="0" smtClean="0">
              <a:ea typeface="ＭＳ Ｐゴシック" charset="-128"/>
            </a:endParaRPr>
          </a:p>
          <a:p>
            <a:pPr marL="273050" indent="0">
              <a:buFontTx/>
              <a:buNone/>
              <a:defRPr/>
            </a:pPr>
            <a:r>
              <a:rPr lang="de-DE" sz="2000" b="1" dirty="0" smtClean="0">
                <a:ea typeface="ＭＳ Ｐゴシック" charset="-128"/>
              </a:rPr>
              <a:t>Qualifikationsphase (GK und LK)</a:t>
            </a:r>
            <a:endParaRPr lang="de-DE" sz="2000" b="1" dirty="0">
              <a:ea typeface="ＭＳ Ｐゴシック" charset="-128"/>
            </a:endParaRPr>
          </a:p>
          <a:p>
            <a:pPr marL="808038" indent="-452438">
              <a:buNone/>
              <a:defRPr/>
            </a:pPr>
            <a:r>
              <a:rPr lang="de-DE" sz="2000" dirty="0" smtClean="0">
                <a:ea typeface="ＭＳ Ｐゴシック" charset="-128"/>
              </a:rPr>
              <a:t>2. Physiologie der Ernährung</a:t>
            </a:r>
            <a:endParaRPr lang="de-DE" sz="2000" dirty="0">
              <a:ea typeface="ＭＳ Ｐゴシック" charset="-128"/>
            </a:endParaRPr>
          </a:p>
          <a:p>
            <a:pPr marL="628650" indent="-273050">
              <a:buNone/>
              <a:defRPr/>
            </a:pPr>
            <a:r>
              <a:rPr lang="de-DE" sz="2000" dirty="0" smtClean="0">
                <a:ea typeface="ＭＳ Ｐゴシック" charset="-128"/>
              </a:rPr>
              <a:t>3. Ernährung in verschiedenen Lebensphasen und Lebenssituationen</a:t>
            </a:r>
            <a:endParaRPr lang="de-DE" sz="2000" dirty="0">
              <a:ea typeface="ＭＳ Ｐゴシック" charset="-128"/>
            </a:endParaRPr>
          </a:p>
          <a:p>
            <a:pPr marL="355600" indent="0">
              <a:buNone/>
              <a:defRPr/>
            </a:pPr>
            <a:r>
              <a:rPr lang="de-DE" sz="2000" dirty="0" smtClean="0">
                <a:ea typeface="ＭＳ Ｐゴシック" charset="-128"/>
              </a:rPr>
              <a:t>4. Pathophysiologie der Ernährung</a:t>
            </a:r>
          </a:p>
          <a:p>
            <a:pPr marL="355600" indent="0">
              <a:buNone/>
              <a:defRPr/>
            </a:pPr>
            <a:r>
              <a:rPr lang="de-DE" sz="2000" dirty="0" smtClean="0">
                <a:ea typeface="ＭＳ Ｐゴシック" charset="-128"/>
              </a:rPr>
              <a:t>5. Ernährungsökologie</a:t>
            </a:r>
            <a:endParaRPr lang="de-DE" sz="2000" dirty="0">
              <a:ea typeface="ＭＳ Ｐゴシック" charset="-128"/>
            </a:endParaRPr>
          </a:p>
          <a:p>
            <a:pPr>
              <a:defRPr/>
            </a:pPr>
            <a:endParaRPr lang="de-DE" dirty="0">
              <a:ea typeface="ＭＳ Ｐゴシック" charset="-128"/>
            </a:endParaRPr>
          </a:p>
        </p:txBody>
      </p:sp>
      <p:sp>
        <p:nvSpPr>
          <p:cNvPr id="2" name="Foliennummernplatzhalter 1"/>
          <p:cNvSpPr>
            <a:spLocks noGrp="1"/>
          </p:cNvSpPr>
          <p:nvPr>
            <p:ph type="sldNum" sz="quarter" idx="10"/>
          </p:nvPr>
        </p:nvSpPr>
        <p:spPr/>
        <p:txBody>
          <a:bodyPr/>
          <a:lstStyle/>
          <a:p>
            <a:pPr>
              <a:defRPr/>
            </a:pPr>
            <a:fld id="{7D9FB389-A331-4DBC-90ED-1118711670DF}" type="slidenum">
              <a:rPr lang="de-DE" smtClean="0"/>
              <a:pPr>
                <a:defRPr/>
              </a:pPr>
              <a:t>36</a:t>
            </a:fld>
            <a:endParaRPr lang="de-DE"/>
          </a:p>
        </p:txBody>
      </p:sp>
    </p:spTree>
  </p:cSld>
  <p:clrMapOvr>
    <a:masterClrMapping/>
  </p:clrMapOvr>
  <p:transition advClick="0" advTm="10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el 1"/>
          <p:cNvSpPr>
            <a:spLocks noGrp="1"/>
          </p:cNvSpPr>
          <p:nvPr>
            <p:ph type="title"/>
          </p:nvPr>
        </p:nvSpPr>
        <p:spPr>
          <a:xfrm>
            <a:off x="528638" y="1387475"/>
            <a:ext cx="8064500" cy="573088"/>
          </a:xfrm>
        </p:spPr>
        <p:txBody>
          <a:bodyPr/>
          <a:lstStyle/>
          <a:p>
            <a:r>
              <a:rPr lang="de-DE" sz="2400" dirty="0" smtClean="0">
                <a:ea typeface="MS PGothic" pitchFamily="34" charset="-128"/>
              </a:rPr>
              <a:t>Struktur Inhaltsfeld 1: Bedarfsgerechte Ernährung</a:t>
            </a:r>
            <a:br>
              <a:rPr lang="de-DE" sz="2400" dirty="0" smtClean="0">
                <a:ea typeface="MS PGothic" pitchFamily="34" charset="-128"/>
              </a:rPr>
            </a:br>
            <a:endParaRPr lang="de-DE" sz="2400" dirty="0" smtClean="0">
              <a:ea typeface="MS PGothic" pitchFamily="34" charset="-128"/>
            </a:endParaRPr>
          </a:p>
        </p:txBody>
      </p:sp>
      <p:sp>
        <p:nvSpPr>
          <p:cNvPr id="5" name="Rechteck 4"/>
          <p:cNvSpPr/>
          <p:nvPr/>
        </p:nvSpPr>
        <p:spPr>
          <a:xfrm>
            <a:off x="451262" y="3939386"/>
            <a:ext cx="8395854" cy="2308324"/>
          </a:xfrm>
          <a:prstGeom prst="rect">
            <a:avLst/>
          </a:prstGeom>
        </p:spPr>
        <p:txBody>
          <a:bodyPr wrap="square">
            <a:spAutoFit/>
          </a:bodyPr>
          <a:lstStyle/>
          <a:p>
            <a:r>
              <a:rPr lang="de-DE" dirty="0"/>
              <a:t> </a:t>
            </a:r>
            <a:r>
              <a:rPr lang="de-DE" i="1" u="sng" dirty="0" smtClean="0"/>
              <a:t>Umgang </a:t>
            </a:r>
            <a:r>
              <a:rPr lang="de-DE" i="1" u="sng" dirty="0"/>
              <a:t>mit Fachwissen:</a:t>
            </a:r>
            <a:endParaRPr lang="de-DE" dirty="0"/>
          </a:p>
          <a:p>
            <a:r>
              <a:rPr lang="de-DE" i="1" dirty="0"/>
              <a:t> </a:t>
            </a:r>
            <a:endParaRPr lang="de-DE" dirty="0"/>
          </a:p>
          <a:p>
            <a:r>
              <a:rPr lang="de-DE" dirty="0"/>
              <a:t>Die Schülerinnen und Schüler </a:t>
            </a:r>
          </a:p>
          <a:p>
            <a:pPr marL="285750" lvl="0" indent="-285750">
              <a:buFont typeface="Symbol" pitchFamily="18" charset="2"/>
              <a:buChar char="-"/>
            </a:pPr>
            <a:r>
              <a:rPr lang="de-DE" dirty="0"/>
              <a:t>erläutern die Größen Kilojoule/Kilokalorie und ihre Bedeutung im Zusammenhang mit dem physiologischen Brennwert der Hauptnährstoffe (UF1</a:t>
            </a:r>
            <a:r>
              <a:rPr lang="de-DE" dirty="0" smtClean="0"/>
              <a:t>),</a:t>
            </a:r>
          </a:p>
          <a:p>
            <a:pPr marL="285750" indent="-285750">
              <a:buFont typeface="Symbol" pitchFamily="18" charset="2"/>
              <a:buChar char="-"/>
            </a:pPr>
            <a:r>
              <a:rPr lang="de-DE" dirty="0"/>
              <a:t>unterscheiden zentrale Fachbegriffe </a:t>
            </a:r>
            <a:r>
              <a:rPr lang="de-DE" dirty="0" smtClean="0"/>
              <a:t>…</a:t>
            </a:r>
            <a:endParaRPr lang="de-DE" dirty="0"/>
          </a:p>
          <a:p>
            <a:pPr marL="285750" lvl="0" indent="-285750">
              <a:buFont typeface="Symbol" pitchFamily="18" charset="2"/>
              <a:buChar char="-"/>
            </a:pPr>
            <a:endParaRPr lang="de-DE" dirty="0"/>
          </a:p>
        </p:txBody>
      </p:sp>
      <p:sp>
        <p:nvSpPr>
          <p:cNvPr id="6" name="Textfeld 5"/>
          <p:cNvSpPr txBox="1"/>
          <p:nvPr/>
        </p:nvSpPr>
        <p:spPr>
          <a:xfrm>
            <a:off x="451262" y="1935678"/>
            <a:ext cx="8395854" cy="1754326"/>
          </a:xfrm>
          <a:prstGeom prst="rect">
            <a:avLst/>
          </a:prstGeom>
          <a:noFill/>
          <a:ln w="9525">
            <a:solidFill>
              <a:schemeClr val="tx1"/>
            </a:solidFill>
          </a:ln>
        </p:spPr>
        <p:txBody>
          <a:bodyPr wrap="square" rtlCol="0">
            <a:spAutoFit/>
          </a:bodyPr>
          <a:lstStyle/>
          <a:p>
            <a:r>
              <a:rPr lang="de-DE" i="1" u="sng" dirty="0"/>
              <a:t>Inhaltliche Schwerpunkte:</a:t>
            </a:r>
            <a:endParaRPr lang="de-DE" dirty="0"/>
          </a:p>
          <a:p>
            <a:r>
              <a:rPr lang="de-DE" i="1" dirty="0"/>
              <a:t> </a:t>
            </a:r>
            <a:endParaRPr lang="de-DE" dirty="0"/>
          </a:p>
          <a:p>
            <a:pPr marL="285750" lvl="0" indent="-285750">
              <a:buFont typeface="Symbol" pitchFamily="18" charset="2"/>
              <a:buChar char="-"/>
            </a:pPr>
            <a:r>
              <a:rPr lang="de-DE" dirty="0"/>
              <a:t>Energie- und Nährstoffbedarf</a:t>
            </a:r>
          </a:p>
          <a:p>
            <a:pPr marL="285750" lvl="0" indent="-285750">
              <a:buFont typeface="Symbol" pitchFamily="18" charset="2"/>
              <a:buChar char="-"/>
            </a:pPr>
            <a:r>
              <a:rPr lang="de-DE" dirty="0"/>
              <a:t>Hauptnährstoffe und ihre Funktion</a:t>
            </a:r>
          </a:p>
          <a:p>
            <a:pPr marL="285750" lvl="0" indent="-285750">
              <a:buFont typeface="Symbol" pitchFamily="18" charset="2"/>
              <a:buChar char="-"/>
            </a:pPr>
            <a:r>
              <a:rPr lang="de-DE" dirty="0"/>
              <a:t>Verdauung, Resorption und Speicherung der Hauptnährstoffe</a:t>
            </a:r>
          </a:p>
          <a:p>
            <a:pPr marL="285750" lvl="0" indent="-285750">
              <a:buFont typeface="Symbol" pitchFamily="18" charset="2"/>
              <a:buChar char="-"/>
            </a:pPr>
            <a:r>
              <a:rPr lang="de-DE" dirty="0"/>
              <a:t>Hauptnährstofflieferanten und ihre Herstellung</a:t>
            </a:r>
          </a:p>
        </p:txBody>
      </p:sp>
      <p:sp>
        <p:nvSpPr>
          <p:cNvPr id="2" name="Foliennummernplatzhalter 1"/>
          <p:cNvSpPr>
            <a:spLocks noGrp="1"/>
          </p:cNvSpPr>
          <p:nvPr>
            <p:ph type="sldNum" sz="quarter" idx="10"/>
          </p:nvPr>
        </p:nvSpPr>
        <p:spPr/>
        <p:txBody>
          <a:bodyPr/>
          <a:lstStyle/>
          <a:p>
            <a:pPr>
              <a:defRPr/>
            </a:pPr>
            <a:fld id="{7D9FB389-A331-4DBC-90ED-1118711670DF}" type="slidenum">
              <a:rPr lang="de-DE" smtClean="0"/>
              <a:pPr>
                <a:defRPr/>
              </a:pPr>
              <a:t>37</a:t>
            </a:fld>
            <a:endParaRPr lang="de-DE"/>
          </a:p>
        </p:txBody>
      </p:sp>
    </p:spTree>
  </p:cSld>
  <p:clrMapOvr>
    <a:masterClrMapping/>
  </p:clrMapOvr>
  <p:transition advClick="0" advTm="10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9"/>
          <p:cNvSpPr>
            <a:spLocks noGrp="1" noChangeArrowheads="1"/>
          </p:cNvSpPr>
          <p:nvPr>
            <p:ph type="title"/>
          </p:nvPr>
        </p:nvSpPr>
        <p:spPr>
          <a:xfrm>
            <a:off x="369124" y="1431553"/>
            <a:ext cx="8064500" cy="1044947"/>
          </a:xfrm>
        </p:spPr>
        <p:txBody>
          <a:bodyPr/>
          <a:lstStyle/>
          <a:p>
            <a:r>
              <a:rPr lang="de-DE" sz="2400" dirty="0" smtClean="0">
                <a:ea typeface="MS PGothic" pitchFamily="34" charset="-128"/>
              </a:rPr>
              <a:t>IV. Lernerfolgsüberprüfung und Leistungsbewertung – Überprüfungsformen</a:t>
            </a:r>
            <a:br>
              <a:rPr lang="de-DE" sz="2400" dirty="0" smtClean="0">
                <a:ea typeface="MS PGothic" pitchFamily="34" charset="-128"/>
              </a:rPr>
            </a:br>
            <a:r>
              <a:rPr lang="de-DE" dirty="0" smtClean="0">
                <a:ea typeface="MS PGothic" pitchFamily="34" charset="-128"/>
              </a:rPr>
              <a:t>				</a:t>
            </a:r>
            <a:r>
              <a:rPr lang="de-DE" sz="1800" dirty="0" smtClean="0">
                <a:ea typeface="MS PGothic" pitchFamily="34" charset="-128"/>
              </a:rPr>
              <a:t>          </a:t>
            </a:r>
            <a:r>
              <a:rPr lang="de-DE" sz="1800" b="0" dirty="0" smtClean="0">
                <a:ea typeface="MS PGothic" pitchFamily="34" charset="-128"/>
              </a:rPr>
              <a:t>Liste im KLP ist nicht abschließend!</a:t>
            </a:r>
            <a:r>
              <a:rPr lang="de-DE" dirty="0" smtClean="0">
                <a:ea typeface="MS PGothic" pitchFamily="34" charset="-128"/>
              </a:rPr>
              <a:t/>
            </a:r>
            <a:br>
              <a:rPr lang="de-DE" dirty="0" smtClean="0">
                <a:ea typeface="MS PGothic" pitchFamily="34" charset="-128"/>
              </a:rPr>
            </a:br>
            <a:r>
              <a:rPr lang="de-DE" dirty="0" smtClean="0">
                <a:ea typeface="MS PGothic" pitchFamily="34" charset="-128"/>
              </a:rPr>
              <a:t/>
            </a:r>
            <a:br>
              <a:rPr lang="de-DE" dirty="0" smtClean="0">
                <a:ea typeface="MS PGothic" pitchFamily="34" charset="-128"/>
              </a:rPr>
            </a:br>
            <a:r>
              <a:rPr lang="de-DE" dirty="0" smtClean="0">
                <a:ea typeface="MS PGothic" pitchFamily="34" charset="-128"/>
              </a:rPr>
              <a:t/>
            </a:r>
            <a:br>
              <a:rPr lang="de-DE" dirty="0" smtClean="0">
                <a:ea typeface="MS PGothic" pitchFamily="34" charset="-128"/>
              </a:rPr>
            </a:br>
            <a:r>
              <a:rPr lang="de-DE" dirty="0" smtClean="0">
                <a:ea typeface="MS PGothic" pitchFamily="34" charset="-128"/>
              </a:rPr>
              <a:t/>
            </a:r>
            <a:br>
              <a:rPr lang="de-DE" dirty="0" smtClean="0">
                <a:ea typeface="MS PGothic" pitchFamily="34" charset="-128"/>
              </a:rPr>
            </a:br>
            <a:endParaRPr lang="de-DE" dirty="0" smtClean="0">
              <a:ea typeface="MS PGothic" pitchFamily="34" charset="-128"/>
            </a:endParaRPr>
          </a:p>
        </p:txBody>
      </p:sp>
      <p:sp>
        <p:nvSpPr>
          <p:cNvPr id="55299" name="Inhaltsplatzhalter 8"/>
          <p:cNvSpPr>
            <a:spLocks noGrp="1"/>
          </p:cNvSpPr>
          <p:nvPr>
            <p:ph idx="1"/>
          </p:nvPr>
        </p:nvSpPr>
        <p:spPr>
          <a:xfrm>
            <a:off x="450974" y="2537033"/>
            <a:ext cx="8064500" cy="4227698"/>
          </a:xfrm>
        </p:spPr>
        <p:txBody>
          <a:bodyPr/>
          <a:lstStyle/>
          <a:p>
            <a:pPr>
              <a:spcBef>
                <a:spcPts val="300"/>
              </a:spcBef>
              <a:spcAft>
                <a:spcPts val="600"/>
              </a:spcAft>
            </a:pPr>
            <a:r>
              <a:rPr lang="de-DE" sz="2000" dirty="0" smtClean="0"/>
              <a:t>Darstellungsaufgabe</a:t>
            </a:r>
          </a:p>
          <a:p>
            <a:pPr>
              <a:spcBef>
                <a:spcPts val="300"/>
              </a:spcBef>
              <a:spcAft>
                <a:spcPts val="600"/>
              </a:spcAft>
            </a:pPr>
            <a:r>
              <a:rPr lang="de-DE" sz="2000" dirty="0" smtClean="0"/>
              <a:t>Bewertungsaufgabe</a:t>
            </a:r>
          </a:p>
          <a:p>
            <a:pPr>
              <a:spcBef>
                <a:spcPts val="300"/>
              </a:spcBef>
              <a:spcAft>
                <a:spcPts val="600"/>
              </a:spcAft>
            </a:pPr>
            <a:r>
              <a:rPr lang="de-DE" sz="2000" dirty="0" smtClean="0"/>
              <a:t>Reflexionsaufgabe</a:t>
            </a:r>
          </a:p>
          <a:p>
            <a:pPr>
              <a:spcBef>
                <a:spcPts val="300"/>
              </a:spcBef>
              <a:spcAft>
                <a:spcPts val="600"/>
              </a:spcAft>
            </a:pPr>
            <a:r>
              <a:rPr lang="de-DE" sz="2000" dirty="0" smtClean="0"/>
              <a:t>Optimierungsaufgabe</a:t>
            </a:r>
          </a:p>
          <a:p>
            <a:pPr>
              <a:spcBef>
                <a:spcPts val="300"/>
              </a:spcBef>
              <a:spcAft>
                <a:spcPts val="600"/>
              </a:spcAft>
            </a:pPr>
            <a:r>
              <a:rPr lang="de-DE" sz="2000" dirty="0" smtClean="0"/>
              <a:t>Rechercheaufgabe</a:t>
            </a:r>
          </a:p>
          <a:p>
            <a:pPr>
              <a:spcBef>
                <a:spcPts val="300"/>
              </a:spcBef>
              <a:spcAft>
                <a:spcPts val="600"/>
              </a:spcAft>
            </a:pPr>
            <a:r>
              <a:rPr lang="de-DE" sz="2000" dirty="0" smtClean="0"/>
              <a:t>Präsentationsaufgabe</a:t>
            </a:r>
          </a:p>
          <a:p>
            <a:pPr>
              <a:spcBef>
                <a:spcPts val="300"/>
              </a:spcBef>
              <a:spcAft>
                <a:spcPts val="600"/>
              </a:spcAft>
            </a:pPr>
            <a:r>
              <a:rPr lang="de-DE" sz="2000" dirty="0" smtClean="0"/>
              <a:t>Dokumentationsaufgabe</a:t>
            </a:r>
          </a:p>
          <a:p>
            <a:pPr>
              <a:spcBef>
                <a:spcPts val="300"/>
              </a:spcBef>
              <a:spcAft>
                <a:spcPts val="600"/>
              </a:spcAft>
            </a:pPr>
            <a:r>
              <a:rPr lang="de-DE" sz="2000" dirty="0" smtClean="0"/>
              <a:t>Analyseaufgabe</a:t>
            </a:r>
          </a:p>
          <a:p>
            <a:pPr>
              <a:spcBef>
                <a:spcPts val="300"/>
              </a:spcBef>
              <a:spcAft>
                <a:spcPts val="600"/>
              </a:spcAft>
            </a:pPr>
            <a:r>
              <a:rPr lang="de-DE" sz="2000" dirty="0" smtClean="0"/>
              <a:t>Experimentelle Aufgabe</a:t>
            </a:r>
          </a:p>
          <a:p>
            <a:pPr>
              <a:spcBef>
                <a:spcPts val="300"/>
              </a:spcBef>
            </a:pPr>
            <a:endParaRPr lang="de-DE" sz="1600" dirty="0" smtClean="0"/>
          </a:p>
          <a:p>
            <a:pPr marL="457200" lvl="1" indent="0">
              <a:spcBef>
                <a:spcPts val="300"/>
              </a:spcBef>
              <a:buFontTx/>
              <a:buNone/>
            </a:pPr>
            <a:endParaRPr lang="de-DE" sz="1600" dirty="0" smtClean="0"/>
          </a:p>
          <a:p>
            <a:endParaRPr lang="de-DE" sz="1600" dirty="0" smtClean="0"/>
          </a:p>
        </p:txBody>
      </p:sp>
      <p:sp>
        <p:nvSpPr>
          <p:cNvPr id="2" name="Foliennummernplatzhalter 1"/>
          <p:cNvSpPr>
            <a:spLocks noGrp="1"/>
          </p:cNvSpPr>
          <p:nvPr>
            <p:ph type="sldNum" sz="quarter" idx="10"/>
          </p:nvPr>
        </p:nvSpPr>
        <p:spPr/>
        <p:txBody>
          <a:bodyPr/>
          <a:lstStyle/>
          <a:p>
            <a:pPr>
              <a:defRPr/>
            </a:pPr>
            <a:fld id="{7D9FB389-A331-4DBC-90ED-1118711670DF}" type="slidenum">
              <a:rPr lang="de-DE" smtClean="0"/>
              <a:pPr>
                <a:defRPr/>
              </a:pPr>
              <a:t>38</a:t>
            </a:fld>
            <a:endParaRPr lang="de-DE"/>
          </a:p>
        </p:txBody>
      </p:sp>
    </p:spTree>
  </p:cSld>
  <p:clrMapOvr>
    <a:masterClrMapping/>
  </p:clrMapOvr>
  <p:transition advClick="0" advTm="100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9"/>
          <p:cNvSpPr>
            <a:spLocks noGrp="1" noChangeArrowheads="1"/>
          </p:cNvSpPr>
          <p:nvPr>
            <p:ph type="title"/>
          </p:nvPr>
        </p:nvSpPr>
        <p:spPr>
          <a:xfrm>
            <a:off x="527875" y="1517795"/>
            <a:ext cx="8064500" cy="465137"/>
          </a:xfrm>
        </p:spPr>
        <p:txBody>
          <a:bodyPr/>
          <a:lstStyle/>
          <a:p>
            <a:r>
              <a:rPr lang="de-DE" sz="2400" dirty="0" smtClean="0">
                <a:ea typeface="MS PGothic" pitchFamily="34" charset="-128"/>
              </a:rPr>
              <a:t>V. Lernerfolgsüberprüfung und Leistungsbewertung – Überprüfungsformen (Bsp.)</a:t>
            </a:r>
            <a:r>
              <a:rPr lang="de-DE" dirty="0" smtClean="0">
                <a:ea typeface="MS PGothic" pitchFamily="34" charset="-128"/>
              </a:rPr>
              <a:t/>
            </a:r>
            <a:br>
              <a:rPr lang="de-DE" dirty="0" smtClean="0">
                <a:ea typeface="MS PGothic" pitchFamily="34" charset="-128"/>
              </a:rPr>
            </a:br>
            <a:r>
              <a:rPr lang="de-DE" dirty="0" smtClean="0">
                <a:ea typeface="MS PGothic" pitchFamily="34" charset="-128"/>
              </a:rPr>
              <a:t/>
            </a:r>
            <a:br>
              <a:rPr lang="de-DE" dirty="0" smtClean="0">
                <a:ea typeface="MS PGothic" pitchFamily="34" charset="-128"/>
              </a:rPr>
            </a:br>
            <a:r>
              <a:rPr lang="de-DE" dirty="0" smtClean="0">
                <a:ea typeface="MS PGothic" pitchFamily="34" charset="-128"/>
              </a:rPr>
              <a:t/>
            </a:r>
            <a:br>
              <a:rPr lang="de-DE" dirty="0" smtClean="0">
                <a:ea typeface="MS PGothic" pitchFamily="34" charset="-128"/>
              </a:rPr>
            </a:br>
            <a:r>
              <a:rPr lang="de-DE" dirty="0" smtClean="0">
                <a:ea typeface="MS PGothic" pitchFamily="34" charset="-128"/>
              </a:rPr>
              <a:t/>
            </a:r>
            <a:br>
              <a:rPr lang="de-DE" dirty="0" smtClean="0">
                <a:ea typeface="MS PGothic" pitchFamily="34" charset="-128"/>
              </a:rPr>
            </a:br>
            <a:endParaRPr lang="de-DE" dirty="0" smtClean="0">
              <a:ea typeface="MS PGothic" pitchFamily="34" charset="-128"/>
            </a:endParaRPr>
          </a:p>
        </p:txBody>
      </p:sp>
      <p:sp>
        <p:nvSpPr>
          <p:cNvPr id="54275" name="Inhaltsplatzhalter 8"/>
          <p:cNvSpPr>
            <a:spLocks noGrp="1"/>
          </p:cNvSpPr>
          <p:nvPr>
            <p:ph idx="1"/>
          </p:nvPr>
        </p:nvSpPr>
        <p:spPr>
          <a:xfrm>
            <a:off x="539750" y="2239963"/>
            <a:ext cx="8064500" cy="4006458"/>
          </a:xfrm>
          <a:noFill/>
          <a:ln w="19050">
            <a:noFill/>
          </a:ln>
        </p:spPr>
        <p:txBody>
          <a:bodyPr/>
          <a:lstStyle/>
          <a:p>
            <a:pPr marL="0" indent="361950">
              <a:lnSpc>
                <a:spcPct val="150000"/>
              </a:lnSpc>
              <a:spcBef>
                <a:spcPts val="300"/>
              </a:spcBef>
              <a:buFontTx/>
              <a:buNone/>
              <a:defRPr/>
            </a:pPr>
            <a:r>
              <a:rPr lang="de-DE" sz="2400" b="1" dirty="0" smtClean="0"/>
              <a:t>Analyseaufgabe</a:t>
            </a:r>
          </a:p>
          <a:p>
            <a:pPr marL="361950" indent="0">
              <a:buFontTx/>
              <a:buNone/>
              <a:defRPr/>
            </a:pPr>
            <a:r>
              <a:rPr lang="de-DE" sz="1800" dirty="0" smtClean="0"/>
              <a:t>Prüfen und Interpretieren von Daten im Hinblick auf Trends und Gesetzmäßigkeiten zur Beantwortung ernährungswissenschaftlicher Fragestellungen</a:t>
            </a:r>
          </a:p>
          <a:p>
            <a:pPr marL="361950" indent="0">
              <a:buFontTx/>
              <a:buNone/>
              <a:defRPr/>
            </a:pPr>
            <a:r>
              <a:rPr lang="de-DE" sz="1800" dirty="0" err="1" smtClean="0"/>
              <a:t>Kriterienorientierte</a:t>
            </a:r>
            <a:r>
              <a:rPr lang="de-DE" sz="1800" dirty="0" smtClean="0"/>
              <a:t> Analyse von Produktinformationen zu verschiedenen Lebensmitteln</a:t>
            </a:r>
          </a:p>
          <a:p>
            <a:pPr marL="361950" indent="0">
              <a:buFontTx/>
              <a:buNone/>
              <a:defRPr/>
            </a:pPr>
            <a:r>
              <a:rPr lang="de-DE" sz="1800" dirty="0" smtClean="0"/>
              <a:t>Auswerten anthropometrischer Daten bzw. Messwerte zur Beurteilung des eignen Ernährungsstatus oder einer Bevölkerungsgruppe</a:t>
            </a:r>
          </a:p>
          <a:p>
            <a:pPr marL="361950" indent="0">
              <a:buFontTx/>
              <a:buNone/>
              <a:defRPr/>
            </a:pPr>
            <a:r>
              <a:rPr lang="de-DE" sz="1800" dirty="0" smtClean="0"/>
              <a:t>Auswerten von Daten bzw. Messwerten zur Generierung von Hypothesen/Modellen</a:t>
            </a:r>
          </a:p>
          <a:p>
            <a:pPr marL="361950" indent="0">
              <a:buFontTx/>
              <a:buNone/>
              <a:defRPr/>
            </a:pPr>
            <a:r>
              <a:rPr lang="de-DE" sz="1800" dirty="0" smtClean="0"/>
              <a:t>Begründen eines Versuchsplans, -aufbaus und seiner Durchführung im Hinblick auf die ihm zugrunde liegende Fragestellung und Zielsetzung </a:t>
            </a:r>
          </a:p>
          <a:p>
            <a:pPr>
              <a:spcBef>
                <a:spcPts val="300"/>
              </a:spcBef>
              <a:defRPr/>
            </a:pPr>
            <a:endParaRPr lang="de-DE" sz="1600" dirty="0" smtClean="0"/>
          </a:p>
          <a:p>
            <a:pPr marL="457200" lvl="1" indent="0">
              <a:spcBef>
                <a:spcPts val="300"/>
              </a:spcBef>
              <a:buFontTx/>
              <a:buNone/>
              <a:defRPr/>
            </a:pPr>
            <a:endParaRPr lang="de-DE" sz="1600" dirty="0" smtClean="0"/>
          </a:p>
          <a:p>
            <a:pPr>
              <a:defRPr/>
            </a:pPr>
            <a:endParaRPr lang="de-DE" sz="1600" dirty="0" smtClean="0"/>
          </a:p>
        </p:txBody>
      </p:sp>
      <p:sp>
        <p:nvSpPr>
          <p:cNvPr id="2" name="Foliennummernplatzhalter 1"/>
          <p:cNvSpPr>
            <a:spLocks noGrp="1"/>
          </p:cNvSpPr>
          <p:nvPr>
            <p:ph type="sldNum" sz="quarter" idx="10"/>
          </p:nvPr>
        </p:nvSpPr>
        <p:spPr/>
        <p:txBody>
          <a:bodyPr/>
          <a:lstStyle/>
          <a:p>
            <a:pPr>
              <a:defRPr/>
            </a:pPr>
            <a:fld id="{7D9FB389-A331-4DBC-90ED-1118711670DF}" type="slidenum">
              <a:rPr lang="de-DE" smtClean="0"/>
              <a:pPr>
                <a:defRPr/>
              </a:pPr>
              <a:t>39</a:t>
            </a:fld>
            <a:endParaRPr lang="de-DE"/>
          </a:p>
        </p:txBody>
      </p:sp>
    </p:spTree>
  </p:cSld>
  <p:clrMapOvr>
    <a:masterClrMapping/>
  </p:clrMapOvr>
  <p:transition advClick="0" advTm="1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nummernplatzhalter 2"/>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A83AA52C-00C4-4BEF-8FCE-D7F76CBA29BF}" type="slidenum">
              <a:rPr lang="de-DE" altLang="de-DE" sz="800"/>
              <a:pPr eaLnBrk="1" hangingPunct="1">
                <a:spcBef>
                  <a:spcPct val="0"/>
                </a:spcBef>
                <a:buFontTx/>
                <a:buNone/>
              </a:pPr>
              <a:t>4</a:t>
            </a:fld>
            <a:endParaRPr lang="de-DE" altLang="de-DE" sz="800" dirty="0"/>
          </a:p>
        </p:txBody>
      </p:sp>
      <p:sp>
        <p:nvSpPr>
          <p:cNvPr id="14340" name="Text Box 4"/>
          <p:cNvSpPr txBox="1">
            <a:spLocks noChangeArrowheads="1"/>
          </p:cNvSpPr>
          <p:nvPr/>
        </p:nvSpPr>
        <p:spPr bwMode="auto">
          <a:xfrm>
            <a:off x="1352550" y="2876550"/>
            <a:ext cx="72183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endParaRPr lang="de-DE" altLang="de-DE" sz="1800">
              <a:ea typeface="ヒラギノ角ゴ Pro W3"/>
              <a:cs typeface="ヒラギノ角ゴ Pro W3"/>
            </a:endParaRPr>
          </a:p>
        </p:txBody>
      </p:sp>
      <p:sp>
        <p:nvSpPr>
          <p:cNvPr id="14341" name="Rectangle 5"/>
          <p:cNvSpPr>
            <a:spLocks noChangeArrowheads="1"/>
          </p:cNvSpPr>
          <p:nvPr/>
        </p:nvSpPr>
        <p:spPr bwMode="auto">
          <a:xfrm>
            <a:off x="1276350" y="1509713"/>
            <a:ext cx="6400800" cy="4502150"/>
          </a:xfrm>
          <a:prstGeom prst="rect">
            <a:avLst/>
          </a:prstGeom>
          <a:noFill/>
          <a:ln w="19050">
            <a:solidFill>
              <a:srgbClr val="002060"/>
            </a:solidFill>
            <a:miter lim="800000"/>
            <a:headEnd/>
            <a:tailEnd/>
          </a:ln>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dirty="0">
                <a:solidFill>
                  <a:srgbClr val="000099"/>
                </a:solidFill>
                <a:ea typeface="ヒラギノ角ゴ Pro W3"/>
                <a:cs typeface="ヒラギノ角ゴ Pro W3"/>
              </a:rPr>
              <a:t>Von der</a:t>
            </a:r>
            <a:r>
              <a:rPr lang="de-DE" altLang="de-DE" sz="2000" b="1" dirty="0">
                <a:solidFill>
                  <a:srgbClr val="000099"/>
                </a:solidFill>
                <a:ea typeface="ヒラギノ角ゴ Pro W3"/>
                <a:cs typeface="ヒラギノ角ゴ Pro W3"/>
              </a:rPr>
              <a:t> </a:t>
            </a:r>
          </a:p>
          <a:p>
            <a:pPr eaLnBrk="1" hangingPunct="1">
              <a:spcBef>
                <a:spcPct val="0"/>
              </a:spcBef>
              <a:buFontTx/>
              <a:buNone/>
            </a:pPr>
            <a:r>
              <a:rPr lang="de-DE" altLang="de-DE" sz="2000" b="1" u="sng" dirty="0">
                <a:solidFill>
                  <a:srgbClr val="000099"/>
                </a:solidFill>
                <a:ea typeface="ヒラギノ角ゴ Pro W3"/>
                <a:cs typeface="ヒラギノ角ゴ Pro W3"/>
              </a:rPr>
              <a:t>Input-Steuerung und „Stofforientierung“</a:t>
            </a:r>
          </a:p>
          <a:p>
            <a:pPr eaLnBrk="1" hangingPunct="1">
              <a:spcBef>
                <a:spcPct val="40000"/>
              </a:spcBef>
              <a:buFontTx/>
              <a:buNone/>
            </a:pPr>
            <a:r>
              <a:rPr lang="de-DE" altLang="de-DE" sz="2000" dirty="0">
                <a:ea typeface="ヒラギノ角ゴ Pro W3"/>
                <a:cs typeface="ヒラギノ角ゴ Pro W3"/>
              </a:rPr>
              <a:t>Was soll am Ende dieses Bildungsabschnitts </a:t>
            </a:r>
            <a:br>
              <a:rPr lang="de-DE" altLang="de-DE" sz="2000" dirty="0">
                <a:ea typeface="ヒラギノ角ゴ Pro W3"/>
                <a:cs typeface="ヒラギノ角ゴ Pro W3"/>
              </a:rPr>
            </a:br>
            <a:r>
              <a:rPr lang="de-DE" altLang="de-DE" sz="2000" b="1" dirty="0">
                <a:ea typeface="ヒラギノ角ゴ Pro W3"/>
                <a:cs typeface="ヒラギノ角ゴ Pro W3"/>
              </a:rPr>
              <a:t>durchgenommen</a:t>
            </a:r>
            <a:r>
              <a:rPr lang="de-DE" altLang="de-DE" sz="2000" dirty="0">
                <a:ea typeface="ヒラギノ角ゴ Pro W3"/>
                <a:cs typeface="ヒラギノ角ゴ Pro W3"/>
              </a:rPr>
              <a:t> und behandelt worden sein?</a:t>
            </a:r>
          </a:p>
          <a:p>
            <a:pPr eaLnBrk="1" hangingPunct="1">
              <a:spcBef>
                <a:spcPct val="0"/>
              </a:spcBef>
              <a:buFontTx/>
              <a:buNone/>
            </a:pPr>
            <a:endParaRPr lang="de-DE" altLang="de-DE" sz="2000" dirty="0">
              <a:ea typeface="ヒラギノ角ゴ Pro W3"/>
              <a:cs typeface="ヒラギノ角ゴ Pro W3"/>
            </a:endParaRPr>
          </a:p>
          <a:p>
            <a:pPr eaLnBrk="1" hangingPunct="1">
              <a:spcBef>
                <a:spcPct val="0"/>
              </a:spcBef>
              <a:buFontTx/>
              <a:buNone/>
            </a:pPr>
            <a:r>
              <a:rPr lang="de-DE" altLang="de-DE" sz="1600" dirty="0">
                <a:solidFill>
                  <a:srgbClr val="000099"/>
                </a:solidFill>
                <a:ea typeface="ヒラギノ角ゴ Pro W3"/>
                <a:cs typeface="ヒラギノ角ゴ Pro W3"/>
              </a:rPr>
              <a:t>zur</a:t>
            </a:r>
          </a:p>
          <a:p>
            <a:pPr eaLnBrk="1" hangingPunct="1">
              <a:spcBef>
                <a:spcPct val="0"/>
              </a:spcBef>
              <a:buFontTx/>
              <a:buNone/>
            </a:pPr>
            <a:endParaRPr lang="de-DE" altLang="de-DE" sz="2000" dirty="0">
              <a:ea typeface="ヒラギノ角ゴ Pro W3"/>
              <a:cs typeface="ヒラギノ角ゴ Pro W3"/>
            </a:endParaRPr>
          </a:p>
          <a:p>
            <a:pPr eaLnBrk="1" hangingPunct="1">
              <a:spcBef>
                <a:spcPct val="0"/>
              </a:spcBef>
              <a:buFontTx/>
              <a:buNone/>
            </a:pPr>
            <a:r>
              <a:rPr lang="de-DE" altLang="de-DE" sz="2000" b="1" u="sng" dirty="0">
                <a:solidFill>
                  <a:srgbClr val="000099"/>
                </a:solidFill>
                <a:ea typeface="ヒラギノ角ゴ Pro W3"/>
                <a:cs typeface="ヒラギノ角ゴ Pro W3"/>
              </a:rPr>
              <a:t>Ergebnis- bzw. „Output-Steuerung“ und </a:t>
            </a:r>
            <a:br>
              <a:rPr lang="de-DE" altLang="de-DE" sz="2000" b="1" u="sng" dirty="0">
                <a:solidFill>
                  <a:srgbClr val="000099"/>
                </a:solidFill>
                <a:ea typeface="ヒラギノ角ゴ Pro W3"/>
                <a:cs typeface="ヒラギノ角ゴ Pro W3"/>
              </a:rPr>
            </a:br>
            <a:r>
              <a:rPr lang="de-DE" altLang="de-DE" sz="2000" b="1" u="sng" dirty="0">
                <a:solidFill>
                  <a:srgbClr val="000099"/>
                </a:solidFill>
                <a:ea typeface="ヒラギノ角ゴ Pro W3"/>
                <a:cs typeface="ヒラギノ角ゴ Pro W3"/>
              </a:rPr>
              <a:t>Kompetenzorientierung</a:t>
            </a:r>
          </a:p>
          <a:p>
            <a:pPr eaLnBrk="1" hangingPunct="1">
              <a:spcBef>
                <a:spcPct val="40000"/>
              </a:spcBef>
              <a:buFontTx/>
              <a:buNone/>
            </a:pPr>
            <a:r>
              <a:rPr lang="de-DE" altLang="de-DE" sz="2000" dirty="0">
                <a:ea typeface="ヒラギノ角ゴ Pro W3"/>
                <a:cs typeface="ヒラギノ角ゴ Pro W3"/>
              </a:rPr>
              <a:t>Was sollen Schülerinnen und Schüler am </a:t>
            </a:r>
            <a:br>
              <a:rPr lang="de-DE" altLang="de-DE" sz="2000" dirty="0">
                <a:ea typeface="ヒラギノ角ゴ Pro W3"/>
                <a:cs typeface="ヒラギノ角ゴ Pro W3"/>
              </a:rPr>
            </a:br>
            <a:r>
              <a:rPr lang="de-DE" altLang="de-DE" sz="2000" dirty="0">
                <a:ea typeface="ヒラギノ角ゴ Pro W3"/>
                <a:cs typeface="ヒラギノ角ゴ Pro W3"/>
              </a:rPr>
              <a:t>Ende eines Bildungsabschnitts </a:t>
            </a:r>
            <a:r>
              <a:rPr lang="de-DE" altLang="de-DE" sz="2000" b="1" dirty="0">
                <a:ea typeface="ヒラギノ角ゴ Pro W3"/>
                <a:cs typeface="ヒラギノ角ゴ Pro W3"/>
              </a:rPr>
              <a:t>können</a:t>
            </a:r>
            <a:r>
              <a:rPr lang="de-DE" altLang="de-DE" sz="2000" dirty="0">
                <a:ea typeface="ヒラギノ角ゴ Pro W3"/>
                <a:cs typeface="ヒラギノ角ゴ Pro W3"/>
              </a:rPr>
              <a:t>?</a:t>
            </a:r>
          </a:p>
          <a:p>
            <a:pPr eaLnBrk="1" hangingPunct="1">
              <a:spcBef>
                <a:spcPct val="0"/>
              </a:spcBef>
              <a:buFontTx/>
              <a:buNone/>
            </a:pPr>
            <a:endParaRPr lang="de-DE" altLang="de-DE" sz="2000" dirty="0">
              <a:ea typeface="ヒラギノ角ゴ Pro W3"/>
              <a:cs typeface="ヒラギノ角ゴ Pro W3"/>
            </a:endParaRPr>
          </a:p>
        </p:txBody>
      </p:sp>
      <p:sp>
        <p:nvSpPr>
          <p:cNvPr id="14342" name="Textfeld 7"/>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0066"/>
                </a:solidFill>
                <a:ea typeface="ヒラギノ角ゴ Pro W3"/>
                <a:cs typeface="ヒラギノ角ゴ Pro W3"/>
              </a:rPr>
              <a:t>Orientierungswechsel</a:t>
            </a: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4</a:t>
            </a:fld>
            <a:endParaRPr lang="de-DE"/>
          </a:p>
        </p:txBody>
      </p:sp>
    </p:spTree>
    <p:extLst>
      <p:ext uri="{BB962C8B-B14F-4D97-AF65-F5344CB8AC3E}">
        <p14:creationId xmlns:p14="http://schemas.microsoft.com/office/powerpoint/2010/main" val="29686199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9"/>
          <p:cNvSpPr>
            <a:spLocks noGrp="1" noChangeArrowheads="1"/>
          </p:cNvSpPr>
          <p:nvPr>
            <p:ph type="title"/>
          </p:nvPr>
        </p:nvSpPr>
        <p:spPr>
          <a:xfrm>
            <a:off x="400050" y="1515258"/>
            <a:ext cx="8237538" cy="1155700"/>
          </a:xfrm>
        </p:spPr>
        <p:txBody>
          <a:bodyPr tIns="144000"/>
          <a:lstStyle/>
          <a:p>
            <a:pPr defTabSz="361950">
              <a:tabLst>
                <a:tab pos="266700" algn="l"/>
              </a:tabLst>
              <a:defRPr/>
            </a:pPr>
            <a:r>
              <a:rPr lang="de-DE" sz="2400" dirty="0" smtClean="0">
                <a:ea typeface="ＭＳ Ｐゴシック" charset="-128"/>
              </a:rPr>
              <a:t>VI. </a:t>
            </a:r>
            <a:r>
              <a:rPr lang="de-DE" sz="2400" dirty="0">
                <a:ea typeface="ＭＳ Ｐゴシック" charset="-128"/>
              </a:rPr>
              <a:t>Abiturprüfung</a:t>
            </a:r>
            <a:r>
              <a:rPr lang="de-DE" sz="2400" dirty="0" smtClean="0">
                <a:solidFill>
                  <a:schemeClr val="tx2"/>
                </a:solidFill>
                <a:ea typeface="ＭＳ Ｐゴシック" charset="-128"/>
              </a:rPr>
              <a:t/>
            </a:r>
            <a:br>
              <a:rPr lang="de-DE" sz="2400" dirty="0" smtClean="0">
                <a:solidFill>
                  <a:schemeClr val="tx2"/>
                </a:solidFill>
                <a:ea typeface="ＭＳ Ｐゴシック" charset="-128"/>
              </a:rPr>
            </a:br>
            <a:r>
              <a:rPr lang="de-DE" sz="2400" dirty="0" smtClean="0">
                <a:solidFill>
                  <a:schemeClr val="tx2"/>
                </a:solidFill>
                <a:ea typeface="ＭＳ Ｐゴシック" charset="-128"/>
              </a:rPr>
              <a:t/>
            </a:r>
            <a:br>
              <a:rPr lang="de-DE" sz="2400" dirty="0" smtClean="0">
                <a:solidFill>
                  <a:schemeClr val="tx2"/>
                </a:solidFill>
                <a:ea typeface="ＭＳ Ｐゴシック" charset="-128"/>
              </a:rPr>
            </a:br>
            <a:r>
              <a:rPr lang="de-DE" dirty="0">
                <a:solidFill>
                  <a:srgbClr val="002060"/>
                </a:solidFill>
                <a:ea typeface="ＭＳ Ｐゴシック" charset="-128"/>
                <a:cs typeface="+mn-cs"/>
              </a:rPr>
              <a:t>Aufgabenarten bzw. -kombinationen im Zentralabitur:</a:t>
            </a:r>
            <a:r>
              <a:rPr lang="de-DE" sz="2100" dirty="0">
                <a:solidFill>
                  <a:srgbClr val="002060"/>
                </a:solidFill>
                <a:ea typeface="ＭＳ Ｐゴシック" charset="-128"/>
                <a:cs typeface="+mn-cs"/>
              </a:rPr>
              <a:t/>
            </a:r>
            <a:br>
              <a:rPr lang="de-DE" sz="2100" dirty="0">
                <a:solidFill>
                  <a:srgbClr val="002060"/>
                </a:solidFill>
                <a:ea typeface="ＭＳ Ｐゴシック" charset="-128"/>
                <a:cs typeface="+mn-cs"/>
              </a:rPr>
            </a:br>
            <a:r>
              <a:rPr lang="de-DE" sz="2100" dirty="0">
                <a:solidFill>
                  <a:srgbClr val="002060"/>
                </a:solidFill>
                <a:ea typeface="ＭＳ Ｐゴシック" charset="-128"/>
                <a:cs typeface="+mn-cs"/>
              </a:rPr>
              <a:t/>
            </a:r>
            <a:br>
              <a:rPr lang="de-DE" sz="2100" dirty="0">
                <a:solidFill>
                  <a:srgbClr val="002060"/>
                </a:solidFill>
                <a:ea typeface="ＭＳ Ｐゴシック" charset="-128"/>
                <a:cs typeface="+mn-cs"/>
              </a:rPr>
            </a:br>
            <a:endParaRPr lang="de-DE" sz="2100" dirty="0">
              <a:solidFill>
                <a:srgbClr val="002060"/>
              </a:solidFill>
              <a:ea typeface="ＭＳ Ｐゴシック" charset="-128"/>
              <a:cs typeface="+mn-cs"/>
            </a:endParaRPr>
          </a:p>
        </p:txBody>
      </p:sp>
      <p:sp>
        <p:nvSpPr>
          <p:cNvPr id="4" name="Textfeld 3"/>
          <p:cNvSpPr txBox="1"/>
          <p:nvPr/>
        </p:nvSpPr>
        <p:spPr>
          <a:xfrm>
            <a:off x="400048" y="2844759"/>
            <a:ext cx="7781925" cy="1723549"/>
          </a:xfrm>
          <a:prstGeom prst="rect">
            <a:avLst/>
          </a:prstGeom>
          <a:noFill/>
        </p:spPr>
        <p:txBody>
          <a:bodyPr>
            <a:spAutoFit/>
          </a:bodyPr>
          <a:lstStyle/>
          <a:p>
            <a:pPr marL="285750" indent="-285750">
              <a:lnSpc>
                <a:spcPct val="150000"/>
              </a:lnSpc>
              <a:buFont typeface="Arial" pitchFamily="34" charset="0"/>
              <a:buChar char="•"/>
              <a:defRPr/>
            </a:pPr>
            <a:r>
              <a:rPr lang="de-DE" sz="2000" b="1" dirty="0" smtClean="0">
                <a:solidFill>
                  <a:srgbClr val="002060"/>
                </a:solidFill>
                <a:latin typeface="+mn-lt"/>
                <a:ea typeface="ＭＳ Ｐゴシック" charset="-128"/>
              </a:rPr>
              <a:t>Aufgaben mit Untersuchungs- und Erhebungsdaten und/oder Texten</a:t>
            </a:r>
            <a:endParaRPr lang="de-DE" sz="2000" b="1" dirty="0">
              <a:solidFill>
                <a:srgbClr val="002060"/>
              </a:solidFill>
              <a:latin typeface="+mn-lt"/>
              <a:ea typeface="ＭＳ Ｐゴシック" charset="-128"/>
            </a:endParaRPr>
          </a:p>
          <a:p>
            <a:pPr marL="285750" indent="-285750">
              <a:lnSpc>
                <a:spcPct val="150000"/>
              </a:lnSpc>
              <a:buFont typeface="Arial" pitchFamily="34" charset="0"/>
              <a:buChar char="•"/>
              <a:defRPr/>
            </a:pPr>
            <a:r>
              <a:rPr lang="de-DE" sz="2000" b="1" dirty="0" smtClean="0">
                <a:solidFill>
                  <a:srgbClr val="002060"/>
                </a:solidFill>
                <a:latin typeface="+mn-lt"/>
                <a:ea typeface="ＭＳ Ｐゴシック" charset="-128"/>
              </a:rPr>
              <a:t>Aufgaben mit Experimenten</a:t>
            </a:r>
            <a:endParaRPr lang="de-DE" sz="2000" b="1" dirty="0">
              <a:solidFill>
                <a:srgbClr val="002060"/>
              </a:solidFill>
              <a:latin typeface="+mn-lt"/>
              <a:ea typeface="ＭＳ Ｐゴシック" charset="-128"/>
            </a:endParaRPr>
          </a:p>
          <a:p>
            <a:pPr>
              <a:defRPr/>
            </a:pPr>
            <a:endParaRPr lang="de-DE" sz="1600" b="1" dirty="0">
              <a:solidFill>
                <a:srgbClr val="002060"/>
              </a:solidFill>
              <a:latin typeface="+mn-lt"/>
              <a:ea typeface="ＭＳ Ｐゴシック" charset="-128"/>
              <a:sym typeface="Wingdings"/>
            </a:endParaRPr>
          </a:p>
        </p:txBody>
      </p:sp>
      <p:sp>
        <p:nvSpPr>
          <p:cNvPr id="2" name="Textfeld 1"/>
          <p:cNvSpPr txBox="1"/>
          <p:nvPr/>
        </p:nvSpPr>
        <p:spPr>
          <a:xfrm>
            <a:off x="827560" y="4556433"/>
            <a:ext cx="7485167" cy="1477328"/>
          </a:xfrm>
          <a:prstGeom prst="rect">
            <a:avLst/>
          </a:prstGeom>
          <a:noFill/>
        </p:spPr>
        <p:txBody>
          <a:bodyPr wrap="square" rtlCol="0">
            <a:spAutoFit/>
          </a:bodyPr>
          <a:lstStyle/>
          <a:p>
            <a:r>
              <a:rPr lang="de-DE" b="1" dirty="0">
                <a:solidFill>
                  <a:srgbClr val="002060"/>
                </a:solidFill>
                <a:latin typeface="+mn-lt"/>
                <a:ea typeface="ＭＳ Ｐゴシック" charset="-128"/>
                <a:sym typeface="Wingdings"/>
              </a:rPr>
              <a:t>Mischformen der genannten Aufgabenarten sind möglich. Eine ausschließlich aufsatzartig zu bearbeitende Aufgabenstellung, d. h. eine Aufgabe ohne vorgelegtes fachspezifisches Material oder ohne Experiment, ist nicht zulässig.</a:t>
            </a:r>
            <a:endParaRPr lang="de-DE" b="1" dirty="0">
              <a:solidFill>
                <a:srgbClr val="002060"/>
              </a:solidFill>
              <a:latin typeface="+mn-lt"/>
              <a:ea typeface="ＭＳ Ｐゴシック" charset="-128"/>
            </a:endParaRPr>
          </a:p>
          <a:p>
            <a:endParaRPr lang="de-DE" dirty="0"/>
          </a:p>
        </p:txBody>
      </p:sp>
      <p:sp>
        <p:nvSpPr>
          <p:cNvPr id="3" name="Textfeld 2"/>
          <p:cNvSpPr txBox="1"/>
          <p:nvPr/>
        </p:nvSpPr>
        <p:spPr>
          <a:xfrm>
            <a:off x="106878" y="4833257"/>
            <a:ext cx="510639" cy="584775"/>
          </a:xfrm>
          <a:prstGeom prst="rect">
            <a:avLst/>
          </a:prstGeom>
          <a:noFill/>
        </p:spPr>
        <p:txBody>
          <a:bodyPr wrap="square" rtlCol="0">
            <a:spAutoFit/>
          </a:bodyPr>
          <a:lstStyle/>
          <a:p>
            <a:r>
              <a:rPr lang="de-DE" sz="3200" dirty="0" smtClean="0">
                <a:sym typeface="Wingdings"/>
              </a:rPr>
              <a:t></a:t>
            </a:r>
            <a:endParaRPr lang="de-DE" sz="3200" dirty="0"/>
          </a:p>
        </p:txBody>
      </p:sp>
      <p:cxnSp>
        <p:nvCxnSpPr>
          <p:cNvPr id="6" name="Gerade Verbindung 5"/>
          <p:cNvCxnSpPr/>
          <p:nvPr/>
        </p:nvCxnSpPr>
        <p:spPr>
          <a:xfrm>
            <a:off x="827560" y="4667003"/>
            <a:ext cx="0" cy="9381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Foliennummernplatzhalter 4"/>
          <p:cNvSpPr>
            <a:spLocks noGrp="1"/>
          </p:cNvSpPr>
          <p:nvPr>
            <p:ph type="sldNum" sz="quarter" idx="10"/>
          </p:nvPr>
        </p:nvSpPr>
        <p:spPr/>
        <p:txBody>
          <a:bodyPr/>
          <a:lstStyle/>
          <a:p>
            <a:pPr>
              <a:defRPr/>
            </a:pPr>
            <a:fld id="{7D9FB389-A331-4DBC-90ED-1118711670DF}" type="slidenum">
              <a:rPr lang="de-DE" smtClean="0"/>
              <a:pPr>
                <a:defRPr/>
              </a:pPr>
              <a:t>40</a:t>
            </a:fld>
            <a:endParaRPr lang="de-DE"/>
          </a:p>
        </p:txBody>
      </p:sp>
    </p:spTree>
  </p:cSld>
  <p:clrMapOvr>
    <a:masterClrMapping/>
  </p:clrMapOvr>
  <p:transition advClick="0" advTm="10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4"/>
          <p:cNvSpPr>
            <a:spLocks noChangeArrowheads="1"/>
          </p:cNvSpPr>
          <p:nvPr/>
        </p:nvSpPr>
        <p:spPr bwMode="auto">
          <a:xfrm>
            <a:off x="0" y="1304925"/>
            <a:ext cx="9144000" cy="50482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solidFill>
                <a:srgbClr val="000000"/>
              </a:solidFill>
            </a:endParaRPr>
          </a:p>
        </p:txBody>
      </p:sp>
      <p:pic>
        <p:nvPicPr>
          <p:cNvPr id="58371" name="Picture 2" descr="NRW_Guillochen_PowerPoint-Tit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13" y="3019425"/>
            <a:ext cx="9144000"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2" name="Rectangle 3"/>
          <p:cNvSpPr>
            <a:spLocks noChangeArrowheads="1"/>
          </p:cNvSpPr>
          <p:nvPr/>
        </p:nvSpPr>
        <p:spPr bwMode="auto">
          <a:xfrm>
            <a:off x="68263" y="2846388"/>
            <a:ext cx="8990012" cy="319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endParaRPr lang="de-DE" sz="1100" b="1">
              <a:solidFill>
                <a:srgbClr val="000000"/>
              </a:solidFill>
            </a:endParaRPr>
          </a:p>
          <a:p>
            <a:pPr algn="ctr"/>
            <a:r>
              <a:rPr lang="de-DE" sz="3600" b="1">
                <a:solidFill>
                  <a:srgbClr val="000000"/>
                </a:solidFill>
              </a:rPr>
              <a:t>für</a:t>
            </a:r>
          </a:p>
          <a:p>
            <a:pPr algn="ctr"/>
            <a:endParaRPr lang="de-DE" sz="2000" b="1">
              <a:solidFill>
                <a:srgbClr val="000000"/>
              </a:solidFill>
            </a:endParaRPr>
          </a:p>
          <a:p>
            <a:pPr algn="ctr"/>
            <a:r>
              <a:rPr lang="de-DE" sz="4800" b="1">
                <a:solidFill>
                  <a:srgbClr val="002060"/>
                </a:solidFill>
              </a:rPr>
              <a:t>Ihre Aufmerksamkeit</a:t>
            </a:r>
          </a:p>
          <a:p>
            <a:pPr algn="ctr"/>
            <a:endParaRPr lang="de-DE" sz="3200" b="1"/>
          </a:p>
          <a:p>
            <a:pPr algn="ctr"/>
            <a:r>
              <a:rPr lang="de-DE" sz="3200" b="1"/>
              <a:t>Wir freuen uns auf Ihre Fragen!</a:t>
            </a:r>
            <a:endParaRPr lang="de-DE" sz="3200" b="1">
              <a:solidFill>
                <a:srgbClr val="000000"/>
              </a:solidFill>
            </a:endParaRPr>
          </a:p>
          <a:p>
            <a:pPr algn="ctr"/>
            <a:endParaRPr lang="de-DE" sz="2000" b="1">
              <a:solidFill>
                <a:srgbClr val="000000"/>
              </a:solidFill>
            </a:endParaRPr>
          </a:p>
          <a:p>
            <a:pPr algn="ctr"/>
            <a:endParaRPr lang="de-DE" sz="2000" b="1">
              <a:solidFill>
                <a:srgbClr val="000000"/>
              </a:solidFill>
            </a:endParaRPr>
          </a:p>
          <a:p>
            <a:pPr algn="ctr"/>
            <a:r>
              <a:rPr lang="de-DE" sz="2000" b="1">
                <a:solidFill>
                  <a:srgbClr val="000000"/>
                </a:solidFill>
              </a:rPr>
              <a:t/>
            </a:r>
            <a:br>
              <a:rPr lang="de-DE" sz="2000" b="1">
                <a:solidFill>
                  <a:srgbClr val="000000"/>
                </a:solidFill>
              </a:rPr>
            </a:br>
            <a:r>
              <a:rPr lang="de-DE" sz="2000" b="1">
                <a:solidFill>
                  <a:srgbClr val="000000"/>
                </a:solidFill>
              </a:rPr>
              <a:t/>
            </a:r>
            <a:br>
              <a:rPr lang="de-DE" sz="2000" b="1">
                <a:solidFill>
                  <a:srgbClr val="000000"/>
                </a:solidFill>
              </a:rPr>
            </a:br>
            <a:endParaRPr lang="de-DE" sz="2000" b="1">
              <a:solidFill>
                <a:srgbClr val="000000"/>
              </a:solidFill>
              <a:latin typeface="Arial-BoldMT" charset="0"/>
            </a:endParaRPr>
          </a:p>
          <a:p>
            <a:pPr algn="ctr"/>
            <a:endParaRPr lang="de-DE" sz="2000" b="1">
              <a:solidFill>
                <a:srgbClr val="000000"/>
              </a:solidFill>
              <a:latin typeface="Arial-BoldMT" charset="0"/>
            </a:endParaRPr>
          </a:p>
        </p:txBody>
      </p:sp>
      <p:sp>
        <p:nvSpPr>
          <p:cNvPr id="2" name="Rechteck 1"/>
          <p:cNvSpPr/>
          <p:nvPr/>
        </p:nvSpPr>
        <p:spPr>
          <a:xfrm>
            <a:off x="2286000" y="1139825"/>
            <a:ext cx="4572000" cy="1570038"/>
          </a:xfrm>
          <a:prstGeom prst="rect">
            <a:avLst/>
          </a:prstGeom>
        </p:spPr>
        <p:txBody>
          <a:bodyPr>
            <a:spAutoFit/>
          </a:bodyPr>
          <a:lstStyle/>
          <a:p>
            <a:pPr algn="ctr">
              <a:defRPr/>
            </a:pPr>
            <a:r>
              <a:rPr lang="de-DE" sz="4800" b="1" cap="small" dirty="0">
                <a:solidFill>
                  <a:srgbClr val="002060"/>
                </a:solidFill>
                <a:latin typeface="Arial-BoldMT" charset="0"/>
              </a:rPr>
              <a:t>Herzlichen</a:t>
            </a:r>
          </a:p>
          <a:p>
            <a:pPr algn="ctr">
              <a:defRPr/>
            </a:pPr>
            <a:r>
              <a:rPr lang="de-DE" sz="4800" b="1" cap="small" dirty="0">
                <a:solidFill>
                  <a:srgbClr val="002060"/>
                </a:solidFill>
                <a:latin typeface="Arial-BoldMT" charset="0"/>
              </a:rPr>
              <a:t>Dank</a:t>
            </a:r>
          </a:p>
        </p:txBody>
      </p:sp>
      <p:sp>
        <p:nvSpPr>
          <p:cNvPr id="3" name="Foliennummernplatzhalter 2"/>
          <p:cNvSpPr>
            <a:spLocks noGrp="1"/>
          </p:cNvSpPr>
          <p:nvPr>
            <p:ph type="sldNum" sz="quarter" idx="10"/>
          </p:nvPr>
        </p:nvSpPr>
        <p:spPr/>
        <p:txBody>
          <a:bodyPr/>
          <a:lstStyle/>
          <a:p>
            <a:pPr>
              <a:defRPr/>
            </a:pPr>
            <a:fld id="{7D9FB389-A331-4DBC-90ED-1118711670DF}" type="slidenum">
              <a:rPr lang="de-DE" smtClean="0"/>
              <a:pPr>
                <a:defRPr/>
              </a:pPr>
              <a:t>41</a:t>
            </a:fld>
            <a:endParaRPr lang="de-DE"/>
          </a:p>
        </p:txBody>
      </p:sp>
    </p:spTree>
  </p:cSld>
  <p:clrMapOvr>
    <a:masterClrMapping/>
  </p:clrMapOvr>
  <p:transition advClick="0" advTm="1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100">
                <a:solidFill>
                  <a:schemeClr val="tx1"/>
                </a:solidFill>
                <a:latin typeface="Arial" pitchFamily="34" charset="0"/>
              </a:defRPr>
            </a:lvl1pPr>
            <a:lvl2pPr>
              <a:defRPr sz="2100">
                <a:solidFill>
                  <a:schemeClr val="tx1"/>
                </a:solidFill>
                <a:latin typeface="Arial" pitchFamily="34" charset="0"/>
              </a:defRPr>
            </a:lvl2pPr>
            <a:lvl3pPr>
              <a:defRPr sz="21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fld id="{FED0F3C7-7101-49D2-983D-B8B231C52956}" type="slidenum">
              <a:rPr lang="de-DE" altLang="de-DE" sz="800"/>
              <a:pPr/>
              <a:t>5</a:t>
            </a:fld>
            <a:endParaRPr lang="de-DE" altLang="de-DE" sz="800"/>
          </a:p>
        </p:txBody>
      </p:sp>
      <p:pic>
        <p:nvPicPr>
          <p:cNvPr id="18435" name="Picture 2" descr="grafik_transparent"/>
          <p:cNvPicPr>
            <a:picLocks noChangeAspect="1" noChangeArrowheads="1"/>
          </p:cNvPicPr>
          <p:nvPr/>
        </p:nvPicPr>
        <p:blipFill>
          <a:blip r:embed="rId3" cstate="print">
            <a:extLst>
              <a:ext uri="{28A0092B-C50C-407E-A947-70E740481C1C}">
                <a14:useLocalDpi xmlns:a14="http://schemas.microsoft.com/office/drawing/2010/main" val="0"/>
              </a:ext>
            </a:extLst>
          </a:blip>
          <a:srcRect l="-4999" t="8421" r="-607" b="54451"/>
          <a:stretch>
            <a:fillRect/>
          </a:stretch>
        </p:blipFill>
        <p:spPr bwMode="auto">
          <a:xfrm rot="9443165">
            <a:off x="1692275" y="1677988"/>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100">
                <a:solidFill>
                  <a:schemeClr val="tx1"/>
                </a:solidFill>
                <a:latin typeface="Arial" pitchFamily="34" charset="0"/>
              </a:defRPr>
            </a:lvl1pPr>
            <a:lvl2pPr>
              <a:defRPr sz="2100">
                <a:solidFill>
                  <a:schemeClr val="tx1"/>
                </a:solidFill>
                <a:latin typeface="Arial" pitchFamily="34" charset="0"/>
              </a:defRPr>
            </a:lvl2pPr>
            <a:lvl3pPr>
              <a:defRPr sz="21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fld id="{97B0DD56-0AC2-48D8-9A60-3991311AC199}" type="slidenum">
              <a:rPr lang="de-DE" altLang="de-DE" sz="800">
                <a:ea typeface="ヒラギノ角ゴ Pro W3"/>
                <a:cs typeface="ヒラギノ角ゴ Pro W3"/>
              </a:rPr>
              <a:pPr/>
              <a:t>5</a:t>
            </a:fld>
            <a:endParaRPr lang="de-DE" altLang="de-DE" sz="800">
              <a:ea typeface="ヒラギノ角ゴ Pro W3"/>
              <a:cs typeface="ヒラギノ角ゴ Pro W3"/>
            </a:endParaRPr>
          </a:p>
        </p:txBody>
      </p:sp>
      <p:sp>
        <p:nvSpPr>
          <p:cNvPr id="18439" name="Rectangle 8"/>
          <p:cNvSpPr>
            <a:spLocks noChangeArrowheads="1"/>
          </p:cNvSpPr>
          <p:nvPr/>
        </p:nvSpPr>
        <p:spPr bwMode="auto">
          <a:xfrm>
            <a:off x="1881188" y="2508250"/>
            <a:ext cx="27368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r>
              <a:rPr lang="de-DE" altLang="de-DE">
                <a:ea typeface="ヒラギノ角ゴ Pro W3"/>
                <a:cs typeface="ヒラギノ角ゴ Pro W3"/>
              </a:rPr>
              <a:t>Unterrichtsgestaltung </a:t>
            </a:r>
            <a:br>
              <a:rPr lang="de-DE" altLang="de-DE">
                <a:ea typeface="ヒラギノ角ゴ Pro W3"/>
                <a:cs typeface="ヒラギノ角ゴ Pro W3"/>
              </a:rPr>
            </a:br>
            <a:r>
              <a:rPr lang="de-DE" altLang="de-DE">
                <a:ea typeface="ヒラギノ角ゴ Pro W3"/>
                <a:cs typeface="ヒラギノ角ゴ Pro W3"/>
              </a:rPr>
              <a:t>und Arbeitsprozesse </a:t>
            </a:r>
          </a:p>
        </p:txBody>
      </p:sp>
      <p:sp>
        <p:nvSpPr>
          <p:cNvPr id="18442" name="Rectangle 13"/>
          <p:cNvSpPr>
            <a:spLocks noChangeArrowheads="1"/>
          </p:cNvSpPr>
          <p:nvPr/>
        </p:nvSpPr>
        <p:spPr bwMode="auto">
          <a:xfrm>
            <a:off x="5384800" y="1412875"/>
            <a:ext cx="273685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r>
              <a:rPr lang="de-DE" altLang="de-DE">
                <a:ea typeface="ヒラギノ角ゴ Pro W3"/>
                <a:cs typeface="ヒラギノ角ゴ Pro W3"/>
              </a:rPr>
              <a:t>Nutzung des unterricht-</a:t>
            </a:r>
          </a:p>
          <a:p>
            <a:pPr algn="ctr" eaLnBrk="0" hangingPunct="0"/>
            <a:r>
              <a:rPr lang="de-DE" altLang="de-DE">
                <a:ea typeface="ヒラギノ角ゴ Pro W3"/>
                <a:cs typeface="ヒラギノ角ゴ Pro W3"/>
              </a:rPr>
              <a:t>lichen Angebots</a:t>
            </a:r>
          </a:p>
        </p:txBody>
      </p:sp>
      <p:sp>
        <p:nvSpPr>
          <p:cNvPr id="14343" name="Textfeld 14"/>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100">
                <a:solidFill>
                  <a:schemeClr val="tx1"/>
                </a:solidFill>
                <a:latin typeface="Arial" pitchFamily="34" charset="0"/>
              </a:defRPr>
            </a:lvl1pPr>
            <a:lvl2pPr>
              <a:defRPr sz="2100">
                <a:solidFill>
                  <a:schemeClr val="tx1"/>
                </a:solidFill>
                <a:latin typeface="Arial" pitchFamily="34" charset="0"/>
              </a:defRPr>
            </a:lvl2pPr>
            <a:lvl3pPr>
              <a:defRPr sz="21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a:spcBef>
                <a:spcPct val="50000"/>
              </a:spcBef>
            </a:pPr>
            <a:r>
              <a:rPr lang="de-DE" altLang="de-DE" sz="2400">
                <a:solidFill>
                  <a:srgbClr val="000066"/>
                </a:solidFill>
                <a:ea typeface="ヒラギノ角ゴ Pro W3"/>
                <a:cs typeface="ヒラギノ角ゴ Pro W3"/>
              </a:rPr>
              <a:t>Orientierungswechsel</a:t>
            </a:r>
          </a:p>
        </p:txBody>
      </p:sp>
      <p:sp>
        <p:nvSpPr>
          <p:cNvPr id="3" name="Textfeld 2"/>
          <p:cNvSpPr txBox="1">
            <a:spLocks noChangeArrowheads="1"/>
          </p:cNvSpPr>
          <p:nvPr/>
        </p:nvSpPr>
        <p:spPr bwMode="auto">
          <a:xfrm>
            <a:off x="76200" y="1412875"/>
            <a:ext cx="3276600" cy="646113"/>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100">
                <a:solidFill>
                  <a:schemeClr val="tx1"/>
                </a:solidFill>
                <a:latin typeface="Arial" pitchFamily="34" charset="0"/>
              </a:defRPr>
            </a:lvl1pPr>
            <a:lvl2pPr>
              <a:defRPr sz="2100">
                <a:solidFill>
                  <a:schemeClr val="tx1"/>
                </a:solidFill>
                <a:latin typeface="Arial" pitchFamily="34" charset="0"/>
              </a:defRPr>
            </a:lvl2pPr>
            <a:lvl3pPr>
              <a:defRPr sz="21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r>
              <a:rPr lang="de-DE" altLang="de-DE" sz="1800">
                <a:solidFill>
                  <a:srgbClr val="0070C0"/>
                </a:solidFill>
              </a:rPr>
              <a:t>Steuerungsverständnis alter Lehrpläne</a:t>
            </a:r>
          </a:p>
        </p:txBody>
      </p:sp>
      <p:pic>
        <p:nvPicPr>
          <p:cNvPr id="17" name="Picture 2" descr="grafik_transparent"/>
          <p:cNvPicPr>
            <a:picLocks noChangeAspect="1" noChangeArrowheads="1"/>
          </p:cNvPicPr>
          <p:nvPr/>
        </p:nvPicPr>
        <p:blipFill>
          <a:blip r:embed="rId3" cstate="print">
            <a:extLst>
              <a:ext uri="{28A0092B-C50C-407E-A947-70E740481C1C}">
                <a14:useLocalDpi xmlns:a14="http://schemas.microsoft.com/office/drawing/2010/main" val="0"/>
              </a:ext>
            </a:extLst>
          </a:blip>
          <a:srcRect l="-4999" t="8421" r="-607" b="54451"/>
          <a:stretch>
            <a:fillRect/>
          </a:stretch>
        </p:blipFill>
        <p:spPr bwMode="auto">
          <a:xfrm rot="-1356835">
            <a:off x="2133600" y="3806825"/>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1" name="Rectangle 12"/>
          <p:cNvSpPr>
            <a:spLocks noChangeArrowheads="1"/>
          </p:cNvSpPr>
          <p:nvPr/>
        </p:nvSpPr>
        <p:spPr bwMode="auto">
          <a:xfrm>
            <a:off x="5292725" y="2924175"/>
            <a:ext cx="2176463" cy="831850"/>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lang="de-DE" altLang="de-DE">
                <a:ea typeface="ヒラギノ角ゴ Pro W3"/>
                <a:cs typeface="ヒラギノ角ゴ Pro W3"/>
              </a:rPr>
              <a:t>Lernergebnisse</a:t>
            </a:r>
            <a:br>
              <a:rPr lang="de-DE" altLang="de-DE">
                <a:ea typeface="ヒラギノ角ゴ Pro W3"/>
                <a:cs typeface="ヒラギノ角ゴ Pro W3"/>
              </a:rPr>
            </a:br>
            <a:r>
              <a:rPr lang="de-DE" altLang="de-DE">
                <a:ea typeface="ヒラギノ角ゴ Pro W3"/>
                <a:cs typeface="ヒラギノ角ゴ Pro W3"/>
              </a:rPr>
              <a:t>Lernerfolg</a:t>
            </a:r>
          </a:p>
          <a:p>
            <a:pPr algn="ctr" eaLnBrk="0" hangingPunct="0"/>
            <a:endParaRPr lang="de-DE" altLang="de-DE">
              <a:ea typeface="ヒラギノ角ゴ Pro W3"/>
              <a:cs typeface="ヒラギノ角ゴ Pro W3"/>
            </a:endParaRPr>
          </a:p>
        </p:txBody>
      </p:sp>
      <p:grpSp>
        <p:nvGrpSpPr>
          <p:cNvPr id="2" name="Group 9"/>
          <p:cNvGrpSpPr>
            <a:grpSpLocks/>
          </p:cNvGrpSpPr>
          <p:nvPr/>
        </p:nvGrpSpPr>
        <p:grpSpPr bwMode="auto">
          <a:xfrm>
            <a:off x="1692275" y="2447925"/>
            <a:ext cx="3024188" cy="3651250"/>
            <a:chOff x="1066" y="1117"/>
            <a:chExt cx="1905" cy="2619"/>
          </a:xfrm>
        </p:grpSpPr>
        <p:sp>
          <p:nvSpPr>
            <p:cNvPr id="14354" name="Rectangle 10"/>
            <p:cNvSpPr>
              <a:spLocks noChangeArrowheads="1"/>
            </p:cNvSpPr>
            <p:nvPr/>
          </p:nvSpPr>
          <p:spPr bwMode="auto">
            <a:xfrm>
              <a:off x="1066" y="1117"/>
              <a:ext cx="1905" cy="249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ltLang="de-DE">
                <a:ea typeface="ヒラギノ角ゴ Pro W3"/>
                <a:cs typeface="ヒラギノ角ゴ Pro W3"/>
              </a:endParaRPr>
            </a:p>
          </p:txBody>
        </p:sp>
        <p:sp>
          <p:nvSpPr>
            <p:cNvPr id="14355" name="Text Box 11"/>
            <p:cNvSpPr txBox="1">
              <a:spLocks noChangeArrowheads="1"/>
            </p:cNvSpPr>
            <p:nvPr/>
          </p:nvSpPr>
          <p:spPr bwMode="auto">
            <a:xfrm>
              <a:off x="1662" y="3493"/>
              <a:ext cx="624" cy="2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100">
                  <a:solidFill>
                    <a:schemeClr val="tx1"/>
                  </a:solidFill>
                  <a:latin typeface="Arial" pitchFamily="34" charset="0"/>
                </a:defRPr>
              </a:lvl1pPr>
              <a:lvl2pPr>
                <a:defRPr sz="2100">
                  <a:solidFill>
                    <a:schemeClr val="tx1"/>
                  </a:solidFill>
                  <a:latin typeface="Arial" pitchFamily="34" charset="0"/>
                </a:defRPr>
              </a:lvl2pPr>
              <a:lvl3pPr>
                <a:defRPr sz="21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eaLnBrk="0" hangingPunct="0"/>
              <a:r>
                <a:rPr lang="de-DE" altLang="de-DE" sz="1600">
                  <a:solidFill>
                    <a:srgbClr val="0070C0"/>
                  </a:solidFill>
                  <a:ea typeface="ヒラギノ角ゴ Pro W3"/>
                  <a:cs typeface="ヒラギノ角ゴ Pro W3"/>
                </a:rPr>
                <a:t>Fokus</a:t>
              </a:r>
              <a:endParaRPr lang="de-DE" altLang="de-DE" sz="2400" b="1">
                <a:solidFill>
                  <a:srgbClr val="0070C0"/>
                </a:solidFill>
                <a:ea typeface="ヒラギノ角ゴ Pro W3"/>
                <a:cs typeface="ヒラギノ角ゴ Pro W3"/>
              </a:endParaRPr>
            </a:p>
          </p:txBody>
        </p:sp>
      </p:grpSp>
      <p:sp>
        <p:nvSpPr>
          <p:cNvPr id="18437" name="Rectangle 6"/>
          <p:cNvSpPr>
            <a:spLocks noChangeArrowheads="1"/>
          </p:cNvSpPr>
          <p:nvPr/>
        </p:nvSpPr>
        <p:spPr bwMode="auto">
          <a:xfrm>
            <a:off x="1763713" y="4149725"/>
            <a:ext cx="2881312" cy="936625"/>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lang="de-DE" altLang="de-DE">
                <a:ea typeface="ヒラギノ角ゴ Pro W3"/>
                <a:cs typeface="ヒラギノ角ゴ Pro W3"/>
              </a:rPr>
              <a:t>durchzunehmender </a:t>
            </a:r>
            <a:br>
              <a:rPr lang="de-DE" altLang="de-DE">
                <a:ea typeface="ヒラギノ角ゴ Pro W3"/>
                <a:cs typeface="ヒラギノ角ゴ Pro W3"/>
              </a:rPr>
            </a:br>
            <a:r>
              <a:rPr lang="de-DE" altLang="de-DE">
                <a:solidFill>
                  <a:srgbClr val="0070C0"/>
                </a:solidFill>
                <a:ea typeface="ヒラギノ角ゴ Pro W3"/>
                <a:cs typeface="ヒラギノ角ゴ Pro W3"/>
              </a:rPr>
              <a:t>Stoff</a:t>
            </a:r>
            <a:r>
              <a:rPr lang="de-DE" altLang="de-DE">
                <a:ea typeface="ヒラギノ角ゴ Pro W3"/>
                <a:cs typeface="ヒラギノ角ゴ Pro W3"/>
              </a:rPr>
              <a:t> als unterrichtliches </a:t>
            </a:r>
            <a:br>
              <a:rPr lang="de-DE" altLang="de-DE">
                <a:ea typeface="ヒラギノ角ゴ Pro W3"/>
                <a:cs typeface="ヒラギノ角ゴ Pro W3"/>
              </a:rPr>
            </a:br>
            <a:r>
              <a:rPr lang="de-DE" altLang="de-DE">
                <a:ea typeface="ヒラギノ角ゴ Pro W3"/>
                <a:cs typeface="ヒラギノ角ゴ Pro W3"/>
              </a:rPr>
              <a:t>Angebot</a:t>
            </a:r>
          </a:p>
        </p:txBody>
      </p:sp>
      <p:grpSp>
        <p:nvGrpSpPr>
          <p:cNvPr id="18" name="Group 8"/>
          <p:cNvGrpSpPr>
            <a:grpSpLocks/>
          </p:cNvGrpSpPr>
          <p:nvPr/>
        </p:nvGrpSpPr>
        <p:grpSpPr bwMode="auto">
          <a:xfrm>
            <a:off x="5051425" y="1412875"/>
            <a:ext cx="3155950" cy="4016375"/>
            <a:chOff x="1066" y="966"/>
            <a:chExt cx="2141" cy="2767"/>
          </a:xfrm>
        </p:grpSpPr>
        <p:sp>
          <p:nvSpPr>
            <p:cNvPr id="14352" name="Rectangle 9"/>
            <p:cNvSpPr>
              <a:spLocks noChangeArrowheads="1"/>
            </p:cNvSpPr>
            <p:nvPr/>
          </p:nvSpPr>
          <p:spPr bwMode="auto">
            <a:xfrm>
              <a:off x="1066" y="966"/>
              <a:ext cx="2141" cy="264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ltLang="de-DE"/>
            </a:p>
          </p:txBody>
        </p:sp>
        <p:sp>
          <p:nvSpPr>
            <p:cNvPr id="14353" name="Text Box 10"/>
            <p:cNvSpPr txBox="1">
              <a:spLocks noChangeArrowheads="1"/>
            </p:cNvSpPr>
            <p:nvPr/>
          </p:nvSpPr>
          <p:spPr bwMode="auto">
            <a:xfrm>
              <a:off x="1877" y="3500"/>
              <a:ext cx="654" cy="2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100">
                  <a:solidFill>
                    <a:schemeClr val="tx1"/>
                  </a:solidFill>
                  <a:latin typeface="Arial" pitchFamily="34" charset="0"/>
                </a:defRPr>
              </a:lvl1pPr>
              <a:lvl2pPr>
                <a:defRPr sz="2100">
                  <a:solidFill>
                    <a:schemeClr val="tx1"/>
                  </a:solidFill>
                  <a:latin typeface="Arial" pitchFamily="34" charset="0"/>
                </a:defRPr>
              </a:lvl2pPr>
              <a:lvl3pPr>
                <a:defRPr sz="21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eaLnBrk="0" hangingPunct="0"/>
              <a:r>
                <a:rPr lang="de-DE" altLang="de-DE" sz="1600">
                  <a:solidFill>
                    <a:srgbClr val="CD0921"/>
                  </a:solidFill>
                  <a:ea typeface="ヒラギノ角ゴ Pro W3"/>
                  <a:cs typeface="ヒラギノ角ゴ Pro W3"/>
                </a:rPr>
                <a:t>Fokus</a:t>
              </a:r>
              <a:endParaRPr lang="de-DE" altLang="de-DE" sz="2400" b="1">
                <a:ea typeface="ヒラギノ角ゴ Pro W3"/>
                <a:cs typeface="ヒラギノ角ゴ Pro W3"/>
              </a:endParaRPr>
            </a:p>
          </p:txBody>
        </p:sp>
      </p:grpSp>
      <p:sp>
        <p:nvSpPr>
          <p:cNvPr id="16" name="Textfeld 15"/>
          <p:cNvSpPr txBox="1">
            <a:spLocks noChangeArrowheads="1"/>
          </p:cNvSpPr>
          <p:nvPr/>
        </p:nvSpPr>
        <p:spPr bwMode="auto">
          <a:xfrm>
            <a:off x="5830888" y="5603875"/>
            <a:ext cx="3276600"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100">
                <a:solidFill>
                  <a:schemeClr val="tx1"/>
                </a:solidFill>
                <a:latin typeface="Arial" pitchFamily="34" charset="0"/>
              </a:defRPr>
            </a:lvl1pPr>
            <a:lvl2pPr>
              <a:defRPr sz="2100">
                <a:solidFill>
                  <a:schemeClr val="tx1"/>
                </a:solidFill>
                <a:latin typeface="Arial" pitchFamily="34" charset="0"/>
              </a:defRPr>
            </a:lvl2pPr>
            <a:lvl3pPr>
              <a:defRPr sz="21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r>
              <a:rPr lang="de-DE" altLang="de-DE" sz="1800">
                <a:solidFill>
                  <a:srgbClr val="FF0000"/>
                </a:solidFill>
              </a:rPr>
              <a:t>Steuerungsverständnis neuer 	           Kernlehrpläne</a:t>
            </a:r>
          </a:p>
        </p:txBody>
      </p:sp>
      <p:sp>
        <p:nvSpPr>
          <p:cNvPr id="22" name="Rectangle 12"/>
          <p:cNvSpPr>
            <a:spLocks noChangeArrowheads="1"/>
          </p:cNvSpPr>
          <p:nvPr/>
        </p:nvSpPr>
        <p:spPr bwMode="auto">
          <a:xfrm>
            <a:off x="5291138" y="2922588"/>
            <a:ext cx="2176462" cy="831850"/>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lang="de-DE" altLang="de-DE">
                <a:ea typeface="ヒラギノ角ゴ Pro W3"/>
                <a:cs typeface="ヒラギノ角ゴ Pro W3"/>
              </a:rPr>
              <a:t>Lernergebnisse</a:t>
            </a:r>
            <a:br>
              <a:rPr lang="de-DE" altLang="de-DE">
                <a:ea typeface="ヒラギノ角ゴ Pro W3"/>
                <a:cs typeface="ヒラギノ角ゴ Pro W3"/>
              </a:rPr>
            </a:br>
            <a:r>
              <a:rPr lang="de-DE" altLang="de-DE">
                <a:ea typeface="ヒラギノ角ゴ Pro W3"/>
                <a:cs typeface="ヒラギノ角ゴ Pro W3"/>
              </a:rPr>
              <a:t>Lernerfolg</a:t>
            </a:r>
          </a:p>
          <a:p>
            <a:pPr algn="ctr" eaLnBrk="0" hangingPunct="0"/>
            <a:r>
              <a:rPr lang="de-DE" altLang="de-DE">
                <a:solidFill>
                  <a:srgbClr val="FF0000"/>
                </a:solidFill>
                <a:ea typeface="ヒラギノ角ゴ Pro W3"/>
                <a:cs typeface="ヒラギノ角ゴ Pro W3"/>
              </a:rPr>
              <a:t>Kompetenzen</a:t>
            </a:r>
          </a:p>
        </p:txBody>
      </p:sp>
      <p:sp>
        <p:nvSpPr>
          <p:cNvPr id="4" name="Foliennummernplatzhalter 3"/>
          <p:cNvSpPr>
            <a:spLocks noGrp="1"/>
          </p:cNvSpPr>
          <p:nvPr>
            <p:ph type="sldNum" sz="quarter" idx="10"/>
          </p:nvPr>
        </p:nvSpPr>
        <p:spPr/>
        <p:txBody>
          <a:bodyPr/>
          <a:lstStyle/>
          <a:p>
            <a:pPr>
              <a:defRPr/>
            </a:pPr>
            <a:fld id="{FB9A96B2-A6E3-4124-8BB0-17F0AACD6A14}" type="slidenum">
              <a:rPr lang="de-DE" smtClean="0"/>
              <a:pPr>
                <a:defRPr/>
              </a:pPr>
              <a:t>5</a:t>
            </a:fld>
            <a:endParaRPr lang="de-DE"/>
          </a:p>
        </p:txBody>
      </p:sp>
    </p:spTree>
    <p:extLst>
      <p:ext uri="{BB962C8B-B14F-4D97-AF65-F5344CB8AC3E}">
        <p14:creationId xmlns:p14="http://schemas.microsoft.com/office/powerpoint/2010/main" val="412313256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4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xit" presetSubtype="0" fill="hold" grpId="0" nodeType="withEffect">
                                  <p:stCondLst>
                                    <p:cond delay="0"/>
                                  </p:stCondLst>
                                  <p:childTnLst>
                                    <p:set>
                                      <p:cBhvr>
                                        <p:cTn id="34"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p:bldP spid="18442" grpId="0"/>
      <p:bldP spid="3" grpId="0" animBg="1"/>
      <p:bldP spid="18441" grpId="0" animBg="1"/>
      <p:bldP spid="18437" grpId="0" animBg="1"/>
      <p:bldP spid="16"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nummernplatzhalter 2"/>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0513D2B-EEF4-43C4-B01C-C70C6F147120}" type="slidenum">
              <a:rPr lang="de-DE" sz="800"/>
              <a:pPr eaLnBrk="1" hangingPunct="1"/>
              <a:t>6</a:t>
            </a:fld>
            <a:endParaRPr lang="de-DE" sz="800"/>
          </a:p>
        </p:txBody>
      </p:sp>
      <p:sp>
        <p:nvSpPr>
          <p:cNvPr id="18435"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E337994-B3ED-4BAA-85BF-F39DF631FF41}" type="slidenum">
              <a:rPr lang="de-DE" sz="800"/>
              <a:pPr eaLnBrk="1" hangingPunct="1"/>
              <a:t>6</a:t>
            </a:fld>
            <a:endParaRPr lang="de-DE" sz="800"/>
          </a:p>
        </p:txBody>
      </p:sp>
      <p:sp>
        <p:nvSpPr>
          <p:cNvPr id="18436" name="Rectangle 6"/>
          <p:cNvSpPr>
            <a:spLocks noChangeArrowheads="1"/>
          </p:cNvSpPr>
          <p:nvPr/>
        </p:nvSpPr>
        <p:spPr bwMode="auto">
          <a:xfrm>
            <a:off x="316466" y="2189163"/>
            <a:ext cx="3779838" cy="1925638"/>
          </a:xfrm>
          <a:prstGeom prst="rect">
            <a:avLst/>
          </a:prstGeom>
          <a:noFill/>
          <a:ln w="19050">
            <a:solidFill>
              <a:srgbClr val="002060"/>
            </a:solidFill>
            <a:miter lim="800000"/>
            <a:headEnd/>
            <a:tailEnd/>
          </a:ln>
        </p:spPr>
        <p:txBody>
          <a:bodyPr wrap="none"/>
          <a:lstStyle/>
          <a:p>
            <a:pPr algn="ctr" eaLnBrk="0" hangingPunct="0">
              <a:defRPr/>
            </a:pPr>
            <a:endParaRPr lang="de-DE" dirty="0">
              <a:solidFill>
                <a:srgbClr val="002060"/>
              </a:solidFill>
              <a:ea typeface="ヒラギノ角ゴ Pro W3" pitchFamily="-112" charset="-128"/>
            </a:endParaRPr>
          </a:p>
          <a:p>
            <a:pPr eaLnBrk="0" hangingPunct="0">
              <a:defRPr/>
            </a:pPr>
            <a:r>
              <a:rPr lang="de-DE" dirty="0" smtClean="0">
                <a:solidFill>
                  <a:srgbClr val="002060"/>
                </a:solidFill>
                <a:ea typeface="ヒラギノ角ゴ Pro W3" pitchFamily="-112" charset="-128"/>
              </a:rPr>
              <a:t>In </a:t>
            </a:r>
            <a:r>
              <a:rPr lang="de-DE" b="1" dirty="0">
                <a:solidFill>
                  <a:srgbClr val="FF0000"/>
                </a:solidFill>
                <a:ea typeface="ヒラギノ角ゴ Pro W3" pitchFamily="-112" charset="-128"/>
              </a:rPr>
              <a:t>Verantwortung</a:t>
            </a:r>
            <a:r>
              <a:rPr lang="de-DE" dirty="0">
                <a:solidFill>
                  <a:srgbClr val="002060"/>
                </a:solidFill>
                <a:ea typeface="ヒラギノ角ゴ Pro W3" pitchFamily="-112" charset="-128"/>
              </a:rPr>
              <a:t> der Lehrkraft:</a:t>
            </a:r>
          </a:p>
          <a:p>
            <a:pPr marL="285750" indent="-200025" eaLnBrk="0" hangingPunct="0">
              <a:buFont typeface="Wingdings" pitchFamily="2" charset="2"/>
              <a:buChar char="§"/>
              <a:defRPr/>
            </a:pPr>
            <a:r>
              <a:rPr lang="de-DE" sz="1600" dirty="0">
                <a:solidFill>
                  <a:srgbClr val="002060"/>
                </a:solidFill>
                <a:ea typeface="ヒラギノ角ゴ Pro W3" pitchFamily="-112" charset="-128"/>
              </a:rPr>
              <a:t>inhaltliche Schwerpunktsetzungen,</a:t>
            </a:r>
          </a:p>
          <a:p>
            <a:pPr marL="85725" eaLnBrk="0" hangingPunct="0">
              <a:buFont typeface="Wingdings" pitchFamily="2" charset="2"/>
              <a:buChar char="§"/>
              <a:defRPr/>
            </a:pPr>
            <a:r>
              <a:rPr lang="de-DE" sz="1600" dirty="0">
                <a:solidFill>
                  <a:srgbClr val="002060"/>
                </a:solidFill>
                <a:ea typeface="ヒラギノ角ゴ Pro W3" pitchFamily="-112" charset="-128"/>
              </a:rPr>
              <a:t>  Lernarrangements,</a:t>
            </a:r>
          </a:p>
          <a:p>
            <a:pPr marL="285750" indent="-200025" eaLnBrk="0" hangingPunct="0">
              <a:buFont typeface="Wingdings" pitchFamily="2" charset="2"/>
              <a:buChar char="§"/>
              <a:defRPr/>
            </a:pPr>
            <a:r>
              <a:rPr lang="de-DE" sz="1600" dirty="0">
                <a:solidFill>
                  <a:srgbClr val="002060"/>
                </a:solidFill>
                <a:ea typeface="ヒラギノ角ゴ Pro W3" pitchFamily="-112" charset="-128"/>
              </a:rPr>
              <a:t>Problem-, </a:t>
            </a:r>
            <a:r>
              <a:rPr lang="de-DE" sz="1600" dirty="0" smtClean="0">
                <a:solidFill>
                  <a:srgbClr val="002060"/>
                </a:solidFill>
                <a:ea typeface="ヒラギノ角ゴ Pro W3" pitchFamily="-112" charset="-128"/>
              </a:rPr>
              <a:t>Anwendungsorientierung, </a:t>
            </a:r>
            <a:endParaRPr lang="de-DE" sz="1600" dirty="0">
              <a:solidFill>
                <a:srgbClr val="002060"/>
              </a:solidFill>
              <a:ea typeface="ヒラギノ角ゴ Pro W3" pitchFamily="-112" charset="-128"/>
            </a:endParaRPr>
          </a:p>
          <a:p>
            <a:pPr marL="285750" indent="-200025" eaLnBrk="0" hangingPunct="0">
              <a:buFont typeface="Wingdings" pitchFamily="2" charset="2"/>
              <a:buChar char="§"/>
              <a:defRPr/>
            </a:pPr>
            <a:r>
              <a:rPr lang="de-DE" sz="1600" dirty="0">
                <a:solidFill>
                  <a:srgbClr val="002060"/>
                </a:solidFill>
                <a:ea typeface="ヒラギノ角ゴ Pro W3" pitchFamily="-112" charset="-128"/>
              </a:rPr>
              <a:t>etc.</a:t>
            </a:r>
            <a:r>
              <a:rPr lang="de-DE" dirty="0">
                <a:solidFill>
                  <a:srgbClr val="002060"/>
                </a:solidFill>
                <a:ea typeface="ヒラギノ角ゴ Pro W3" pitchFamily="-112" charset="-128"/>
              </a:rPr>
              <a:t> </a:t>
            </a:r>
          </a:p>
        </p:txBody>
      </p:sp>
      <p:sp>
        <p:nvSpPr>
          <p:cNvPr id="18437" name="Rectangle 11"/>
          <p:cNvSpPr>
            <a:spLocks noChangeArrowheads="1"/>
          </p:cNvSpPr>
          <p:nvPr/>
        </p:nvSpPr>
        <p:spPr bwMode="auto">
          <a:xfrm>
            <a:off x="828675" y="4476750"/>
            <a:ext cx="7539038" cy="1747838"/>
          </a:xfrm>
          <a:prstGeom prst="rect">
            <a:avLst/>
          </a:prstGeom>
          <a:noFill/>
          <a:ln w="19050">
            <a:solidFill>
              <a:srgbClr val="000080"/>
            </a:solidFill>
            <a:miter lim="800000"/>
            <a:headEnd/>
            <a:tailEnd/>
          </a:ln>
        </p:spPr>
        <p:txBody>
          <a:bodyPr wrap="none" anchor="ctr"/>
          <a:lstStyle/>
          <a:p>
            <a:pPr algn="ctr" eaLnBrk="0" hangingPunct="0"/>
            <a:r>
              <a:rPr lang="de-DE" dirty="0">
                <a:solidFill>
                  <a:srgbClr val="002060"/>
                </a:solidFill>
                <a:ea typeface="ヒラギノ角ゴ Pro W3" pitchFamily="-112" charset="-128"/>
              </a:rPr>
              <a:t>In </a:t>
            </a:r>
            <a:r>
              <a:rPr lang="de-DE" b="1" dirty="0">
                <a:solidFill>
                  <a:srgbClr val="FF0000"/>
                </a:solidFill>
                <a:ea typeface="ヒラギノ角ゴ Pro W3" pitchFamily="-112" charset="-128"/>
              </a:rPr>
              <a:t>Verantwortung</a:t>
            </a:r>
            <a:r>
              <a:rPr lang="de-DE" dirty="0">
                <a:solidFill>
                  <a:srgbClr val="002060"/>
                </a:solidFill>
                <a:ea typeface="ヒラギノ角ゴ Pro W3" pitchFamily="-112" charset="-128"/>
              </a:rPr>
              <a:t> der Lehrkraft </a:t>
            </a:r>
            <a:r>
              <a:rPr lang="de-DE" u="sng" dirty="0">
                <a:solidFill>
                  <a:srgbClr val="002060"/>
                </a:solidFill>
                <a:ea typeface="ヒラギノ角ゴ Pro W3" pitchFamily="-112" charset="-128"/>
              </a:rPr>
              <a:t>und</a:t>
            </a:r>
            <a:r>
              <a:rPr lang="de-DE" dirty="0">
                <a:solidFill>
                  <a:srgbClr val="002060"/>
                </a:solidFill>
                <a:ea typeface="ヒラギノ角ゴ Pro W3" pitchFamily="-112" charset="-128"/>
              </a:rPr>
              <a:t> der Schülerinnen und Schüler:</a:t>
            </a:r>
          </a:p>
          <a:p>
            <a:pPr algn="ctr" eaLnBrk="0" hangingPunct="0"/>
            <a:r>
              <a:rPr lang="de-DE" sz="1600" dirty="0">
                <a:solidFill>
                  <a:srgbClr val="002060"/>
                </a:solidFill>
                <a:ea typeface="ヒラギノ角ゴ Pro W3" pitchFamily="-112" charset="-128"/>
              </a:rPr>
              <a:t>Lernergebnisse</a:t>
            </a:r>
            <a:br>
              <a:rPr lang="de-DE" sz="1600" dirty="0">
                <a:solidFill>
                  <a:srgbClr val="002060"/>
                </a:solidFill>
                <a:ea typeface="ヒラギノ角ゴ Pro W3" pitchFamily="-112" charset="-128"/>
              </a:rPr>
            </a:br>
            <a:r>
              <a:rPr lang="de-DE" sz="1600" dirty="0">
                <a:solidFill>
                  <a:srgbClr val="002060"/>
                </a:solidFill>
                <a:ea typeface="ヒラギノ角ゴ Pro W3" pitchFamily="-112" charset="-128"/>
              </a:rPr>
              <a:t>Lernerfolg</a:t>
            </a:r>
            <a:r>
              <a:rPr lang="de-DE" dirty="0">
                <a:solidFill>
                  <a:srgbClr val="002060"/>
                </a:solidFill>
                <a:ea typeface="ヒラギノ角ゴ Pro W3" pitchFamily="-112" charset="-128"/>
              </a:rPr>
              <a:t/>
            </a:r>
            <a:br>
              <a:rPr lang="de-DE" dirty="0">
                <a:solidFill>
                  <a:srgbClr val="002060"/>
                </a:solidFill>
                <a:ea typeface="ヒラギノ角ゴ Pro W3" pitchFamily="-112" charset="-128"/>
              </a:rPr>
            </a:br>
            <a:r>
              <a:rPr lang="de-DE" sz="1600" dirty="0">
                <a:solidFill>
                  <a:srgbClr val="002060"/>
                </a:solidFill>
                <a:ea typeface="ヒラギノ角ゴ Pro W3" pitchFamily="-112" charset="-128"/>
              </a:rPr>
              <a:t> (langfristig entwickelte Kompetenzen)</a:t>
            </a:r>
          </a:p>
        </p:txBody>
      </p:sp>
      <p:sp>
        <p:nvSpPr>
          <p:cNvPr id="18438" name="Rectangle 12"/>
          <p:cNvSpPr>
            <a:spLocks noChangeArrowheads="1"/>
          </p:cNvSpPr>
          <p:nvPr/>
        </p:nvSpPr>
        <p:spPr bwMode="auto">
          <a:xfrm>
            <a:off x="5022850" y="2189163"/>
            <a:ext cx="3781425" cy="1926000"/>
          </a:xfrm>
          <a:prstGeom prst="rect">
            <a:avLst/>
          </a:prstGeom>
          <a:noFill/>
          <a:ln w="19050">
            <a:solidFill>
              <a:srgbClr val="002060"/>
            </a:solidFill>
            <a:miter lim="800000"/>
            <a:headEnd/>
            <a:tailEnd/>
          </a:ln>
        </p:spPr>
        <p:txBody>
          <a:bodyPr wrap="square"/>
          <a:lstStyle/>
          <a:p>
            <a:pPr algn="ctr" eaLnBrk="0" hangingPunct="0">
              <a:defRPr/>
            </a:pPr>
            <a:endParaRPr lang="de-DE" dirty="0">
              <a:solidFill>
                <a:srgbClr val="002060"/>
              </a:solidFill>
              <a:ea typeface="ヒラギノ角ゴ Pro W3" pitchFamily="-112" charset="-128"/>
            </a:endParaRPr>
          </a:p>
          <a:p>
            <a:pPr eaLnBrk="0" hangingPunct="0">
              <a:defRPr/>
            </a:pPr>
            <a:r>
              <a:rPr lang="de-DE" dirty="0" smtClean="0">
                <a:solidFill>
                  <a:srgbClr val="002060"/>
                </a:solidFill>
                <a:ea typeface="ヒラギノ角ゴ Pro W3" pitchFamily="-112" charset="-128"/>
              </a:rPr>
              <a:t>In </a:t>
            </a:r>
            <a:r>
              <a:rPr lang="de-DE" b="1" dirty="0">
                <a:solidFill>
                  <a:srgbClr val="FF0000"/>
                </a:solidFill>
                <a:ea typeface="ヒラギノ角ゴ Pro W3" pitchFamily="-112" charset="-128"/>
              </a:rPr>
              <a:t>Verantwortung</a:t>
            </a:r>
            <a:r>
              <a:rPr lang="de-DE" dirty="0">
                <a:solidFill>
                  <a:srgbClr val="002060"/>
                </a:solidFill>
                <a:ea typeface="ヒラギノ角ゴ Pro W3" pitchFamily="-112" charset="-128"/>
              </a:rPr>
              <a:t> der </a:t>
            </a:r>
            <a:r>
              <a:rPr lang="de-DE" dirty="0" smtClean="0">
                <a:solidFill>
                  <a:srgbClr val="002060"/>
                </a:solidFill>
                <a:ea typeface="ヒラギノ角ゴ Pro W3" pitchFamily="-112" charset="-128"/>
              </a:rPr>
              <a:t>Schüler  </a:t>
            </a:r>
          </a:p>
          <a:p>
            <a:pPr eaLnBrk="0" hangingPunct="0">
              <a:defRPr/>
            </a:pPr>
            <a:r>
              <a:rPr lang="de-DE" dirty="0" smtClean="0">
                <a:solidFill>
                  <a:srgbClr val="002060"/>
                </a:solidFill>
                <a:ea typeface="ヒラギノ角ゴ Pro W3" pitchFamily="-112" charset="-128"/>
              </a:rPr>
              <a:t>und Schülerinnen </a:t>
            </a:r>
          </a:p>
          <a:p>
            <a:pPr marL="265113" indent="-179388" eaLnBrk="0" hangingPunct="0">
              <a:buFont typeface="Wingdings" pitchFamily="2" charset="2"/>
              <a:buChar char="§"/>
              <a:defRPr/>
            </a:pPr>
            <a:r>
              <a:rPr lang="de-DE" sz="1600" dirty="0" smtClean="0">
                <a:solidFill>
                  <a:srgbClr val="002060"/>
                </a:solidFill>
                <a:ea typeface="ヒラギノ角ゴ Pro W3" pitchFamily="-112" charset="-128"/>
              </a:rPr>
              <a:t>Nutzung des Angebots ganz im Sinne des eigenverantwortlichen, selbstständigen Lerners</a:t>
            </a:r>
          </a:p>
          <a:p>
            <a:pPr marL="85725" eaLnBrk="0" hangingPunct="0">
              <a:defRPr/>
            </a:pPr>
            <a:r>
              <a:rPr lang="de-DE" sz="1600" dirty="0" smtClean="0">
                <a:solidFill>
                  <a:srgbClr val="002060"/>
                </a:solidFill>
                <a:ea typeface="ヒラギノ角ゴ Pro W3" pitchFamily="-112" charset="-128"/>
              </a:rPr>
              <a:t> </a:t>
            </a:r>
            <a:r>
              <a:rPr lang="de-DE" dirty="0">
                <a:ea typeface="ヒラギノ角ゴ Pro W3" pitchFamily="-112" charset="-128"/>
              </a:rPr>
              <a:t/>
            </a:r>
            <a:br>
              <a:rPr lang="de-DE" dirty="0">
                <a:ea typeface="ヒラギノ角ゴ Pro W3" pitchFamily="-112" charset="-128"/>
              </a:rPr>
            </a:br>
            <a:endParaRPr lang="de-DE" dirty="0">
              <a:ea typeface="ヒラギノ角ゴ Pro W3" pitchFamily="-112" charset="-128"/>
            </a:endParaRPr>
          </a:p>
        </p:txBody>
      </p:sp>
      <p:sp>
        <p:nvSpPr>
          <p:cNvPr id="18439" name="Text Box 7"/>
          <p:cNvSpPr txBox="1">
            <a:spLocks noChangeArrowheads="1"/>
          </p:cNvSpPr>
          <p:nvPr/>
        </p:nvSpPr>
        <p:spPr bwMode="auto">
          <a:xfrm>
            <a:off x="684212" y="1498600"/>
            <a:ext cx="76835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de-DE" sz="2400" b="1" dirty="0">
                <a:solidFill>
                  <a:srgbClr val="000099"/>
                </a:solidFill>
                <a:ea typeface="ヒラギノ角ゴ Pro W3" pitchFamily="-112" charset="-128"/>
              </a:rPr>
              <a:t>Gemeinsame </a:t>
            </a:r>
            <a:r>
              <a:rPr lang="de-DE" sz="2400" b="1" dirty="0" smtClean="0">
                <a:solidFill>
                  <a:srgbClr val="000099"/>
                </a:solidFill>
                <a:ea typeface="ヒラギノ角ゴ Pro W3" pitchFamily="-112" charset="-128"/>
              </a:rPr>
              <a:t>Verantwortung für den Lernprozess</a:t>
            </a:r>
            <a:endParaRPr lang="de-DE" sz="2400" b="1" dirty="0">
              <a:ea typeface="ヒラギノ角ゴ Pro W3" pitchFamily="-112" charset="-128"/>
            </a:endParaRPr>
          </a:p>
        </p:txBody>
      </p:sp>
      <p:sp>
        <p:nvSpPr>
          <p:cNvPr id="18440" name="Textfeld 16"/>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0066"/>
                </a:solidFill>
                <a:ea typeface="ヒラギノ角ゴ Pro W3" pitchFamily="-112" charset="-128"/>
              </a:rPr>
              <a:t>Kompetenzorientierung</a:t>
            </a: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6</a:t>
            </a:fld>
            <a:endParaRPr lang="de-DE"/>
          </a:p>
        </p:txBody>
      </p:sp>
    </p:spTree>
    <p:extLst>
      <p:ext uri="{BB962C8B-B14F-4D97-AF65-F5344CB8AC3E}">
        <p14:creationId xmlns:p14="http://schemas.microsoft.com/office/powerpoint/2010/main" val="25379985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fade">
                                      <p:cBhvr>
                                        <p:cTn id="7" dur="1000"/>
                                        <p:tgtEl>
                                          <p:spTgt spid="18436"/>
                                        </p:tgtEl>
                                      </p:cBhvr>
                                    </p:animEffect>
                                    <p:anim calcmode="lin" valueType="num">
                                      <p:cBhvr>
                                        <p:cTn id="8" dur="1000" fill="hold"/>
                                        <p:tgtEl>
                                          <p:spTgt spid="18436"/>
                                        </p:tgtEl>
                                        <p:attrNameLst>
                                          <p:attrName>ppt_x</p:attrName>
                                        </p:attrNameLst>
                                      </p:cBhvr>
                                      <p:tavLst>
                                        <p:tav tm="0">
                                          <p:val>
                                            <p:strVal val="#ppt_x"/>
                                          </p:val>
                                        </p:tav>
                                        <p:tav tm="100000">
                                          <p:val>
                                            <p:strVal val="#ppt_x"/>
                                          </p:val>
                                        </p:tav>
                                      </p:tavLst>
                                    </p:anim>
                                    <p:anim calcmode="lin" valueType="num">
                                      <p:cBhvr>
                                        <p:cTn id="9" dur="1000" fill="hold"/>
                                        <p:tgtEl>
                                          <p:spTgt spid="1843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438"/>
                                        </p:tgtEl>
                                        <p:attrNameLst>
                                          <p:attrName>style.visibility</p:attrName>
                                        </p:attrNameLst>
                                      </p:cBhvr>
                                      <p:to>
                                        <p:strVal val="visible"/>
                                      </p:to>
                                    </p:set>
                                    <p:animEffect transition="in" filter="fade">
                                      <p:cBhvr>
                                        <p:cTn id="14" dur="1000"/>
                                        <p:tgtEl>
                                          <p:spTgt spid="18438"/>
                                        </p:tgtEl>
                                      </p:cBhvr>
                                    </p:animEffect>
                                    <p:anim calcmode="lin" valueType="num">
                                      <p:cBhvr>
                                        <p:cTn id="15" dur="1000" fill="hold"/>
                                        <p:tgtEl>
                                          <p:spTgt spid="18438"/>
                                        </p:tgtEl>
                                        <p:attrNameLst>
                                          <p:attrName>ppt_x</p:attrName>
                                        </p:attrNameLst>
                                      </p:cBhvr>
                                      <p:tavLst>
                                        <p:tav tm="0">
                                          <p:val>
                                            <p:strVal val="#ppt_x"/>
                                          </p:val>
                                        </p:tav>
                                        <p:tav tm="100000">
                                          <p:val>
                                            <p:strVal val="#ppt_x"/>
                                          </p:val>
                                        </p:tav>
                                      </p:tavLst>
                                    </p:anim>
                                    <p:anim calcmode="lin" valueType="num">
                                      <p:cBhvr>
                                        <p:cTn id="16" dur="1000" fill="hold"/>
                                        <p:tgtEl>
                                          <p:spTgt spid="1843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8437"/>
                                        </p:tgtEl>
                                        <p:attrNameLst>
                                          <p:attrName>style.visibility</p:attrName>
                                        </p:attrNameLst>
                                      </p:cBhvr>
                                      <p:to>
                                        <p:strVal val="visible"/>
                                      </p:to>
                                    </p:set>
                                    <p:animEffect transition="in" filter="fade">
                                      <p:cBhvr>
                                        <p:cTn id="21" dur="1000"/>
                                        <p:tgtEl>
                                          <p:spTgt spid="18437"/>
                                        </p:tgtEl>
                                      </p:cBhvr>
                                    </p:animEffect>
                                    <p:anim calcmode="lin" valueType="num">
                                      <p:cBhvr>
                                        <p:cTn id="22" dur="1000" fill="hold"/>
                                        <p:tgtEl>
                                          <p:spTgt spid="18437"/>
                                        </p:tgtEl>
                                        <p:attrNameLst>
                                          <p:attrName>ppt_x</p:attrName>
                                        </p:attrNameLst>
                                      </p:cBhvr>
                                      <p:tavLst>
                                        <p:tav tm="0">
                                          <p:val>
                                            <p:strVal val="#ppt_x"/>
                                          </p:val>
                                        </p:tav>
                                        <p:tav tm="100000">
                                          <p:val>
                                            <p:strVal val="#ppt_x"/>
                                          </p:val>
                                        </p:tav>
                                      </p:tavLst>
                                    </p:anim>
                                    <p:anim calcmode="lin" valueType="num">
                                      <p:cBhvr>
                                        <p:cTn id="23" dur="1000" fill="hold"/>
                                        <p:tgtEl>
                                          <p:spTgt spid="184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P spid="18437" grpId="0" animBg="1"/>
      <p:bldP spid="184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0"/>
          <p:cNvSpPr txBox="1">
            <a:spLocks noGrp="1" noChangeArrowheads="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B9FCE16-0A1F-4B4D-890B-7F93FA748492}" type="slidenum">
              <a:rPr lang="de-DE" sz="800">
                <a:ea typeface="ヒラギノ角ゴ Pro W3" pitchFamily="-112" charset="-128"/>
              </a:rPr>
              <a:pPr eaLnBrk="1" hangingPunct="1"/>
              <a:t>7</a:t>
            </a:fld>
            <a:endParaRPr lang="de-DE" sz="800">
              <a:ea typeface="ヒラギノ角ゴ Pro W3" pitchFamily="-112" charset="-128"/>
            </a:endParaRPr>
          </a:p>
        </p:txBody>
      </p:sp>
      <p:sp>
        <p:nvSpPr>
          <p:cNvPr id="19459" name="Foliennummernplatzhalter 2"/>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AFE7E08-3DF3-4FE7-8ECC-BB61694205DF}" type="slidenum">
              <a:rPr lang="de-DE" sz="800">
                <a:ea typeface="ヒラギノ角ゴ Pro W3" pitchFamily="-112" charset="-128"/>
              </a:rPr>
              <a:pPr eaLnBrk="1" hangingPunct="1"/>
              <a:t>7</a:t>
            </a:fld>
            <a:endParaRPr lang="de-DE" sz="800">
              <a:ea typeface="ヒラギノ角ゴ Pro W3" pitchFamily="-112" charset="-128"/>
            </a:endParaRPr>
          </a:p>
        </p:txBody>
      </p:sp>
      <p:sp>
        <p:nvSpPr>
          <p:cNvPr id="1219586" name="Text Box 2"/>
          <p:cNvSpPr txBox="1">
            <a:spLocks noChangeArrowheads="1"/>
          </p:cNvSpPr>
          <p:nvPr/>
        </p:nvSpPr>
        <p:spPr bwMode="auto">
          <a:xfrm>
            <a:off x="517523" y="1593995"/>
            <a:ext cx="8137525" cy="169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sz="2400" b="1" u="sng" dirty="0">
                <a:solidFill>
                  <a:srgbClr val="000099"/>
                </a:solidFill>
                <a:ea typeface="ヒラギノ角ゴ Pro W3" pitchFamily="-112" charset="-128"/>
              </a:rPr>
              <a:t>Kompetenzbegriff</a:t>
            </a:r>
            <a:r>
              <a:rPr lang="de-DE" sz="2400" dirty="0">
                <a:solidFill>
                  <a:srgbClr val="000099"/>
                </a:solidFill>
                <a:ea typeface="ヒラギノ角ゴ Pro W3" pitchFamily="-112" charset="-128"/>
              </a:rPr>
              <a:t> der Kernlehrpläne: </a:t>
            </a:r>
          </a:p>
          <a:p>
            <a:pPr eaLnBrk="1" hangingPunct="1">
              <a:spcBef>
                <a:spcPct val="50000"/>
              </a:spcBef>
            </a:pPr>
            <a:endParaRPr lang="de-DE" sz="2000" dirty="0">
              <a:ea typeface="ヒラギノ角ゴ Pro W3" pitchFamily="-112" charset="-128"/>
            </a:endParaRPr>
          </a:p>
          <a:p>
            <a:pPr eaLnBrk="1" hangingPunct="1">
              <a:spcBef>
                <a:spcPct val="50000"/>
              </a:spcBef>
            </a:pPr>
            <a:r>
              <a:rPr lang="de-DE" sz="2000" dirty="0">
                <a:ea typeface="ヒラギノ角ゴ Pro W3" pitchFamily="-112" charset="-128"/>
              </a:rPr>
              <a:t/>
            </a:r>
            <a:br>
              <a:rPr lang="de-DE" sz="2000" dirty="0">
                <a:ea typeface="ヒラギノ角ゴ Pro W3" pitchFamily="-112" charset="-128"/>
              </a:rPr>
            </a:br>
            <a:endParaRPr lang="de-DE" sz="2000" dirty="0">
              <a:ea typeface="ヒラギノ角ゴ Pro W3" pitchFamily="-112" charset="-128"/>
            </a:endParaRPr>
          </a:p>
        </p:txBody>
      </p:sp>
      <p:sp>
        <p:nvSpPr>
          <p:cNvPr id="19461" name="Textfeld 11"/>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0066"/>
                </a:solidFill>
                <a:ea typeface="ヒラギノ角ゴ Pro W3" pitchFamily="-112" charset="-128"/>
              </a:rPr>
              <a:t>Kompetenzorientierung</a:t>
            </a:r>
          </a:p>
        </p:txBody>
      </p:sp>
      <p:sp>
        <p:nvSpPr>
          <p:cNvPr id="19462" name="Textfeld 2"/>
          <p:cNvSpPr txBox="1">
            <a:spLocks noChangeArrowheads="1"/>
          </p:cNvSpPr>
          <p:nvPr/>
        </p:nvSpPr>
        <p:spPr bwMode="auto">
          <a:xfrm>
            <a:off x="517522" y="2179051"/>
            <a:ext cx="8137525" cy="2862263"/>
          </a:xfrm>
          <a:prstGeom prst="rect">
            <a:avLst/>
          </a:prstGeom>
          <a:noFill/>
          <a:ln w="19050">
            <a:no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de-DE" dirty="0">
                <a:ea typeface="ヒラギノ角ゴ Pro W3" pitchFamily="-112" charset="-128"/>
              </a:rPr>
              <a:t>Nach Weinert (2001) versteht man Kompetenzen als   </a:t>
            </a:r>
          </a:p>
          <a:p>
            <a:pPr eaLnBrk="1" hangingPunct="1">
              <a:spcBef>
                <a:spcPct val="50000"/>
              </a:spcBef>
            </a:pPr>
            <a:r>
              <a:rPr lang="de-DE" dirty="0">
                <a:ea typeface="ヒラギノ角ゴ Pro W3" pitchFamily="-112" charset="-128"/>
              </a:rPr>
              <a:t>   </a:t>
            </a:r>
          </a:p>
          <a:p>
            <a:pPr eaLnBrk="1" hangingPunct="1">
              <a:lnSpc>
                <a:spcPct val="150000"/>
              </a:lnSpc>
              <a:spcAft>
                <a:spcPts val="600"/>
              </a:spcAft>
            </a:pPr>
            <a:r>
              <a:rPr lang="de-DE" dirty="0" smtClean="0">
                <a:ea typeface="ヒラギノ角ゴ Pro W3" pitchFamily="-112" charset="-128"/>
              </a:rPr>
              <a:t>„die </a:t>
            </a:r>
            <a:r>
              <a:rPr lang="de-DE" dirty="0">
                <a:ea typeface="ヒラギノ角ゴ Pro W3" pitchFamily="-112" charset="-128"/>
              </a:rPr>
              <a:t>bei Individuen verfügbaren oder durch sie </a:t>
            </a:r>
            <a:r>
              <a:rPr lang="de-DE" dirty="0">
                <a:solidFill>
                  <a:srgbClr val="000066"/>
                </a:solidFill>
                <a:ea typeface="ヒラギノ角ゴ Pro W3" pitchFamily="-112" charset="-128"/>
              </a:rPr>
              <a:t>erlernbaren kognitiven Fähigkeiten und Fertigkeiten, um bestimmte Probleme zu lösen</a:t>
            </a:r>
            <a:r>
              <a:rPr lang="de-DE" dirty="0">
                <a:ea typeface="ヒラギノ角ゴ Pro W3" pitchFamily="-112" charset="-128"/>
              </a:rPr>
              <a:t>, sowie die damit verbundenen </a:t>
            </a:r>
            <a:r>
              <a:rPr lang="de-DE" dirty="0">
                <a:solidFill>
                  <a:srgbClr val="000066"/>
                </a:solidFill>
                <a:ea typeface="ヒラギノ角ゴ Pro W3" pitchFamily="-112" charset="-128"/>
              </a:rPr>
              <a:t>motivationalen, volitionalen und sozialen Bereitschaften und Fähigkeiten</a:t>
            </a:r>
            <a:r>
              <a:rPr lang="de-DE" dirty="0">
                <a:ea typeface="ヒラギノ角ゴ Pro W3" pitchFamily="-112" charset="-128"/>
              </a:rPr>
              <a:t>, um die Problemlösungen in variablen Situationen erfolgreich und verantwortungsvoll </a:t>
            </a:r>
            <a:r>
              <a:rPr lang="de-DE" dirty="0">
                <a:solidFill>
                  <a:srgbClr val="000066"/>
                </a:solidFill>
                <a:ea typeface="ヒラギノ角ゴ Pro W3" pitchFamily="-112" charset="-128"/>
              </a:rPr>
              <a:t>nutzen</a:t>
            </a:r>
            <a:r>
              <a:rPr lang="de-DE" dirty="0">
                <a:ea typeface="ヒラギノ角ゴ Pro W3" pitchFamily="-112" charset="-128"/>
              </a:rPr>
              <a:t> zu können“. </a:t>
            </a:r>
            <a:endParaRPr lang="de-DE" dirty="0"/>
          </a:p>
        </p:txBody>
      </p:sp>
      <p:sp>
        <p:nvSpPr>
          <p:cNvPr id="8" name="Text Box 3"/>
          <p:cNvSpPr txBox="1">
            <a:spLocks noChangeArrowheads="1"/>
          </p:cNvSpPr>
          <p:nvPr/>
        </p:nvSpPr>
        <p:spPr bwMode="auto">
          <a:xfrm>
            <a:off x="485775" y="5076825"/>
            <a:ext cx="8216900" cy="1016000"/>
          </a:xfrm>
          <a:prstGeom prst="rect">
            <a:avLst/>
          </a:prstGeom>
          <a:noFill/>
          <a:ln w="25400">
            <a:solidFill>
              <a:srgbClr val="00008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defRPr/>
            </a:pPr>
            <a:r>
              <a:rPr lang="de-DE" sz="2000" b="1" dirty="0" smtClean="0">
                <a:solidFill>
                  <a:srgbClr val="000066"/>
                </a:solidFill>
                <a:latin typeface="+mn-lt"/>
                <a:ea typeface="ヒラギノ角ゴ Pro W3"/>
                <a:cs typeface="Arial" pitchFamily="34" charset="0"/>
              </a:rPr>
              <a:t>Eine Kompetenz ist eine Disposition, die dazu befähigt, </a:t>
            </a:r>
            <a:br>
              <a:rPr lang="de-DE" sz="2000" b="1" dirty="0" smtClean="0">
                <a:solidFill>
                  <a:srgbClr val="000066"/>
                </a:solidFill>
                <a:latin typeface="+mn-lt"/>
                <a:ea typeface="ヒラギノ角ゴ Pro W3"/>
                <a:cs typeface="Arial" pitchFamily="34" charset="0"/>
              </a:rPr>
            </a:br>
            <a:r>
              <a:rPr lang="de-DE" sz="2000" b="1" dirty="0" smtClean="0">
                <a:solidFill>
                  <a:srgbClr val="000066"/>
                </a:solidFill>
                <a:latin typeface="+mn-lt"/>
                <a:ea typeface="ヒラギノ角ゴ Pro W3"/>
                <a:cs typeface="Arial" pitchFamily="34" charset="0"/>
              </a:rPr>
              <a:t>variable Anforderungssituationen in einem bestimmten Lern- oder Handlungsbereich erfolgreich und verantwortlich zu bewältigen.</a:t>
            </a: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7</a:t>
            </a:fld>
            <a:endParaRPr lang="de-DE"/>
          </a:p>
        </p:txBody>
      </p:sp>
    </p:spTree>
    <p:extLst>
      <p:ext uri="{BB962C8B-B14F-4D97-AF65-F5344CB8AC3E}">
        <p14:creationId xmlns:p14="http://schemas.microsoft.com/office/powerpoint/2010/main" val="41103197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1219586">
                                            <p:txEl>
                                              <p:pRg st="2" end="2"/>
                                            </p:txEl>
                                          </p:spTgt>
                                        </p:tgtEl>
                                        <p:attrNameLst>
                                          <p:attrName>style.visibility</p:attrName>
                                        </p:attrNameLst>
                                      </p:cBhvr>
                                      <p:to>
                                        <p:strVal val="visible"/>
                                      </p:to>
                                    </p:set>
                                    <p:animEffect transition="in" filter="blinds(horizontal)">
                                      <p:cBhvr>
                                        <p:cTn id="7" dur="500"/>
                                        <p:tgtEl>
                                          <p:spTgt spid="121958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2"/>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CFB6B1C-8726-47AE-91F6-CF43AFEF95F7}" type="slidenum">
              <a:rPr lang="de-DE" sz="800"/>
              <a:pPr eaLnBrk="1" hangingPunct="1"/>
              <a:t>8</a:t>
            </a:fld>
            <a:endParaRPr lang="de-DE" sz="800"/>
          </a:p>
        </p:txBody>
      </p:sp>
      <p:sp>
        <p:nvSpPr>
          <p:cNvPr id="7179" name="Rectangle 11"/>
          <p:cNvSpPr>
            <a:spLocks noChangeArrowheads="1"/>
          </p:cNvSpPr>
          <p:nvPr/>
        </p:nvSpPr>
        <p:spPr bwMode="auto">
          <a:xfrm>
            <a:off x="514350" y="1811338"/>
            <a:ext cx="6791325" cy="45720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defRPr/>
            </a:pPr>
            <a:r>
              <a:rPr lang="de-DE" sz="2400" b="1" dirty="0">
                <a:solidFill>
                  <a:srgbClr val="000099"/>
                </a:solidFill>
                <a:ea typeface="ヒラギノ角ゴ Pro W3" pitchFamily="-112" charset="-128"/>
                <a:cs typeface="Arial" pitchFamily="34" charset="0"/>
              </a:rPr>
              <a:t>Kompetenzen</a:t>
            </a:r>
          </a:p>
        </p:txBody>
      </p:sp>
      <p:sp>
        <p:nvSpPr>
          <p:cNvPr id="20485" name="Textfeld 15"/>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0066"/>
                </a:solidFill>
                <a:ea typeface="ヒラギノ角ゴ Pro W3" pitchFamily="-112" charset="-128"/>
              </a:rPr>
              <a:t>Kompetenzorientierung</a:t>
            </a:r>
          </a:p>
        </p:txBody>
      </p:sp>
      <p:sp>
        <p:nvSpPr>
          <p:cNvPr id="5" name="Textfeld 4"/>
          <p:cNvSpPr txBox="1"/>
          <p:nvPr/>
        </p:nvSpPr>
        <p:spPr>
          <a:xfrm>
            <a:off x="539750" y="2481263"/>
            <a:ext cx="8061325" cy="3416300"/>
          </a:xfrm>
          <a:prstGeom prst="rect">
            <a:avLst/>
          </a:prstGeom>
          <a:noFill/>
          <a:ln w="19050">
            <a:noFill/>
          </a:ln>
        </p:spPr>
        <p:txBody>
          <a:bodyPr>
            <a:spAutoFit/>
          </a:bodyPr>
          <a:lstStyle/>
          <a:p>
            <a:pPr marL="361950" indent="-279400" defTabSz="203200">
              <a:buFontTx/>
              <a:buChar char="•"/>
              <a:defRPr/>
            </a:pPr>
            <a:endParaRPr lang="de-DE" dirty="0">
              <a:ea typeface="ヒラギノ角ゴ Pro W3" pitchFamily="-112" charset="-128"/>
              <a:cs typeface="Arial" pitchFamily="34" charset="0"/>
            </a:endParaRPr>
          </a:p>
          <a:p>
            <a:pPr marL="361950" indent="-279400" defTabSz="203200">
              <a:buFontTx/>
              <a:buChar char="•"/>
              <a:defRPr/>
            </a:pPr>
            <a:r>
              <a:rPr lang="de-DE" dirty="0">
                <a:ea typeface="ヒラギノ角ゴ Pro W3" pitchFamily="-112" charset="-128"/>
                <a:cs typeface="Arial" pitchFamily="34" charset="0"/>
              </a:rPr>
              <a:t>benennen individuelle fachspezifische Fähigkeiten und Fertigkeiten von Schülerinnen und Schülern (Inhaltsdimension verknüpft mit Handlungsdimension)</a:t>
            </a:r>
          </a:p>
          <a:p>
            <a:pPr marL="82550" defTabSz="203200">
              <a:defRPr/>
            </a:pPr>
            <a:endParaRPr lang="de-DE" dirty="0">
              <a:ea typeface="ヒラギノ角ゴ Pro W3" pitchFamily="-112" charset="-128"/>
              <a:cs typeface="Arial" pitchFamily="34" charset="0"/>
            </a:endParaRPr>
          </a:p>
          <a:p>
            <a:pPr marL="361950" indent="-279400" defTabSz="203200">
              <a:buFontTx/>
              <a:buChar char="•"/>
              <a:defRPr/>
            </a:pPr>
            <a:r>
              <a:rPr lang="de-DE" dirty="0">
                <a:ea typeface="ヒラギノ角ゴ Pro W3" pitchFamily="-112" charset="-128"/>
                <a:cs typeface="Arial" pitchFamily="34" charset="0"/>
              </a:rPr>
              <a:t>werden in einem längeren Entwicklungsprozess erworben</a:t>
            </a:r>
          </a:p>
          <a:p>
            <a:pPr marL="82550" defTabSz="203200">
              <a:defRPr/>
            </a:pPr>
            <a:endParaRPr lang="de-DE" dirty="0">
              <a:ea typeface="ヒラギノ角ゴ Pro W3" pitchFamily="-112" charset="-128"/>
              <a:cs typeface="Arial" pitchFamily="34" charset="0"/>
            </a:endParaRPr>
          </a:p>
          <a:p>
            <a:pPr marL="361950" indent="-279400" defTabSz="203200">
              <a:buFontTx/>
              <a:buChar char="•"/>
              <a:defRPr/>
            </a:pPr>
            <a:r>
              <a:rPr lang="de-DE" dirty="0">
                <a:ea typeface="ヒラギノ角ゴ Pro W3" pitchFamily="-112" charset="-128"/>
                <a:cs typeface="Arial" pitchFamily="34" charset="0"/>
              </a:rPr>
              <a:t>sind Grundlage für das selbstständige Lösen von Problemen und für neue </a:t>
            </a:r>
            <a:r>
              <a:rPr lang="de-DE" dirty="0" smtClean="0">
                <a:ea typeface="ヒラギノ角ゴ Pro W3" pitchFamily="-112" charset="-128"/>
                <a:cs typeface="Arial" pitchFamily="34" charset="0"/>
              </a:rPr>
              <a:t>Fragestellungen und </a:t>
            </a:r>
            <a:r>
              <a:rPr lang="de-DE" dirty="0">
                <a:ea typeface="ヒラギノ角ゴ Pro W3" pitchFamily="-112" charset="-128"/>
                <a:cs typeface="Arial" pitchFamily="34" charset="0"/>
              </a:rPr>
              <a:t>Aufgaben</a:t>
            </a:r>
          </a:p>
          <a:p>
            <a:pPr marL="82550" defTabSz="203200">
              <a:defRPr/>
            </a:pPr>
            <a:endParaRPr lang="de-DE" dirty="0">
              <a:ea typeface="ヒラギノ角ゴ Pro W3" pitchFamily="-112" charset="-128"/>
              <a:cs typeface="Arial" pitchFamily="34" charset="0"/>
            </a:endParaRPr>
          </a:p>
          <a:p>
            <a:pPr marL="361950" indent="-279400" defTabSz="203200">
              <a:buFontTx/>
              <a:buChar char="•"/>
              <a:defRPr/>
            </a:pPr>
            <a:endParaRPr lang="de-DE" dirty="0">
              <a:ea typeface="ヒラギノ角ゴ Pro W3" pitchFamily="-112" charset="-128"/>
              <a:cs typeface="Arial" pitchFamily="34" charset="0"/>
            </a:endParaRPr>
          </a:p>
          <a:p>
            <a:pPr marL="361950" indent="-279400" defTabSz="203200">
              <a:buFontTx/>
              <a:buChar char="•"/>
              <a:defRPr/>
            </a:pPr>
            <a:endParaRPr lang="de-DE" dirty="0">
              <a:ea typeface="ヒラギノ角ゴ Pro W3" pitchFamily="-112" charset="-128"/>
              <a:cs typeface="Arial" pitchFamily="34" charset="0"/>
            </a:endParaRP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8</a:t>
            </a:fld>
            <a:endParaRPr lang="de-D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nummernplatzhalter 4"/>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E8D7F6E-D196-480D-993D-C7260744D70A}" type="slidenum">
              <a:rPr lang="de-DE" sz="800"/>
              <a:pPr eaLnBrk="1" hangingPunct="1"/>
              <a:t>9</a:t>
            </a:fld>
            <a:endParaRPr lang="de-DE" sz="800"/>
          </a:p>
        </p:txBody>
      </p:sp>
      <p:sp>
        <p:nvSpPr>
          <p:cNvPr id="21507" name="Text Box 2"/>
          <p:cNvSpPr txBox="1">
            <a:spLocks noChangeArrowheads="1"/>
          </p:cNvSpPr>
          <p:nvPr/>
        </p:nvSpPr>
        <p:spPr bwMode="auto">
          <a:xfrm>
            <a:off x="1352550" y="2876550"/>
            <a:ext cx="7218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de-DE">
              <a:ea typeface="ヒラギノ角ゴ Pro W3" pitchFamily="-112" charset="-128"/>
            </a:endParaRPr>
          </a:p>
        </p:txBody>
      </p:sp>
      <p:sp>
        <p:nvSpPr>
          <p:cNvPr id="925699" name="Text Box 3"/>
          <p:cNvSpPr txBox="1">
            <a:spLocks noChangeArrowheads="1"/>
          </p:cNvSpPr>
          <p:nvPr/>
        </p:nvSpPr>
        <p:spPr bwMode="auto">
          <a:xfrm>
            <a:off x="419100" y="2565669"/>
            <a:ext cx="8362950" cy="2246312"/>
          </a:xfrm>
          <a:prstGeom prst="rect">
            <a:avLst/>
          </a:prstGeom>
          <a:noFill/>
          <a:ln w="19050">
            <a:noFill/>
            <a:miter lim="800000"/>
            <a:headEnd/>
            <a:tailEnd/>
          </a:ln>
        </p:spPr>
        <p:txBody>
          <a:bodyPr>
            <a:spAutoFit/>
          </a:bodyPr>
          <a:lstStyle>
            <a:lvl1pPr marL="269875" indent="-269875"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buFontTx/>
              <a:buChar char="•"/>
            </a:pPr>
            <a:r>
              <a:rPr lang="de-DE" sz="2000" b="1" dirty="0">
                <a:ea typeface="ヒラギノ角ゴ Pro W3" pitchFamily="-112" charset="-128"/>
              </a:rPr>
              <a:t>Welche Kompetenzen</a:t>
            </a:r>
            <a:r>
              <a:rPr lang="de-DE" sz="2000" dirty="0">
                <a:ea typeface="ヒラギノ角ゴ Pro W3" pitchFamily="-112" charset="-128"/>
              </a:rPr>
              <a:t> sollen bis zum Ende des Bildungsabschnitts entwickelt werden (KLP-Vorgaben, Schulcurriculum)? </a:t>
            </a:r>
          </a:p>
          <a:p>
            <a:pPr>
              <a:spcBef>
                <a:spcPct val="50000"/>
              </a:spcBef>
              <a:buFontTx/>
              <a:buChar char="•"/>
            </a:pPr>
            <a:r>
              <a:rPr lang="de-DE" sz="2000" b="1" dirty="0">
                <a:ea typeface="ヒラギノ角ゴ Pro W3" pitchFamily="-112" charset="-128"/>
              </a:rPr>
              <a:t>Welcher Unterrichtsgegenstand ist geeignet</a:t>
            </a:r>
            <a:r>
              <a:rPr lang="de-DE" sz="2000" dirty="0">
                <a:ea typeface="ヒラギノ角ゴ Pro W3" pitchFamily="-112" charset="-128"/>
              </a:rPr>
              <a:t>, um diese Kompetenzen zu entwickeln? In welchen </a:t>
            </a:r>
            <a:r>
              <a:rPr lang="de-DE" sz="2000" b="1" dirty="0">
                <a:ea typeface="ヒラギノ角ゴ Pro W3" pitchFamily="-112" charset="-128"/>
              </a:rPr>
              <a:t>Anwendungs- und Handlungssituationen</a:t>
            </a:r>
            <a:r>
              <a:rPr lang="de-DE" sz="2000" dirty="0">
                <a:ea typeface="ヒラギノ角ゴ Pro W3" pitchFamily="-112" charset="-128"/>
              </a:rPr>
              <a:t> ist die Kompetenz relevant? </a:t>
            </a:r>
          </a:p>
          <a:p>
            <a:pPr>
              <a:spcBef>
                <a:spcPct val="50000"/>
              </a:spcBef>
              <a:buFontTx/>
              <a:buChar char="•"/>
            </a:pPr>
            <a:r>
              <a:rPr lang="de-DE" sz="2000" dirty="0">
                <a:ea typeface="ヒラギノ角ゴ Pro W3" pitchFamily="-112" charset="-128"/>
              </a:rPr>
              <a:t>Wie muss auf dieser Grundlage das </a:t>
            </a:r>
            <a:r>
              <a:rPr lang="de-DE" sz="2000" b="1" dirty="0">
                <a:ea typeface="ヒラギノ角ゴ Pro W3" pitchFamily="-112" charset="-128"/>
              </a:rPr>
              <a:t>Lernarrangement</a:t>
            </a:r>
            <a:r>
              <a:rPr lang="de-DE" sz="2000" dirty="0">
                <a:ea typeface="ヒラギノ角ゴ Pro W3" pitchFamily="-112" charset="-128"/>
              </a:rPr>
              <a:t> gestaltet sein?  </a:t>
            </a:r>
          </a:p>
        </p:txBody>
      </p:sp>
      <p:sp>
        <p:nvSpPr>
          <p:cNvPr id="21509" name="Text Box 4"/>
          <p:cNvSpPr txBox="1">
            <a:spLocks noChangeArrowheads="1"/>
          </p:cNvSpPr>
          <p:nvPr/>
        </p:nvSpPr>
        <p:spPr bwMode="auto">
          <a:xfrm>
            <a:off x="133350" y="1445718"/>
            <a:ext cx="893445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de-DE" sz="2400" b="1" dirty="0" smtClean="0">
                <a:solidFill>
                  <a:srgbClr val="000099"/>
                </a:solidFill>
                <a:ea typeface="ヒラギノ角ゴ Pro W3" pitchFamily="-112" charset="-128"/>
              </a:rPr>
              <a:t>Kompetenzerwartungen </a:t>
            </a:r>
            <a:r>
              <a:rPr lang="de-DE" sz="2400" b="1" dirty="0">
                <a:solidFill>
                  <a:srgbClr val="000099"/>
                </a:solidFill>
                <a:ea typeface="ヒラギノ角ゴ Pro W3" pitchFamily="-112" charset="-128"/>
              </a:rPr>
              <a:t>als Ausgangspunkt </a:t>
            </a:r>
          </a:p>
          <a:p>
            <a:pPr algn="ctr"/>
            <a:r>
              <a:rPr lang="de-DE" sz="2400" b="1" dirty="0">
                <a:solidFill>
                  <a:srgbClr val="000099"/>
                </a:solidFill>
                <a:ea typeface="ヒラギノ角ゴ Pro W3" pitchFamily="-112" charset="-128"/>
              </a:rPr>
              <a:t>für die Unterrichtsplanung</a:t>
            </a:r>
          </a:p>
        </p:txBody>
      </p:sp>
      <p:sp>
        <p:nvSpPr>
          <p:cNvPr id="925701" name="Rectangle 5"/>
          <p:cNvSpPr>
            <a:spLocks noChangeArrowheads="1"/>
          </p:cNvSpPr>
          <p:nvPr/>
        </p:nvSpPr>
        <p:spPr bwMode="auto">
          <a:xfrm>
            <a:off x="1709738" y="4979988"/>
            <a:ext cx="5781675" cy="1008062"/>
          </a:xfrm>
          <a:prstGeom prst="rect">
            <a:avLst/>
          </a:prstGeom>
          <a:noFill/>
          <a:ln w="19050">
            <a:noFill/>
            <a:miter lim="800000"/>
            <a:headEnd/>
            <a:tailEnd/>
          </a:ln>
        </p:spPr>
        <p:txBody>
          <a:bodyPr wrap="none" anchor="ctr"/>
          <a:lstStyle/>
          <a:p>
            <a:pPr eaLnBrk="0" hangingPunct="0">
              <a:spcBef>
                <a:spcPct val="50000"/>
              </a:spcBef>
            </a:pPr>
            <a:r>
              <a:rPr lang="de-DE" b="1">
                <a:solidFill>
                  <a:srgbClr val="000099"/>
                </a:solidFill>
                <a:ea typeface="ヒラギノ角ゴ Pro W3" pitchFamily="-112" charset="-128"/>
              </a:rPr>
              <a:t>„Nach ___Stunden zum Thema ____ erwarte ich, </a:t>
            </a:r>
            <a:br>
              <a:rPr lang="de-DE" b="1">
                <a:solidFill>
                  <a:srgbClr val="000099"/>
                </a:solidFill>
                <a:ea typeface="ヒラギノ角ゴ Pro W3" pitchFamily="-112" charset="-128"/>
              </a:rPr>
            </a:br>
            <a:r>
              <a:rPr lang="de-DE" b="1">
                <a:solidFill>
                  <a:srgbClr val="000099"/>
                </a:solidFill>
                <a:ea typeface="ヒラギノ角ゴ Pro W3" pitchFamily="-112" charset="-128"/>
              </a:rPr>
              <a:t> dass die Schülerinnen und Schüler </a:t>
            </a:r>
            <a:br>
              <a:rPr lang="de-DE" b="1">
                <a:solidFill>
                  <a:srgbClr val="000099"/>
                </a:solidFill>
                <a:ea typeface="ヒラギノ角ゴ Pro W3" pitchFamily="-112" charset="-128"/>
              </a:rPr>
            </a:br>
            <a:r>
              <a:rPr lang="de-DE" b="1">
                <a:solidFill>
                  <a:srgbClr val="000099"/>
                </a:solidFill>
                <a:ea typeface="ヒラギノ角ゴ Pro W3" pitchFamily="-112" charset="-128"/>
              </a:rPr>
              <a:t>…, …, …, … und  … können.“</a:t>
            </a:r>
          </a:p>
        </p:txBody>
      </p:sp>
      <p:sp>
        <p:nvSpPr>
          <p:cNvPr id="21511" name="Textfeld 8"/>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de-DE" sz="2400">
                <a:solidFill>
                  <a:srgbClr val="000066"/>
                </a:solidFill>
                <a:ea typeface="ヒラギノ角ゴ Pro W3" pitchFamily="-112" charset="-128"/>
              </a:rPr>
              <a:t>Kompetenzorientierung</a:t>
            </a:r>
          </a:p>
        </p:txBody>
      </p:sp>
      <p:sp>
        <p:nvSpPr>
          <p:cNvPr id="2" name="Foliennummernplatzhalter 1"/>
          <p:cNvSpPr>
            <a:spLocks noGrp="1"/>
          </p:cNvSpPr>
          <p:nvPr>
            <p:ph type="sldNum" sz="quarter" idx="10"/>
          </p:nvPr>
        </p:nvSpPr>
        <p:spPr/>
        <p:txBody>
          <a:bodyPr/>
          <a:lstStyle/>
          <a:p>
            <a:pPr>
              <a:defRPr/>
            </a:pPr>
            <a:fld id="{FB9A96B2-A6E3-4124-8BB0-17F0AACD6A14}" type="slidenum">
              <a:rPr lang="de-DE" smtClean="0"/>
              <a:pPr>
                <a:defRPr/>
              </a:pPr>
              <a:t>9</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925699">
                                            <p:txEl>
                                              <p:pRg st="0" end="0"/>
                                            </p:txEl>
                                          </p:spTgt>
                                        </p:tgtEl>
                                        <p:attrNameLst>
                                          <p:attrName>style.visibility</p:attrName>
                                        </p:attrNameLst>
                                      </p:cBhvr>
                                      <p:to>
                                        <p:strVal val="visible"/>
                                      </p:to>
                                    </p:set>
                                    <p:animEffect transition="in" filter="fade">
                                      <p:cBhvr>
                                        <p:cTn id="7" dur="1000"/>
                                        <p:tgtEl>
                                          <p:spTgt spid="925699">
                                            <p:txEl>
                                              <p:pRg st="0" end="0"/>
                                            </p:txEl>
                                          </p:spTgt>
                                        </p:tgtEl>
                                      </p:cBhvr>
                                    </p:animEffect>
                                    <p:anim calcmode="lin" valueType="num">
                                      <p:cBhvr>
                                        <p:cTn id="8" dur="1000" fill="hold"/>
                                        <p:tgtEl>
                                          <p:spTgt spid="9256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56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925699">
                                            <p:txEl>
                                              <p:pRg st="1" end="1"/>
                                            </p:txEl>
                                          </p:spTgt>
                                        </p:tgtEl>
                                        <p:attrNameLst>
                                          <p:attrName>style.visibility</p:attrName>
                                        </p:attrNameLst>
                                      </p:cBhvr>
                                      <p:to>
                                        <p:strVal val="visible"/>
                                      </p:to>
                                    </p:set>
                                    <p:animEffect transition="in" filter="fade">
                                      <p:cBhvr>
                                        <p:cTn id="14" dur="1000"/>
                                        <p:tgtEl>
                                          <p:spTgt spid="925699">
                                            <p:txEl>
                                              <p:pRg st="1" end="1"/>
                                            </p:txEl>
                                          </p:spTgt>
                                        </p:tgtEl>
                                      </p:cBhvr>
                                    </p:animEffect>
                                    <p:anim calcmode="lin" valueType="num">
                                      <p:cBhvr>
                                        <p:cTn id="15" dur="1000" fill="hold"/>
                                        <p:tgtEl>
                                          <p:spTgt spid="9256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256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925699">
                                            <p:txEl>
                                              <p:pRg st="2" end="2"/>
                                            </p:txEl>
                                          </p:spTgt>
                                        </p:tgtEl>
                                        <p:attrNameLst>
                                          <p:attrName>style.visibility</p:attrName>
                                        </p:attrNameLst>
                                      </p:cBhvr>
                                      <p:to>
                                        <p:strVal val="visible"/>
                                      </p:to>
                                    </p:set>
                                    <p:animEffect transition="in" filter="fade">
                                      <p:cBhvr>
                                        <p:cTn id="21" dur="1000"/>
                                        <p:tgtEl>
                                          <p:spTgt spid="925699">
                                            <p:txEl>
                                              <p:pRg st="2" end="2"/>
                                            </p:txEl>
                                          </p:spTgt>
                                        </p:tgtEl>
                                      </p:cBhvr>
                                    </p:animEffect>
                                    <p:anim calcmode="lin" valueType="num">
                                      <p:cBhvr>
                                        <p:cTn id="22" dur="1000" fill="hold"/>
                                        <p:tgtEl>
                                          <p:spTgt spid="9256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256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925701"/>
                                        </p:tgtEl>
                                        <p:attrNameLst>
                                          <p:attrName>style.visibility</p:attrName>
                                        </p:attrNameLst>
                                      </p:cBhvr>
                                      <p:to>
                                        <p:strVal val="visible"/>
                                      </p:to>
                                    </p:set>
                                    <p:animEffect transition="in" filter="circle(in)">
                                      <p:cBhvr>
                                        <p:cTn id="28" dur="2000"/>
                                        <p:tgtEl>
                                          <p:spTgt spid="925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5701" grpId="0"/>
    </p:bldLst>
  </p:timing>
</p:sld>
</file>

<file path=ppt/theme/theme1.xml><?xml version="1.0" encoding="utf-8"?>
<a:theme xmlns:a="http://schemas.openxmlformats.org/drawingml/2006/main" name="NRW_PowerPoint">
  <a:themeElements>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fontScheme name="NRW_PowerPoint">
      <a:majorFont>
        <a:latin typeface="Arial-BoldMT"/>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RW_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RW_PowerPo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RW_PowerPo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RW_PowerPo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RW_PowerPo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RW_PowerPo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RW_PowerPoi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RW_PowerPo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RW_PowerPo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RW_PowerPo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RW_PowerPo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RW_PowerPo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NRW_PowerPoint</Template>
  <TotalTime>0</TotalTime>
  <Words>2020</Words>
  <Application>Microsoft Office PowerPoint</Application>
  <PresentationFormat>Bildschirmpräsentation (4:3)</PresentationFormat>
  <Paragraphs>583</Paragraphs>
  <Slides>41</Slides>
  <Notes>26</Notes>
  <HiddenSlides>0</HiddenSlides>
  <MMClips>0</MMClips>
  <ScaleCrop>false</ScaleCrop>
  <HeadingPairs>
    <vt:vector size="4" baseType="variant">
      <vt:variant>
        <vt:lpstr>Design</vt:lpstr>
      </vt:variant>
      <vt:variant>
        <vt:i4>1</vt:i4>
      </vt:variant>
      <vt:variant>
        <vt:lpstr>Folientitel</vt:lpstr>
      </vt:variant>
      <vt:variant>
        <vt:i4>41</vt:i4>
      </vt:variant>
    </vt:vector>
  </HeadingPairs>
  <TitlesOfParts>
    <vt:vector size="42" baseType="lpstr">
      <vt:lpstr>NRW_PowerPoint</vt:lpstr>
      <vt:lpstr>PowerPoint-Präsentation</vt:lpstr>
      <vt:lpstr>Agenda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Kompetenzorientierte Kernlehrpläne</vt:lpstr>
      <vt:lpstr>PowerPoint-Präsentation</vt:lpstr>
      <vt:lpstr>PowerPoint-Präsentation</vt:lpstr>
      <vt:lpstr>  Struktur</vt:lpstr>
      <vt:lpstr>Kompetenzorientierte Kernlehrpläne </vt:lpstr>
      <vt:lpstr>PowerPoint-Präsentation</vt:lpstr>
      <vt:lpstr>PowerPoint-Präsentation</vt:lpstr>
      <vt:lpstr>PowerPoint-Präsentation</vt:lpstr>
      <vt:lpstr>PowerPoint-Präsentation</vt:lpstr>
      <vt:lpstr>PowerPoint-Präsentation</vt:lpstr>
      <vt:lpstr>Kompetenzorientierte Kernlehrpläne  </vt:lpstr>
      <vt:lpstr>PowerPoint-Präsentation</vt:lpstr>
      <vt:lpstr>II. Schulinterne Curricula: Konstrukt, Struktur und zentrale Elemente </vt:lpstr>
      <vt:lpstr>PowerPoint-Präsentation</vt:lpstr>
      <vt:lpstr>PowerPoint-Präsentation</vt:lpstr>
      <vt:lpstr>PowerPoint-Präsentation</vt:lpstr>
      <vt:lpstr>PowerPoint-Präsentation</vt:lpstr>
      <vt:lpstr>Struktur eines Schulcurriculums – Gliederung</vt:lpstr>
      <vt:lpstr>PowerPoint-Präsentation</vt:lpstr>
      <vt:lpstr>PowerPoint-Präsentation</vt:lpstr>
      <vt:lpstr>III. Fachspezifische Erläuterungen zum neuen KLP Ernährungslehre  </vt:lpstr>
      <vt:lpstr>I. Wichtige Neuerungen</vt:lpstr>
      <vt:lpstr>II. Der neue Kernlehrplan Ernährungslehre - Kompetenzbereiche</vt:lpstr>
      <vt:lpstr>II. Der neue Kernlehrplan Ernährungslehre - Kompetenzbereiche</vt:lpstr>
      <vt:lpstr>II. Der neue Kernlehrplan Ernährungslehre - Kompetenzbereiche</vt:lpstr>
      <vt:lpstr>II. Der neue Kernlehrplan Ernährungslehre - Kompetenzbereiche</vt:lpstr>
      <vt:lpstr>III. Der neue Kernlehrplan Ernährungslehre - Inhaltsfelder</vt:lpstr>
      <vt:lpstr>Struktur Inhaltsfeld 1: Bedarfsgerechte Ernährung </vt:lpstr>
      <vt:lpstr>IV. Lernerfolgsüberprüfung und Leistungsbewertung – Überprüfungsformen               Liste im KLP ist nicht abschließend!    </vt:lpstr>
      <vt:lpstr>V. Lernerfolgsüberprüfung und Leistungsbewertung – Überprüfungsformen (Bsp.)    </vt:lpstr>
      <vt:lpstr>VI. Abiturprüfung  Aufgabenarten bzw. -kombinationen im Zentralabitur:  </vt:lpstr>
      <vt:lpstr>PowerPoint-Präsentation</vt:lpstr>
    </vt:vector>
  </TitlesOfParts>
  <Company>MSW NRW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Musiol</dc:creator>
  <cp:lastModifiedBy>Prasse, Arne</cp:lastModifiedBy>
  <cp:revision>639</cp:revision>
  <cp:lastPrinted>2013-05-14T13:09:49Z</cp:lastPrinted>
  <dcterms:created xsi:type="dcterms:W3CDTF">2007-06-15T06:56:38Z</dcterms:created>
  <dcterms:modified xsi:type="dcterms:W3CDTF">2014-02-21T13:18:02Z</dcterms:modified>
</cp:coreProperties>
</file>