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3"/>
  </p:notesMasterIdLst>
  <p:handoutMasterIdLst>
    <p:handoutMasterId r:id="rId54"/>
  </p:handoutMasterIdLst>
  <p:sldIdLst>
    <p:sldId id="256" r:id="rId2"/>
    <p:sldId id="390" r:id="rId3"/>
    <p:sldId id="391" r:id="rId4"/>
    <p:sldId id="537" r:id="rId5"/>
    <p:sldId id="339" r:id="rId6"/>
    <p:sldId id="338" r:id="rId7"/>
    <p:sldId id="541" r:id="rId8"/>
    <p:sldId id="538" r:id="rId9"/>
    <p:sldId id="521" r:id="rId10"/>
    <p:sldId id="519" r:id="rId11"/>
    <p:sldId id="544" r:id="rId12"/>
    <p:sldId id="552" r:id="rId13"/>
    <p:sldId id="555" r:id="rId14"/>
    <p:sldId id="550" r:id="rId15"/>
    <p:sldId id="556" r:id="rId16"/>
    <p:sldId id="577" r:id="rId17"/>
    <p:sldId id="557" r:id="rId18"/>
    <p:sldId id="551" r:id="rId19"/>
    <p:sldId id="485" r:id="rId20"/>
    <p:sldId id="276" r:id="rId21"/>
    <p:sldId id="545" r:id="rId22"/>
    <p:sldId id="579" r:id="rId23"/>
    <p:sldId id="547" r:id="rId24"/>
    <p:sldId id="561" r:id="rId25"/>
    <p:sldId id="562" r:id="rId26"/>
    <p:sldId id="569" r:id="rId27"/>
    <p:sldId id="573" r:id="rId28"/>
    <p:sldId id="570" r:id="rId29"/>
    <p:sldId id="571" r:id="rId30"/>
    <p:sldId id="572" r:id="rId31"/>
    <p:sldId id="574" r:id="rId32"/>
    <p:sldId id="566" r:id="rId33"/>
    <p:sldId id="575" r:id="rId34"/>
    <p:sldId id="564" r:id="rId35"/>
    <p:sldId id="565" r:id="rId36"/>
    <p:sldId id="568" r:id="rId37"/>
    <p:sldId id="578" r:id="rId38"/>
    <p:sldId id="580" r:id="rId39"/>
    <p:sldId id="581" r:id="rId40"/>
    <p:sldId id="526" r:id="rId41"/>
    <p:sldId id="560" r:id="rId42"/>
    <p:sldId id="582" r:id="rId43"/>
    <p:sldId id="495" r:id="rId44"/>
    <p:sldId id="496" r:id="rId45"/>
    <p:sldId id="505" r:id="rId46"/>
    <p:sldId id="546" r:id="rId47"/>
    <p:sldId id="354" r:id="rId48"/>
    <p:sldId id="499" r:id="rId49"/>
    <p:sldId id="583" r:id="rId50"/>
    <p:sldId id="355" r:id="rId51"/>
    <p:sldId id="303" r:id="rId52"/>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rtzel, Eva" initials="PER"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E0C8"/>
    <a:srgbClr val="DA8F0B"/>
    <a:srgbClr val="DB820B"/>
    <a:srgbClr val="CC3300"/>
    <a:srgbClr val="E9EDF4"/>
    <a:srgbClr val="D0D8E8"/>
    <a:srgbClr val="3399FF"/>
    <a:srgbClr val="FF9900"/>
    <a:srgbClr val="D6E9D8"/>
    <a:srgbClr val="EFE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FE9789-ADF4-48A6-95FC-B7671A5AEC15}" v="90" dt="2024-06-05T17:25:30.121"/>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93" autoAdjust="0"/>
    <p:restoredTop sz="92554" autoAdjust="0"/>
  </p:normalViewPr>
  <p:slideViewPr>
    <p:cSldViewPr showGuides="1">
      <p:cViewPr varScale="1">
        <p:scale>
          <a:sx n="64" d="100"/>
          <a:sy n="64" d="100"/>
        </p:scale>
        <p:origin x="1252" y="36"/>
      </p:cViewPr>
      <p:guideLst>
        <p:guide orient="horz" pos="2160"/>
        <p:guide pos="2880"/>
      </p:guideLst>
    </p:cSldViewPr>
  </p:slideViewPr>
  <p:notesTextViewPr>
    <p:cViewPr>
      <p:scale>
        <a:sx n="1" d="1"/>
        <a:sy n="1" d="1"/>
      </p:scale>
      <p:origin x="0" y="0"/>
    </p:cViewPr>
  </p:notesTextViewPr>
  <p:notesViewPr>
    <p:cSldViewPr>
      <p:cViewPr varScale="1">
        <p:scale>
          <a:sx n="93" d="100"/>
          <a:sy n="93" d="100"/>
        </p:scale>
        <p:origin x="-2844" y="-120"/>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AE2270-1ECA-4CEF-844D-D3311B580D15}"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A39E3FF-641C-4AF1-BD4B-D3C79434D50E}">
      <dgm:prSet custT="1"/>
      <dgm:spPr>
        <a:solidFill>
          <a:srgbClr val="EFE0C8"/>
        </a:solidFill>
      </dgm:spPr>
      <dgm:t>
        <a:bodyPr/>
        <a:lstStyle/>
        <a:p>
          <a:r>
            <a:rPr lang="de-DE" sz="1400" b="1" i="0" baseline="0" dirty="0">
              <a:solidFill>
                <a:schemeClr val="tx1"/>
              </a:solidFill>
            </a:rPr>
            <a:t>Vorbemerkungen</a:t>
          </a:r>
          <a:endParaRPr lang="en-US" sz="1400" b="1" dirty="0">
            <a:solidFill>
              <a:schemeClr val="tx1"/>
            </a:solidFill>
          </a:endParaRPr>
        </a:p>
      </dgm:t>
    </dgm:pt>
    <dgm:pt modelId="{14BD99F0-B5F3-464F-930F-2AADEE93C517}" type="parTrans" cxnId="{A3C5563C-411A-4CFD-946F-58D95FB04AF6}">
      <dgm:prSet/>
      <dgm:spPr/>
      <dgm:t>
        <a:bodyPr/>
        <a:lstStyle/>
        <a:p>
          <a:endParaRPr lang="en-US"/>
        </a:p>
      </dgm:t>
    </dgm:pt>
    <dgm:pt modelId="{0328F5C0-EF8D-4A91-BF8D-9BC1BDFC9AF4}" type="sibTrans" cxnId="{A3C5563C-411A-4CFD-946F-58D95FB04AF6}">
      <dgm:prSet/>
      <dgm:spPr/>
      <dgm:t>
        <a:bodyPr/>
        <a:lstStyle/>
        <a:p>
          <a:endParaRPr lang="en-US"/>
        </a:p>
      </dgm:t>
    </dgm:pt>
    <dgm:pt modelId="{97311117-B503-453C-8ED1-79D69C51FE3A}">
      <dgm:prSet custT="1"/>
      <dgm:spPr>
        <a:solidFill>
          <a:srgbClr val="EFE0C8"/>
        </a:solidFill>
      </dgm:spPr>
      <dgm:t>
        <a:bodyPr/>
        <a:lstStyle/>
        <a:p>
          <a:r>
            <a:rPr lang="de-DE" sz="1400" b="1" i="0" baseline="0" dirty="0">
              <a:solidFill>
                <a:schemeClr val="tx1"/>
              </a:solidFill>
            </a:rPr>
            <a:t>1 </a:t>
          </a:r>
        </a:p>
        <a:p>
          <a:r>
            <a:rPr lang="de-DE" sz="1400" b="1" i="0" baseline="0" dirty="0">
              <a:solidFill>
                <a:schemeClr val="tx1"/>
              </a:solidFill>
            </a:rPr>
            <a:t>Aufgaben und Ziele des Faches</a:t>
          </a:r>
          <a:endParaRPr lang="en-US" sz="1400" b="1" dirty="0">
            <a:solidFill>
              <a:schemeClr val="tx1"/>
            </a:solidFill>
          </a:endParaRPr>
        </a:p>
      </dgm:t>
    </dgm:pt>
    <dgm:pt modelId="{BB7320F8-83C2-4BB9-882F-B1931CBB2573}" type="parTrans" cxnId="{5BA8B0C4-C90C-4FBA-969F-B97A6B9BF7AC}">
      <dgm:prSet/>
      <dgm:spPr/>
      <dgm:t>
        <a:bodyPr/>
        <a:lstStyle/>
        <a:p>
          <a:endParaRPr lang="en-US"/>
        </a:p>
      </dgm:t>
    </dgm:pt>
    <dgm:pt modelId="{1DA6774C-ADE8-474C-93DC-2A9C24F2FC7B}" type="sibTrans" cxnId="{5BA8B0C4-C90C-4FBA-969F-B97A6B9BF7AC}">
      <dgm:prSet/>
      <dgm:spPr/>
      <dgm:t>
        <a:bodyPr/>
        <a:lstStyle/>
        <a:p>
          <a:endParaRPr lang="en-US"/>
        </a:p>
      </dgm:t>
    </dgm:pt>
    <dgm:pt modelId="{33DE56B5-FF29-43F8-AFAD-35367FDD10D7}">
      <dgm:prSet custT="1"/>
      <dgm:spPr>
        <a:solidFill>
          <a:srgbClr val="EFE0C8"/>
        </a:solidFill>
      </dgm:spPr>
      <dgm:t>
        <a:bodyPr/>
        <a:lstStyle/>
        <a:p>
          <a:endParaRPr lang="de-DE" sz="1200" b="1" i="0" baseline="0" dirty="0"/>
        </a:p>
        <a:p>
          <a:r>
            <a:rPr lang="de-DE" sz="1400" b="1" i="0" baseline="0" dirty="0">
              <a:solidFill>
                <a:schemeClr val="tx1"/>
              </a:solidFill>
            </a:rPr>
            <a:t>2 </a:t>
          </a:r>
        </a:p>
        <a:p>
          <a:r>
            <a:rPr lang="de-DE" sz="1400" b="1" i="0" baseline="0" dirty="0">
              <a:solidFill>
                <a:schemeClr val="tx1"/>
              </a:solidFill>
            </a:rPr>
            <a:t>Kompetenzbereiche, </a:t>
          </a:r>
          <a:r>
            <a:rPr lang="de-DE" sz="1400" b="1" i="0" baseline="0" dirty="0" err="1">
              <a:solidFill>
                <a:schemeClr val="tx1"/>
              </a:solidFill>
            </a:rPr>
            <a:t>Kompetenzerwar-tungen</a:t>
          </a:r>
          <a:r>
            <a:rPr lang="de-DE" sz="1400" b="1" i="0" baseline="0" dirty="0">
              <a:solidFill>
                <a:schemeClr val="tx1"/>
              </a:solidFill>
            </a:rPr>
            <a:t> und fachliche Konkretisierungen</a:t>
          </a:r>
          <a:endParaRPr lang="en-US" sz="1400" b="1" dirty="0">
            <a:solidFill>
              <a:schemeClr val="tx1"/>
            </a:solidFill>
          </a:endParaRPr>
        </a:p>
      </dgm:t>
    </dgm:pt>
    <dgm:pt modelId="{6E4BDE03-BF59-476F-AE5E-02115778B2CB}" type="parTrans" cxnId="{49BECAB4-6FF0-4E8A-869A-33F6F5439107}">
      <dgm:prSet/>
      <dgm:spPr/>
      <dgm:t>
        <a:bodyPr/>
        <a:lstStyle/>
        <a:p>
          <a:endParaRPr lang="en-US"/>
        </a:p>
      </dgm:t>
    </dgm:pt>
    <dgm:pt modelId="{FD30006B-E69B-46FF-9CF0-0473FC518D99}" type="sibTrans" cxnId="{49BECAB4-6FF0-4E8A-869A-33F6F5439107}">
      <dgm:prSet/>
      <dgm:spPr/>
      <dgm:t>
        <a:bodyPr/>
        <a:lstStyle/>
        <a:p>
          <a:endParaRPr lang="en-US"/>
        </a:p>
      </dgm:t>
    </dgm:pt>
    <dgm:pt modelId="{0AEDACE7-9EFF-4986-AE43-BB5EB4803C6D}">
      <dgm:prSet custT="1"/>
      <dgm:spPr>
        <a:solidFill>
          <a:srgbClr val="EFE0C8"/>
        </a:solidFill>
      </dgm:spPr>
      <dgm:t>
        <a:bodyPr/>
        <a:lstStyle/>
        <a:p>
          <a:r>
            <a:rPr lang="de-DE" sz="1400" b="1" i="0" baseline="0" dirty="0">
              <a:solidFill>
                <a:schemeClr val="tx1"/>
              </a:solidFill>
            </a:rPr>
            <a:t>2.1</a:t>
          </a:r>
        </a:p>
        <a:p>
          <a:r>
            <a:rPr lang="de-DE" sz="1400" b="1" i="0" baseline="0" dirty="0">
              <a:solidFill>
                <a:schemeClr val="tx1"/>
              </a:solidFill>
            </a:rPr>
            <a:t>Kompetenzbereiche des Faches</a:t>
          </a:r>
          <a:endParaRPr lang="en-US" sz="1400" b="1" dirty="0">
            <a:solidFill>
              <a:schemeClr val="tx1"/>
            </a:solidFill>
          </a:endParaRPr>
        </a:p>
      </dgm:t>
    </dgm:pt>
    <dgm:pt modelId="{CE350E06-6777-4C24-88D1-0E20FF5392CF}" type="parTrans" cxnId="{C49D0578-92B2-4A60-BB36-961B455C7C58}">
      <dgm:prSet/>
      <dgm:spPr/>
      <dgm:t>
        <a:bodyPr/>
        <a:lstStyle/>
        <a:p>
          <a:endParaRPr lang="en-US"/>
        </a:p>
      </dgm:t>
    </dgm:pt>
    <dgm:pt modelId="{26540B2C-53C4-4E11-B668-F327F198B124}" type="sibTrans" cxnId="{C49D0578-92B2-4A60-BB36-961B455C7C58}">
      <dgm:prSet/>
      <dgm:spPr/>
      <dgm:t>
        <a:bodyPr/>
        <a:lstStyle/>
        <a:p>
          <a:endParaRPr lang="en-US"/>
        </a:p>
      </dgm:t>
    </dgm:pt>
    <dgm:pt modelId="{A118C443-7826-4FA4-8468-037111D0C173}">
      <dgm:prSet custT="1"/>
      <dgm:spPr>
        <a:solidFill>
          <a:srgbClr val="EFE0C8"/>
        </a:solidFill>
      </dgm:spPr>
      <dgm:t>
        <a:bodyPr/>
        <a:lstStyle/>
        <a:p>
          <a:r>
            <a:rPr lang="de-DE" sz="1400" b="1" i="0" baseline="0" dirty="0">
              <a:solidFill>
                <a:schemeClr val="tx1"/>
              </a:solidFill>
            </a:rPr>
            <a:t>2.2</a:t>
          </a:r>
        </a:p>
        <a:p>
          <a:r>
            <a:rPr lang="de-DE" sz="1400" b="1" i="0" baseline="0" dirty="0">
              <a:solidFill>
                <a:schemeClr val="tx1"/>
              </a:solidFill>
            </a:rPr>
            <a:t>Kompetenz-erwartungen bezogen auf die Niveaustufe 1</a:t>
          </a:r>
          <a:endParaRPr lang="en-US" sz="1400" b="1" dirty="0">
            <a:solidFill>
              <a:schemeClr val="tx1"/>
            </a:solidFill>
          </a:endParaRPr>
        </a:p>
      </dgm:t>
    </dgm:pt>
    <dgm:pt modelId="{F0CE3B77-4746-4859-8220-71698BFF3AEA}" type="parTrans" cxnId="{ED831874-55FC-4C03-BC8E-A60EEF8FC00E}">
      <dgm:prSet/>
      <dgm:spPr/>
      <dgm:t>
        <a:bodyPr/>
        <a:lstStyle/>
        <a:p>
          <a:endParaRPr lang="en-US"/>
        </a:p>
      </dgm:t>
    </dgm:pt>
    <dgm:pt modelId="{390CF620-6ED3-4130-B91D-3FA6987AE800}" type="sibTrans" cxnId="{ED831874-55FC-4C03-BC8E-A60EEF8FC00E}">
      <dgm:prSet/>
      <dgm:spPr/>
      <dgm:t>
        <a:bodyPr/>
        <a:lstStyle/>
        <a:p>
          <a:endParaRPr lang="en-US"/>
        </a:p>
      </dgm:t>
    </dgm:pt>
    <dgm:pt modelId="{9242C0AF-94D5-46A5-86B2-EB189692C578}">
      <dgm:prSet custT="1"/>
      <dgm:spPr>
        <a:solidFill>
          <a:srgbClr val="EFE0C8"/>
        </a:solidFill>
      </dgm:spPr>
      <dgm:t>
        <a:bodyPr/>
        <a:lstStyle/>
        <a:p>
          <a:r>
            <a:rPr lang="de-DE" sz="1400" b="1" i="0" baseline="0" dirty="0">
              <a:solidFill>
                <a:schemeClr val="tx1"/>
              </a:solidFill>
            </a:rPr>
            <a:t>2.3 </a:t>
          </a:r>
        </a:p>
        <a:p>
          <a:r>
            <a:rPr lang="de-DE" sz="1400" b="1" i="0" baseline="0" dirty="0">
              <a:solidFill>
                <a:schemeClr val="tx1"/>
              </a:solidFill>
            </a:rPr>
            <a:t>Kompetenz-erwartungen bezogen auf die Niveaustufe 2</a:t>
          </a:r>
          <a:endParaRPr lang="en-US" sz="1400" b="1" dirty="0">
            <a:solidFill>
              <a:schemeClr val="tx1"/>
            </a:solidFill>
          </a:endParaRPr>
        </a:p>
      </dgm:t>
    </dgm:pt>
    <dgm:pt modelId="{33ECBDAF-2CB2-419B-8FB6-1CD261F10835}" type="parTrans" cxnId="{8EFA68C0-7363-4A93-A598-1941A0C82484}">
      <dgm:prSet/>
      <dgm:spPr/>
      <dgm:t>
        <a:bodyPr/>
        <a:lstStyle/>
        <a:p>
          <a:endParaRPr lang="en-US"/>
        </a:p>
      </dgm:t>
    </dgm:pt>
    <dgm:pt modelId="{BEDEF267-E1F9-44C9-A783-02E860F42C8D}" type="sibTrans" cxnId="{8EFA68C0-7363-4A93-A598-1941A0C82484}">
      <dgm:prSet/>
      <dgm:spPr/>
      <dgm:t>
        <a:bodyPr/>
        <a:lstStyle/>
        <a:p>
          <a:endParaRPr lang="en-US"/>
        </a:p>
      </dgm:t>
    </dgm:pt>
    <dgm:pt modelId="{977198EA-8DAB-4B98-8AF2-8E67AB28FF46}">
      <dgm:prSet custT="1"/>
      <dgm:spPr>
        <a:solidFill>
          <a:srgbClr val="EFE0C8"/>
        </a:solidFill>
      </dgm:spPr>
      <dgm:t>
        <a:bodyPr/>
        <a:lstStyle/>
        <a:p>
          <a:r>
            <a:rPr lang="de-DE" sz="1400" b="1" i="0" baseline="0" dirty="0">
              <a:solidFill>
                <a:schemeClr val="tx1"/>
              </a:solidFill>
            </a:rPr>
            <a:t>2.4</a:t>
          </a:r>
        </a:p>
        <a:p>
          <a:r>
            <a:rPr lang="de-DE" sz="1400" b="1" i="0" baseline="0" dirty="0">
              <a:solidFill>
                <a:schemeClr val="tx1"/>
              </a:solidFill>
            </a:rPr>
            <a:t>Kompetenz-erwartungen bezogen auf die Niveaustufe 3</a:t>
          </a:r>
          <a:endParaRPr lang="en-US" sz="1400" b="1" dirty="0">
            <a:solidFill>
              <a:schemeClr val="tx1"/>
            </a:solidFill>
          </a:endParaRPr>
        </a:p>
      </dgm:t>
    </dgm:pt>
    <dgm:pt modelId="{6314B746-52E0-4CDE-95EA-CC0B05A61F1B}" type="parTrans" cxnId="{6E86FE3F-AF9D-47FB-8347-83D4B28C0BF2}">
      <dgm:prSet/>
      <dgm:spPr/>
      <dgm:t>
        <a:bodyPr/>
        <a:lstStyle/>
        <a:p>
          <a:endParaRPr lang="en-US"/>
        </a:p>
      </dgm:t>
    </dgm:pt>
    <dgm:pt modelId="{FEE00915-2C98-4141-BBEA-8EEBCB291BA1}" type="sibTrans" cxnId="{6E86FE3F-AF9D-47FB-8347-83D4B28C0BF2}">
      <dgm:prSet/>
      <dgm:spPr/>
      <dgm:t>
        <a:bodyPr/>
        <a:lstStyle/>
        <a:p>
          <a:endParaRPr lang="en-US"/>
        </a:p>
      </dgm:t>
    </dgm:pt>
    <dgm:pt modelId="{7BF2B9C0-7CAC-467F-ADD4-0677B96DFE4C}">
      <dgm:prSet custT="1"/>
      <dgm:spPr>
        <a:solidFill>
          <a:srgbClr val="EFE0C8"/>
        </a:solidFill>
      </dgm:spPr>
      <dgm:t>
        <a:bodyPr/>
        <a:lstStyle/>
        <a:p>
          <a:r>
            <a:rPr lang="de-DE" sz="1400" b="1" i="0" baseline="0" dirty="0">
              <a:solidFill>
                <a:schemeClr val="tx1"/>
              </a:solidFill>
            </a:rPr>
            <a:t>2.5</a:t>
          </a:r>
        </a:p>
        <a:p>
          <a:r>
            <a:rPr lang="de-DE" sz="1400" b="1" i="0" baseline="0" dirty="0">
              <a:solidFill>
                <a:schemeClr val="tx1"/>
              </a:solidFill>
            </a:rPr>
            <a:t>Kompetenz-erwartungen bezogen auf die Niveaustufe 4</a:t>
          </a:r>
          <a:endParaRPr lang="en-US" sz="1400" b="1" dirty="0">
            <a:solidFill>
              <a:schemeClr val="tx1"/>
            </a:solidFill>
          </a:endParaRPr>
        </a:p>
      </dgm:t>
    </dgm:pt>
    <dgm:pt modelId="{25E2ADC2-774A-4D65-B653-63341710B30F}" type="parTrans" cxnId="{3A08AB4D-A311-46A7-AB49-5C5A6F460898}">
      <dgm:prSet/>
      <dgm:spPr/>
      <dgm:t>
        <a:bodyPr/>
        <a:lstStyle/>
        <a:p>
          <a:endParaRPr lang="en-US"/>
        </a:p>
      </dgm:t>
    </dgm:pt>
    <dgm:pt modelId="{47829F8C-C5A8-449A-A4C6-2DD262E992FA}" type="sibTrans" cxnId="{3A08AB4D-A311-46A7-AB49-5C5A6F460898}">
      <dgm:prSet/>
      <dgm:spPr/>
      <dgm:t>
        <a:bodyPr/>
        <a:lstStyle/>
        <a:p>
          <a:endParaRPr lang="en-US"/>
        </a:p>
      </dgm:t>
    </dgm:pt>
    <dgm:pt modelId="{D73C1118-8474-46D2-A37F-AED14B79F39E}">
      <dgm:prSet custT="1"/>
      <dgm:spPr>
        <a:solidFill>
          <a:srgbClr val="EFE0C8"/>
        </a:solidFill>
      </dgm:spPr>
      <dgm:t>
        <a:bodyPr/>
        <a:lstStyle/>
        <a:p>
          <a:r>
            <a:rPr lang="de-DE" sz="1400" b="1" i="0" baseline="0" dirty="0">
              <a:solidFill>
                <a:schemeClr val="tx1"/>
              </a:solidFill>
            </a:rPr>
            <a:t>2.6</a:t>
          </a:r>
        </a:p>
        <a:p>
          <a:r>
            <a:rPr lang="de-DE" sz="1400" b="1" i="0" baseline="0" dirty="0">
              <a:solidFill>
                <a:schemeClr val="tx1"/>
              </a:solidFill>
            </a:rPr>
            <a:t>Kompetenz-erwartungen bezogen auf die Niveaustufe 5</a:t>
          </a:r>
          <a:endParaRPr lang="en-US" sz="1400" b="1" dirty="0">
            <a:solidFill>
              <a:schemeClr val="tx1"/>
            </a:solidFill>
          </a:endParaRPr>
        </a:p>
      </dgm:t>
    </dgm:pt>
    <dgm:pt modelId="{066251A3-2B49-4A30-B432-106B28B65A7E}" type="parTrans" cxnId="{F8E2D8F8-8880-461B-8DC5-6050D7191649}">
      <dgm:prSet/>
      <dgm:spPr/>
      <dgm:t>
        <a:bodyPr/>
        <a:lstStyle/>
        <a:p>
          <a:endParaRPr lang="en-US"/>
        </a:p>
      </dgm:t>
    </dgm:pt>
    <dgm:pt modelId="{B5FF6674-C5AE-466B-A9E7-FD6B5E349346}" type="sibTrans" cxnId="{F8E2D8F8-8880-461B-8DC5-6050D7191649}">
      <dgm:prSet/>
      <dgm:spPr/>
      <dgm:t>
        <a:bodyPr/>
        <a:lstStyle/>
        <a:p>
          <a:endParaRPr lang="en-US"/>
        </a:p>
      </dgm:t>
    </dgm:pt>
    <dgm:pt modelId="{CB607C68-BDD7-451D-9DCF-C0265AE364A8}">
      <dgm:prSet custT="1"/>
      <dgm:spPr>
        <a:solidFill>
          <a:srgbClr val="EFE0C8"/>
        </a:solidFill>
      </dgm:spPr>
      <dgm:t>
        <a:bodyPr/>
        <a:lstStyle/>
        <a:p>
          <a:r>
            <a:rPr lang="de-DE" sz="1400" b="1" i="0" baseline="0" dirty="0">
              <a:solidFill>
                <a:schemeClr val="tx1"/>
              </a:solidFill>
            </a:rPr>
            <a:t>3</a:t>
          </a:r>
        </a:p>
        <a:p>
          <a:r>
            <a:rPr lang="de-DE" sz="1400" b="1" i="0" baseline="0" dirty="0">
              <a:solidFill>
                <a:schemeClr val="tx1"/>
              </a:solidFill>
            </a:rPr>
            <a:t>Lernerfolgsüber-prüfung und Leistungsbewertung </a:t>
          </a:r>
          <a:endParaRPr lang="en-US" sz="1400" b="1" dirty="0">
            <a:solidFill>
              <a:schemeClr val="tx1"/>
            </a:solidFill>
          </a:endParaRPr>
        </a:p>
      </dgm:t>
    </dgm:pt>
    <dgm:pt modelId="{C7387F7F-8D8F-4FDA-AEBF-39BE38FDF8D5}" type="parTrans" cxnId="{677549B1-18A0-4937-AC44-3E5F4177C1C5}">
      <dgm:prSet/>
      <dgm:spPr/>
      <dgm:t>
        <a:bodyPr/>
        <a:lstStyle/>
        <a:p>
          <a:endParaRPr lang="en-US"/>
        </a:p>
      </dgm:t>
    </dgm:pt>
    <dgm:pt modelId="{DADB638C-4245-4EAC-AC39-5F18A942EF89}" type="sibTrans" cxnId="{677549B1-18A0-4937-AC44-3E5F4177C1C5}">
      <dgm:prSet/>
      <dgm:spPr/>
      <dgm:t>
        <a:bodyPr/>
        <a:lstStyle/>
        <a:p>
          <a:endParaRPr lang="en-US"/>
        </a:p>
      </dgm:t>
    </dgm:pt>
    <dgm:pt modelId="{B3B5BD7B-5496-46E2-83AB-B9C86D105524}" type="pres">
      <dgm:prSet presAssocID="{D3AE2270-1ECA-4CEF-844D-D3311B580D15}" presName="diagram" presStyleCnt="0">
        <dgm:presLayoutVars>
          <dgm:dir/>
          <dgm:resizeHandles val="exact"/>
        </dgm:presLayoutVars>
      </dgm:prSet>
      <dgm:spPr/>
      <dgm:t>
        <a:bodyPr/>
        <a:lstStyle/>
        <a:p>
          <a:endParaRPr lang="de-DE"/>
        </a:p>
      </dgm:t>
    </dgm:pt>
    <dgm:pt modelId="{7B86D95B-AF61-4C28-9DF5-71B2DD69C6E9}" type="pres">
      <dgm:prSet presAssocID="{7A39E3FF-641C-4AF1-BD4B-D3C79434D50E}" presName="node" presStyleLbl="node1" presStyleIdx="0" presStyleCnt="10" custScaleY="116447">
        <dgm:presLayoutVars>
          <dgm:bulletEnabled val="1"/>
        </dgm:presLayoutVars>
      </dgm:prSet>
      <dgm:spPr/>
      <dgm:t>
        <a:bodyPr/>
        <a:lstStyle/>
        <a:p>
          <a:endParaRPr lang="de-DE"/>
        </a:p>
      </dgm:t>
    </dgm:pt>
    <dgm:pt modelId="{BDB205B8-C1B6-4876-B07C-32A93BBE4A5D}" type="pres">
      <dgm:prSet presAssocID="{0328F5C0-EF8D-4A91-BF8D-9BC1BDFC9AF4}" presName="sibTrans" presStyleCnt="0"/>
      <dgm:spPr/>
    </dgm:pt>
    <dgm:pt modelId="{CC48AD71-FFA9-4273-8BBB-89EE464EAF38}" type="pres">
      <dgm:prSet presAssocID="{97311117-B503-453C-8ED1-79D69C51FE3A}" presName="node" presStyleLbl="node1" presStyleIdx="1" presStyleCnt="10" custScaleY="116447">
        <dgm:presLayoutVars>
          <dgm:bulletEnabled val="1"/>
        </dgm:presLayoutVars>
      </dgm:prSet>
      <dgm:spPr/>
      <dgm:t>
        <a:bodyPr/>
        <a:lstStyle/>
        <a:p>
          <a:endParaRPr lang="de-DE"/>
        </a:p>
      </dgm:t>
    </dgm:pt>
    <dgm:pt modelId="{A512EEA0-5300-4408-88D8-54AD11B41053}" type="pres">
      <dgm:prSet presAssocID="{1DA6774C-ADE8-474C-93DC-2A9C24F2FC7B}" presName="sibTrans" presStyleCnt="0"/>
      <dgm:spPr/>
    </dgm:pt>
    <dgm:pt modelId="{02BC98F9-E44D-4CD2-8FBC-887C37E1918A}" type="pres">
      <dgm:prSet presAssocID="{33DE56B5-FF29-43F8-AFAD-35367FDD10D7}" presName="node" presStyleLbl="node1" presStyleIdx="2" presStyleCnt="10" custScaleY="116447">
        <dgm:presLayoutVars>
          <dgm:bulletEnabled val="1"/>
        </dgm:presLayoutVars>
      </dgm:prSet>
      <dgm:spPr/>
      <dgm:t>
        <a:bodyPr/>
        <a:lstStyle/>
        <a:p>
          <a:endParaRPr lang="de-DE"/>
        </a:p>
      </dgm:t>
    </dgm:pt>
    <dgm:pt modelId="{E7B07797-7A8C-45B6-9E8B-6DF1E95CC242}" type="pres">
      <dgm:prSet presAssocID="{FD30006B-E69B-46FF-9CF0-0473FC518D99}" presName="sibTrans" presStyleCnt="0"/>
      <dgm:spPr/>
    </dgm:pt>
    <dgm:pt modelId="{7E92B7A1-4041-4F23-A98B-AAF8B04D984B}" type="pres">
      <dgm:prSet presAssocID="{0AEDACE7-9EFF-4986-AE43-BB5EB4803C6D}" presName="node" presStyleLbl="node1" presStyleIdx="3" presStyleCnt="10" custScaleY="116447">
        <dgm:presLayoutVars>
          <dgm:bulletEnabled val="1"/>
        </dgm:presLayoutVars>
      </dgm:prSet>
      <dgm:spPr/>
      <dgm:t>
        <a:bodyPr/>
        <a:lstStyle/>
        <a:p>
          <a:endParaRPr lang="de-DE"/>
        </a:p>
      </dgm:t>
    </dgm:pt>
    <dgm:pt modelId="{4873C6AA-6FD8-4A0C-930E-0E52D9E696D3}" type="pres">
      <dgm:prSet presAssocID="{26540B2C-53C4-4E11-B668-F327F198B124}" presName="sibTrans" presStyleCnt="0"/>
      <dgm:spPr/>
    </dgm:pt>
    <dgm:pt modelId="{7249C149-BDF0-4D7C-9D9C-6A1739761661}" type="pres">
      <dgm:prSet presAssocID="{A118C443-7826-4FA4-8468-037111D0C173}" presName="node" presStyleLbl="node1" presStyleIdx="4" presStyleCnt="10" custScaleY="125698">
        <dgm:presLayoutVars>
          <dgm:bulletEnabled val="1"/>
        </dgm:presLayoutVars>
      </dgm:prSet>
      <dgm:spPr/>
      <dgm:t>
        <a:bodyPr/>
        <a:lstStyle/>
        <a:p>
          <a:endParaRPr lang="de-DE"/>
        </a:p>
      </dgm:t>
    </dgm:pt>
    <dgm:pt modelId="{FA279068-A267-4F45-8D2E-CEBFA75B9514}" type="pres">
      <dgm:prSet presAssocID="{390CF620-6ED3-4130-B91D-3FA6987AE800}" presName="sibTrans" presStyleCnt="0"/>
      <dgm:spPr/>
    </dgm:pt>
    <dgm:pt modelId="{202D8FDB-B593-43CF-8159-3F81E4D45523}" type="pres">
      <dgm:prSet presAssocID="{9242C0AF-94D5-46A5-86B2-EB189692C578}" presName="node" presStyleLbl="node1" presStyleIdx="5" presStyleCnt="10" custScaleY="126934">
        <dgm:presLayoutVars>
          <dgm:bulletEnabled val="1"/>
        </dgm:presLayoutVars>
      </dgm:prSet>
      <dgm:spPr/>
      <dgm:t>
        <a:bodyPr/>
        <a:lstStyle/>
        <a:p>
          <a:endParaRPr lang="de-DE"/>
        </a:p>
      </dgm:t>
    </dgm:pt>
    <dgm:pt modelId="{DFFB2A48-307D-4BDF-A9B6-8482765FC365}" type="pres">
      <dgm:prSet presAssocID="{BEDEF267-E1F9-44C9-A783-02E860F42C8D}" presName="sibTrans" presStyleCnt="0"/>
      <dgm:spPr/>
    </dgm:pt>
    <dgm:pt modelId="{75ACF795-0288-4FA1-9EA7-FC653475601F}" type="pres">
      <dgm:prSet presAssocID="{977198EA-8DAB-4B98-8AF2-8E67AB28FF46}" presName="node" presStyleLbl="node1" presStyleIdx="6" presStyleCnt="10" custScaleY="126988">
        <dgm:presLayoutVars>
          <dgm:bulletEnabled val="1"/>
        </dgm:presLayoutVars>
      </dgm:prSet>
      <dgm:spPr/>
      <dgm:t>
        <a:bodyPr/>
        <a:lstStyle/>
        <a:p>
          <a:endParaRPr lang="de-DE"/>
        </a:p>
      </dgm:t>
    </dgm:pt>
    <dgm:pt modelId="{E02E8852-9BC6-4EB0-A6BF-FA587BAEC501}" type="pres">
      <dgm:prSet presAssocID="{FEE00915-2C98-4141-BBEA-8EEBCB291BA1}" presName="sibTrans" presStyleCnt="0"/>
      <dgm:spPr/>
    </dgm:pt>
    <dgm:pt modelId="{407A63E1-45F3-4B51-9297-30B93783CA0B}" type="pres">
      <dgm:prSet presAssocID="{7BF2B9C0-7CAC-467F-ADD4-0677B96DFE4C}" presName="node" presStyleLbl="node1" presStyleIdx="7" presStyleCnt="10" custScaleY="126988">
        <dgm:presLayoutVars>
          <dgm:bulletEnabled val="1"/>
        </dgm:presLayoutVars>
      </dgm:prSet>
      <dgm:spPr/>
      <dgm:t>
        <a:bodyPr/>
        <a:lstStyle/>
        <a:p>
          <a:endParaRPr lang="de-DE"/>
        </a:p>
      </dgm:t>
    </dgm:pt>
    <dgm:pt modelId="{1445A010-C9B0-458D-BF89-D324D2D7F4BD}" type="pres">
      <dgm:prSet presAssocID="{47829F8C-C5A8-449A-A4C6-2DD262E992FA}" presName="sibTrans" presStyleCnt="0"/>
      <dgm:spPr/>
    </dgm:pt>
    <dgm:pt modelId="{6688FB59-ECD7-42BD-9032-F7AD53B8DC90}" type="pres">
      <dgm:prSet presAssocID="{D73C1118-8474-46D2-A37F-AED14B79F39E}" presName="node" presStyleLbl="node1" presStyleIdx="8" presStyleCnt="10" custScaleY="136486">
        <dgm:presLayoutVars>
          <dgm:bulletEnabled val="1"/>
        </dgm:presLayoutVars>
      </dgm:prSet>
      <dgm:spPr/>
      <dgm:t>
        <a:bodyPr/>
        <a:lstStyle/>
        <a:p>
          <a:endParaRPr lang="de-DE"/>
        </a:p>
      </dgm:t>
    </dgm:pt>
    <dgm:pt modelId="{F66E849B-0274-4A06-9AC7-CF5F4ED79982}" type="pres">
      <dgm:prSet presAssocID="{B5FF6674-C5AE-466B-A9E7-FD6B5E349346}" presName="sibTrans" presStyleCnt="0"/>
      <dgm:spPr/>
    </dgm:pt>
    <dgm:pt modelId="{94E4D983-AD16-4E89-9FD2-84AF131ED13A}" type="pres">
      <dgm:prSet presAssocID="{CB607C68-BDD7-451D-9DCF-C0265AE364A8}" presName="node" presStyleLbl="node1" presStyleIdx="9" presStyleCnt="10" custScaleY="136298">
        <dgm:presLayoutVars>
          <dgm:bulletEnabled val="1"/>
        </dgm:presLayoutVars>
      </dgm:prSet>
      <dgm:spPr/>
      <dgm:t>
        <a:bodyPr/>
        <a:lstStyle/>
        <a:p>
          <a:endParaRPr lang="de-DE"/>
        </a:p>
      </dgm:t>
    </dgm:pt>
  </dgm:ptLst>
  <dgm:cxnLst>
    <dgm:cxn modelId="{5BA8B0C4-C90C-4FBA-969F-B97A6B9BF7AC}" srcId="{D3AE2270-1ECA-4CEF-844D-D3311B580D15}" destId="{97311117-B503-453C-8ED1-79D69C51FE3A}" srcOrd="1" destOrd="0" parTransId="{BB7320F8-83C2-4BB9-882F-B1931CBB2573}" sibTransId="{1DA6774C-ADE8-474C-93DC-2A9C24F2FC7B}"/>
    <dgm:cxn modelId="{D91FB62D-7D70-4CA2-B1B8-86B57DB25556}" type="presOf" srcId="{D3AE2270-1ECA-4CEF-844D-D3311B580D15}" destId="{B3B5BD7B-5496-46E2-83AB-B9C86D105524}" srcOrd="0" destOrd="0" presId="urn:microsoft.com/office/officeart/2005/8/layout/default"/>
    <dgm:cxn modelId="{03925CBD-A51B-4F97-A5C5-94F2159278B4}" type="presOf" srcId="{977198EA-8DAB-4B98-8AF2-8E67AB28FF46}" destId="{75ACF795-0288-4FA1-9EA7-FC653475601F}" srcOrd="0" destOrd="0" presId="urn:microsoft.com/office/officeart/2005/8/layout/default"/>
    <dgm:cxn modelId="{1400519D-DE3C-40A7-8F4B-5F17EDAC4D30}" type="presOf" srcId="{33DE56B5-FF29-43F8-AFAD-35367FDD10D7}" destId="{02BC98F9-E44D-4CD2-8FBC-887C37E1918A}" srcOrd="0" destOrd="0" presId="urn:microsoft.com/office/officeart/2005/8/layout/default"/>
    <dgm:cxn modelId="{740A8AE3-CD2A-4CB4-9CCF-F79AC2A46E92}" type="presOf" srcId="{7A39E3FF-641C-4AF1-BD4B-D3C79434D50E}" destId="{7B86D95B-AF61-4C28-9DF5-71B2DD69C6E9}" srcOrd="0" destOrd="0" presId="urn:microsoft.com/office/officeart/2005/8/layout/default"/>
    <dgm:cxn modelId="{723993B0-D6FE-472F-B217-279FB2424294}" type="presOf" srcId="{0AEDACE7-9EFF-4986-AE43-BB5EB4803C6D}" destId="{7E92B7A1-4041-4F23-A98B-AAF8B04D984B}" srcOrd="0" destOrd="0" presId="urn:microsoft.com/office/officeart/2005/8/layout/default"/>
    <dgm:cxn modelId="{A3C5563C-411A-4CFD-946F-58D95FB04AF6}" srcId="{D3AE2270-1ECA-4CEF-844D-D3311B580D15}" destId="{7A39E3FF-641C-4AF1-BD4B-D3C79434D50E}" srcOrd="0" destOrd="0" parTransId="{14BD99F0-B5F3-464F-930F-2AADEE93C517}" sibTransId="{0328F5C0-EF8D-4A91-BF8D-9BC1BDFC9AF4}"/>
    <dgm:cxn modelId="{677549B1-18A0-4937-AC44-3E5F4177C1C5}" srcId="{D3AE2270-1ECA-4CEF-844D-D3311B580D15}" destId="{CB607C68-BDD7-451D-9DCF-C0265AE364A8}" srcOrd="9" destOrd="0" parTransId="{C7387F7F-8D8F-4FDA-AEBF-39BE38FDF8D5}" sibTransId="{DADB638C-4245-4EAC-AC39-5F18A942EF89}"/>
    <dgm:cxn modelId="{8EFA68C0-7363-4A93-A598-1941A0C82484}" srcId="{D3AE2270-1ECA-4CEF-844D-D3311B580D15}" destId="{9242C0AF-94D5-46A5-86B2-EB189692C578}" srcOrd="5" destOrd="0" parTransId="{33ECBDAF-2CB2-419B-8FB6-1CD261F10835}" sibTransId="{BEDEF267-E1F9-44C9-A783-02E860F42C8D}"/>
    <dgm:cxn modelId="{091E2282-387F-4BD4-8B61-2F2633C7CCC8}" type="presOf" srcId="{A118C443-7826-4FA4-8468-037111D0C173}" destId="{7249C149-BDF0-4D7C-9D9C-6A1739761661}" srcOrd="0" destOrd="0" presId="urn:microsoft.com/office/officeart/2005/8/layout/default"/>
    <dgm:cxn modelId="{25EDB579-389B-4536-B159-0AB65124864C}" type="presOf" srcId="{97311117-B503-453C-8ED1-79D69C51FE3A}" destId="{CC48AD71-FFA9-4273-8BBB-89EE464EAF38}" srcOrd="0" destOrd="0" presId="urn:microsoft.com/office/officeart/2005/8/layout/default"/>
    <dgm:cxn modelId="{F8E2D8F8-8880-461B-8DC5-6050D7191649}" srcId="{D3AE2270-1ECA-4CEF-844D-D3311B580D15}" destId="{D73C1118-8474-46D2-A37F-AED14B79F39E}" srcOrd="8" destOrd="0" parTransId="{066251A3-2B49-4A30-B432-106B28B65A7E}" sibTransId="{B5FF6674-C5AE-466B-A9E7-FD6B5E349346}"/>
    <dgm:cxn modelId="{590B0235-65C0-4A26-94D6-856B4C6E1B9D}" type="presOf" srcId="{9242C0AF-94D5-46A5-86B2-EB189692C578}" destId="{202D8FDB-B593-43CF-8159-3F81E4D45523}" srcOrd="0" destOrd="0" presId="urn:microsoft.com/office/officeart/2005/8/layout/default"/>
    <dgm:cxn modelId="{6E86FE3F-AF9D-47FB-8347-83D4B28C0BF2}" srcId="{D3AE2270-1ECA-4CEF-844D-D3311B580D15}" destId="{977198EA-8DAB-4B98-8AF2-8E67AB28FF46}" srcOrd="6" destOrd="0" parTransId="{6314B746-52E0-4CDE-95EA-CC0B05A61F1B}" sibTransId="{FEE00915-2C98-4141-BBEA-8EEBCB291BA1}"/>
    <dgm:cxn modelId="{ED831874-55FC-4C03-BC8E-A60EEF8FC00E}" srcId="{D3AE2270-1ECA-4CEF-844D-D3311B580D15}" destId="{A118C443-7826-4FA4-8468-037111D0C173}" srcOrd="4" destOrd="0" parTransId="{F0CE3B77-4746-4859-8220-71698BFF3AEA}" sibTransId="{390CF620-6ED3-4130-B91D-3FA6987AE800}"/>
    <dgm:cxn modelId="{C49D0578-92B2-4A60-BB36-961B455C7C58}" srcId="{D3AE2270-1ECA-4CEF-844D-D3311B580D15}" destId="{0AEDACE7-9EFF-4986-AE43-BB5EB4803C6D}" srcOrd="3" destOrd="0" parTransId="{CE350E06-6777-4C24-88D1-0E20FF5392CF}" sibTransId="{26540B2C-53C4-4E11-B668-F327F198B124}"/>
    <dgm:cxn modelId="{3A08AB4D-A311-46A7-AB49-5C5A6F460898}" srcId="{D3AE2270-1ECA-4CEF-844D-D3311B580D15}" destId="{7BF2B9C0-7CAC-467F-ADD4-0677B96DFE4C}" srcOrd="7" destOrd="0" parTransId="{25E2ADC2-774A-4D65-B653-63341710B30F}" sibTransId="{47829F8C-C5A8-449A-A4C6-2DD262E992FA}"/>
    <dgm:cxn modelId="{CC3FFB45-1320-4271-B4F1-205F461764C4}" type="presOf" srcId="{CB607C68-BDD7-451D-9DCF-C0265AE364A8}" destId="{94E4D983-AD16-4E89-9FD2-84AF131ED13A}" srcOrd="0" destOrd="0" presId="urn:microsoft.com/office/officeart/2005/8/layout/default"/>
    <dgm:cxn modelId="{576B7619-E88D-4DE5-85C5-08D1BE3F42CF}" type="presOf" srcId="{7BF2B9C0-7CAC-467F-ADD4-0677B96DFE4C}" destId="{407A63E1-45F3-4B51-9297-30B93783CA0B}" srcOrd="0" destOrd="0" presId="urn:microsoft.com/office/officeart/2005/8/layout/default"/>
    <dgm:cxn modelId="{49BECAB4-6FF0-4E8A-869A-33F6F5439107}" srcId="{D3AE2270-1ECA-4CEF-844D-D3311B580D15}" destId="{33DE56B5-FF29-43F8-AFAD-35367FDD10D7}" srcOrd="2" destOrd="0" parTransId="{6E4BDE03-BF59-476F-AE5E-02115778B2CB}" sibTransId="{FD30006B-E69B-46FF-9CF0-0473FC518D99}"/>
    <dgm:cxn modelId="{0F9E5A0B-EAC2-459D-BA51-D94C763A9143}" type="presOf" srcId="{D73C1118-8474-46D2-A37F-AED14B79F39E}" destId="{6688FB59-ECD7-42BD-9032-F7AD53B8DC90}" srcOrd="0" destOrd="0" presId="urn:microsoft.com/office/officeart/2005/8/layout/default"/>
    <dgm:cxn modelId="{2B3CE041-1DCE-4461-9717-83B04911EE7F}" type="presParOf" srcId="{B3B5BD7B-5496-46E2-83AB-B9C86D105524}" destId="{7B86D95B-AF61-4C28-9DF5-71B2DD69C6E9}" srcOrd="0" destOrd="0" presId="urn:microsoft.com/office/officeart/2005/8/layout/default"/>
    <dgm:cxn modelId="{A675E0E2-1543-4EC8-BCE4-021B2F37258E}" type="presParOf" srcId="{B3B5BD7B-5496-46E2-83AB-B9C86D105524}" destId="{BDB205B8-C1B6-4876-B07C-32A93BBE4A5D}" srcOrd="1" destOrd="0" presId="urn:microsoft.com/office/officeart/2005/8/layout/default"/>
    <dgm:cxn modelId="{D010A10D-E389-49C0-A576-52C3A168ED06}" type="presParOf" srcId="{B3B5BD7B-5496-46E2-83AB-B9C86D105524}" destId="{CC48AD71-FFA9-4273-8BBB-89EE464EAF38}" srcOrd="2" destOrd="0" presId="urn:microsoft.com/office/officeart/2005/8/layout/default"/>
    <dgm:cxn modelId="{C55C3D64-E837-4B7E-A376-5EAC9764F87C}" type="presParOf" srcId="{B3B5BD7B-5496-46E2-83AB-B9C86D105524}" destId="{A512EEA0-5300-4408-88D8-54AD11B41053}" srcOrd="3" destOrd="0" presId="urn:microsoft.com/office/officeart/2005/8/layout/default"/>
    <dgm:cxn modelId="{A7A392C0-246F-4645-AC5C-925B07B29328}" type="presParOf" srcId="{B3B5BD7B-5496-46E2-83AB-B9C86D105524}" destId="{02BC98F9-E44D-4CD2-8FBC-887C37E1918A}" srcOrd="4" destOrd="0" presId="urn:microsoft.com/office/officeart/2005/8/layout/default"/>
    <dgm:cxn modelId="{04106231-146D-4119-B7E2-6EB52A3C7BC7}" type="presParOf" srcId="{B3B5BD7B-5496-46E2-83AB-B9C86D105524}" destId="{E7B07797-7A8C-45B6-9E8B-6DF1E95CC242}" srcOrd="5" destOrd="0" presId="urn:microsoft.com/office/officeart/2005/8/layout/default"/>
    <dgm:cxn modelId="{90736CEA-041F-4A39-B81C-62ACFBDD487F}" type="presParOf" srcId="{B3B5BD7B-5496-46E2-83AB-B9C86D105524}" destId="{7E92B7A1-4041-4F23-A98B-AAF8B04D984B}" srcOrd="6" destOrd="0" presId="urn:microsoft.com/office/officeart/2005/8/layout/default"/>
    <dgm:cxn modelId="{6C63E43D-9B30-4BF1-BFEE-3B1BA915A1A9}" type="presParOf" srcId="{B3B5BD7B-5496-46E2-83AB-B9C86D105524}" destId="{4873C6AA-6FD8-4A0C-930E-0E52D9E696D3}" srcOrd="7" destOrd="0" presId="urn:microsoft.com/office/officeart/2005/8/layout/default"/>
    <dgm:cxn modelId="{B076F7AC-C426-4BB9-98B1-FA29833DCD71}" type="presParOf" srcId="{B3B5BD7B-5496-46E2-83AB-B9C86D105524}" destId="{7249C149-BDF0-4D7C-9D9C-6A1739761661}" srcOrd="8" destOrd="0" presId="urn:microsoft.com/office/officeart/2005/8/layout/default"/>
    <dgm:cxn modelId="{3F2B82DF-1EE5-4544-BE8E-BACD9E4A6BAF}" type="presParOf" srcId="{B3B5BD7B-5496-46E2-83AB-B9C86D105524}" destId="{FA279068-A267-4F45-8D2E-CEBFA75B9514}" srcOrd="9" destOrd="0" presId="urn:microsoft.com/office/officeart/2005/8/layout/default"/>
    <dgm:cxn modelId="{86579139-D85F-4775-B597-F8E2A930729C}" type="presParOf" srcId="{B3B5BD7B-5496-46E2-83AB-B9C86D105524}" destId="{202D8FDB-B593-43CF-8159-3F81E4D45523}" srcOrd="10" destOrd="0" presId="urn:microsoft.com/office/officeart/2005/8/layout/default"/>
    <dgm:cxn modelId="{16035701-F32B-431F-92AF-268DEA67673A}" type="presParOf" srcId="{B3B5BD7B-5496-46E2-83AB-B9C86D105524}" destId="{DFFB2A48-307D-4BDF-A9B6-8482765FC365}" srcOrd="11" destOrd="0" presId="urn:microsoft.com/office/officeart/2005/8/layout/default"/>
    <dgm:cxn modelId="{0C49F39D-C475-4367-9AE5-2B1152190017}" type="presParOf" srcId="{B3B5BD7B-5496-46E2-83AB-B9C86D105524}" destId="{75ACF795-0288-4FA1-9EA7-FC653475601F}" srcOrd="12" destOrd="0" presId="urn:microsoft.com/office/officeart/2005/8/layout/default"/>
    <dgm:cxn modelId="{C0A2F22D-3307-4FCD-92B5-55F16A1B020A}" type="presParOf" srcId="{B3B5BD7B-5496-46E2-83AB-B9C86D105524}" destId="{E02E8852-9BC6-4EB0-A6BF-FA587BAEC501}" srcOrd="13" destOrd="0" presId="urn:microsoft.com/office/officeart/2005/8/layout/default"/>
    <dgm:cxn modelId="{2EC21B55-CE9C-43E9-AC40-A58FCFF60513}" type="presParOf" srcId="{B3B5BD7B-5496-46E2-83AB-B9C86D105524}" destId="{407A63E1-45F3-4B51-9297-30B93783CA0B}" srcOrd="14" destOrd="0" presId="urn:microsoft.com/office/officeart/2005/8/layout/default"/>
    <dgm:cxn modelId="{0528551C-A7F1-48E1-8E00-986DADC64FE6}" type="presParOf" srcId="{B3B5BD7B-5496-46E2-83AB-B9C86D105524}" destId="{1445A010-C9B0-458D-BF89-D324D2D7F4BD}" srcOrd="15" destOrd="0" presId="urn:microsoft.com/office/officeart/2005/8/layout/default"/>
    <dgm:cxn modelId="{99CF9A9D-D261-4B7A-8185-5082E35ED674}" type="presParOf" srcId="{B3B5BD7B-5496-46E2-83AB-B9C86D105524}" destId="{6688FB59-ECD7-42BD-9032-F7AD53B8DC90}" srcOrd="16" destOrd="0" presId="urn:microsoft.com/office/officeart/2005/8/layout/default"/>
    <dgm:cxn modelId="{7FFA2C7E-CF5C-4F5A-B21E-98A4F7E53D6B}" type="presParOf" srcId="{B3B5BD7B-5496-46E2-83AB-B9C86D105524}" destId="{F66E849B-0274-4A06-9AC7-CF5F4ED79982}" srcOrd="17" destOrd="0" presId="urn:microsoft.com/office/officeart/2005/8/layout/default"/>
    <dgm:cxn modelId="{A63AD9BA-4F13-4E0A-9221-6309C6B7F080}" type="presParOf" srcId="{B3B5BD7B-5496-46E2-83AB-B9C86D105524}" destId="{94E4D983-AD16-4E89-9FD2-84AF131ED13A}" srcOrd="1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337FEBA-3763-49C7-A891-6EECB83B74A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7B0FAE63-ACFB-48BC-9AF8-47FBDD95E438}">
      <dgm:prSet custT="1"/>
      <dgm:spPr/>
      <dgm:t>
        <a:bodyPr/>
        <a:lstStyle/>
        <a:p>
          <a:r>
            <a:rPr lang="de-DE" sz="2000" dirty="0"/>
            <a:t>Erforderlich zur Umsetzung der Rahmenvorgabe und Unterrichtsvorgabe unter spezifischen Bedingungen einer Schule,</a:t>
          </a:r>
          <a:endParaRPr lang="en-US" sz="2000" dirty="0"/>
        </a:p>
      </dgm:t>
    </dgm:pt>
    <dgm:pt modelId="{B218413D-6DB3-4FA5-B4AD-44D79881F340}" type="parTrans" cxnId="{C9C90693-0993-48CF-A18C-88A286BB03F9}">
      <dgm:prSet/>
      <dgm:spPr/>
      <dgm:t>
        <a:bodyPr/>
        <a:lstStyle/>
        <a:p>
          <a:endParaRPr lang="en-US"/>
        </a:p>
      </dgm:t>
    </dgm:pt>
    <dgm:pt modelId="{F7277F98-4A86-4B7E-8552-E72967789C52}" type="sibTrans" cxnId="{C9C90693-0993-48CF-A18C-88A286BB03F9}">
      <dgm:prSet/>
      <dgm:spPr/>
      <dgm:t>
        <a:bodyPr/>
        <a:lstStyle/>
        <a:p>
          <a:endParaRPr lang="en-US"/>
        </a:p>
      </dgm:t>
    </dgm:pt>
    <dgm:pt modelId="{1F17FECE-14D7-4D04-BCFD-2F2DB3F8107F}">
      <dgm:prSet/>
      <dgm:spPr/>
      <dgm:t>
        <a:bodyPr/>
        <a:lstStyle/>
        <a:p>
          <a:r>
            <a:rPr lang="de-DE" dirty="0"/>
            <a:t>sind Ort der Ausgestaltung von Freiräumen,</a:t>
          </a:r>
          <a:endParaRPr lang="en-US" dirty="0"/>
        </a:p>
      </dgm:t>
    </dgm:pt>
    <dgm:pt modelId="{D6E4F3D9-E509-4107-AB2A-44B3F8D90B8E}" type="parTrans" cxnId="{0C137653-1784-4FBA-94D5-468A532CCDA5}">
      <dgm:prSet/>
      <dgm:spPr/>
      <dgm:t>
        <a:bodyPr/>
        <a:lstStyle/>
        <a:p>
          <a:endParaRPr lang="en-US"/>
        </a:p>
      </dgm:t>
    </dgm:pt>
    <dgm:pt modelId="{4E02C79B-0C81-4B39-87D9-A170E26D60DC}" type="sibTrans" cxnId="{0C137653-1784-4FBA-94D5-468A532CCDA5}">
      <dgm:prSet/>
      <dgm:spPr/>
      <dgm:t>
        <a:bodyPr/>
        <a:lstStyle/>
        <a:p>
          <a:endParaRPr lang="en-US"/>
        </a:p>
      </dgm:t>
    </dgm:pt>
    <dgm:pt modelId="{6644B5F1-A804-4901-86DC-FEFCE59F2523}">
      <dgm:prSet custT="1"/>
      <dgm:spPr/>
      <dgm:t>
        <a:bodyPr/>
        <a:lstStyle/>
        <a:p>
          <a:r>
            <a:rPr lang="de-DE" sz="2000" dirty="0"/>
            <a:t>sind Instrumente zur Unterrichtsentwicklung und Unterrichtsgestaltung,</a:t>
          </a:r>
          <a:endParaRPr lang="en-US" sz="2000" dirty="0"/>
        </a:p>
      </dgm:t>
    </dgm:pt>
    <dgm:pt modelId="{4A038133-AB98-4EBC-AB42-88C694114ECC}" type="parTrans" cxnId="{51A15A74-0577-4F0A-A7C5-8A8DF6DDA3DF}">
      <dgm:prSet/>
      <dgm:spPr/>
      <dgm:t>
        <a:bodyPr/>
        <a:lstStyle/>
        <a:p>
          <a:endParaRPr lang="en-US"/>
        </a:p>
      </dgm:t>
    </dgm:pt>
    <dgm:pt modelId="{A5E5D66E-1CF0-4BBA-B6F6-7B841FD29DE5}" type="sibTrans" cxnId="{51A15A74-0577-4F0A-A7C5-8A8DF6DDA3DF}">
      <dgm:prSet/>
      <dgm:spPr/>
      <dgm:t>
        <a:bodyPr/>
        <a:lstStyle/>
        <a:p>
          <a:endParaRPr lang="en-US"/>
        </a:p>
      </dgm:t>
    </dgm:pt>
    <dgm:pt modelId="{BA33C97A-17B6-4ADC-80C2-F0964D8D052E}">
      <dgm:prSet custT="1"/>
      <dgm:spPr/>
      <dgm:t>
        <a:bodyPr/>
        <a:lstStyle/>
        <a:p>
          <a:r>
            <a:rPr lang="de-DE" sz="2000" dirty="0"/>
            <a:t>sind eine Grundlage der fachlichen und entwicklungsbezogenen Arbeit im Team,</a:t>
          </a:r>
          <a:endParaRPr lang="en-US" sz="2000" dirty="0"/>
        </a:p>
      </dgm:t>
    </dgm:pt>
    <dgm:pt modelId="{4EEE841F-0C83-44AD-B2E1-14E8FE491681}" type="parTrans" cxnId="{AADC2618-8796-48F7-8C44-5B054A2E444F}">
      <dgm:prSet/>
      <dgm:spPr/>
      <dgm:t>
        <a:bodyPr/>
        <a:lstStyle/>
        <a:p>
          <a:endParaRPr lang="en-US"/>
        </a:p>
      </dgm:t>
    </dgm:pt>
    <dgm:pt modelId="{A0A8CBEE-CB04-43C4-8E51-4F0E53A46587}" type="sibTrans" cxnId="{AADC2618-8796-48F7-8C44-5B054A2E444F}">
      <dgm:prSet/>
      <dgm:spPr/>
      <dgm:t>
        <a:bodyPr/>
        <a:lstStyle/>
        <a:p>
          <a:endParaRPr lang="en-US"/>
        </a:p>
      </dgm:t>
    </dgm:pt>
    <dgm:pt modelId="{9BAE951A-9100-4604-83DD-86709DF4B557}">
      <dgm:prSet custT="1"/>
      <dgm:spPr/>
      <dgm:t>
        <a:bodyPr/>
        <a:lstStyle/>
        <a:p>
          <a:r>
            <a:rPr lang="de-DE" sz="2000" dirty="0"/>
            <a:t>bieten Transparenz allen am Bildungsprozess Beteiligten,</a:t>
          </a:r>
          <a:endParaRPr lang="en-US" sz="2000" dirty="0"/>
        </a:p>
      </dgm:t>
    </dgm:pt>
    <dgm:pt modelId="{BA34CBEA-2BF3-44C9-9551-284586537286}" type="parTrans" cxnId="{28E1142A-AC32-4D2C-AAEC-A8E56E6EB0F4}">
      <dgm:prSet/>
      <dgm:spPr/>
      <dgm:t>
        <a:bodyPr/>
        <a:lstStyle/>
        <a:p>
          <a:endParaRPr lang="en-US"/>
        </a:p>
      </dgm:t>
    </dgm:pt>
    <dgm:pt modelId="{3B3D1420-9AB8-4D67-A1CF-6BB5785AAADB}" type="sibTrans" cxnId="{28E1142A-AC32-4D2C-AAEC-A8E56E6EB0F4}">
      <dgm:prSet/>
      <dgm:spPr/>
      <dgm:t>
        <a:bodyPr/>
        <a:lstStyle/>
        <a:p>
          <a:endParaRPr lang="en-US"/>
        </a:p>
      </dgm:t>
    </dgm:pt>
    <dgm:pt modelId="{7C64A294-B212-4110-8ECA-F89752EF37F7}">
      <dgm:prSet custT="1"/>
      <dgm:spPr/>
      <dgm:t>
        <a:bodyPr/>
        <a:lstStyle/>
        <a:p>
          <a:r>
            <a:rPr lang="de-DE" sz="2000" dirty="0"/>
            <a:t>sind Grundlage für Reflexion und Evaluation.</a:t>
          </a:r>
          <a:endParaRPr lang="en-US" sz="2000" dirty="0"/>
        </a:p>
      </dgm:t>
    </dgm:pt>
    <dgm:pt modelId="{9EB8DC90-FEAF-4757-98A2-AEC8FE385B03}" type="parTrans" cxnId="{157E5098-29A5-4439-9483-A34E95304A1B}">
      <dgm:prSet/>
      <dgm:spPr/>
      <dgm:t>
        <a:bodyPr/>
        <a:lstStyle/>
        <a:p>
          <a:endParaRPr lang="en-US"/>
        </a:p>
      </dgm:t>
    </dgm:pt>
    <dgm:pt modelId="{4F7A975A-CA00-4235-899B-C76EB6785839}" type="sibTrans" cxnId="{157E5098-29A5-4439-9483-A34E95304A1B}">
      <dgm:prSet/>
      <dgm:spPr/>
      <dgm:t>
        <a:bodyPr/>
        <a:lstStyle/>
        <a:p>
          <a:endParaRPr lang="en-US"/>
        </a:p>
      </dgm:t>
    </dgm:pt>
    <dgm:pt modelId="{7685C0AC-D480-4733-A035-AF34E8DCFF64}" type="pres">
      <dgm:prSet presAssocID="{1337FEBA-3763-49C7-A891-6EECB83B74A5}" presName="root" presStyleCnt="0">
        <dgm:presLayoutVars>
          <dgm:dir/>
          <dgm:resizeHandles val="exact"/>
        </dgm:presLayoutVars>
      </dgm:prSet>
      <dgm:spPr/>
      <dgm:t>
        <a:bodyPr/>
        <a:lstStyle/>
        <a:p>
          <a:endParaRPr lang="de-DE"/>
        </a:p>
      </dgm:t>
    </dgm:pt>
    <dgm:pt modelId="{41C26670-3B6D-43C1-8DFF-14D1E350137A}" type="pres">
      <dgm:prSet presAssocID="{7B0FAE63-ACFB-48BC-9AF8-47FBDD95E438}" presName="compNode" presStyleCnt="0"/>
      <dgm:spPr/>
    </dgm:pt>
    <dgm:pt modelId="{9CDEF6B9-6C64-4733-B68D-F45ABECACBA0}" type="pres">
      <dgm:prSet presAssocID="{7B0FAE63-ACFB-48BC-9AF8-47FBDD95E438}" presName="bgRect" presStyleLbl="bgShp" presStyleIdx="0" presStyleCnt="6" custScaleY="143640"/>
      <dgm:spPr/>
    </dgm:pt>
    <dgm:pt modelId="{428F9DFE-033A-4082-8A0E-CBDEABD82FED}" type="pres">
      <dgm:prSet presAssocID="{7B0FAE63-ACFB-48BC-9AF8-47FBDD95E438}" presName="iconRect" presStyleLbl="node1" presStyleIdx="0" presStyleCnt="6"/>
      <dgm:spPr>
        <a:ln>
          <a:noFill/>
        </a:ln>
      </dgm:spPr>
    </dgm:pt>
    <dgm:pt modelId="{94BEC5BA-70A6-4395-BAFC-B5ECE69CE916}" type="pres">
      <dgm:prSet presAssocID="{7B0FAE63-ACFB-48BC-9AF8-47FBDD95E438}" presName="spaceRect" presStyleCnt="0"/>
      <dgm:spPr/>
    </dgm:pt>
    <dgm:pt modelId="{993B014A-0353-4561-BEFD-D18F60C00813}" type="pres">
      <dgm:prSet presAssocID="{7B0FAE63-ACFB-48BC-9AF8-47FBDD95E438}" presName="parTx" presStyleLbl="revTx" presStyleIdx="0" presStyleCnt="6">
        <dgm:presLayoutVars>
          <dgm:chMax val="0"/>
          <dgm:chPref val="0"/>
        </dgm:presLayoutVars>
      </dgm:prSet>
      <dgm:spPr/>
      <dgm:t>
        <a:bodyPr/>
        <a:lstStyle/>
        <a:p>
          <a:endParaRPr lang="de-DE"/>
        </a:p>
      </dgm:t>
    </dgm:pt>
    <dgm:pt modelId="{74FFA9B1-C623-4151-A4F9-0AE29C8B5B39}" type="pres">
      <dgm:prSet presAssocID="{F7277F98-4A86-4B7E-8552-E72967789C52}" presName="sibTrans" presStyleCnt="0"/>
      <dgm:spPr/>
    </dgm:pt>
    <dgm:pt modelId="{3F2357F5-153D-4DE5-B1B8-FECE2B6F6B01}" type="pres">
      <dgm:prSet presAssocID="{1F17FECE-14D7-4D04-BCFD-2F2DB3F8107F}" presName="compNode" presStyleCnt="0"/>
      <dgm:spPr/>
    </dgm:pt>
    <dgm:pt modelId="{E920C1CE-B482-4655-95EB-1DE3E66A6818}" type="pres">
      <dgm:prSet presAssocID="{1F17FECE-14D7-4D04-BCFD-2F2DB3F8107F}" presName="bgRect" presStyleLbl="bgShp" presStyleIdx="1" presStyleCnt="6"/>
      <dgm:spPr/>
    </dgm:pt>
    <dgm:pt modelId="{14D36C84-9FE3-4930-A721-5B070090C351}" type="pres">
      <dgm:prSet presAssocID="{1F17FECE-14D7-4D04-BCFD-2F2DB3F8107F}" presName="iconRect" presStyleLbl="node1" presStyleIdx="1" presStyleCnt="6"/>
      <dgm:spPr>
        <a:ln>
          <a:noFill/>
        </a:ln>
      </dgm:spPr>
    </dgm:pt>
    <dgm:pt modelId="{BCEDA9E4-2A2D-4791-8CAD-854B3523FE55}" type="pres">
      <dgm:prSet presAssocID="{1F17FECE-14D7-4D04-BCFD-2F2DB3F8107F}" presName="spaceRect" presStyleCnt="0"/>
      <dgm:spPr/>
    </dgm:pt>
    <dgm:pt modelId="{6B2C654B-5087-45AA-975C-24119BD18C6E}" type="pres">
      <dgm:prSet presAssocID="{1F17FECE-14D7-4D04-BCFD-2F2DB3F8107F}" presName="parTx" presStyleLbl="revTx" presStyleIdx="1" presStyleCnt="6">
        <dgm:presLayoutVars>
          <dgm:chMax val="0"/>
          <dgm:chPref val="0"/>
        </dgm:presLayoutVars>
      </dgm:prSet>
      <dgm:spPr/>
      <dgm:t>
        <a:bodyPr/>
        <a:lstStyle/>
        <a:p>
          <a:endParaRPr lang="de-DE"/>
        </a:p>
      </dgm:t>
    </dgm:pt>
    <dgm:pt modelId="{965ABFE2-D463-47F9-9E07-BD1DEA718B3E}" type="pres">
      <dgm:prSet presAssocID="{4E02C79B-0C81-4B39-87D9-A170E26D60DC}" presName="sibTrans" presStyleCnt="0"/>
      <dgm:spPr/>
    </dgm:pt>
    <dgm:pt modelId="{1555F124-0516-4348-8181-5C03B21D9C2A}" type="pres">
      <dgm:prSet presAssocID="{6644B5F1-A804-4901-86DC-FEFCE59F2523}" presName="compNode" presStyleCnt="0"/>
      <dgm:spPr/>
    </dgm:pt>
    <dgm:pt modelId="{BB6EB4C5-1D07-4C37-A31F-FA2B1529D6CE}" type="pres">
      <dgm:prSet presAssocID="{6644B5F1-A804-4901-86DC-FEFCE59F2523}" presName="bgRect" presStyleLbl="bgShp" presStyleIdx="2" presStyleCnt="6"/>
      <dgm:spPr/>
    </dgm:pt>
    <dgm:pt modelId="{7391E00A-7B96-4524-B224-7BA7FC22D1B9}" type="pres">
      <dgm:prSet presAssocID="{6644B5F1-A804-4901-86DC-FEFCE59F2523}" presName="iconRect" presStyleLbl="node1" presStyleIdx="2" presStyleCnt="6"/>
      <dgm:spPr>
        <a:ln>
          <a:noFill/>
        </a:ln>
      </dgm:spPr>
    </dgm:pt>
    <dgm:pt modelId="{0A7455B2-3EA1-40EC-B387-B2AF07C86F51}" type="pres">
      <dgm:prSet presAssocID="{6644B5F1-A804-4901-86DC-FEFCE59F2523}" presName="spaceRect" presStyleCnt="0"/>
      <dgm:spPr/>
    </dgm:pt>
    <dgm:pt modelId="{A9A068CD-9153-4046-9D53-77AA49257742}" type="pres">
      <dgm:prSet presAssocID="{6644B5F1-A804-4901-86DC-FEFCE59F2523}" presName="parTx" presStyleLbl="revTx" presStyleIdx="2" presStyleCnt="6">
        <dgm:presLayoutVars>
          <dgm:chMax val="0"/>
          <dgm:chPref val="0"/>
        </dgm:presLayoutVars>
      </dgm:prSet>
      <dgm:spPr/>
      <dgm:t>
        <a:bodyPr/>
        <a:lstStyle/>
        <a:p>
          <a:endParaRPr lang="de-DE"/>
        </a:p>
      </dgm:t>
    </dgm:pt>
    <dgm:pt modelId="{CB06F447-0A68-44DF-92E1-346BF5ACC971}" type="pres">
      <dgm:prSet presAssocID="{A5E5D66E-1CF0-4BBA-B6F6-7B841FD29DE5}" presName="sibTrans" presStyleCnt="0"/>
      <dgm:spPr/>
    </dgm:pt>
    <dgm:pt modelId="{E1A4C196-75F4-4766-AA93-552AB5DE9D1B}" type="pres">
      <dgm:prSet presAssocID="{BA33C97A-17B6-4ADC-80C2-F0964D8D052E}" presName="compNode" presStyleCnt="0"/>
      <dgm:spPr/>
    </dgm:pt>
    <dgm:pt modelId="{72765B62-BF14-42D4-8CC6-AB262F771E7E}" type="pres">
      <dgm:prSet presAssocID="{BA33C97A-17B6-4ADC-80C2-F0964D8D052E}" presName="bgRect" presStyleLbl="bgShp" presStyleIdx="3" presStyleCnt="6" custScaleY="154942"/>
      <dgm:spPr/>
    </dgm:pt>
    <dgm:pt modelId="{A7697C2F-B40E-4882-AE60-59355F55A08C}" type="pres">
      <dgm:prSet presAssocID="{BA33C97A-17B6-4ADC-80C2-F0964D8D052E}" presName="iconRect" presStyleLbl="node1" presStyleIdx="3" presStyleCnt="6"/>
      <dgm:spPr>
        <a:ln>
          <a:noFill/>
        </a:ln>
      </dgm:spPr>
    </dgm:pt>
    <dgm:pt modelId="{791FC362-4017-4411-A39C-FE01559FF88A}" type="pres">
      <dgm:prSet presAssocID="{BA33C97A-17B6-4ADC-80C2-F0964D8D052E}" presName="spaceRect" presStyleCnt="0"/>
      <dgm:spPr/>
    </dgm:pt>
    <dgm:pt modelId="{27A4D2B3-ED89-450C-B943-C17352691247}" type="pres">
      <dgm:prSet presAssocID="{BA33C97A-17B6-4ADC-80C2-F0964D8D052E}" presName="parTx" presStyleLbl="revTx" presStyleIdx="3" presStyleCnt="6">
        <dgm:presLayoutVars>
          <dgm:chMax val="0"/>
          <dgm:chPref val="0"/>
        </dgm:presLayoutVars>
      </dgm:prSet>
      <dgm:spPr/>
      <dgm:t>
        <a:bodyPr/>
        <a:lstStyle/>
        <a:p>
          <a:endParaRPr lang="de-DE"/>
        </a:p>
      </dgm:t>
    </dgm:pt>
    <dgm:pt modelId="{6E2EA29F-FBB9-4DB4-97E2-45D6FF780E1E}" type="pres">
      <dgm:prSet presAssocID="{A0A8CBEE-CB04-43C4-8E51-4F0E53A46587}" presName="sibTrans" presStyleCnt="0"/>
      <dgm:spPr/>
    </dgm:pt>
    <dgm:pt modelId="{79B7D53D-C160-406C-B775-2D4993C87613}" type="pres">
      <dgm:prSet presAssocID="{9BAE951A-9100-4604-83DD-86709DF4B557}" presName="compNode" presStyleCnt="0"/>
      <dgm:spPr/>
    </dgm:pt>
    <dgm:pt modelId="{B58DEDF5-F5E4-4761-A40B-05AFDFBE6082}" type="pres">
      <dgm:prSet presAssocID="{9BAE951A-9100-4604-83DD-86709DF4B557}" presName="bgRect" presStyleLbl="bgShp" presStyleIdx="4" presStyleCnt="6"/>
      <dgm:spPr/>
    </dgm:pt>
    <dgm:pt modelId="{03D54283-8AE4-4695-AB1B-00E48B64A284}" type="pres">
      <dgm:prSet presAssocID="{9BAE951A-9100-4604-83DD-86709DF4B557}" presName="iconRect" presStyleLbl="node1" presStyleIdx="4" presStyleCnt="6"/>
      <dgm:spPr>
        <a:ln>
          <a:noFill/>
        </a:ln>
      </dgm:spPr>
    </dgm:pt>
    <dgm:pt modelId="{F3DC8C89-1D9E-461C-A410-5197237C9843}" type="pres">
      <dgm:prSet presAssocID="{9BAE951A-9100-4604-83DD-86709DF4B557}" presName="spaceRect" presStyleCnt="0"/>
      <dgm:spPr/>
    </dgm:pt>
    <dgm:pt modelId="{CF9D8DCE-66B7-4B54-B91C-4B8D9156EF1A}" type="pres">
      <dgm:prSet presAssocID="{9BAE951A-9100-4604-83DD-86709DF4B557}" presName="parTx" presStyleLbl="revTx" presStyleIdx="4" presStyleCnt="6">
        <dgm:presLayoutVars>
          <dgm:chMax val="0"/>
          <dgm:chPref val="0"/>
        </dgm:presLayoutVars>
      </dgm:prSet>
      <dgm:spPr/>
      <dgm:t>
        <a:bodyPr/>
        <a:lstStyle/>
        <a:p>
          <a:endParaRPr lang="de-DE"/>
        </a:p>
      </dgm:t>
    </dgm:pt>
    <dgm:pt modelId="{9DDBA0E0-66AB-45C6-B85D-05D107145C95}" type="pres">
      <dgm:prSet presAssocID="{3B3D1420-9AB8-4D67-A1CF-6BB5785AAADB}" presName="sibTrans" presStyleCnt="0"/>
      <dgm:spPr/>
    </dgm:pt>
    <dgm:pt modelId="{5D2C06CD-0639-457E-855E-034FCC862578}" type="pres">
      <dgm:prSet presAssocID="{7C64A294-B212-4110-8ECA-F89752EF37F7}" presName="compNode" presStyleCnt="0"/>
      <dgm:spPr/>
    </dgm:pt>
    <dgm:pt modelId="{39D682CD-2C3A-4098-9D7E-D4255A4545F9}" type="pres">
      <dgm:prSet presAssocID="{7C64A294-B212-4110-8ECA-F89752EF37F7}" presName="bgRect" presStyleLbl="bgShp" presStyleIdx="5" presStyleCnt="6"/>
      <dgm:spPr/>
    </dgm:pt>
    <dgm:pt modelId="{7B567E1D-A11A-404F-9A14-B3AAA09BE5C2}" type="pres">
      <dgm:prSet presAssocID="{7C64A294-B212-4110-8ECA-F89752EF37F7}" presName="iconRect" presStyleLbl="node1" presStyleIdx="5" presStyleCnt="6"/>
      <dgm:spPr>
        <a:ln>
          <a:noFill/>
        </a:ln>
      </dgm:spPr>
    </dgm:pt>
    <dgm:pt modelId="{A9CE1D93-CCDB-468C-B842-DBA2645DC192}" type="pres">
      <dgm:prSet presAssocID="{7C64A294-B212-4110-8ECA-F89752EF37F7}" presName="spaceRect" presStyleCnt="0"/>
      <dgm:spPr/>
    </dgm:pt>
    <dgm:pt modelId="{B4DA16EF-2E3A-4666-B0F7-3F65ED5ED596}" type="pres">
      <dgm:prSet presAssocID="{7C64A294-B212-4110-8ECA-F89752EF37F7}" presName="parTx" presStyleLbl="revTx" presStyleIdx="5" presStyleCnt="6">
        <dgm:presLayoutVars>
          <dgm:chMax val="0"/>
          <dgm:chPref val="0"/>
        </dgm:presLayoutVars>
      </dgm:prSet>
      <dgm:spPr/>
      <dgm:t>
        <a:bodyPr/>
        <a:lstStyle/>
        <a:p>
          <a:endParaRPr lang="de-DE"/>
        </a:p>
      </dgm:t>
    </dgm:pt>
  </dgm:ptLst>
  <dgm:cxnLst>
    <dgm:cxn modelId="{462F92C9-BB5D-4D1E-8CF9-00D8B8C4858B}" type="presOf" srcId="{6644B5F1-A804-4901-86DC-FEFCE59F2523}" destId="{A9A068CD-9153-4046-9D53-77AA49257742}" srcOrd="0" destOrd="0" presId="urn:microsoft.com/office/officeart/2018/2/layout/IconVerticalSolidList"/>
    <dgm:cxn modelId="{CD75AD58-1CDC-4D90-BA71-9316A8F42369}" type="presOf" srcId="{1337FEBA-3763-49C7-A891-6EECB83B74A5}" destId="{7685C0AC-D480-4733-A035-AF34E8DCFF64}" srcOrd="0" destOrd="0" presId="urn:microsoft.com/office/officeart/2018/2/layout/IconVerticalSolidList"/>
    <dgm:cxn modelId="{B7230A0A-9C55-4C20-A713-A4A6D2F9EE3E}" type="presOf" srcId="{9BAE951A-9100-4604-83DD-86709DF4B557}" destId="{CF9D8DCE-66B7-4B54-B91C-4B8D9156EF1A}" srcOrd="0" destOrd="0" presId="urn:microsoft.com/office/officeart/2018/2/layout/IconVerticalSolidList"/>
    <dgm:cxn modelId="{0C137653-1784-4FBA-94D5-468A532CCDA5}" srcId="{1337FEBA-3763-49C7-A891-6EECB83B74A5}" destId="{1F17FECE-14D7-4D04-BCFD-2F2DB3F8107F}" srcOrd="1" destOrd="0" parTransId="{D6E4F3D9-E509-4107-AB2A-44B3F8D90B8E}" sibTransId="{4E02C79B-0C81-4B39-87D9-A170E26D60DC}"/>
    <dgm:cxn modelId="{C9C90693-0993-48CF-A18C-88A286BB03F9}" srcId="{1337FEBA-3763-49C7-A891-6EECB83B74A5}" destId="{7B0FAE63-ACFB-48BC-9AF8-47FBDD95E438}" srcOrd="0" destOrd="0" parTransId="{B218413D-6DB3-4FA5-B4AD-44D79881F340}" sibTransId="{F7277F98-4A86-4B7E-8552-E72967789C52}"/>
    <dgm:cxn modelId="{E6FF2806-5C1E-465A-AAB0-AD7FD7E25F59}" type="presOf" srcId="{1F17FECE-14D7-4D04-BCFD-2F2DB3F8107F}" destId="{6B2C654B-5087-45AA-975C-24119BD18C6E}" srcOrd="0" destOrd="0" presId="urn:microsoft.com/office/officeart/2018/2/layout/IconVerticalSolidList"/>
    <dgm:cxn modelId="{157E5098-29A5-4439-9483-A34E95304A1B}" srcId="{1337FEBA-3763-49C7-A891-6EECB83B74A5}" destId="{7C64A294-B212-4110-8ECA-F89752EF37F7}" srcOrd="5" destOrd="0" parTransId="{9EB8DC90-FEAF-4757-98A2-AEC8FE385B03}" sibTransId="{4F7A975A-CA00-4235-899B-C76EB6785839}"/>
    <dgm:cxn modelId="{849FDA80-9B88-4475-BD13-511487F7B45F}" type="presOf" srcId="{7B0FAE63-ACFB-48BC-9AF8-47FBDD95E438}" destId="{993B014A-0353-4561-BEFD-D18F60C00813}" srcOrd="0" destOrd="0" presId="urn:microsoft.com/office/officeart/2018/2/layout/IconVerticalSolidList"/>
    <dgm:cxn modelId="{28E1142A-AC32-4D2C-AAEC-A8E56E6EB0F4}" srcId="{1337FEBA-3763-49C7-A891-6EECB83B74A5}" destId="{9BAE951A-9100-4604-83DD-86709DF4B557}" srcOrd="4" destOrd="0" parTransId="{BA34CBEA-2BF3-44C9-9551-284586537286}" sibTransId="{3B3D1420-9AB8-4D67-A1CF-6BB5785AAADB}"/>
    <dgm:cxn modelId="{51A15A74-0577-4F0A-A7C5-8A8DF6DDA3DF}" srcId="{1337FEBA-3763-49C7-A891-6EECB83B74A5}" destId="{6644B5F1-A804-4901-86DC-FEFCE59F2523}" srcOrd="2" destOrd="0" parTransId="{4A038133-AB98-4EBC-AB42-88C694114ECC}" sibTransId="{A5E5D66E-1CF0-4BBA-B6F6-7B841FD29DE5}"/>
    <dgm:cxn modelId="{AADC2618-8796-48F7-8C44-5B054A2E444F}" srcId="{1337FEBA-3763-49C7-A891-6EECB83B74A5}" destId="{BA33C97A-17B6-4ADC-80C2-F0964D8D052E}" srcOrd="3" destOrd="0" parTransId="{4EEE841F-0C83-44AD-B2E1-14E8FE491681}" sibTransId="{A0A8CBEE-CB04-43C4-8E51-4F0E53A46587}"/>
    <dgm:cxn modelId="{78671475-DF46-4C99-938B-187C53056C23}" type="presOf" srcId="{BA33C97A-17B6-4ADC-80C2-F0964D8D052E}" destId="{27A4D2B3-ED89-450C-B943-C17352691247}" srcOrd="0" destOrd="0" presId="urn:microsoft.com/office/officeart/2018/2/layout/IconVerticalSolidList"/>
    <dgm:cxn modelId="{B7BC85A6-524D-4B80-AB47-C2D454B08A42}" type="presOf" srcId="{7C64A294-B212-4110-8ECA-F89752EF37F7}" destId="{B4DA16EF-2E3A-4666-B0F7-3F65ED5ED596}" srcOrd="0" destOrd="0" presId="urn:microsoft.com/office/officeart/2018/2/layout/IconVerticalSolidList"/>
    <dgm:cxn modelId="{D75B9947-393B-4DB1-AABF-FD6E793C33A9}" type="presParOf" srcId="{7685C0AC-D480-4733-A035-AF34E8DCFF64}" destId="{41C26670-3B6D-43C1-8DFF-14D1E350137A}" srcOrd="0" destOrd="0" presId="urn:microsoft.com/office/officeart/2018/2/layout/IconVerticalSolidList"/>
    <dgm:cxn modelId="{08F3512C-675C-4AD6-ADBB-84564CD06E39}" type="presParOf" srcId="{41C26670-3B6D-43C1-8DFF-14D1E350137A}" destId="{9CDEF6B9-6C64-4733-B68D-F45ABECACBA0}" srcOrd="0" destOrd="0" presId="urn:microsoft.com/office/officeart/2018/2/layout/IconVerticalSolidList"/>
    <dgm:cxn modelId="{2C5C7E2E-F59C-4CF1-9D61-4730F2936E9C}" type="presParOf" srcId="{41C26670-3B6D-43C1-8DFF-14D1E350137A}" destId="{428F9DFE-033A-4082-8A0E-CBDEABD82FED}" srcOrd="1" destOrd="0" presId="urn:microsoft.com/office/officeart/2018/2/layout/IconVerticalSolidList"/>
    <dgm:cxn modelId="{2F6979BA-946A-4C5D-9764-08182BE5A8D9}" type="presParOf" srcId="{41C26670-3B6D-43C1-8DFF-14D1E350137A}" destId="{94BEC5BA-70A6-4395-BAFC-B5ECE69CE916}" srcOrd="2" destOrd="0" presId="urn:microsoft.com/office/officeart/2018/2/layout/IconVerticalSolidList"/>
    <dgm:cxn modelId="{A9B27AC8-5127-45F7-9C3C-AAAE093D1F8D}" type="presParOf" srcId="{41C26670-3B6D-43C1-8DFF-14D1E350137A}" destId="{993B014A-0353-4561-BEFD-D18F60C00813}" srcOrd="3" destOrd="0" presId="urn:microsoft.com/office/officeart/2018/2/layout/IconVerticalSolidList"/>
    <dgm:cxn modelId="{791741C1-4B9E-440E-8EF7-7BB8D76731DD}" type="presParOf" srcId="{7685C0AC-D480-4733-A035-AF34E8DCFF64}" destId="{74FFA9B1-C623-4151-A4F9-0AE29C8B5B39}" srcOrd="1" destOrd="0" presId="urn:microsoft.com/office/officeart/2018/2/layout/IconVerticalSolidList"/>
    <dgm:cxn modelId="{19CC5BA0-4A11-4A8A-8E31-687AF701B0B6}" type="presParOf" srcId="{7685C0AC-D480-4733-A035-AF34E8DCFF64}" destId="{3F2357F5-153D-4DE5-B1B8-FECE2B6F6B01}" srcOrd="2" destOrd="0" presId="urn:microsoft.com/office/officeart/2018/2/layout/IconVerticalSolidList"/>
    <dgm:cxn modelId="{B840E2D7-DFFD-4B7B-B3BB-5E95C49EB40F}" type="presParOf" srcId="{3F2357F5-153D-4DE5-B1B8-FECE2B6F6B01}" destId="{E920C1CE-B482-4655-95EB-1DE3E66A6818}" srcOrd="0" destOrd="0" presId="urn:microsoft.com/office/officeart/2018/2/layout/IconVerticalSolidList"/>
    <dgm:cxn modelId="{415631DD-7AB2-4309-8CC7-1F4D975664D7}" type="presParOf" srcId="{3F2357F5-153D-4DE5-B1B8-FECE2B6F6B01}" destId="{14D36C84-9FE3-4930-A721-5B070090C351}" srcOrd="1" destOrd="0" presId="urn:microsoft.com/office/officeart/2018/2/layout/IconVerticalSolidList"/>
    <dgm:cxn modelId="{F35CDFCC-A2ED-4738-B210-14E5CF0839DD}" type="presParOf" srcId="{3F2357F5-153D-4DE5-B1B8-FECE2B6F6B01}" destId="{BCEDA9E4-2A2D-4791-8CAD-854B3523FE55}" srcOrd="2" destOrd="0" presId="urn:microsoft.com/office/officeart/2018/2/layout/IconVerticalSolidList"/>
    <dgm:cxn modelId="{6E3A6A92-0071-4B8F-9116-BE41437C249E}" type="presParOf" srcId="{3F2357F5-153D-4DE5-B1B8-FECE2B6F6B01}" destId="{6B2C654B-5087-45AA-975C-24119BD18C6E}" srcOrd="3" destOrd="0" presId="urn:microsoft.com/office/officeart/2018/2/layout/IconVerticalSolidList"/>
    <dgm:cxn modelId="{B7DE806B-DCE8-4E8A-9C4C-98B306C81CD3}" type="presParOf" srcId="{7685C0AC-D480-4733-A035-AF34E8DCFF64}" destId="{965ABFE2-D463-47F9-9E07-BD1DEA718B3E}" srcOrd="3" destOrd="0" presId="urn:microsoft.com/office/officeart/2018/2/layout/IconVerticalSolidList"/>
    <dgm:cxn modelId="{E9FAB5ED-1EB1-44E5-9760-9FA999A0B270}" type="presParOf" srcId="{7685C0AC-D480-4733-A035-AF34E8DCFF64}" destId="{1555F124-0516-4348-8181-5C03B21D9C2A}" srcOrd="4" destOrd="0" presId="urn:microsoft.com/office/officeart/2018/2/layout/IconVerticalSolidList"/>
    <dgm:cxn modelId="{8207CE62-92B4-448B-B18F-845CA047E463}" type="presParOf" srcId="{1555F124-0516-4348-8181-5C03B21D9C2A}" destId="{BB6EB4C5-1D07-4C37-A31F-FA2B1529D6CE}" srcOrd="0" destOrd="0" presId="urn:microsoft.com/office/officeart/2018/2/layout/IconVerticalSolidList"/>
    <dgm:cxn modelId="{519DC2A2-323F-4C25-B076-EF36D0E9F57D}" type="presParOf" srcId="{1555F124-0516-4348-8181-5C03B21D9C2A}" destId="{7391E00A-7B96-4524-B224-7BA7FC22D1B9}" srcOrd="1" destOrd="0" presId="urn:microsoft.com/office/officeart/2018/2/layout/IconVerticalSolidList"/>
    <dgm:cxn modelId="{32E4A5D3-D7D4-41D2-B41F-A2A928402A00}" type="presParOf" srcId="{1555F124-0516-4348-8181-5C03B21D9C2A}" destId="{0A7455B2-3EA1-40EC-B387-B2AF07C86F51}" srcOrd="2" destOrd="0" presId="urn:microsoft.com/office/officeart/2018/2/layout/IconVerticalSolidList"/>
    <dgm:cxn modelId="{279DAB70-920A-464C-9038-EB64D8DF18BE}" type="presParOf" srcId="{1555F124-0516-4348-8181-5C03B21D9C2A}" destId="{A9A068CD-9153-4046-9D53-77AA49257742}" srcOrd="3" destOrd="0" presId="urn:microsoft.com/office/officeart/2018/2/layout/IconVerticalSolidList"/>
    <dgm:cxn modelId="{6076D0B0-2CFC-432F-8AB9-50F85ED97E70}" type="presParOf" srcId="{7685C0AC-D480-4733-A035-AF34E8DCFF64}" destId="{CB06F447-0A68-44DF-92E1-346BF5ACC971}" srcOrd="5" destOrd="0" presId="urn:microsoft.com/office/officeart/2018/2/layout/IconVerticalSolidList"/>
    <dgm:cxn modelId="{31180C10-7F66-44EE-847A-D1643141E52B}" type="presParOf" srcId="{7685C0AC-D480-4733-A035-AF34E8DCFF64}" destId="{E1A4C196-75F4-4766-AA93-552AB5DE9D1B}" srcOrd="6" destOrd="0" presId="urn:microsoft.com/office/officeart/2018/2/layout/IconVerticalSolidList"/>
    <dgm:cxn modelId="{C1A7420A-7BFE-4981-91A7-306199D3878E}" type="presParOf" srcId="{E1A4C196-75F4-4766-AA93-552AB5DE9D1B}" destId="{72765B62-BF14-42D4-8CC6-AB262F771E7E}" srcOrd="0" destOrd="0" presId="urn:microsoft.com/office/officeart/2018/2/layout/IconVerticalSolidList"/>
    <dgm:cxn modelId="{0A42E152-548C-43DF-B86C-8799193A18B7}" type="presParOf" srcId="{E1A4C196-75F4-4766-AA93-552AB5DE9D1B}" destId="{A7697C2F-B40E-4882-AE60-59355F55A08C}" srcOrd="1" destOrd="0" presId="urn:microsoft.com/office/officeart/2018/2/layout/IconVerticalSolidList"/>
    <dgm:cxn modelId="{3E83680D-685D-4455-BE7E-492C984B44D8}" type="presParOf" srcId="{E1A4C196-75F4-4766-AA93-552AB5DE9D1B}" destId="{791FC362-4017-4411-A39C-FE01559FF88A}" srcOrd="2" destOrd="0" presId="urn:microsoft.com/office/officeart/2018/2/layout/IconVerticalSolidList"/>
    <dgm:cxn modelId="{697709B7-117A-4404-8CF3-67BB129FFD61}" type="presParOf" srcId="{E1A4C196-75F4-4766-AA93-552AB5DE9D1B}" destId="{27A4D2B3-ED89-450C-B943-C17352691247}" srcOrd="3" destOrd="0" presId="urn:microsoft.com/office/officeart/2018/2/layout/IconVerticalSolidList"/>
    <dgm:cxn modelId="{BED98D40-C089-4F25-AB5B-222C7DDCEF26}" type="presParOf" srcId="{7685C0AC-D480-4733-A035-AF34E8DCFF64}" destId="{6E2EA29F-FBB9-4DB4-97E2-45D6FF780E1E}" srcOrd="7" destOrd="0" presId="urn:microsoft.com/office/officeart/2018/2/layout/IconVerticalSolidList"/>
    <dgm:cxn modelId="{815E3504-32AF-4F92-B749-A897989D84FD}" type="presParOf" srcId="{7685C0AC-D480-4733-A035-AF34E8DCFF64}" destId="{79B7D53D-C160-406C-B775-2D4993C87613}" srcOrd="8" destOrd="0" presId="urn:microsoft.com/office/officeart/2018/2/layout/IconVerticalSolidList"/>
    <dgm:cxn modelId="{734A2613-C706-40F8-B443-5DDAD0CAFFE4}" type="presParOf" srcId="{79B7D53D-C160-406C-B775-2D4993C87613}" destId="{B58DEDF5-F5E4-4761-A40B-05AFDFBE6082}" srcOrd="0" destOrd="0" presId="urn:microsoft.com/office/officeart/2018/2/layout/IconVerticalSolidList"/>
    <dgm:cxn modelId="{F352955F-8E3F-4CF4-ADDF-0572D86C340A}" type="presParOf" srcId="{79B7D53D-C160-406C-B775-2D4993C87613}" destId="{03D54283-8AE4-4695-AB1B-00E48B64A284}" srcOrd="1" destOrd="0" presId="urn:microsoft.com/office/officeart/2018/2/layout/IconVerticalSolidList"/>
    <dgm:cxn modelId="{5207794E-FBD5-4720-8D3F-FF7751E27FCC}" type="presParOf" srcId="{79B7D53D-C160-406C-B775-2D4993C87613}" destId="{F3DC8C89-1D9E-461C-A410-5197237C9843}" srcOrd="2" destOrd="0" presId="urn:microsoft.com/office/officeart/2018/2/layout/IconVerticalSolidList"/>
    <dgm:cxn modelId="{4DEE184C-EA40-4E87-8C8B-10F64612CEB3}" type="presParOf" srcId="{79B7D53D-C160-406C-B775-2D4993C87613}" destId="{CF9D8DCE-66B7-4B54-B91C-4B8D9156EF1A}" srcOrd="3" destOrd="0" presId="urn:microsoft.com/office/officeart/2018/2/layout/IconVerticalSolidList"/>
    <dgm:cxn modelId="{4F50345F-7E36-49C5-9DC3-BF2B5514FBBD}" type="presParOf" srcId="{7685C0AC-D480-4733-A035-AF34E8DCFF64}" destId="{9DDBA0E0-66AB-45C6-B85D-05D107145C95}" srcOrd="9" destOrd="0" presId="urn:microsoft.com/office/officeart/2018/2/layout/IconVerticalSolidList"/>
    <dgm:cxn modelId="{18F0F6C5-C00E-4CB4-A719-1C1B64A6C142}" type="presParOf" srcId="{7685C0AC-D480-4733-A035-AF34E8DCFF64}" destId="{5D2C06CD-0639-457E-855E-034FCC862578}" srcOrd="10" destOrd="0" presId="urn:microsoft.com/office/officeart/2018/2/layout/IconVerticalSolidList"/>
    <dgm:cxn modelId="{3A78A6DB-BCAA-49B3-AA3E-1D91A1255054}" type="presParOf" srcId="{5D2C06CD-0639-457E-855E-034FCC862578}" destId="{39D682CD-2C3A-4098-9D7E-D4255A4545F9}" srcOrd="0" destOrd="0" presId="urn:microsoft.com/office/officeart/2018/2/layout/IconVerticalSolidList"/>
    <dgm:cxn modelId="{F69AD1AA-0067-4618-AF6A-79221AB3212F}" type="presParOf" srcId="{5D2C06CD-0639-457E-855E-034FCC862578}" destId="{7B567E1D-A11A-404F-9A14-B3AAA09BE5C2}" srcOrd="1" destOrd="0" presId="urn:microsoft.com/office/officeart/2018/2/layout/IconVerticalSolidList"/>
    <dgm:cxn modelId="{42FDE868-A851-438D-9AE6-FA5A9B522AE5}" type="presParOf" srcId="{5D2C06CD-0639-457E-855E-034FCC862578}" destId="{A9CE1D93-CCDB-468C-B842-DBA2645DC192}" srcOrd="2" destOrd="0" presId="urn:microsoft.com/office/officeart/2018/2/layout/IconVerticalSolidList"/>
    <dgm:cxn modelId="{DAB84790-A572-406C-BEF7-7C297C31E3FB}" type="presParOf" srcId="{5D2C06CD-0639-457E-855E-034FCC862578}" destId="{B4DA16EF-2E3A-4666-B0F7-3F65ED5ED59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86D95B-AF61-4C28-9DF5-71B2DD69C6E9}">
      <dsp:nvSpPr>
        <dsp:cNvPr id="0" name=""/>
        <dsp:cNvSpPr/>
      </dsp:nvSpPr>
      <dsp:spPr>
        <a:xfrm>
          <a:off x="487339" y="1167"/>
          <a:ext cx="1799602" cy="1257349"/>
        </a:xfrm>
        <a:prstGeom prst="rect">
          <a:avLst/>
        </a:prstGeom>
        <a:solidFill>
          <a:srgbClr val="EFE0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b="1" i="0" kern="1200" baseline="0" dirty="0">
              <a:solidFill>
                <a:schemeClr val="tx1"/>
              </a:solidFill>
            </a:rPr>
            <a:t>Vorbemerkungen</a:t>
          </a:r>
          <a:endParaRPr lang="en-US" sz="1400" b="1" kern="1200" dirty="0">
            <a:solidFill>
              <a:schemeClr val="tx1"/>
            </a:solidFill>
          </a:endParaRPr>
        </a:p>
      </dsp:txBody>
      <dsp:txXfrm>
        <a:off x="487339" y="1167"/>
        <a:ext cx="1799602" cy="1257349"/>
      </dsp:txXfrm>
    </dsp:sp>
    <dsp:sp modelId="{CC48AD71-FFA9-4273-8BBB-89EE464EAF38}">
      <dsp:nvSpPr>
        <dsp:cNvPr id="0" name=""/>
        <dsp:cNvSpPr/>
      </dsp:nvSpPr>
      <dsp:spPr>
        <a:xfrm>
          <a:off x="2466901" y="1167"/>
          <a:ext cx="1799602" cy="1257349"/>
        </a:xfrm>
        <a:prstGeom prst="rect">
          <a:avLst/>
        </a:prstGeom>
        <a:solidFill>
          <a:srgbClr val="EFE0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b="1" i="0" kern="1200" baseline="0" dirty="0">
              <a:solidFill>
                <a:schemeClr val="tx1"/>
              </a:solidFill>
            </a:rPr>
            <a:t>1 </a:t>
          </a:r>
        </a:p>
        <a:p>
          <a:pPr lvl="0" algn="ctr" defTabSz="622300">
            <a:lnSpc>
              <a:spcPct val="90000"/>
            </a:lnSpc>
            <a:spcBef>
              <a:spcPct val="0"/>
            </a:spcBef>
            <a:spcAft>
              <a:spcPct val="35000"/>
            </a:spcAft>
          </a:pPr>
          <a:r>
            <a:rPr lang="de-DE" sz="1400" b="1" i="0" kern="1200" baseline="0" dirty="0">
              <a:solidFill>
                <a:schemeClr val="tx1"/>
              </a:solidFill>
            </a:rPr>
            <a:t>Aufgaben und Ziele des Faches</a:t>
          </a:r>
          <a:endParaRPr lang="en-US" sz="1400" b="1" kern="1200" dirty="0">
            <a:solidFill>
              <a:schemeClr val="tx1"/>
            </a:solidFill>
          </a:endParaRPr>
        </a:p>
      </dsp:txBody>
      <dsp:txXfrm>
        <a:off x="2466901" y="1167"/>
        <a:ext cx="1799602" cy="1257349"/>
      </dsp:txXfrm>
    </dsp:sp>
    <dsp:sp modelId="{02BC98F9-E44D-4CD2-8FBC-887C37E1918A}">
      <dsp:nvSpPr>
        <dsp:cNvPr id="0" name=""/>
        <dsp:cNvSpPr/>
      </dsp:nvSpPr>
      <dsp:spPr>
        <a:xfrm>
          <a:off x="4446464" y="1167"/>
          <a:ext cx="1799602" cy="1257349"/>
        </a:xfrm>
        <a:prstGeom prst="rect">
          <a:avLst/>
        </a:prstGeom>
        <a:solidFill>
          <a:srgbClr val="EFE0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endParaRPr lang="de-DE" sz="1200" b="1" i="0" kern="1200" baseline="0" dirty="0"/>
        </a:p>
        <a:p>
          <a:pPr lvl="0" algn="ctr" defTabSz="533400">
            <a:lnSpc>
              <a:spcPct val="90000"/>
            </a:lnSpc>
            <a:spcBef>
              <a:spcPct val="0"/>
            </a:spcBef>
            <a:spcAft>
              <a:spcPct val="35000"/>
            </a:spcAft>
          </a:pPr>
          <a:r>
            <a:rPr lang="de-DE" sz="1400" b="1" i="0" kern="1200" baseline="0" dirty="0">
              <a:solidFill>
                <a:schemeClr val="tx1"/>
              </a:solidFill>
            </a:rPr>
            <a:t>2 </a:t>
          </a:r>
        </a:p>
        <a:p>
          <a:pPr lvl="0" algn="ctr" defTabSz="533400">
            <a:lnSpc>
              <a:spcPct val="90000"/>
            </a:lnSpc>
            <a:spcBef>
              <a:spcPct val="0"/>
            </a:spcBef>
            <a:spcAft>
              <a:spcPct val="35000"/>
            </a:spcAft>
          </a:pPr>
          <a:r>
            <a:rPr lang="de-DE" sz="1400" b="1" i="0" kern="1200" baseline="0" dirty="0">
              <a:solidFill>
                <a:schemeClr val="tx1"/>
              </a:solidFill>
            </a:rPr>
            <a:t>Kompetenzbereiche, </a:t>
          </a:r>
          <a:r>
            <a:rPr lang="de-DE" sz="1400" b="1" i="0" kern="1200" baseline="0" dirty="0" err="1">
              <a:solidFill>
                <a:schemeClr val="tx1"/>
              </a:solidFill>
            </a:rPr>
            <a:t>Kompetenzerwar-tungen</a:t>
          </a:r>
          <a:r>
            <a:rPr lang="de-DE" sz="1400" b="1" i="0" kern="1200" baseline="0" dirty="0">
              <a:solidFill>
                <a:schemeClr val="tx1"/>
              </a:solidFill>
            </a:rPr>
            <a:t> und fachliche Konkretisierungen</a:t>
          </a:r>
          <a:endParaRPr lang="en-US" sz="1400" b="1" kern="1200" dirty="0">
            <a:solidFill>
              <a:schemeClr val="tx1"/>
            </a:solidFill>
          </a:endParaRPr>
        </a:p>
      </dsp:txBody>
      <dsp:txXfrm>
        <a:off x="4446464" y="1167"/>
        <a:ext cx="1799602" cy="1257349"/>
      </dsp:txXfrm>
    </dsp:sp>
    <dsp:sp modelId="{7E92B7A1-4041-4F23-A98B-AAF8B04D984B}">
      <dsp:nvSpPr>
        <dsp:cNvPr id="0" name=""/>
        <dsp:cNvSpPr/>
      </dsp:nvSpPr>
      <dsp:spPr>
        <a:xfrm>
          <a:off x="6426026" y="1167"/>
          <a:ext cx="1799602" cy="1257349"/>
        </a:xfrm>
        <a:prstGeom prst="rect">
          <a:avLst/>
        </a:prstGeom>
        <a:solidFill>
          <a:srgbClr val="EFE0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b="1" i="0" kern="1200" baseline="0" dirty="0">
              <a:solidFill>
                <a:schemeClr val="tx1"/>
              </a:solidFill>
            </a:rPr>
            <a:t>2.1</a:t>
          </a:r>
        </a:p>
        <a:p>
          <a:pPr lvl="0" algn="ctr" defTabSz="622300">
            <a:lnSpc>
              <a:spcPct val="90000"/>
            </a:lnSpc>
            <a:spcBef>
              <a:spcPct val="0"/>
            </a:spcBef>
            <a:spcAft>
              <a:spcPct val="35000"/>
            </a:spcAft>
          </a:pPr>
          <a:r>
            <a:rPr lang="de-DE" sz="1400" b="1" i="0" kern="1200" baseline="0" dirty="0">
              <a:solidFill>
                <a:schemeClr val="tx1"/>
              </a:solidFill>
            </a:rPr>
            <a:t>Kompetenzbereiche des Faches</a:t>
          </a:r>
          <a:endParaRPr lang="en-US" sz="1400" b="1" kern="1200" dirty="0">
            <a:solidFill>
              <a:schemeClr val="tx1"/>
            </a:solidFill>
          </a:endParaRPr>
        </a:p>
      </dsp:txBody>
      <dsp:txXfrm>
        <a:off x="6426026" y="1167"/>
        <a:ext cx="1799602" cy="1257349"/>
      </dsp:txXfrm>
    </dsp:sp>
    <dsp:sp modelId="{7249C149-BDF0-4D7C-9D9C-6A1739761661}">
      <dsp:nvSpPr>
        <dsp:cNvPr id="0" name=""/>
        <dsp:cNvSpPr/>
      </dsp:nvSpPr>
      <dsp:spPr>
        <a:xfrm>
          <a:off x="487339" y="1445442"/>
          <a:ext cx="1799602" cy="1357238"/>
        </a:xfrm>
        <a:prstGeom prst="rect">
          <a:avLst/>
        </a:prstGeom>
        <a:solidFill>
          <a:srgbClr val="EFE0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b="1" i="0" kern="1200" baseline="0" dirty="0">
              <a:solidFill>
                <a:schemeClr val="tx1"/>
              </a:solidFill>
            </a:rPr>
            <a:t>2.2</a:t>
          </a:r>
        </a:p>
        <a:p>
          <a:pPr lvl="0" algn="ctr" defTabSz="622300">
            <a:lnSpc>
              <a:spcPct val="90000"/>
            </a:lnSpc>
            <a:spcBef>
              <a:spcPct val="0"/>
            </a:spcBef>
            <a:spcAft>
              <a:spcPct val="35000"/>
            </a:spcAft>
          </a:pPr>
          <a:r>
            <a:rPr lang="de-DE" sz="1400" b="1" i="0" kern="1200" baseline="0" dirty="0">
              <a:solidFill>
                <a:schemeClr val="tx1"/>
              </a:solidFill>
            </a:rPr>
            <a:t>Kompetenz-erwartungen bezogen auf die Niveaustufe 1</a:t>
          </a:r>
          <a:endParaRPr lang="en-US" sz="1400" b="1" kern="1200" dirty="0">
            <a:solidFill>
              <a:schemeClr val="tx1"/>
            </a:solidFill>
          </a:endParaRPr>
        </a:p>
      </dsp:txBody>
      <dsp:txXfrm>
        <a:off x="487339" y="1445442"/>
        <a:ext cx="1799602" cy="1357238"/>
      </dsp:txXfrm>
    </dsp:sp>
    <dsp:sp modelId="{202D8FDB-B593-43CF-8159-3F81E4D45523}">
      <dsp:nvSpPr>
        <dsp:cNvPr id="0" name=""/>
        <dsp:cNvSpPr/>
      </dsp:nvSpPr>
      <dsp:spPr>
        <a:xfrm>
          <a:off x="2466901" y="1438769"/>
          <a:ext cx="1799602" cy="1370584"/>
        </a:xfrm>
        <a:prstGeom prst="rect">
          <a:avLst/>
        </a:prstGeom>
        <a:solidFill>
          <a:srgbClr val="EFE0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b="1" i="0" kern="1200" baseline="0" dirty="0">
              <a:solidFill>
                <a:schemeClr val="tx1"/>
              </a:solidFill>
            </a:rPr>
            <a:t>2.3 </a:t>
          </a:r>
        </a:p>
        <a:p>
          <a:pPr lvl="0" algn="ctr" defTabSz="622300">
            <a:lnSpc>
              <a:spcPct val="90000"/>
            </a:lnSpc>
            <a:spcBef>
              <a:spcPct val="0"/>
            </a:spcBef>
            <a:spcAft>
              <a:spcPct val="35000"/>
            </a:spcAft>
          </a:pPr>
          <a:r>
            <a:rPr lang="de-DE" sz="1400" b="1" i="0" kern="1200" baseline="0" dirty="0">
              <a:solidFill>
                <a:schemeClr val="tx1"/>
              </a:solidFill>
            </a:rPr>
            <a:t>Kompetenz-erwartungen bezogen auf die Niveaustufe 2</a:t>
          </a:r>
          <a:endParaRPr lang="en-US" sz="1400" b="1" kern="1200" dirty="0">
            <a:solidFill>
              <a:schemeClr val="tx1"/>
            </a:solidFill>
          </a:endParaRPr>
        </a:p>
      </dsp:txBody>
      <dsp:txXfrm>
        <a:off x="2466901" y="1438769"/>
        <a:ext cx="1799602" cy="1370584"/>
      </dsp:txXfrm>
    </dsp:sp>
    <dsp:sp modelId="{75ACF795-0288-4FA1-9EA7-FC653475601F}">
      <dsp:nvSpPr>
        <dsp:cNvPr id="0" name=""/>
        <dsp:cNvSpPr/>
      </dsp:nvSpPr>
      <dsp:spPr>
        <a:xfrm>
          <a:off x="4446464" y="1438477"/>
          <a:ext cx="1799602" cy="1371167"/>
        </a:xfrm>
        <a:prstGeom prst="rect">
          <a:avLst/>
        </a:prstGeom>
        <a:solidFill>
          <a:srgbClr val="EFE0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b="1" i="0" kern="1200" baseline="0" dirty="0">
              <a:solidFill>
                <a:schemeClr val="tx1"/>
              </a:solidFill>
            </a:rPr>
            <a:t>2.4</a:t>
          </a:r>
        </a:p>
        <a:p>
          <a:pPr lvl="0" algn="ctr" defTabSz="622300">
            <a:lnSpc>
              <a:spcPct val="90000"/>
            </a:lnSpc>
            <a:spcBef>
              <a:spcPct val="0"/>
            </a:spcBef>
            <a:spcAft>
              <a:spcPct val="35000"/>
            </a:spcAft>
          </a:pPr>
          <a:r>
            <a:rPr lang="de-DE" sz="1400" b="1" i="0" kern="1200" baseline="0" dirty="0">
              <a:solidFill>
                <a:schemeClr val="tx1"/>
              </a:solidFill>
            </a:rPr>
            <a:t>Kompetenz-erwartungen bezogen auf die Niveaustufe 3</a:t>
          </a:r>
          <a:endParaRPr lang="en-US" sz="1400" b="1" kern="1200" dirty="0">
            <a:solidFill>
              <a:schemeClr val="tx1"/>
            </a:solidFill>
          </a:endParaRPr>
        </a:p>
      </dsp:txBody>
      <dsp:txXfrm>
        <a:off x="4446464" y="1438477"/>
        <a:ext cx="1799602" cy="1371167"/>
      </dsp:txXfrm>
    </dsp:sp>
    <dsp:sp modelId="{407A63E1-45F3-4B51-9297-30B93783CA0B}">
      <dsp:nvSpPr>
        <dsp:cNvPr id="0" name=""/>
        <dsp:cNvSpPr/>
      </dsp:nvSpPr>
      <dsp:spPr>
        <a:xfrm>
          <a:off x="6426026" y="1438477"/>
          <a:ext cx="1799602" cy="1371167"/>
        </a:xfrm>
        <a:prstGeom prst="rect">
          <a:avLst/>
        </a:prstGeom>
        <a:solidFill>
          <a:srgbClr val="EFE0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b="1" i="0" kern="1200" baseline="0" dirty="0">
              <a:solidFill>
                <a:schemeClr val="tx1"/>
              </a:solidFill>
            </a:rPr>
            <a:t>2.5</a:t>
          </a:r>
        </a:p>
        <a:p>
          <a:pPr lvl="0" algn="ctr" defTabSz="622300">
            <a:lnSpc>
              <a:spcPct val="90000"/>
            </a:lnSpc>
            <a:spcBef>
              <a:spcPct val="0"/>
            </a:spcBef>
            <a:spcAft>
              <a:spcPct val="35000"/>
            </a:spcAft>
          </a:pPr>
          <a:r>
            <a:rPr lang="de-DE" sz="1400" b="1" i="0" kern="1200" baseline="0" dirty="0">
              <a:solidFill>
                <a:schemeClr val="tx1"/>
              </a:solidFill>
            </a:rPr>
            <a:t>Kompetenz-erwartungen bezogen auf die Niveaustufe 4</a:t>
          </a:r>
          <a:endParaRPr lang="en-US" sz="1400" b="1" kern="1200" dirty="0">
            <a:solidFill>
              <a:schemeClr val="tx1"/>
            </a:solidFill>
          </a:endParaRPr>
        </a:p>
      </dsp:txBody>
      <dsp:txXfrm>
        <a:off x="6426026" y="1438477"/>
        <a:ext cx="1799602" cy="1371167"/>
      </dsp:txXfrm>
    </dsp:sp>
    <dsp:sp modelId="{6688FB59-ECD7-42BD-9032-F7AD53B8DC90}">
      <dsp:nvSpPr>
        <dsp:cNvPr id="0" name=""/>
        <dsp:cNvSpPr/>
      </dsp:nvSpPr>
      <dsp:spPr>
        <a:xfrm>
          <a:off x="2466901" y="2989605"/>
          <a:ext cx="1799602" cy="1473723"/>
        </a:xfrm>
        <a:prstGeom prst="rect">
          <a:avLst/>
        </a:prstGeom>
        <a:solidFill>
          <a:srgbClr val="EFE0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b="1" i="0" kern="1200" baseline="0" dirty="0">
              <a:solidFill>
                <a:schemeClr val="tx1"/>
              </a:solidFill>
            </a:rPr>
            <a:t>2.6</a:t>
          </a:r>
        </a:p>
        <a:p>
          <a:pPr lvl="0" algn="ctr" defTabSz="622300">
            <a:lnSpc>
              <a:spcPct val="90000"/>
            </a:lnSpc>
            <a:spcBef>
              <a:spcPct val="0"/>
            </a:spcBef>
            <a:spcAft>
              <a:spcPct val="35000"/>
            </a:spcAft>
          </a:pPr>
          <a:r>
            <a:rPr lang="de-DE" sz="1400" b="1" i="0" kern="1200" baseline="0" dirty="0">
              <a:solidFill>
                <a:schemeClr val="tx1"/>
              </a:solidFill>
            </a:rPr>
            <a:t>Kompetenz-erwartungen bezogen auf die Niveaustufe 5</a:t>
          </a:r>
          <a:endParaRPr lang="en-US" sz="1400" b="1" kern="1200" dirty="0">
            <a:solidFill>
              <a:schemeClr val="tx1"/>
            </a:solidFill>
          </a:endParaRPr>
        </a:p>
      </dsp:txBody>
      <dsp:txXfrm>
        <a:off x="2466901" y="2989605"/>
        <a:ext cx="1799602" cy="1473723"/>
      </dsp:txXfrm>
    </dsp:sp>
    <dsp:sp modelId="{94E4D983-AD16-4E89-9FD2-84AF131ED13A}">
      <dsp:nvSpPr>
        <dsp:cNvPr id="0" name=""/>
        <dsp:cNvSpPr/>
      </dsp:nvSpPr>
      <dsp:spPr>
        <a:xfrm>
          <a:off x="4446464" y="2990620"/>
          <a:ext cx="1799602" cy="1471693"/>
        </a:xfrm>
        <a:prstGeom prst="rect">
          <a:avLst/>
        </a:prstGeom>
        <a:solidFill>
          <a:srgbClr val="EFE0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b="1" i="0" kern="1200" baseline="0" dirty="0">
              <a:solidFill>
                <a:schemeClr val="tx1"/>
              </a:solidFill>
            </a:rPr>
            <a:t>3</a:t>
          </a:r>
        </a:p>
        <a:p>
          <a:pPr lvl="0" algn="ctr" defTabSz="622300">
            <a:lnSpc>
              <a:spcPct val="90000"/>
            </a:lnSpc>
            <a:spcBef>
              <a:spcPct val="0"/>
            </a:spcBef>
            <a:spcAft>
              <a:spcPct val="35000"/>
            </a:spcAft>
          </a:pPr>
          <a:r>
            <a:rPr lang="de-DE" sz="1400" b="1" i="0" kern="1200" baseline="0" dirty="0">
              <a:solidFill>
                <a:schemeClr val="tx1"/>
              </a:solidFill>
            </a:rPr>
            <a:t>Lernerfolgsüber-prüfung und Leistungsbewertung </a:t>
          </a:r>
          <a:endParaRPr lang="en-US" sz="1400" b="1" kern="1200" dirty="0">
            <a:solidFill>
              <a:schemeClr val="tx1"/>
            </a:solidFill>
          </a:endParaRPr>
        </a:p>
      </dsp:txBody>
      <dsp:txXfrm>
        <a:off x="4446464" y="2990620"/>
        <a:ext cx="1799602" cy="14716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DEF6B9-6C64-4733-B68D-F45ABECACBA0}">
      <dsp:nvSpPr>
        <dsp:cNvPr id="0" name=""/>
        <dsp:cNvSpPr/>
      </dsp:nvSpPr>
      <dsp:spPr>
        <a:xfrm>
          <a:off x="0" y="169667"/>
          <a:ext cx="8435280" cy="59203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8F9DFE-033A-4082-8A0E-CBDEABD82FED}">
      <dsp:nvSpPr>
        <dsp:cNvPr id="0" name=""/>
        <dsp:cNvSpPr/>
      </dsp:nvSpPr>
      <dsp:spPr>
        <a:xfrm>
          <a:off x="124679" y="352338"/>
          <a:ext cx="226911" cy="226690"/>
        </a:xfrm>
        <a:prstGeom prst="rect">
          <a:avLst/>
        </a:prstGeom>
        <a:solidFill>
          <a:schemeClr val="accent1">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93B014A-0353-4561-BEFD-D18F60C00813}">
      <dsp:nvSpPr>
        <dsp:cNvPr id="0" name=""/>
        <dsp:cNvSpPr/>
      </dsp:nvSpPr>
      <dsp:spPr>
        <a:xfrm>
          <a:off x="476271" y="259601"/>
          <a:ext cx="7887854" cy="5409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252" tIns="57252" rIns="57252" bIns="57252" numCol="1" spcCol="1270" anchor="ctr" anchorCtr="0">
          <a:noAutofit/>
        </a:bodyPr>
        <a:lstStyle/>
        <a:p>
          <a:pPr lvl="0" algn="l" defTabSz="889000">
            <a:lnSpc>
              <a:spcPct val="90000"/>
            </a:lnSpc>
            <a:spcBef>
              <a:spcPct val="0"/>
            </a:spcBef>
            <a:spcAft>
              <a:spcPct val="35000"/>
            </a:spcAft>
          </a:pPr>
          <a:r>
            <a:rPr lang="de-DE" sz="2000" kern="1200" dirty="0"/>
            <a:t>Erforderlich zur Umsetzung der Rahmenvorgabe und Unterrichtsvorgabe unter spezifischen Bedingungen einer Schule,</a:t>
          </a:r>
          <a:endParaRPr lang="en-US" sz="2000" kern="1200" dirty="0"/>
        </a:p>
      </dsp:txBody>
      <dsp:txXfrm>
        <a:off x="476271" y="259601"/>
        <a:ext cx="7887854" cy="540965"/>
      </dsp:txXfrm>
    </dsp:sp>
    <dsp:sp modelId="{E920C1CE-B482-4655-95EB-1DE3E66A6818}">
      <dsp:nvSpPr>
        <dsp:cNvPr id="0" name=""/>
        <dsp:cNvSpPr/>
      </dsp:nvSpPr>
      <dsp:spPr>
        <a:xfrm>
          <a:off x="0" y="935808"/>
          <a:ext cx="8435280" cy="41216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D36C84-9FE3-4930-A721-5B070090C351}">
      <dsp:nvSpPr>
        <dsp:cNvPr id="0" name=""/>
        <dsp:cNvSpPr/>
      </dsp:nvSpPr>
      <dsp:spPr>
        <a:xfrm>
          <a:off x="124679" y="1028545"/>
          <a:ext cx="226911" cy="226690"/>
        </a:xfrm>
        <a:prstGeom prst="rect">
          <a:avLst/>
        </a:prstGeom>
        <a:solidFill>
          <a:schemeClr val="accent1">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B2C654B-5087-45AA-975C-24119BD18C6E}">
      <dsp:nvSpPr>
        <dsp:cNvPr id="0" name=""/>
        <dsp:cNvSpPr/>
      </dsp:nvSpPr>
      <dsp:spPr>
        <a:xfrm>
          <a:off x="476271" y="935808"/>
          <a:ext cx="7887854" cy="5409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252" tIns="57252" rIns="57252" bIns="57252" numCol="1" spcCol="1270" anchor="ctr" anchorCtr="0">
          <a:noAutofit/>
        </a:bodyPr>
        <a:lstStyle/>
        <a:p>
          <a:pPr lvl="0" algn="l" defTabSz="844550">
            <a:lnSpc>
              <a:spcPct val="90000"/>
            </a:lnSpc>
            <a:spcBef>
              <a:spcPct val="0"/>
            </a:spcBef>
            <a:spcAft>
              <a:spcPct val="35000"/>
            </a:spcAft>
          </a:pPr>
          <a:r>
            <a:rPr lang="de-DE" sz="1900" kern="1200" dirty="0"/>
            <a:t>sind Ort der Ausgestaltung von Freiräumen,</a:t>
          </a:r>
          <a:endParaRPr lang="en-US" sz="1900" kern="1200" dirty="0"/>
        </a:p>
      </dsp:txBody>
      <dsp:txXfrm>
        <a:off x="476271" y="935808"/>
        <a:ext cx="7887854" cy="540965"/>
      </dsp:txXfrm>
    </dsp:sp>
    <dsp:sp modelId="{BB6EB4C5-1D07-4C37-A31F-FA2B1529D6CE}">
      <dsp:nvSpPr>
        <dsp:cNvPr id="0" name=""/>
        <dsp:cNvSpPr/>
      </dsp:nvSpPr>
      <dsp:spPr>
        <a:xfrm>
          <a:off x="0" y="1612015"/>
          <a:ext cx="8435280" cy="41216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91E00A-7B96-4524-B224-7BA7FC22D1B9}">
      <dsp:nvSpPr>
        <dsp:cNvPr id="0" name=""/>
        <dsp:cNvSpPr/>
      </dsp:nvSpPr>
      <dsp:spPr>
        <a:xfrm>
          <a:off x="124679" y="1704752"/>
          <a:ext cx="226911" cy="226690"/>
        </a:xfrm>
        <a:prstGeom prst="rect">
          <a:avLst/>
        </a:prstGeom>
        <a:solidFill>
          <a:schemeClr val="accent1">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9A068CD-9153-4046-9D53-77AA49257742}">
      <dsp:nvSpPr>
        <dsp:cNvPr id="0" name=""/>
        <dsp:cNvSpPr/>
      </dsp:nvSpPr>
      <dsp:spPr>
        <a:xfrm>
          <a:off x="476271" y="1612015"/>
          <a:ext cx="7887854" cy="5409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252" tIns="57252" rIns="57252" bIns="57252" numCol="1" spcCol="1270" anchor="ctr" anchorCtr="0">
          <a:noAutofit/>
        </a:bodyPr>
        <a:lstStyle/>
        <a:p>
          <a:pPr lvl="0" algn="l" defTabSz="889000">
            <a:lnSpc>
              <a:spcPct val="90000"/>
            </a:lnSpc>
            <a:spcBef>
              <a:spcPct val="0"/>
            </a:spcBef>
            <a:spcAft>
              <a:spcPct val="35000"/>
            </a:spcAft>
          </a:pPr>
          <a:r>
            <a:rPr lang="de-DE" sz="2000" kern="1200" dirty="0"/>
            <a:t>sind Instrumente zur Unterrichtsentwicklung und Unterrichtsgestaltung,</a:t>
          </a:r>
          <a:endParaRPr lang="en-US" sz="2000" kern="1200" dirty="0"/>
        </a:p>
      </dsp:txBody>
      <dsp:txXfrm>
        <a:off x="476271" y="1612015"/>
        <a:ext cx="7887854" cy="540965"/>
      </dsp:txXfrm>
    </dsp:sp>
    <dsp:sp modelId="{72765B62-BF14-42D4-8CC6-AB262F771E7E}">
      <dsp:nvSpPr>
        <dsp:cNvPr id="0" name=""/>
        <dsp:cNvSpPr/>
      </dsp:nvSpPr>
      <dsp:spPr>
        <a:xfrm>
          <a:off x="0" y="2288223"/>
          <a:ext cx="8435280" cy="6386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697C2F-B40E-4882-AE60-59355F55A08C}">
      <dsp:nvSpPr>
        <dsp:cNvPr id="0" name=""/>
        <dsp:cNvSpPr/>
      </dsp:nvSpPr>
      <dsp:spPr>
        <a:xfrm>
          <a:off x="124679" y="2494185"/>
          <a:ext cx="226911" cy="226690"/>
        </a:xfrm>
        <a:prstGeom prst="rect">
          <a:avLst/>
        </a:prstGeom>
        <a:solidFill>
          <a:schemeClr val="accent1">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7A4D2B3-ED89-450C-B943-C17352691247}">
      <dsp:nvSpPr>
        <dsp:cNvPr id="0" name=""/>
        <dsp:cNvSpPr/>
      </dsp:nvSpPr>
      <dsp:spPr>
        <a:xfrm>
          <a:off x="476271" y="2401448"/>
          <a:ext cx="7887854" cy="5409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252" tIns="57252" rIns="57252" bIns="57252" numCol="1" spcCol="1270" anchor="ctr" anchorCtr="0">
          <a:noAutofit/>
        </a:bodyPr>
        <a:lstStyle/>
        <a:p>
          <a:pPr lvl="0" algn="l" defTabSz="889000">
            <a:lnSpc>
              <a:spcPct val="90000"/>
            </a:lnSpc>
            <a:spcBef>
              <a:spcPct val="0"/>
            </a:spcBef>
            <a:spcAft>
              <a:spcPct val="35000"/>
            </a:spcAft>
          </a:pPr>
          <a:r>
            <a:rPr lang="de-DE" sz="2000" kern="1200" dirty="0"/>
            <a:t>sind eine Grundlage der fachlichen und entwicklungsbezogenen Arbeit im Team,</a:t>
          </a:r>
          <a:endParaRPr lang="en-US" sz="2000" kern="1200" dirty="0"/>
        </a:p>
      </dsp:txBody>
      <dsp:txXfrm>
        <a:off x="476271" y="2401448"/>
        <a:ext cx="7887854" cy="540965"/>
      </dsp:txXfrm>
    </dsp:sp>
    <dsp:sp modelId="{B58DEDF5-F5E4-4761-A40B-05AFDFBE6082}">
      <dsp:nvSpPr>
        <dsp:cNvPr id="0" name=""/>
        <dsp:cNvSpPr/>
      </dsp:nvSpPr>
      <dsp:spPr>
        <a:xfrm>
          <a:off x="0" y="3077655"/>
          <a:ext cx="8435280" cy="41216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D54283-8AE4-4695-AB1B-00E48B64A284}">
      <dsp:nvSpPr>
        <dsp:cNvPr id="0" name=""/>
        <dsp:cNvSpPr/>
      </dsp:nvSpPr>
      <dsp:spPr>
        <a:xfrm>
          <a:off x="124679" y="3170392"/>
          <a:ext cx="226911" cy="226690"/>
        </a:xfrm>
        <a:prstGeom prst="rect">
          <a:avLst/>
        </a:prstGeom>
        <a:solidFill>
          <a:schemeClr val="accent1">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F9D8DCE-66B7-4B54-B91C-4B8D9156EF1A}">
      <dsp:nvSpPr>
        <dsp:cNvPr id="0" name=""/>
        <dsp:cNvSpPr/>
      </dsp:nvSpPr>
      <dsp:spPr>
        <a:xfrm>
          <a:off x="476271" y="3077655"/>
          <a:ext cx="7887854" cy="5409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252" tIns="57252" rIns="57252" bIns="57252" numCol="1" spcCol="1270" anchor="ctr" anchorCtr="0">
          <a:noAutofit/>
        </a:bodyPr>
        <a:lstStyle/>
        <a:p>
          <a:pPr lvl="0" algn="l" defTabSz="889000">
            <a:lnSpc>
              <a:spcPct val="90000"/>
            </a:lnSpc>
            <a:spcBef>
              <a:spcPct val="0"/>
            </a:spcBef>
            <a:spcAft>
              <a:spcPct val="35000"/>
            </a:spcAft>
          </a:pPr>
          <a:r>
            <a:rPr lang="de-DE" sz="2000" kern="1200" dirty="0"/>
            <a:t>bieten Transparenz allen am Bildungsprozess Beteiligten,</a:t>
          </a:r>
          <a:endParaRPr lang="en-US" sz="2000" kern="1200" dirty="0"/>
        </a:p>
      </dsp:txBody>
      <dsp:txXfrm>
        <a:off x="476271" y="3077655"/>
        <a:ext cx="7887854" cy="540965"/>
      </dsp:txXfrm>
    </dsp:sp>
    <dsp:sp modelId="{39D682CD-2C3A-4098-9D7E-D4255A4545F9}">
      <dsp:nvSpPr>
        <dsp:cNvPr id="0" name=""/>
        <dsp:cNvSpPr/>
      </dsp:nvSpPr>
      <dsp:spPr>
        <a:xfrm>
          <a:off x="0" y="3753863"/>
          <a:ext cx="8435280" cy="41216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567E1D-A11A-404F-9A14-B3AAA09BE5C2}">
      <dsp:nvSpPr>
        <dsp:cNvPr id="0" name=""/>
        <dsp:cNvSpPr/>
      </dsp:nvSpPr>
      <dsp:spPr>
        <a:xfrm>
          <a:off x="124679" y="3846599"/>
          <a:ext cx="226911" cy="226690"/>
        </a:xfrm>
        <a:prstGeom prst="rect">
          <a:avLst/>
        </a:prstGeom>
        <a:solidFill>
          <a:schemeClr val="accent1">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4DA16EF-2E3A-4666-B0F7-3F65ED5ED596}">
      <dsp:nvSpPr>
        <dsp:cNvPr id="0" name=""/>
        <dsp:cNvSpPr/>
      </dsp:nvSpPr>
      <dsp:spPr>
        <a:xfrm>
          <a:off x="476271" y="3753863"/>
          <a:ext cx="7887854" cy="5409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252" tIns="57252" rIns="57252" bIns="57252" numCol="1" spcCol="1270" anchor="ctr" anchorCtr="0">
          <a:noAutofit/>
        </a:bodyPr>
        <a:lstStyle/>
        <a:p>
          <a:pPr lvl="0" algn="l" defTabSz="889000">
            <a:lnSpc>
              <a:spcPct val="90000"/>
            </a:lnSpc>
            <a:spcBef>
              <a:spcPct val="0"/>
            </a:spcBef>
            <a:spcAft>
              <a:spcPct val="35000"/>
            </a:spcAft>
          </a:pPr>
          <a:r>
            <a:rPr lang="de-DE" sz="2000" kern="1200" dirty="0"/>
            <a:t>sind Grundlage für Reflexion und Evaluation.</a:t>
          </a:r>
          <a:endParaRPr lang="en-US" sz="2000" kern="1200" dirty="0"/>
        </a:p>
      </dsp:txBody>
      <dsp:txXfrm>
        <a:off x="476271" y="3753863"/>
        <a:ext cx="7887854" cy="54096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413"/>
          </a:xfrm>
          <a:prstGeom prst="rect">
            <a:avLst/>
          </a:prstGeom>
        </p:spPr>
        <p:txBody>
          <a:bodyPr vert="horz" lIns="91732" tIns="45867" rIns="91732" bIns="45867" rtlCol="0"/>
          <a:lstStyle>
            <a:lvl1pPr algn="l">
              <a:defRPr sz="1200"/>
            </a:lvl1pPr>
          </a:lstStyle>
          <a:p>
            <a:endParaRPr lang="de-DE"/>
          </a:p>
        </p:txBody>
      </p:sp>
      <p:sp>
        <p:nvSpPr>
          <p:cNvPr id="3" name="Datumsplatzhalter 2"/>
          <p:cNvSpPr>
            <a:spLocks noGrp="1"/>
          </p:cNvSpPr>
          <p:nvPr>
            <p:ph type="dt" sz="quarter" idx="1"/>
          </p:nvPr>
        </p:nvSpPr>
        <p:spPr>
          <a:xfrm>
            <a:off x="3849689" y="0"/>
            <a:ext cx="2946400" cy="496413"/>
          </a:xfrm>
          <a:prstGeom prst="rect">
            <a:avLst/>
          </a:prstGeom>
        </p:spPr>
        <p:txBody>
          <a:bodyPr vert="horz" lIns="91732" tIns="45867" rIns="91732" bIns="45867" rtlCol="0"/>
          <a:lstStyle>
            <a:lvl1pPr algn="r">
              <a:defRPr sz="1200"/>
            </a:lvl1pPr>
          </a:lstStyle>
          <a:p>
            <a:fld id="{160D15D8-C40D-44F2-AD47-A528947331B5}" type="datetimeFigureOut">
              <a:rPr lang="de-DE" smtClean="0"/>
              <a:t>14.06.2024</a:t>
            </a:fld>
            <a:endParaRPr lang="de-DE"/>
          </a:p>
        </p:txBody>
      </p:sp>
      <p:sp>
        <p:nvSpPr>
          <p:cNvPr id="4" name="Fußzeilenplatzhalter 3"/>
          <p:cNvSpPr>
            <a:spLocks noGrp="1"/>
          </p:cNvSpPr>
          <p:nvPr>
            <p:ph type="ftr" sz="quarter" idx="2"/>
          </p:nvPr>
        </p:nvSpPr>
        <p:spPr>
          <a:xfrm>
            <a:off x="0" y="9428629"/>
            <a:ext cx="2946400" cy="496412"/>
          </a:xfrm>
          <a:prstGeom prst="rect">
            <a:avLst/>
          </a:prstGeom>
        </p:spPr>
        <p:txBody>
          <a:bodyPr vert="horz" lIns="91732" tIns="45867" rIns="91732" bIns="45867" rtlCol="0" anchor="b"/>
          <a:lstStyle>
            <a:lvl1pPr algn="l">
              <a:defRPr sz="1200"/>
            </a:lvl1pPr>
          </a:lstStyle>
          <a:p>
            <a:endParaRPr lang="de-DE"/>
          </a:p>
        </p:txBody>
      </p:sp>
      <p:sp>
        <p:nvSpPr>
          <p:cNvPr id="5" name="Foliennummernplatzhalter 4"/>
          <p:cNvSpPr>
            <a:spLocks noGrp="1"/>
          </p:cNvSpPr>
          <p:nvPr>
            <p:ph type="sldNum" sz="quarter" idx="3"/>
          </p:nvPr>
        </p:nvSpPr>
        <p:spPr>
          <a:xfrm>
            <a:off x="3849689" y="9428629"/>
            <a:ext cx="2946400" cy="496412"/>
          </a:xfrm>
          <a:prstGeom prst="rect">
            <a:avLst/>
          </a:prstGeom>
        </p:spPr>
        <p:txBody>
          <a:bodyPr vert="horz" lIns="91732" tIns="45867" rIns="91732" bIns="45867" rtlCol="0" anchor="b"/>
          <a:lstStyle>
            <a:lvl1pPr algn="r">
              <a:defRPr sz="1200"/>
            </a:lvl1pPr>
          </a:lstStyle>
          <a:p>
            <a:fld id="{BAA06D95-A6BE-48F1-B316-676CA60ACFC7}" type="slidenum">
              <a:rPr lang="de-DE" smtClean="0"/>
              <a:t>‹Nr.›</a:t>
            </a:fld>
            <a:endParaRPr lang="de-DE"/>
          </a:p>
        </p:txBody>
      </p:sp>
    </p:spTree>
    <p:extLst>
      <p:ext uri="{BB962C8B-B14F-4D97-AF65-F5344CB8AC3E}">
        <p14:creationId xmlns:p14="http://schemas.microsoft.com/office/powerpoint/2010/main" val="3812510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945659" cy="496332"/>
          </a:xfrm>
          <a:prstGeom prst="rect">
            <a:avLst/>
          </a:prstGeom>
        </p:spPr>
        <p:txBody>
          <a:bodyPr vert="horz" lIns="91732" tIns="45867" rIns="91732" bIns="45867" rtlCol="0"/>
          <a:lstStyle>
            <a:lvl1pPr algn="l">
              <a:defRPr sz="1200"/>
            </a:lvl1pPr>
          </a:lstStyle>
          <a:p>
            <a:endParaRPr lang="de-DE"/>
          </a:p>
        </p:txBody>
      </p:sp>
      <p:sp>
        <p:nvSpPr>
          <p:cNvPr id="3" name="Datumsplatzhalter 2"/>
          <p:cNvSpPr>
            <a:spLocks noGrp="1"/>
          </p:cNvSpPr>
          <p:nvPr>
            <p:ph type="dt" idx="1"/>
          </p:nvPr>
        </p:nvSpPr>
        <p:spPr>
          <a:xfrm>
            <a:off x="3850444" y="0"/>
            <a:ext cx="2945659" cy="496332"/>
          </a:xfrm>
          <a:prstGeom prst="rect">
            <a:avLst/>
          </a:prstGeom>
        </p:spPr>
        <p:txBody>
          <a:bodyPr vert="horz" lIns="91732" tIns="45867" rIns="91732" bIns="45867" rtlCol="0"/>
          <a:lstStyle>
            <a:lvl1pPr algn="r">
              <a:defRPr sz="1200"/>
            </a:lvl1pPr>
          </a:lstStyle>
          <a:p>
            <a:fld id="{985472B4-A8F5-4AAC-8AF9-E73AECEF49A5}" type="datetimeFigureOut">
              <a:rPr lang="de-DE" smtClean="0"/>
              <a:t>14.06.2024</a:t>
            </a:fld>
            <a:endParaRPr lang="de-DE"/>
          </a:p>
        </p:txBody>
      </p:sp>
      <p:sp>
        <p:nvSpPr>
          <p:cNvPr id="4" name="Folienbildplatzhalter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732" tIns="45867" rIns="91732" bIns="45867" rtlCol="0" anchor="ctr"/>
          <a:lstStyle/>
          <a:p>
            <a:endParaRPr lang="de-DE"/>
          </a:p>
        </p:txBody>
      </p:sp>
      <p:sp>
        <p:nvSpPr>
          <p:cNvPr id="5" name="Notizenplatzhalter 4"/>
          <p:cNvSpPr>
            <a:spLocks noGrp="1"/>
          </p:cNvSpPr>
          <p:nvPr>
            <p:ph type="body" sz="quarter" idx="3"/>
          </p:nvPr>
        </p:nvSpPr>
        <p:spPr>
          <a:xfrm>
            <a:off x="679768" y="4715153"/>
            <a:ext cx="5438140" cy="4466987"/>
          </a:xfrm>
          <a:prstGeom prst="rect">
            <a:avLst/>
          </a:prstGeom>
        </p:spPr>
        <p:txBody>
          <a:bodyPr vert="horz" lIns="91732" tIns="45867" rIns="91732" bIns="45867"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1" y="9428583"/>
            <a:ext cx="2945659" cy="496332"/>
          </a:xfrm>
          <a:prstGeom prst="rect">
            <a:avLst/>
          </a:prstGeom>
        </p:spPr>
        <p:txBody>
          <a:bodyPr vert="horz" lIns="91732" tIns="45867" rIns="91732" bIns="45867" rtlCol="0" anchor="b"/>
          <a:lstStyle>
            <a:lvl1pPr algn="l">
              <a:defRPr sz="1200"/>
            </a:lvl1pPr>
          </a:lstStyle>
          <a:p>
            <a:endParaRPr lang="de-DE"/>
          </a:p>
        </p:txBody>
      </p:sp>
      <p:sp>
        <p:nvSpPr>
          <p:cNvPr id="7" name="Foliennummernplatzhalter 6"/>
          <p:cNvSpPr>
            <a:spLocks noGrp="1"/>
          </p:cNvSpPr>
          <p:nvPr>
            <p:ph type="sldNum" sz="quarter" idx="5"/>
          </p:nvPr>
        </p:nvSpPr>
        <p:spPr>
          <a:xfrm>
            <a:off x="3850444" y="9428583"/>
            <a:ext cx="2945659" cy="496332"/>
          </a:xfrm>
          <a:prstGeom prst="rect">
            <a:avLst/>
          </a:prstGeom>
        </p:spPr>
        <p:txBody>
          <a:bodyPr vert="horz" lIns="91732" tIns="45867" rIns="91732" bIns="45867" rtlCol="0" anchor="b"/>
          <a:lstStyle>
            <a:lvl1pPr algn="r">
              <a:defRPr sz="1200"/>
            </a:lvl1pPr>
          </a:lstStyle>
          <a:p>
            <a:fld id="{91EBFD06-840E-465F-BEE3-A3A19D45DCF6}" type="slidenum">
              <a:rPr lang="de-DE" smtClean="0"/>
              <a:t>‹Nr.›</a:t>
            </a:fld>
            <a:endParaRPr lang="de-DE"/>
          </a:p>
        </p:txBody>
      </p:sp>
    </p:spTree>
    <p:extLst>
      <p:ext uri="{BB962C8B-B14F-4D97-AF65-F5344CB8AC3E}">
        <p14:creationId xmlns:p14="http://schemas.microsoft.com/office/powerpoint/2010/main" val="2292898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91EBFD06-840E-465F-BEE3-A3A19D45DCF6}" type="slidenum">
              <a:rPr lang="de-DE" smtClean="0"/>
              <a:t>1</a:t>
            </a:fld>
            <a:endParaRPr lang="de-DE"/>
          </a:p>
        </p:txBody>
      </p:sp>
    </p:spTree>
    <p:extLst>
      <p:ext uri="{BB962C8B-B14F-4D97-AF65-F5344CB8AC3E}">
        <p14:creationId xmlns:p14="http://schemas.microsoft.com/office/powerpoint/2010/main" val="4629132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13</a:t>
            </a:fld>
            <a:endParaRPr lang="de-DE"/>
          </a:p>
        </p:txBody>
      </p:sp>
    </p:spTree>
    <p:extLst>
      <p:ext uri="{BB962C8B-B14F-4D97-AF65-F5344CB8AC3E}">
        <p14:creationId xmlns:p14="http://schemas.microsoft.com/office/powerpoint/2010/main" val="25253774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14</a:t>
            </a:fld>
            <a:endParaRPr lang="de-DE"/>
          </a:p>
        </p:txBody>
      </p:sp>
    </p:spTree>
    <p:extLst>
      <p:ext uri="{BB962C8B-B14F-4D97-AF65-F5344CB8AC3E}">
        <p14:creationId xmlns:p14="http://schemas.microsoft.com/office/powerpoint/2010/main" val="29831261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15</a:t>
            </a:fld>
            <a:endParaRPr lang="de-DE"/>
          </a:p>
        </p:txBody>
      </p:sp>
    </p:spTree>
    <p:extLst>
      <p:ext uri="{BB962C8B-B14F-4D97-AF65-F5344CB8AC3E}">
        <p14:creationId xmlns:p14="http://schemas.microsoft.com/office/powerpoint/2010/main" val="7517978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16</a:t>
            </a:fld>
            <a:endParaRPr lang="de-DE"/>
          </a:p>
        </p:txBody>
      </p:sp>
    </p:spTree>
    <p:extLst>
      <p:ext uri="{BB962C8B-B14F-4D97-AF65-F5344CB8AC3E}">
        <p14:creationId xmlns:p14="http://schemas.microsoft.com/office/powerpoint/2010/main" val="17571753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17</a:t>
            </a:fld>
            <a:endParaRPr lang="de-DE"/>
          </a:p>
        </p:txBody>
      </p:sp>
    </p:spTree>
    <p:extLst>
      <p:ext uri="{BB962C8B-B14F-4D97-AF65-F5344CB8AC3E}">
        <p14:creationId xmlns:p14="http://schemas.microsoft.com/office/powerpoint/2010/main" val="2742716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18</a:t>
            </a:fld>
            <a:endParaRPr lang="de-DE"/>
          </a:p>
        </p:txBody>
      </p:sp>
    </p:spTree>
    <p:extLst>
      <p:ext uri="{BB962C8B-B14F-4D97-AF65-F5344CB8AC3E}">
        <p14:creationId xmlns:p14="http://schemas.microsoft.com/office/powerpoint/2010/main" val="2711786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91EBFD06-840E-465F-BEE3-A3A19D45DCF6}" type="slidenum">
              <a:rPr lang="de-DE" smtClean="0"/>
              <a:t>20</a:t>
            </a:fld>
            <a:endParaRPr lang="de-DE"/>
          </a:p>
        </p:txBody>
      </p:sp>
    </p:spTree>
    <p:extLst>
      <p:ext uri="{BB962C8B-B14F-4D97-AF65-F5344CB8AC3E}">
        <p14:creationId xmlns:p14="http://schemas.microsoft.com/office/powerpoint/2010/main" val="39547332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21</a:t>
            </a:fld>
            <a:endParaRPr lang="de-DE"/>
          </a:p>
        </p:txBody>
      </p:sp>
    </p:spTree>
    <p:extLst>
      <p:ext uri="{BB962C8B-B14F-4D97-AF65-F5344CB8AC3E}">
        <p14:creationId xmlns:p14="http://schemas.microsoft.com/office/powerpoint/2010/main" val="36245350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22</a:t>
            </a:fld>
            <a:endParaRPr lang="de-DE"/>
          </a:p>
        </p:txBody>
      </p:sp>
    </p:spTree>
    <p:extLst>
      <p:ext uri="{BB962C8B-B14F-4D97-AF65-F5344CB8AC3E}">
        <p14:creationId xmlns:p14="http://schemas.microsoft.com/office/powerpoint/2010/main" val="380352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23</a:t>
            </a:fld>
            <a:endParaRPr lang="de-DE"/>
          </a:p>
        </p:txBody>
      </p:sp>
    </p:spTree>
    <p:extLst>
      <p:ext uri="{BB962C8B-B14F-4D97-AF65-F5344CB8AC3E}">
        <p14:creationId xmlns:p14="http://schemas.microsoft.com/office/powerpoint/2010/main" val="1017584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91EBFD06-840E-465F-BEE3-A3A19D45DCF6}" type="slidenum">
              <a:rPr lang="de-DE" smtClean="0"/>
              <a:t>4</a:t>
            </a:fld>
            <a:endParaRPr lang="de-DE"/>
          </a:p>
        </p:txBody>
      </p:sp>
    </p:spTree>
    <p:extLst>
      <p:ext uri="{BB962C8B-B14F-4D97-AF65-F5344CB8AC3E}">
        <p14:creationId xmlns:p14="http://schemas.microsoft.com/office/powerpoint/2010/main" val="15917876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24</a:t>
            </a:fld>
            <a:endParaRPr lang="de-DE"/>
          </a:p>
        </p:txBody>
      </p:sp>
    </p:spTree>
    <p:extLst>
      <p:ext uri="{BB962C8B-B14F-4D97-AF65-F5344CB8AC3E}">
        <p14:creationId xmlns:p14="http://schemas.microsoft.com/office/powerpoint/2010/main" val="17532777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25</a:t>
            </a:fld>
            <a:endParaRPr lang="de-DE"/>
          </a:p>
        </p:txBody>
      </p:sp>
    </p:spTree>
    <p:extLst>
      <p:ext uri="{BB962C8B-B14F-4D97-AF65-F5344CB8AC3E}">
        <p14:creationId xmlns:p14="http://schemas.microsoft.com/office/powerpoint/2010/main" val="37353927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26</a:t>
            </a:fld>
            <a:endParaRPr lang="de-DE"/>
          </a:p>
        </p:txBody>
      </p:sp>
    </p:spTree>
    <p:extLst>
      <p:ext uri="{BB962C8B-B14F-4D97-AF65-F5344CB8AC3E}">
        <p14:creationId xmlns:p14="http://schemas.microsoft.com/office/powerpoint/2010/main" val="17574100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27</a:t>
            </a:fld>
            <a:endParaRPr lang="de-DE"/>
          </a:p>
        </p:txBody>
      </p:sp>
    </p:spTree>
    <p:extLst>
      <p:ext uri="{BB962C8B-B14F-4D97-AF65-F5344CB8AC3E}">
        <p14:creationId xmlns:p14="http://schemas.microsoft.com/office/powerpoint/2010/main" val="36947178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28</a:t>
            </a:fld>
            <a:endParaRPr lang="de-DE"/>
          </a:p>
        </p:txBody>
      </p:sp>
    </p:spTree>
    <p:extLst>
      <p:ext uri="{BB962C8B-B14F-4D97-AF65-F5344CB8AC3E}">
        <p14:creationId xmlns:p14="http://schemas.microsoft.com/office/powerpoint/2010/main" val="3770908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29</a:t>
            </a:fld>
            <a:endParaRPr lang="de-DE"/>
          </a:p>
        </p:txBody>
      </p:sp>
    </p:spTree>
    <p:extLst>
      <p:ext uri="{BB962C8B-B14F-4D97-AF65-F5344CB8AC3E}">
        <p14:creationId xmlns:p14="http://schemas.microsoft.com/office/powerpoint/2010/main" val="16363642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30</a:t>
            </a:fld>
            <a:endParaRPr lang="de-DE"/>
          </a:p>
        </p:txBody>
      </p:sp>
    </p:spTree>
    <p:extLst>
      <p:ext uri="{BB962C8B-B14F-4D97-AF65-F5344CB8AC3E}">
        <p14:creationId xmlns:p14="http://schemas.microsoft.com/office/powerpoint/2010/main" val="36584887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31</a:t>
            </a:fld>
            <a:endParaRPr lang="de-DE"/>
          </a:p>
        </p:txBody>
      </p:sp>
    </p:spTree>
    <p:extLst>
      <p:ext uri="{BB962C8B-B14F-4D97-AF65-F5344CB8AC3E}">
        <p14:creationId xmlns:p14="http://schemas.microsoft.com/office/powerpoint/2010/main" val="30102679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32</a:t>
            </a:fld>
            <a:endParaRPr lang="de-DE"/>
          </a:p>
        </p:txBody>
      </p:sp>
    </p:spTree>
    <p:extLst>
      <p:ext uri="{BB962C8B-B14F-4D97-AF65-F5344CB8AC3E}">
        <p14:creationId xmlns:p14="http://schemas.microsoft.com/office/powerpoint/2010/main" val="28045544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33</a:t>
            </a:fld>
            <a:endParaRPr lang="de-DE"/>
          </a:p>
        </p:txBody>
      </p:sp>
    </p:spTree>
    <p:extLst>
      <p:ext uri="{BB962C8B-B14F-4D97-AF65-F5344CB8AC3E}">
        <p14:creationId xmlns:p14="http://schemas.microsoft.com/office/powerpoint/2010/main" val="3594567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91EBFD06-840E-465F-BEE3-A3A19D45DCF6}" type="slidenum">
              <a:rPr lang="de-DE" smtClean="0"/>
              <a:t>5</a:t>
            </a:fld>
            <a:endParaRPr lang="de-DE"/>
          </a:p>
        </p:txBody>
      </p:sp>
    </p:spTree>
    <p:extLst>
      <p:ext uri="{BB962C8B-B14F-4D97-AF65-F5344CB8AC3E}">
        <p14:creationId xmlns:p14="http://schemas.microsoft.com/office/powerpoint/2010/main" val="1816064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34</a:t>
            </a:fld>
            <a:endParaRPr lang="de-DE"/>
          </a:p>
        </p:txBody>
      </p:sp>
    </p:spTree>
    <p:extLst>
      <p:ext uri="{BB962C8B-B14F-4D97-AF65-F5344CB8AC3E}">
        <p14:creationId xmlns:p14="http://schemas.microsoft.com/office/powerpoint/2010/main" val="27076462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35</a:t>
            </a:fld>
            <a:endParaRPr lang="de-DE"/>
          </a:p>
        </p:txBody>
      </p:sp>
    </p:spTree>
    <p:extLst>
      <p:ext uri="{BB962C8B-B14F-4D97-AF65-F5344CB8AC3E}">
        <p14:creationId xmlns:p14="http://schemas.microsoft.com/office/powerpoint/2010/main" val="178515885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36</a:t>
            </a:fld>
            <a:endParaRPr lang="de-DE"/>
          </a:p>
        </p:txBody>
      </p:sp>
    </p:spTree>
    <p:extLst>
      <p:ext uri="{BB962C8B-B14F-4D97-AF65-F5344CB8AC3E}">
        <p14:creationId xmlns:p14="http://schemas.microsoft.com/office/powerpoint/2010/main" val="12090886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37</a:t>
            </a:fld>
            <a:endParaRPr lang="de-DE"/>
          </a:p>
        </p:txBody>
      </p:sp>
    </p:spTree>
    <p:extLst>
      <p:ext uri="{BB962C8B-B14F-4D97-AF65-F5344CB8AC3E}">
        <p14:creationId xmlns:p14="http://schemas.microsoft.com/office/powerpoint/2010/main" val="75335535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38</a:t>
            </a:fld>
            <a:endParaRPr lang="de-DE"/>
          </a:p>
        </p:txBody>
      </p:sp>
    </p:spTree>
    <p:extLst>
      <p:ext uri="{BB962C8B-B14F-4D97-AF65-F5344CB8AC3E}">
        <p14:creationId xmlns:p14="http://schemas.microsoft.com/office/powerpoint/2010/main" val="34107258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39</a:t>
            </a:fld>
            <a:endParaRPr lang="de-DE"/>
          </a:p>
        </p:txBody>
      </p:sp>
    </p:spTree>
    <p:extLst>
      <p:ext uri="{BB962C8B-B14F-4D97-AF65-F5344CB8AC3E}">
        <p14:creationId xmlns:p14="http://schemas.microsoft.com/office/powerpoint/2010/main" val="188075233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40</a:t>
            </a:fld>
            <a:endParaRPr lang="de-DE"/>
          </a:p>
        </p:txBody>
      </p:sp>
    </p:spTree>
    <p:extLst>
      <p:ext uri="{BB962C8B-B14F-4D97-AF65-F5344CB8AC3E}">
        <p14:creationId xmlns:p14="http://schemas.microsoft.com/office/powerpoint/2010/main" val="240285116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41</a:t>
            </a:fld>
            <a:endParaRPr lang="de-DE"/>
          </a:p>
        </p:txBody>
      </p:sp>
    </p:spTree>
    <p:extLst>
      <p:ext uri="{BB962C8B-B14F-4D97-AF65-F5344CB8AC3E}">
        <p14:creationId xmlns:p14="http://schemas.microsoft.com/office/powerpoint/2010/main" val="39743420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42</a:t>
            </a:fld>
            <a:endParaRPr lang="de-DE"/>
          </a:p>
        </p:txBody>
      </p:sp>
    </p:spTree>
    <p:extLst>
      <p:ext uri="{BB962C8B-B14F-4D97-AF65-F5344CB8AC3E}">
        <p14:creationId xmlns:p14="http://schemas.microsoft.com/office/powerpoint/2010/main" val="159541216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91EBFD06-840E-465F-BEE3-A3A19D45DCF6}" type="slidenum">
              <a:rPr lang="de-DE" smtClean="0"/>
              <a:t>46</a:t>
            </a:fld>
            <a:endParaRPr lang="de-DE"/>
          </a:p>
        </p:txBody>
      </p:sp>
      <p:sp>
        <p:nvSpPr>
          <p:cNvPr id="5" name="Datumsplatzhalter 4"/>
          <p:cNvSpPr>
            <a:spLocks noGrp="1"/>
          </p:cNvSpPr>
          <p:nvPr>
            <p:ph type="dt" idx="11"/>
          </p:nvPr>
        </p:nvSpPr>
        <p:spPr/>
        <p:txBody>
          <a:bodyPr/>
          <a:lstStyle/>
          <a:p>
            <a:endParaRPr lang="de-DE"/>
          </a:p>
        </p:txBody>
      </p:sp>
    </p:spTree>
    <p:extLst>
      <p:ext uri="{BB962C8B-B14F-4D97-AF65-F5344CB8AC3E}">
        <p14:creationId xmlns:p14="http://schemas.microsoft.com/office/powerpoint/2010/main" val="513372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91EBFD06-840E-465F-BEE3-A3A19D45DCF6}" type="slidenum">
              <a:rPr lang="de-DE" smtClean="0"/>
              <a:t>6</a:t>
            </a:fld>
            <a:endParaRPr lang="de-DE"/>
          </a:p>
        </p:txBody>
      </p:sp>
    </p:spTree>
    <p:extLst>
      <p:ext uri="{BB962C8B-B14F-4D97-AF65-F5344CB8AC3E}">
        <p14:creationId xmlns:p14="http://schemas.microsoft.com/office/powerpoint/2010/main" val="23020391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91EBFD06-840E-465F-BEE3-A3A19D45DCF6}" type="slidenum">
              <a:rPr lang="de-DE" smtClean="0"/>
              <a:t>47</a:t>
            </a:fld>
            <a:endParaRPr lang="de-DE"/>
          </a:p>
        </p:txBody>
      </p:sp>
      <p:sp>
        <p:nvSpPr>
          <p:cNvPr id="5" name="Datumsplatzhalter 4"/>
          <p:cNvSpPr>
            <a:spLocks noGrp="1"/>
          </p:cNvSpPr>
          <p:nvPr>
            <p:ph type="dt" idx="11"/>
          </p:nvPr>
        </p:nvSpPr>
        <p:spPr/>
        <p:txBody>
          <a:bodyPr/>
          <a:lstStyle/>
          <a:p>
            <a:endParaRPr lang="de-DE"/>
          </a:p>
        </p:txBody>
      </p:sp>
    </p:spTree>
    <p:extLst>
      <p:ext uri="{BB962C8B-B14F-4D97-AF65-F5344CB8AC3E}">
        <p14:creationId xmlns:p14="http://schemas.microsoft.com/office/powerpoint/2010/main" val="244965180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91EBFD06-840E-465F-BEE3-A3A19D45DCF6}" type="slidenum">
              <a:rPr lang="de-DE" smtClean="0"/>
              <a:t>48</a:t>
            </a:fld>
            <a:endParaRPr lang="de-DE"/>
          </a:p>
        </p:txBody>
      </p:sp>
    </p:spTree>
    <p:extLst>
      <p:ext uri="{BB962C8B-B14F-4D97-AF65-F5344CB8AC3E}">
        <p14:creationId xmlns:p14="http://schemas.microsoft.com/office/powerpoint/2010/main" val="215701958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91EBFD06-840E-465F-BEE3-A3A19D45DCF6}" type="slidenum">
              <a:rPr lang="de-DE" smtClean="0"/>
              <a:t>49</a:t>
            </a:fld>
            <a:endParaRPr lang="de-DE"/>
          </a:p>
        </p:txBody>
      </p:sp>
      <p:sp>
        <p:nvSpPr>
          <p:cNvPr id="5" name="Datumsplatzhalter 4"/>
          <p:cNvSpPr>
            <a:spLocks noGrp="1"/>
          </p:cNvSpPr>
          <p:nvPr>
            <p:ph type="dt" idx="11"/>
          </p:nvPr>
        </p:nvSpPr>
        <p:spPr/>
        <p:txBody>
          <a:bodyPr/>
          <a:lstStyle/>
          <a:p>
            <a:endParaRPr lang="de-DE"/>
          </a:p>
        </p:txBody>
      </p:sp>
    </p:spTree>
    <p:extLst>
      <p:ext uri="{BB962C8B-B14F-4D97-AF65-F5344CB8AC3E}">
        <p14:creationId xmlns:p14="http://schemas.microsoft.com/office/powerpoint/2010/main" val="413539522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91EBFD06-840E-465F-BEE3-A3A19D45DCF6}" type="slidenum">
              <a:rPr lang="de-DE" smtClean="0"/>
              <a:t>50</a:t>
            </a:fld>
            <a:endParaRPr lang="de-DE"/>
          </a:p>
        </p:txBody>
      </p:sp>
      <p:sp>
        <p:nvSpPr>
          <p:cNvPr id="5" name="Datumsplatzhalter 4"/>
          <p:cNvSpPr>
            <a:spLocks noGrp="1"/>
          </p:cNvSpPr>
          <p:nvPr>
            <p:ph type="dt" idx="11"/>
          </p:nvPr>
        </p:nvSpPr>
        <p:spPr/>
        <p:txBody>
          <a:bodyPr/>
          <a:lstStyle/>
          <a:p>
            <a:endParaRPr lang="de-DE"/>
          </a:p>
        </p:txBody>
      </p:sp>
    </p:spTree>
    <p:extLst>
      <p:ext uri="{BB962C8B-B14F-4D97-AF65-F5344CB8AC3E}">
        <p14:creationId xmlns:p14="http://schemas.microsoft.com/office/powerpoint/2010/main" val="269143081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91EBFD06-840E-465F-BEE3-A3A19D45DCF6}" type="slidenum">
              <a:rPr lang="de-DE" smtClean="0"/>
              <a:t>51</a:t>
            </a:fld>
            <a:endParaRPr lang="de-DE"/>
          </a:p>
        </p:txBody>
      </p:sp>
    </p:spTree>
    <p:extLst>
      <p:ext uri="{BB962C8B-B14F-4D97-AF65-F5344CB8AC3E}">
        <p14:creationId xmlns:p14="http://schemas.microsoft.com/office/powerpoint/2010/main" val="29979745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91EBFD06-840E-465F-BEE3-A3A19D45DCF6}" type="slidenum">
              <a:rPr lang="de-DE" smtClean="0"/>
              <a:t>7</a:t>
            </a:fld>
            <a:endParaRPr lang="de-DE"/>
          </a:p>
        </p:txBody>
      </p:sp>
    </p:spTree>
    <p:extLst>
      <p:ext uri="{BB962C8B-B14F-4D97-AF65-F5344CB8AC3E}">
        <p14:creationId xmlns:p14="http://schemas.microsoft.com/office/powerpoint/2010/main" val="8734160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91EBFD06-840E-465F-BEE3-A3A19D45DCF6}" type="slidenum">
              <a:rPr lang="de-DE" smtClean="0"/>
              <a:t>8</a:t>
            </a:fld>
            <a:endParaRPr lang="de-DE"/>
          </a:p>
        </p:txBody>
      </p:sp>
    </p:spTree>
    <p:extLst>
      <p:ext uri="{BB962C8B-B14F-4D97-AF65-F5344CB8AC3E}">
        <p14:creationId xmlns:p14="http://schemas.microsoft.com/office/powerpoint/2010/main" val="3065040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10</a:t>
            </a:fld>
            <a:endParaRPr lang="de-DE"/>
          </a:p>
        </p:txBody>
      </p:sp>
    </p:spTree>
    <p:extLst>
      <p:ext uri="{BB962C8B-B14F-4D97-AF65-F5344CB8AC3E}">
        <p14:creationId xmlns:p14="http://schemas.microsoft.com/office/powerpoint/2010/main" val="25876716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11</a:t>
            </a:fld>
            <a:endParaRPr lang="de-DE"/>
          </a:p>
        </p:txBody>
      </p:sp>
    </p:spTree>
    <p:extLst>
      <p:ext uri="{BB962C8B-B14F-4D97-AF65-F5344CB8AC3E}">
        <p14:creationId xmlns:p14="http://schemas.microsoft.com/office/powerpoint/2010/main" val="732966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12</a:t>
            </a:fld>
            <a:endParaRPr lang="de-DE"/>
          </a:p>
        </p:txBody>
      </p:sp>
    </p:spTree>
    <p:extLst>
      <p:ext uri="{BB962C8B-B14F-4D97-AF65-F5344CB8AC3E}">
        <p14:creationId xmlns:p14="http://schemas.microsoft.com/office/powerpoint/2010/main" val="3375533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r>
              <a:rPr lang="de-DE" smtClean="0"/>
              <a:t>Einleitung der Verbändebeteiligung –  Soest, 08.12.2023</a:t>
            </a:r>
            <a:endParaRPr lang="de-DE" dirty="0"/>
          </a:p>
        </p:txBody>
      </p:sp>
      <p:sp>
        <p:nvSpPr>
          <p:cNvPr id="5" name="Fußzeilenplatzhalter 4"/>
          <p:cNvSpPr>
            <a:spLocks noGrp="1"/>
          </p:cNvSpPr>
          <p:nvPr>
            <p:ph type="ftr" sz="quarter" idx="11"/>
          </p:nvPr>
        </p:nvSpPr>
        <p:spPr/>
        <p:txBody>
          <a:bodyPr/>
          <a:lstStyle/>
          <a:p>
            <a:r>
              <a:rPr lang="de-DE"/>
              <a:t>Unterrichtsvorgabe für das Fach DGS</a:t>
            </a:r>
            <a:endParaRPr lang="de-DE" dirty="0"/>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634601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700808"/>
            <a:ext cx="8229600" cy="4248472"/>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smtClean="0"/>
              <a:t>Einleitung der Verbändebeteiligung –  Soest, 08.12.2023</a:t>
            </a:r>
            <a:endParaRPr lang="de-DE"/>
          </a:p>
        </p:txBody>
      </p:sp>
      <p:sp>
        <p:nvSpPr>
          <p:cNvPr id="5" name="Fußzeilenplatzhalter 4"/>
          <p:cNvSpPr>
            <a:spLocks noGrp="1"/>
          </p:cNvSpPr>
          <p:nvPr>
            <p:ph type="ftr" sz="quarter" idx="11"/>
          </p:nvPr>
        </p:nvSpPr>
        <p:spPr/>
        <p:txBody>
          <a:bodyPr/>
          <a:lstStyle/>
          <a:p>
            <a:r>
              <a:rPr lang="de-DE"/>
              <a:t>Unterrichtsvorgabe für das Fach DGS</a:t>
            </a:r>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2474806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700809"/>
            <a:ext cx="2057400" cy="4248472"/>
          </a:xfrm>
        </p:spPr>
        <p:txBody>
          <a:bodyPr vert="eaVert"/>
          <a:lstStyle/>
          <a:p>
            <a:r>
              <a:rPr lang="de-DE"/>
              <a:t>Titelmasterformat durch Klicken bearbeiten</a:t>
            </a:r>
            <a:endParaRPr lang="de-DE" dirty="0"/>
          </a:p>
        </p:txBody>
      </p:sp>
      <p:sp>
        <p:nvSpPr>
          <p:cNvPr id="3" name="Vertikaler Textplatzhalter 2"/>
          <p:cNvSpPr>
            <a:spLocks noGrp="1"/>
          </p:cNvSpPr>
          <p:nvPr>
            <p:ph type="body" orient="vert" idx="1"/>
          </p:nvPr>
        </p:nvSpPr>
        <p:spPr>
          <a:xfrm>
            <a:off x="457200" y="1700809"/>
            <a:ext cx="6019800" cy="4248472"/>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p:cNvSpPr>
            <a:spLocks noGrp="1"/>
          </p:cNvSpPr>
          <p:nvPr>
            <p:ph type="dt" sz="half" idx="10"/>
          </p:nvPr>
        </p:nvSpPr>
        <p:spPr/>
        <p:txBody>
          <a:bodyPr/>
          <a:lstStyle/>
          <a:p>
            <a:r>
              <a:rPr lang="de-DE" smtClean="0"/>
              <a:t>Einleitung der Verbändebeteiligung –  Soest, 08.12.2023</a:t>
            </a:r>
            <a:endParaRPr lang="de-DE"/>
          </a:p>
        </p:txBody>
      </p:sp>
      <p:sp>
        <p:nvSpPr>
          <p:cNvPr id="5" name="Fußzeilenplatzhalter 4"/>
          <p:cNvSpPr>
            <a:spLocks noGrp="1"/>
          </p:cNvSpPr>
          <p:nvPr>
            <p:ph type="ftr" sz="quarter" idx="11"/>
          </p:nvPr>
        </p:nvSpPr>
        <p:spPr/>
        <p:txBody>
          <a:bodyPr/>
          <a:lstStyle/>
          <a:p>
            <a:r>
              <a:rPr lang="de-DE"/>
              <a:t>Unterrichtsvorgabe für das Fach DGS</a:t>
            </a:r>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1964282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infacher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a:xfrm>
            <a:off x="457200" y="1700808"/>
            <a:ext cx="8229600" cy="4205064"/>
          </a:xfrm>
          <a:prstGeom prst="rect">
            <a:avLst/>
          </a:prstGeom>
          <a:solidFill>
            <a:srgbClr val="EFE0C8"/>
          </a:solidFill>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de-DE"/>
              <a:t>Textmasterformat bearbeiten</a:t>
            </a:r>
          </a:p>
        </p:txBody>
      </p:sp>
      <p:sp>
        <p:nvSpPr>
          <p:cNvPr id="4" name="Datumsplatzhalter 3"/>
          <p:cNvSpPr>
            <a:spLocks noGrp="1"/>
          </p:cNvSpPr>
          <p:nvPr>
            <p:ph type="dt" sz="half" idx="10"/>
          </p:nvPr>
        </p:nvSpPr>
        <p:spPr/>
        <p:txBody>
          <a:bodyPr/>
          <a:lstStyle/>
          <a:p>
            <a:r>
              <a:rPr lang="de-DE" smtClean="0"/>
              <a:t>Einleitung der Verbändebeteiligung –  Soest, 08.12.2023</a:t>
            </a:r>
            <a:endParaRPr lang="de-DE"/>
          </a:p>
        </p:txBody>
      </p:sp>
      <p:sp>
        <p:nvSpPr>
          <p:cNvPr id="5" name="Fußzeilenplatzhalter 4"/>
          <p:cNvSpPr>
            <a:spLocks noGrp="1"/>
          </p:cNvSpPr>
          <p:nvPr>
            <p:ph type="ftr" sz="quarter" idx="11"/>
          </p:nvPr>
        </p:nvSpPr>
        <p:spPr/>
        <p:txBody>
          <a:bodyPr/>
          <a:lstStyle/>
          <a:p>
            <a:r>
              <a:rPr lang="de-DE"/>
              <a:t>Unterrichtsvorgabe für das Fach DGS</a:t>
            </a:r>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744216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a:xfrm>
            <a:off x="457200" y="1700808"/>
            <a:ext cx="8229600" cy="4205064"/>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p>
            <a:r>
              <a:rPr lang="de-DE" smtClean="0"/>
              <a:t>Einleitung der Verbändebeteiligung –  Soest, 08.12.2023</a:t>
            </a:r>
            <a:endParaRPr lang="de-DE"/>
          </a:p>
        </p:txBody>
      </p:sp>
      <p:sp>
        <p:nvSpPr>
          <p:cNvPr id="5" name="Fußzeilenplatzhalter 4"/>
          <p:cNvSpPr>
            <a:spLocks noGrp="1"/>
          </p:cNvSpPr>
          <p:nvPr>
            <p:ph type="ftr" sz="quarter" idx="11"/>
          </p:nvPr>
        </p:nvSpPr>
        <p:spPr/>
        <p:txBody>
          <a:bodyPr/>
          <a:lstStyle/>
          <a:p>
            <a:r>
              <a:rPr lang="de-DE"/>
              <a:t>Unterrichtsvorgabe für das Fach DGS</a:t>
            </a:r>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542877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r>
              <a:rPr lang="de-DE" smtClean="0"/>
              <a:t>Einleitung der Verbändebeteiligung –  Soest, 08.12.2023</a:t>
            </a:r>
            <a:endParaRPr lang="de-DE"/>
          </a:p>
        </p:txBody>
      </p:sp>
      <p:sp>
        <p:nvSpPr>
          <p:cNvPr id="5" name="Fußzeilenplatzhalter 4"/>
          <p:cNvSpPr>
            <a:spLocks noGrp="1"/>
          </p:cNvSpPr>
          <p:nvPr>
            <p:ph type="ftr" sz="quarter" idx="11"/>
          </p:nvPr>
        </p:nvSpPr>
        <p:spPr/>
        <p:txBody>
          <a:bodyPr/>
          <a:lstStyle/>
          <a:p>
            <a:r>
              <a:rPr lang="de-DE"/>
              <a:t>Unterrichtsvorgabe für das Fach DGS</a:t>
            </a:r>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1676187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700808"/>
            <a:ext cx="4038600" cy="417646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700808"/>
            <a:ext cx="4038600" cy="417646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r>
              <a:rPr lang="de-DE" smtClean="0"/>
              <a:t>Einleitung der Verbändebeteiligung –  Soest, 08.12.2023</a:t>
            </a:r>
            <a:endParaRPr lang="de-DE"/>
          </a:p>
        </p:txBody>
      </p:sp>
      <p:sp>
        <p:nvSpPr>
          <p:cNvPr id="6" name="Fußzeilenplatzhalter 5"/>
          <p:cNvSpPr>
            <a:spLocks noGrp="1"/>
          </p:cNvSpPr>
          <p:nvPr>
            <p:ph type="ftr" sz="quarter" idx="11"/>
          </p:nvPr>
        </p:nvSpPr>
        <p:spPr/>
        <p:txBody>
          <a:bodyPr/>
          <a:lstStyle/>
          <a:p>
            <a:r>
              <a:rPr lang="de-DE"/>
              <a:t>Unterrichtsvorgabe für das Fach DGS</a:t>
            </a:r>
          </a:p>
        </p:txBody>
      </p:sp>
      <p:sp>
        <p:nvSpPr>
          <p:cNvPr id="7" name="Foliennummernplatzhalter 6"/>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3973358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628801"/>
            <a:ext cx="4040188" cy="54607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70239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5" name="Textplatzhalter 4"/>
          <p:cNvSpPr>
            <a:spLocks noGrp="1"/>
          </p:cNvSpPr>
          <p:nvPr>
            <p:ph type="body" sz="quarter" idx="3"/>
          </p:nvPr>
        </p:nvSpPr>
        <p:spPr>
          <a:xfrm>
            <a:off x="4645025" y="1628801"/>
            <a:ext cx="4041775" cy="54607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70239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Datumsplatzhalter 6"/>
          <p:cNvSpPr>
            <a:spLocks noGrp="1"/>
          </p:cNvSpPr>
          <p:nvPr>
            <p:ph type="dt" sz="half" idx="10"/>
          </p:nvPr>
        </p:nvSpPr>
        <p:spPr/>
        <p:txBody>
          <a:bodyPr/>
          <a:lstStyle/>
          <a:p>
            <a:r>
              <a:rPr lang="de-DE" smtClean="0"/>
              <a:t>Einleitung der Verbändebeteiligung –  Soest, 08.12.2023</a:t>
            </a:r>
            <a:endParaRPr lang="de-DE"/>
          </a:p>
        </p:txBody>
      </p:sp>
      <p:sp>
        <p:nvSpPr>
          <p:cNvPr id="8" name="Fußzeilenplatzhalter 7"/>
          <p:cNvSpPr>
            <a:spLocks noGrp="1"/>
          </p:cNvSpPr>
          <p:nvPr>
            <p:ph type="ftr" sz="quarter" idx="11"/>
          </p:nvPr>
        </p:nvSpPr>
        <p:spPr/>
        <p:txBody>
          <a:bodyPr/>
          <a:lstStyle/>
          <a:p>
            <a:r>
              <a:rPr lang="de-DE"/>
              <a:t>Unterrichtsvorgabe für das Fach DGS</a:t>
            </a:r>
          </a:p>
        </p:txBody>
      </p:sp>
      <p:sp>
        <p:nvSpPr>
          <p:cNvPr id="9" name="Foliennummernplatzhalter 8"/>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2066295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r>
              <a:rPr lang="de-DE" smtClean="0"/>
              <a:t>Einleitung der Verbändebeteiligung –  Soest, 08.12.2023</a:t>
            </a:r>
            <a:endParaRPr lang="de-DE"/>
          </a:p>
        </p:txBody>
      </p:sp>
      <p:sp>
        <p:nvSpPr>
          <p:cNvPr id="4" name="Fußzeilenplatzhalter 3"/>
          <p:cNvSpPr>
            <a:spLocks noGrp="1"/>
          </p:cNvSpPr>
          <p:nvPr>
            <p:ph type="ftr" sz="quarter" idx="11"/>
          </p:nvPr>
        </p:nvSpPr>
        <p:spPr/>
        <p:txBody>
          <a:bodyPr/>
          <a:lstStyle/>
          <a:p>
            <a:r>
              <a:rPr lang="de-DE"/>
              <a:t>Unterrichtsvorgabe für das Fach DGS</a:t>
            </a:r>
          </a:p>
        </p:txBody>
      </p:sp>
      <p:sp>
        <p:nvSpPr>
          <p:cNvPr id="5" name="Foliennummernplatzhalter 4"/>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4183604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smtClean="0"/>
              <a:t>Einleitung der Verbändebeteiligung –  Soest, 08.12.2023</a:t>
            </a:r>
            <a:endParaRPr lang="de-DE"/>
          </a:p>
        </p:txBody>
      </p:sp>
      <p:sp>
        <p:nvSpPr>
          <p:cNvPr id="3" name="Fußzeilenplatzhalter 2"/>
          <p:cNvSpPr>
            <a:spLocks noGrp="1"/>
          </p:cNvSpPr>
          <p:nvPr>
            <p:ph type="ftr" sz="quarter" idx="11"/>
          </p:nvPr>
        </p:nvSpPr>
        <p:spPr/>
        <p:txBody>
          <a:bodyPr/>
          <a:lstStyle/>
          <a:p>
            <a:r>
              <a:rPr lang="de-DE"/>
              <a:t>Unterrichtsvorgabe für das Fach DGS</a:t>
            </a:r>
          </a:p>
        </p:txBody>
      </p:sp>
      <p:sp>
        <p:nvSpPr>
          <p:cNvPr id="4" name="Foliennummernplatzhalter 3"/>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1490744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1772817"/>
            <a:ext cx="5486400" cy="295475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de-DE" dirty="0"/>
          </a:p>
        </p:txBody>
      </p:sp>
      <p:sp>
        <p:nvSpPr>
          <p:cNvPr id="4" name="Textplatzhalter 3"/>
          <p:cNvSpPr>
            <a:spLocks noGrp="1"/>
          </p:cNvSpPr>
          <p:nvPr>
            <p:ph type="body" sz="half" idx="2"/>
          </p:nvPr>
        </p:nvSpPr>
        <p:spPr>
          <a:xfrm>
            <a:off x="1792288" y="5367338"/>
            <a:ext cx="5486400" cy="58194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r>
              <a:rPr lang="de-DE" smtClean="0"/>
              <a:t>Einleitung der Verbändebeteiligung –  Soest, 08.12.2023</a:t>
            </a:r>
            <a:endParaRPr lang="de-DE"/>
          </a:p>
        </p:txBody>
      </p:sp>
      <p:sp>
        <p:nvSpPr>
          <p:cNvPr id="6" name="Fußzeilenplatzhalter 5"/>
          <p:cNvSpPr>
            <a:spLocks noGrp="1"/>
          </p:cNvSpPr>
          <p:nvPr>
            <p:ph type="ftr" sz="quarter" idx="11"/>
          </p:nvPr>
        </p:nvSpPr>
        <p:spPr/>
        <p:txBody>
          <a:bodyPr/>
          <a:lstStyle/>
          <a:p>
            <a:r>
              <a:rPr lang="de-DE"/>
              <a:t>Unterrichtsvorgabe für das Fach DGS</a:t>
            </a:r>
          </a:p>
        </p:txBody>
      </p:sp>
      <p:sp>
        <p:nvSpPr>
          <p:cNvPr id="7" name="Foliennummernplatzhalter 6"/>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1193871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1124744"/>
            <a:ext cx="8229600" cy="360040"/>
          </a:xfrm>
          <a:prstGeom prst="rect">
            <a:avLst/>
          </a:prstGeom>
        </p:spPr>
        <p:txBody>
          <a:bodyPr vert="horz" lIns="91440" tIns="45720" rIns="91440" bIns="45720" rtlCol="0" anchor="ctr">
            <a:noAutofit/>
          </a:bodyPr>
          <a:lstStyle/>
          <a:p>
            <a:r>
              <a:rPr lang="de-DE" dirty="0"/>
              <a:t>Titelmasterformat durch Klicken bearbeiten</a:t>
            </a:r>
          </a:p>
        </p:txBody>
      </p:sp>
      <p:sp>
        <p:nvSpPr>
          <p:cNvPr id="4" name="Datumsplatzhalter 3"/>
          <p:cNvSpPr>
            <a:spLocks noGrp="1"/>
          </p:cNvSpPr>
          <p:nvPr>
            <p:ph type="dt" sz="half" idx="2"/>
          </p:nvPr>
        </p:nvSpPr>
        <p:spPr>
          <a:xfrm>
            <a:off x="457200" y="6356350"/>
            <a:ext cx="2818656" cy="365125"/>
          </a:xfrm>
          <a:prstGeom prst="rect">
            <a:avLst/>
          </a:prstGeom>
        </p:spPr>
        <p:txBody>
          <a:bodyPr vert="horz" lIns="91440" tIns="45720" rIns="91440" bIns="45720" rtlCol="0" anchor="ctr"/>
          <a:lstStyle>
            <a:lvl1pPr algn="l">
              <a:defRPr sz="1200">
                <a:solidFill>
                  <a:schemeClr val="tx1">
                    <a:lumMod val="50000"/>
                    <a:lumOff val="50000"/>
                  </a:schemeClr>
                </a:solidFill>
              </a:defRPr>
            </a:lvl1pPr>
          </a:lstStyle>
          <a:p>
            <a:r>
              <a:rPr lang="de-DE" smtClean="0"/>
              <a:t>Einleitung der Verbändebeteiligung –  Soest, 08.12.2023</a:t>
            </a:r>
            <a:endParaRPr lang="de-DE" dirty="0"/>
          </a:p>
        </p:txBody>
      </p:sp>
      <p:sp>
        <p:nvSpPr>
          <p:cNvPr id="5" name="Fußzeilenplatzhalter 4"/>
          <p:cNvSpPr>
            <a:spLocks noGrp="1"/>
          </p:cNvSpPr>
          <p:nvPr>
            <p:ph type="ftr" sz="quarter" idx="3"/>
          </p:nvPr>
        </p:nvSpPr>
        <p:spPr>
          <a:xfrm>
            <a:off x="3419872" y="6356350"/>
            <a:ext cx="29523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Unterrichtsvorgabe für das Fach DGS</a:t>
            </a:r>
            <a:endParaRPr lang="de-DE" dirty="0"/>
          </a:p>
        </p:txBody>
      </p:sp>
      <p:sp>
        <p:nvSpPr>
          <p:cNvPr id="6" name="Foliennummernplatzhalter 5"/>
          <p:cNvSpPr>
            <a:spLocks noGrp="1"/>
          </p:cNvSpPr>
          <p:nvPr>
            <p:ph type="sldNum" sz="quarter" idx="4"/>
          </p:nvPr>
        </p:nvSpPr>
        <p:spPr>
          <a:xfrm>
            <a:off x="8100392" y="6356350"/>
            <a:ext cx="58640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2A4277-7E7A-4AAF-BFC7-47646BF5CD0C}" type="slidenum">
              <a:rPr lang="de-DE" smtClean="0"/>
              <a:t>‹Nr.›</a:t>
            </a:fld>
            <a:endParaRPr lang="de-DE"/>
          </a:p>
        </p:txBody>
      </p:sp>
      <p:sp>
        <p:nvSpPr>
          <p:cNvPr id="10" name="Textplatzhalter 2"/>
          <p:cNvSpPr>
            <a:spLocks noGrp="1"/>
          </p:cNvSpPr>
          <p:nvPr>
            <p:ph type="body" idx="1"/>
          </p:nvPr>
        </p:nvSpPr>
        <p:spPr>
          <a:xfrm>
            <a:off x="457200" y="1700809"/>
            <a:ext cx="8229600" cy="4248472"/>
          </a:xfrm>
          <a:prstGeom prst="rect">
            <a:avLst/>
          </a:prstGeom>
          <a:solidFill>
            <a:schemeClr val="bg1"/>
          </a:solidFill>
          <a:effectLst/>
        </p:spPr>
        <p:txBody>
          <a:bodyPr vert="horz" lIns="91440" tIns="45720" rIns="9144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pic>
        <p:nvPicPr>
          <p:cNvPr id="11" name="Picture 2" descr="Logo QUA-LiS NRW"/>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4507" y="341329"/>
            <a:ext cx="2153277" cy="617485"/>
          </a:xfrm>
          <a:prstGeom prst="rect">
            <a:avLst/>
          </a:prstGeom>
          <a:noFill/>
          <a:extLst>
            <a:ext uri="{909E8E84-426E-40DD-AFC4-6F175D3DCCD1}">
              <a14:hiddenFill xmlns:a14="http://schemas.microsoft.com/office/drawing/2010/main">
                <a:solidFill>
                  <a:srgbClr val="FFFFFF"/>
                </a:solidFill>
              </a14:hiddenFill>
            </a:ext>
          </a:extLst>
        </p:spPr>
      </p:pic>
      <p:cxnSp>
        <p:nvCxnSpPr>
          <p:cNvPr id="13" name="Gerade Verbindung 12"/>
          <p:cNvCxnSpPr/>
          <p:nvPr/>
        </p:nvCxnSpPr>
        <p:spPr>
          <a:xfrm>
            <a:off x="467544" y="1556792"/>
            <a:ext cx="8208912" cy="0"/>
          </a:xfrm>
          <a:prstGeom prst="line">
            <a:avLst/>
          </a:prstGeom>
          <a:ln/>
        </p:spPr>
        <p:style>
          <a:lnRef idx="2">
            <a:schemeClr val="accent6"/>
          </a:lnRef>
          <a:fillRef idx="0">
            <a:schemeClr val="accent6"/>
          </a:fillRef>
          <a:effectRef idx="1">
            <a:schemeClr val="accent6"/>
          </a:effectRef>
          <a:fontRef idx="minor">
            <a:schemeClr val="tx1"/>
          </a:fontRef>
        </p:style>
      </p:cxnSp>
      <p:sp>
        <p:nvSpPr>
          <p:cNvPr id="14" name="CustomShape 6"/>
          <p:cNvSpPr/>
          <p:nvPr/>
        </p:nvSpPr>
        <p:spPr>
          <a:xfrm>
            <a:off x="0" y="6060575"/>
            <a:ext cx="2987640" cy="143640"/>
          </a:xfrm>
          <a:prstGeom prst="rect">
            <a:avLst/>
          </a:prstGeom>
          <a:gradFill>
            <a:gsLst>
              <a:gs pos="0">
                <a:srgbClr val="008000"/>
              </a:gs>
              <a:gs pos="100000">
                <a:srgbClr val="FFFFCC"/>
              </a:gs>
            </a:gsLst>
            <a:lin ang="0"/>
          </a:gradFill>
          <a:ln w="25560">
            <a:noFill/>
          </a:ln>
        </p:spPr>
      </p:sp>
      <p:sp>
        <p:nvSpPr>
          <p:cNvPr id="15" name="CustomShape 8"/>
          <p:cNvSpPr/>
          <p:nvPr/>
        </p:nvSpPr>
        <p:spPr>
          <a:xfrm>
            <a:off x="3090600" y="6060575"/>
            <a:ext cx="2987640" cy="143640"/>
          </a:xfrm>
          <a:prstGeom prst="rect">
            <a:avLst/>
          </a:prstGeom>
          <a:gradFill>
            <a:gsLst>
              <a:gs pos="0">
                <a:srgbClr val="808080"/>
              </a:gs>
              <a:gs pos="100000">
                <a:srgbClr val="FFFFCC"/>
              </a:gs>
            </a:gsLst>
            <a:lin ang="0"/>
          </a:gradFill>
          <a:ln w="25560">
            <a:noFill/>
          </a:ln>
        </p:spPr>
      </p:sp>
      <p:sp>
        <p:nvSpPr>
          <p:cNvPr id="16" name="Rechteck 15"/>
          <p:cNvSpPr/>
          <p:nvPr/>
        </p:nvSpPr>
        <p:spPr>
          <a:xfrm>
            <a:off x="6158160" y="6060640"/>
            <a:ext cx="2988000" cy="144016"/>
          </a:xfrm>
          <a:prstGeom prst="rect">
            <a:avLst/>
          </a:prstGeom>
          <a:gradFill flip="none" rotWithShape="1">
            <a:gsLst>
              <a:gs pos="1000">
                <a:srgbClr val="FFFFCC"/>
              </a:gs>
              <a:gs pos="100000">
                <a:srgbClr val="FF0000"/>
              </a:gs>
              <a:gs pos="100000">
                <a:srgbClr val="D1C39F"/>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027" name="Picture 3" descr="V:\QUA-LIS\Formulare und Muster\AbsenderKennungMSB neu-farbig.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652121" y="407495"/>
            <a:ext cx="3024336" cy="6196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4359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7" r:id="rId9"/>
    <p:sldLayoutId id="2147483658" r:id="rId10"/>
    <p:sldLayoutId id="2147483659" r:id="rId11"/>
  </p:sldLayoutIdLst>
  <p:hf hdr="0" dt="0"/>
  <p:txStyles>
    <p:titleStyle>
      <a:lvl1pPr algn="l" defTabSz="914400" rtl="0" eaLnBrk="1" latinLnBrk="0" hangingPunct="1">
        <a:spcBef>
          <a:spcPct val="0"/>
        </a:spcBef>
        <a:buNone/>
        <a:defRPr sz="3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988840"/>
            <a:ext cx="7772400" cy="1470025"/>
          </a:xfrm>
        </p:spPr>
        <p:txBody>
          <a:bodyPr/>
          <a:lstStyle/>
          <a:p>
            <a:pPr algn="ctr"/>
            <a:r>
              <a:rPr lang="de-DE" dirty="0"/>
              <a:t/>
            </a:r>
            <a:br>
              <a:rPr lang="de-DE" dirty="0"/>
            </a:br>
            <a:r>
              <a:rPr lang="de-DE" dirty="0"/>
              <a:t/>
            </a:r>
            <a:br>
              <a:rPr lang="de-DE" dirty="0"/>
            </a:br>
            <a:r>
              <a:rPr lang="de-DE" dirty="0"/>
              <a:t/>
            </a:r>
            <a:br>
              <a:rPr lang="de-DE" dirty="0"/>
            </a:br>
            <a:r>
              <a:rPr lang="de-DE" sz="3000" dirty="0"/>
              <a:t>Unterrichtsvorgabe für den Förderschwerpunkt Hören und Kommunikation an Schulen in Nordrhein-Westfalen</a:t>
            </a:r>
            <a:br>
              <a:rPr lang="de-DE" sz="3000" dirty="0"/>
            </a:br>
            <a:r>
              <a:rPr lang="de-DE" sz="3000" dirty="0"/>
              <a:t>für das Fach Deutsche Gebärdensprache (DGS)</a:t>
            </a:r>
            <a:br>
              <a:rPr lang="de-DE" sz="3000" dirty="0"/>
            </a:br>
            <a:endParaRPr lang="de-DE" sz="3000" dirty="0"/>
          </a:p>
        </p:txBody>
      </p:sp>
    </p:spTree>
    <p:extLst>
      <p:ext uri="{BB962C8B-B14F-4D97-AF65-F5344CB8AC3E}">
        <p14:creationId xmlns:p14="http://schemas.microsoft.com/office/powerpoint/2010/main" val="3070786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a:t>Gestaltungsprinzipien (I)</a:t>
            </a:r>
          </a:p>
        </p:txBody>
      </p:sp>
      <p:sp>
        <p:nvSpPr>
          <p:cNvPr id="3" name="Inhaltsplatzhalter 2"/>
          <p:cNvSpPr>
            <a:spLocks noGrp="1"/>
          </p:cNvSpPr>
          <p:nvPr>
            <p:ph idx="1"/>
          </p:nvPr>
        </p:nvSpPr>
        <p:spPr>
          <a:xfrm>
            <a:off x="457200" y="1700808"/>
            <a:ext cx="8229600" cy="4205064"/>
          </a:xfrm>
        </p:spPr>
        <p:txBody>
          <a:bodyPr>
            <a:normAutofit/>
          </a:bodyPr>
          <a:lstStyle/>
          <a:p>
            <a:pPr marL="0" indent="0">
              <a:buNone/>
            </a:pPr>
            <a:r>
              <a:rPr lang="de-DE" sz="2400" dirty="0"/>
              <a:t>Die Unterrichtsvorgabe formuliert</a:t>
            </a:r>
          </a:p>
          <a:p>
            <a:r>
              <a:rPr lang="de-DE" sz="2400" dirty="0"/>
              <a:t>landesweit verbindliche Standards für das Fach DGS als Bildungssprache, </a:t>
            </a:r>
          </a:p>
          <a:p>
            <a:r>
              <a:rPr lang="de-DE" sz="2400" dirty="0"/>
              <a:t>den fachlichen Kern der dafür erforderlichen Kompetenzen einschließlich zugrunde liegender Wissensbestände, auch bezogen auf kulturelle Merkmale der Gebärdensprachgemeinschaft,</a:t>
            </a:r>
          </a:p>
          <a:p>
            <a:r>
              <a:rPr lang="de-DE" sz="2400" i="1" dirty="0"/>
              <a:t>keine</a:t>
            </a:r>
            <a:r>
              <a:rPr lang="de-DE" sz="2400" dirty="0"/>
              <a:t> Aussagen zur konkreten Gestaltung und Durchführung des Unterrichts.</a:t>
            </a:r>
            <a:br>
              <a:rPr lang="de-DE" sz="2400" dirty="0"/>
            </a:br>
            <a:r>
              <a:rPr lang="de-DE" sz="2400" dirty="0"/>
              <a:t>(Dies ist Aufgabe des schulinternen Lehrplans.)</a:t>
            </a:r>
          </a:p>
        </p:txBody>
      </p:sp>
      <p:sp>
        <p:nvSpPr>
          <p:cNvPr id="6" name="Foliennummernplatzhalter 5"/>
          <p:cNvSpPr>
            <a:spLocks noGrp="1"/>
          </p:cNvSpPr>
          <p:nvPr>
            <p:ph type="sldNum" sz="quarter" idx="12"/>
          </p:nvPr>
        </p:nvSpPr>
        <p:spPr/>
        <p:txBody>
          <a:bodyPr/>
          <a:lstStyle/>
          <a:p>
            <a:fld id="{512A4277-7E7A-4AAF-BFC7-47646BF5CD0C}" type="slidenum">
              <a:rPr lang="de-DE" smtClean="0"/>
              <a:t>10</a:t>
            </a:fld>
            <a:endParaRPr lang="de-DE"/>
          </a:p>
        </p:txBody>
      </p:sp>
      <p:sp>
        <p:nvSpPr>
          <p:cNvPr id="8" name="Fußzeilenplatzhalter 6"/>
          <p:cNvSpPr>
            <a:spLocks noGrp="1"/>
          </p:cNvSpPr>
          <p:nvPr>
            <p:ph type="ftr" sz="quarter" idx="4294967295"/>
          </p:nvPr>
        </p:nvSpPr>
        <p:spPr>
          <a:xfrm>
            <a:off x="3347864" y="6226224"/>
            <a:ext cx="2880320" cy="620688"/>
          </a:xfrm>
        </p:spPr>
        <p:txBody>
          <a:bodyPr vert="horz" lIns="91440" tIns="45720" rIns="91440" bIns="45720" rtlCol="0" anchor="ctr"/>
          <a:lstStyle/>
          <a:p>
            <a:pPr algn="l"/>
            <a:r>
              <a:rPr lang="de-DE"/>
              <a:t>Unterrichtsvorgabe für das Fach DGS</a:t>
            </a:r>
            <a:endParaRPr lang="de-DE" dirty="0"/>
          </a:p>
        </p:txBody>
      </p:sp>
    </p:spTree>
    <p:extLst>
      <p:ext uri="{BB962C8B-B14F-4D97-AF65-F5344CB8AC3E}">
        <p14:creationId xmlns:p14="http://schemas.microsoft.com/office/powerpoint/2010/main" val="1839805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a:t>Gestaltungsprinzipien (II)</a:t>
            </a:r>
            <a:r>
              <a:rPr lang="de-DE" sz="2400" dirty="0"/>
              <a:t> </a:t>
            </a:r>
          </a:p>
        </p:txBody>
      </p:sp>
      <p:sp>
        <p:nvSpPr>
          <p:cNvPr id="3" name="Inhaltsplatzhalter 2"/>
          <p:cNvSpPr>
            <a:spLocks noGrp="1"/>
          </p:cNvSpPr>
          <p:nvPr>
            <p:ph idx="1"/>
          </p:nvPr>
        </p:nvSpPr>
        <p:spPr>
          <a:xfrm>
            <a:off x="457200" y="1620714"/>
            <a:ext cx="8229600" cy="4205064"/>
          </a:xfrm>
        </p:spPr>
        <p:txBody>
          <a:bodyPr>
            <a:normAutofit/>
          </a:bodyPr>
          <a:lstStyle/>
          <a:p>
            <a:r>
              <a:rPr lang="de-DE" sz="2400" dirty="0"/>
              <a:t>Die Unterrichtsvorgabe umfasst Kompetenzbeschreibungen auf </a:t>
            </a:r>
            <a:r>
              <a:rPr lang="de-DE" sz="2400" u="sng" dirty="0"/>
              <a:t>fünf Niveaustufen</a:t>
            </a:r>
            <a:r>
              <a:rPr lang="de-DE" sz="2400" dirty="0"/>
              <a:t>, mit dem Ziel, ein bildungssprachliches Niveau bis zum Mittleren Schulabschluss (B2 orientiert am </a:t>
            </a:r>
            <a:r>
              <a:rPr lang="de-DE" sz="2400" dirty="0" err="1"/>
              <a:t>GeR</a:t>
            </a:r>
            <a:r>
              <a:rPr lang="de-DE" sz="2400" dirty="0"/>
              <a:t>) zu erreichen.</a:t>
            </a:r>
          </a:p>
          <a:p>
            <a:pPr marL="0" indent="0">
              <a:buNone/>
            </a:pPr>
            <a:endParaRPr lang="de-DE" sz="2400" dirty="0"/>
          </a:p>
          <a:p>
            <a:r>
              <a:rPr lang="de-DE" sz="2400" dirty="0"/>
              <a:t>Diese curriculare Stufung legt fest, welche Kompetenzen zum Übergang in die nächste Stufe erworben werden sollen.</a:t>
            </a:r>
          </a:p>
          <a:p>
            <a:pPr marL="0" indent="0">
              <a:buNone/>
            </a:pPr>
            <a:r>
              <a:rPr lang="de-DE" sz="2400" dirty="0"/>
              <a:t>               	Diese Struktur sichert eine Einschätzung des 		individuellen Lern- und Entwicklungsstandes 		und einen zielgerichteten Kompetenzerwerb.</a:t>
            </a:r>
          </a:p>
          <a:p>
            <a:endParaRPr lang="de-DE" sz="2600" dirty="0"/>
          </a:p>
        </p:txBody>
      </p:sp>
      <p:sp>
        <p:nvSpPr>
          <p:cNvPr id="6" name="Foliennummernplatzhalter 5"/>
          <p:cNvSpPr>
            <a:spLocks noGrp="1"/>
          </p:cNvSpPr>
          <p:nvPr>
            <p:ph type="sldNum" sz="quarter" idx="12"/>
          </p:nvPr>
        </p:nvSpPr>
        <p:spPr/>
        <p:txBody>
          <a:bodyPr/>
          <a:lstStyle/>
          <a:p>
            <a:fld id="{512A4277-7E7A-4AAF-BFC7-47646BF5CD0C}" type="slidenum">
              <a:rPr lang="de-DE" smtClean="0"/>
              <a:t>11</a:t>
            </a:fld>
            <a:endParaRPr lang="de-DE"/>
          </a:p>
        </p:txBody>
      </p:sp>
      <p:sp>
        <p:nvSpPr>
          <p:cNvPr id="8" name="Fußzeilenplatzhalter 6"/>
          <p:cNvSpPr>
            <a:spLocks noGrp="1"/>
          </p:cNvSpPr>
          <p:nvPr>
            <p:ph type="ftr" sz="quarter" idx="4294967295"/>
          </p:nvPr>
        </p:nvSpPr>
        <p:spPr>
          <a:xfrm>
            <a:off x="3347864" y="6226224"/>
            <a:ext cx="2880320" cy="620688"/>
          </a:xfrm>
        </p:spPr>
        <p:txBody>
          <a:bodyPr vert="horz" lIns="91440" tIns="45720" rIns="91440" bIns="45720" rtlCol="0" anchor="ctr"/>
          <a:lstStyle/>
          <a:p>
            <a:pPr algn="l"/>
            <a:r>
              <a:rPr lang="de-DE"/>
              <a:t>Unterrichtsvorgabe für das Fach DGS</a:t>
            </a:r>
            <a:endParaRPr lang="de-DE" dirty="0"/>
          </a:p>
        </p:txBody>
      </p:sp>
      <p:sp>
        <p:nvSpPr>
          <p:cNvPr id="5" name="Pfeil: nach rechts 4">
            <a:extLst>
              <a:ext uri="{FF2B5EF4-FFF2-40B4-BE49-F238E27FC236}">
                <a16:creationId xmlns:a16="http://schemas.microsoft.com/office/drawing/2014/main" id="{479E9407-DD14-8417-C0D8-AC338FE6D398}"/>
              </a:ext>
            </a:extLst>
          </p:cNvPr>
          <p:cNvSpPr/>
          <p:nvPr/>
        </p:nvSpPr>
        <p:spPr>
          <a:xfrm>
            <a:off x="1115616" y="4293096"/>
            <a:ext cx="978408" cy="484632"/>
          </a:xfrm>
          <a:prstGeom prst="rightArrow">
            <a:avLst/>
          </a:prstGeom>
          <a:noFill/>
          <a:ln>
            <a:solidFill>
              <a:srgbClr val="DA8F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753500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a:t>Gestaltungsprinzipien (III)</a:t>
            </a:r>
            <a:endParaRPr lang="de-DE" sz="2400" dirty="0"/>
          </a:p>
        </p:txBody>
      </p:sp>
      <p:sp>
        <p:nvSpPr>
          <p:cNvPr id="6" name="Foliennummernplatzhalter 5"/>
          <p:cNvSpPr>
            <a:spLocks noGrp="1"/>
          </p:cNvSpPr>
          <p:nvPr>
            <p:ph type="sldNum" sz="quarter" idx="12"/>
          </p:nvPr>
        </p:nvSpPr>
        <p:spPr/>
        <p:txBody>
          <a:bodyPr/>
          <a:lstStyle/>
          <a:p>
            <a:fld id="{512A4277-7E7A-4AAF-BFC7-47646BF5CD0C}" type="slidenum">
              <a:rPr lang="de-DE" smtClean="0"/>
              <a:t>12</a:t>
            </a:fld>
            <a:endParaRPr lang="de-DE"/>
          </a:p>
        </p:txBody>
      </p:sp>
      <p:sp>
        <p:nvSpPr>
          <p:cNvPr id="8" name="Fußzeilenplatzhalter 6"/>
          <p:cNvSpPr>
            <a:spLocks noGrp="1"/>
          </p:cNvSpPr>
          <p:nvPr>
            <p:ph type="ftr" sz="quarter" idx="4294967295"/>
          </p:nvPr>
        </p:nvSpPr>
        <p:spPr>
          <a:xfrm>
            <a:off x="3347864" y="6226224"/>
            <a:ext cx="2880320" cy="620688"/>
          </a:xfrm>
        </p:spPr>
        <p:txBody>
          <a:bodyPr vert="horz" lIns="91440" tIns="45720" rIns="91440" bIns="45720" rtlCol="0" anchor="ctr"/>
          <a:lstStyle/>
          <a:p>
            <a:pPr algn="l"/>
            <a:r>
              <a:rPr lang="de-DE"/>
              <a:t>Unterrichtsvorgabe für das Fach DGS</a:t>
            </a:r>
            <a:endParaRPr lang="de-DE" dirty="0"/>
          </a:p>
        </p:txBody>
      </p:sp>
      <p:sp>
        <p:nvSpPr>
          <p:cNvPr id="5" name="Inhaltsplatzhalter 2">
            <a:extLst>
              <a:ext uri="{FF2B5EF4-FFF2-40B4-BE49-F238E27FC236}">
                <a16:creationId xmlns:a16="http://schemas.microsoft.com/office/drawing/2014/main" id="{638EBDA3-084E-FDFF-3487-1524ECAD26DF}"/>
              </a:ext>
            </a:extLst>
          </p:cNvPr>
          <p:cNvSpPr>
            <a:spLocks noGrp="1"/>
          </p:cNvSpPr>
          <p:nvPr>
            <p:ph idx="1"/>
          </p:nvPr>
        </p:nvSpPr>
        <p:spPr>
          <a:xfrm>
            <a:off x="457200" y="1700213"/>
            <a:ext cx="8229600" cy="4205287"/>
          </a:xfrm>
        </p:spPr>
        <p:txBody>
          <a:bodyPr>
            <a:normAutofit/>
          </a:bodyPr>
          <a:lstStyle/>
          <a:p>
            <a:pPr>
              <a:lnSpc>
                <a:spcPct val="90000"/>
              </a:lnSpc>
              <a:spcBef>
                <a:spcPts val="0"/>
              </a:spcBef>
              <a:defRPr lang="de-DE" sz="2800" b="0" i="0" u="none" strike="noStrike" kern="1" spc="0" baseline="0">
                <a:solidFill>
                  <a:schemeClr val="tx1"/>
                </a:solidFill>
                <a:latin typeface="Calibri" pitchFamily="2" charset="0"/>
                <a:ea typeface="Calibri" pitchFamily="2" charset="0"/>
                <a:cs typeface="Calibri" pitchFamily="2" charset="0"/>
              </a:defRPr>
            </a:pPr>
            <a:r>
              <a:rPr lang="de-DE" sz="2400" dirty="0"/>
              <a:t>Übernahme des allgemeinen Kompetenzmodells der (Kern-) Lehrpläne der modernen Fremdsprachen in allgemeinbildenden Schulen.</a:t>
            </a:r>
            <a:br>
              <a:rPr lang="de-DE" sz="2400" dirty="0"/>
            </a:br>
            <a:endParaRPr lang="de-DE" sz="2400" dirty="0"/>
          </a:p>
          <a:p>
            <a:pPr>
              <a:lnSpc>
                <a:spcPct val="90000"/>
              </a:lnSpc>
              <a:spcBef>
                <a:spcPts val="0"/>
              </a:spcBef>
              <a:defRPr lang="de-DE" sz="2800" b="0" i="0" u="none" strike="noStrike" kern="1" spc="0" baseline="0">
                <a:solidFill>
                  <a:schemeClr val="tx1"/>
                </a:solidFill>
                <a:latin typeface="Calibri" pitchFamily="2" charset="0"/>
                <a:ea typeface="Calibri" pitchFamily="2" charset="0"/>
                <a:cs typeface="Calibri" pitchFamily="2" charset="0"/>
              </a:defRPr>
            </a:pPr>
            <a:r>
              <a:rPr lang="de-DE" sz="2400" dirty="0"/>
              <a:t>Adaptionen an das Fach DGS.</a:t>
            </a:r>
          </a:p>
        </p:txBody>
      </p:sp>
    </p:spTree>
    <p:extLst>
      <p:ext uri="{BB962C8B-B14F-4D97-AF65-F5344CB8AC3E}">
        <p14:creationId xmlns:p14="http://schemas.microsoft.com/office/powerpoint/2010/main" val="796793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a:t>Berücksichtigung von Vorläuferfähigkeiten (I) </a:t>
            </a:r>
          </a:p>
        </p:txBody>
      </p:sp>
      <p:sp>
        <p:nvSpPr>
          <p:cNvPr id="6" name="Foliennummernplatzhalter 5"/>
          <p:cNvSpPr>
            <a:spLocks noGrp="1"/>
          </p:cNvSpPr>
          <p:nvPr>
            <p:ph type="sldNum" sz="quarter" idx="12"/>
          </p:nvPr>
        </p:nvSpPr>
        <p:spPr/>
        <p:txBody>
          <a:bodyPr/>
          <a:lstStyle/>
          <a:p>
            <a:fld id="{512A4277-7E7A-4AAF-BFC7-47646BF5CD0C}" type="slidenum">
              <a:rPr lang="de-DE" smtClean="0"/>
              <a:t>13</a:t>
            </a:fld>
            <a:endParaRPr lang="de-DE"/>
          </a:p>
        </p:txBody>
      </p:sp>
      <p:sp>
        <p:nvSpPr>
          <p:cNvPr id="8" name="Fußzeilenplatzhalter 6"/>
          <p:cNvSpPr>
            <a:spLocks noGrp="1"/>
          </p:cNvSpPr>
          <p:nvPr>
            <p:ph type="ftr" sz="quarter" idx="4294967295"/>
          </p:nvPr>
        </p:nvSpPr>
        <p:spPr>
          <a:xfrm>
            <a:off x="3347864" y="6226224"/>
            <a:ext cx="2880320" cy="620688"/>
          </a:xfrm>
        </p:spPr>
        <p:txBody>
          <a:bodyPr vert="horz" lIns="91440" tIns="45720" rIns="91440" bIns="45720" rtlCol="0" anchor="ctr"/>
          <a:lstStyle/>
          <a:p>
            <a:pPr algn="l"/>
            <a:r>
              <a:rPr lang="de-DE"/>
              <a:t>Unterrichtsvorgabe für das Fach DGS</a:t>
            </a:r>
            <a:endParaRPr lang="de-DE" dirty="0"/>
          </a:p>
        </p:txBody>
      </p:sp>
      <p:sp>
        <p:nvSpPr>
          <p:cNvPr id="5" name="Inhaltsplatzhalter 2">
            <a:extLst>
              <a:ext uri="{FF2B5EF4-FFF2-40B4-BE49-F238E27FC236}">
                <a16:creationId xmlns:a16="http://schemas.microsoft.com/office/drawing/2014/main" id="{638EBDA3-084E-FDFF-3487-1524ECAD26DF}"/>
              </a:ext>
            </a:extLst>
          </p:cNvPr>
          <p:cNvSpPr>
            <a:spLocks noGrp="1"/>
          </p:cNvSpPr>
          <p:nvPr>
            <p:ph idx="1"/>
          </p:nvPr>
        </p:nvSpPr>
        <p:spPr>
          <a:xfrm>
            <a:off x="426533" y="1620714"/>
            <a:ext cx="8229600" cy="4205287"/>
          </a:xfrm>
        </p:spPr>
        <p:txBody>
          <a:bodyPr>
            <a:noAutofit/>
          </a:bodyPr>
          <a:lstStyle/>
          <a:p>
            <a:pPr marL="0" indent="0">
              <a:lnSpc>
                <a:spcPct val="115000"/>
              </a:lnSpc>
              <a:spcAft>
                <a:spcPts val="1000"/>
              </a:spcAft>
              <a:buNone/>
            </a:pPr>
            <a:r>
              <a:rPr lang="de-DE" sz="2400" dirty="0">
                <a:latin typeface="Calibri" panose="020F0502020204030204" pitchFamily="34" charset="0"/>
                <a:ea typeface="Calibri" panose="020F0502020204030204" pitchFamily="34" charset="0"/>
                <a:cs typeface="Calibri" panose="020F0502020204030204" pitchFamily="34" charset="0"/>
              </a:rPr>
              <a:t>A</a:t>
            </a:r>
            <a:r>
              <a:rPr lang="de-DE" sz="2400" dirty="0">
                <a:effectLst/>
                <a:latin typeface="Calibri" panose="020F0502020204030204" pitchFamily="34" charset="0"/>
                <a:ea typeface="Calibri" panose="020F0502020204030204" pitchFamily="34" charset="0"/>
                <a:cs typeface="Calibri" panose="020F0502020204030204" pitchFamily="34" charset="0"/>
              </a:rPr>
              <a:t>usgewiesene Kompetenzen bauen auf </a:t>
            </a:r>
            <a:r>
              <a:rPr lang="de-DE" sz="2400" b="1" dirty="0">
                <a:effectLst/>
                <a:latin typeface="Calibri" panose="020F0502020204030204" pitchFamily="34" charset="0"/>
                <a:ea typeface="Calibri" panose="020F0502020204030204" pitchFamily="34" charset="0"/>
                <a:cs typeface="Calibri" panose="020F0502020204030204" pitchFamily="34" charset="0"/>
              </a:rPr>
              <a:t>Vorläuferfähigkeiten</a:t>
            </a:r>
            <a:r>
              <a:rPr lang="de-DE" sz="2400" dirty="0">
                <a:effectLst/>
                <a:latin typeface="Calibri" panose="020F0502020204030204" pitchFamily="34" charset="0"/>
                <a:ea typeface="Calibri" panose="020F0502020204030204" pitchFamily="34" charset="0"/>
                <a:cs typeface="Calibri" panose="020F0502020204030204" pitchFamily="34" charset="0"/>
              </a:rPr>
              <a:t> auf, die sich u.a. beziehen auf:</a:t>
            </a:r>
          </a:p>
          <a:p>
            <a:pPr marL="342900" lvl="0" indent="-342900">
              <a:lnSpc>
                <a:spcPct val="115000"/>
              </a:lnSpc>
              <a:buFont typeface="Symbol" panose="05050102010706020507" pitchFamily="18" charset="2"/>
              <a:buChar char=""/>
            </a:pPr>
            <a:r>
              <a:rPr lang="de-DE" sz="2400" dirty="0">
                <a:effectLst/>
                <a:latin typeface="Calibri" panose="020F0502020204030204" pitchFamily="34" charset="0"/>
                <a:ea typeface="Calibri" panose="020F0502020204030204" pitchFamily="34" charset="0"/>
                <a:cs typeface="Calibri" panose="020F0502020204030204" pitchFamily="34" charset="0"/>
              </a:rPr>
              <a:t>das sprachlich-kommunikative Handeln </a:t>
            </a:r>
            <a:br>
              <a:rPr lang="de-DE" sz="2400" dirty="0">
                <a:effectLst/>
                <a:latin typeface="Calibri" panose="020F0502020204030204" pitchFamily="34" charset="0"/>
                <a:ea typeface="Calibri" panose="020F0502020204030204" pitchFamily="34" charset="0"/>
                <a:cs typeface="Calibri" panose="020F0502020204030204" pitchFamily="34" charset="0"/>
              </a:rPr>
            </a:br>
            <a:r>
              <a:rPr lang="de-DE" sz="2400" dirty="0">
                <a:effectLst/>
                <a:latin typeface="Calibri" panose="020F0502020204030204" pitchFamily="34" charset="0"/>
                <a:ea typeface="Calibri" panose="020F0502020204030204" pitchFamily="34" charset="0"/>
                <a:cs typeface="Calibri" panose="020F0502020204030204" pitchFamily="34" charset="0"/>
              </a:rPr>
              <a:t>(u.a. Sprachbewusstsein),</a:t>
            </a:r>
          </a:p>
          <a:p>
            <a:pPr marL="342900" lvl="0" indent="-342900">
              <a:lnSpc>
                <a:spcPct val="115000"/>
              </a:lnSpc>
              <a:buFont typeface="Symbol" panose="05050102010706020507" pitchFamily="18" charset="2"/>
              <a:buChar char=""/>
            </a:pPr>
            <a:r>
              <a:rPr lang="de-DE" sz="2400" dirty="0">
                <a:effectLst/>
                <a:latin typeface="Calibri" panose="020F0502020204030204" pitchFamily="34" charset="0"/>
                <a:ea typeface="Calibri" panose="020F0502020204030204" pitchFamily="34" charset="0"/>
                <a:cs typeface="Calibri" panose="020F0502020204030204" pitchFamily="34" charset="0"/>
              </a:rPr>
              <a:t>die emotionale und soziale Entwicklung </a:t>
            </a:r>
            <a:br>
              <a:rPr lang="de-DE" sz="2400" dirty="0">
                <a:effectLst/>
                <a:latin typeface="Calibri" panose="020F0502020204030204" pitchFamily="34" charset="0"/>
                <a:ea typeface="Calibri" panose="020F0502020204030204" pitchFamily="34" charset="0"/>
                <a:cs typeface="Calibri" panose="020F0502020204030204" pitchFamily="34" charset="0"/>
              </a:rPr>
            </a:br>
            <a:r>
              <a:rPr lang="de-DE" sz="2400" dirty="0">
                <a:effectLst/>
                <a:latin typeface="Calibri" panose="020F0502020204030204" pitchFamily="34" charset="0"/>
                <a:ea typeface="Calibri" panose="020F0502020204030204" pitchFamily="34" charset="0"/>
                <a:cs typeface="Calibri" panose="020F0502020204030204" pitchFamily="34" charset="0"/>
              </a:rPr>
              <a:t>(u.a. Dialog halten), </a:t>
            </a:r>
          </a:p>
          <a:p>
            <a:pPr marL="342900" lvl="0" indent="-342900">
              <a:lnSpc>
                <a:spcPct val="115000"/>
              </a:lnSpc>
              <a:buFont typeface="Symbol" panose="05050102010706020507" pitchFamily="18" charset="2"/>
              <a:buChar char=""/>
            </a:pPr>
            <a:r>
              <a:rPr lang="de-DE" sz="2400" dirty="0">
                <a:effectLst/>
                <a:latin typeface="Calibri" panose="020F0502020204030204" pitchFamily="34" charset="0"/>
                <a:ea typeface="Calibri" panose="020F0502020204030204" pitchFamily="34" charset="0"/>
                <a:cs typeface="Calibri" panose="020F0502020204030204" pitchFamily="34" charset="0"/>
              </a:rPr>
              <a:t>die kognitive Entwicklung </a:t>
            </a:r>
            <a:br>
              <a:rPr lang="de-DE" sz="2400" dirty="0">
                <a:effectLst/>
                <a:latin typeface="Calibri" panose="020F0502020204030204" pitchFamily="34" charset="0"/>
                <a:ea typeface="Calibri" panose="020F0502020204030204" pitchFamily="34" charset="0"/>
                <a:cs typeface="Calibri" panose="020F0502020204030204" pitchFamily="34" charset="0"/>
              </a:rPr>
            </a:br>
            <a:r>
              <a:rPr lang="de-DE" sz="2400" dirty="0">
                <a:effectLst/>
                <a:latin typeface="Calibri" panose="020F0502020204030204" pitchFamily="34" charset="0"/>
                <a:ea typeface="Calibri" panose="020F0502020204030204" pitchFamily="34" charset="0"/>
                <a:cs typeface="Calibri" panose="020F0502020204030204" pitchFamily="34" charset="0"/>
              </a:rPr>
              <a:t>(u.a. Sprachverarbeitung), </a:t>
            </a:r>
          </a:p>
        </p:txBody>
      </p:sp>
      <p:cxnSp>
        <p:nvCxnSpPr>
          <p:cNvPr id="7" name="Gerade Verbindung mit Pfeil 6">
            <a:extLst>
              <a:ext uri="{FF2B5EF4-FFF2-40B4-BE49-F238E27FC236}">
                <a16:creationId xmlns:a16="http://schemas.microsoft.com/office/drawing/2014/main" id="{2290F772-7F72-2092-EDE2-704AD7B121AC}"/>
              </a:ext>
            </a:extLst>
          </p:cNvPr>
          <p:cNvCxnSpPr>
            <a:cxnSpLocks/>
          </p:cNvCxnSpPr>
          <p:nvPr/>
        </p:nvCxnSpPr>
        <p:spPr>
          <a:xfrm>
            <a:off x="7380312" y="5517232"/>
            <a:ext cx="504056" cy="0"/>
          </a:xfrm>
          <a:prstGeom prst="straightConnector1">
            <a:avLst/>
          </a:prstGeom>
          <a:ln w="66675">
            <a:solidFill>
              <a:srgbClr val="DA8F0B"/>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5482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a:t>Berücksichtigung von Vorläuferfähigkeiten (II)</a:t>
            </a:r>
          </a:p>
        </p:txBody>
      </p:sp>
      <p:sp>
        <p:nvSpPr>
          <p:cNvPr id="6" name="Foliennummernplatzhalter 5"/>
          <p:cNvSpPr>
            <a:spLocks noGrp="1"/>
          </p:cNvSpPr>
          <p:nvPr>
            <p:ph type="sldNum" sz="quarter" idx="12"/>
          </p:nvPr>
        </p:nvSpPr>
        <p:spPr/>
        <p:txBody>
          <a:bodyPr/>
          <a:lstStyle/>
          <a:p>
            <a:fld id="{512A4277-7E7A-4AAF-BFC7-47646BF5CD0C}" type="slidenum">
              <a:rPr lang="de-DE" smtClean="0"/>
              <a:t>14</a:t>
            </a:fld>
            <a:endParaRPr lang="de-DE"/>
          </a:p>
        </p:txBody>
      </p:sp>
      <p:sp>
        <p:nvSpPr>
          <p:cNvPr id="8" name="Fußzeilenplatzhalter 6"/>
          <p:cNvSpPr>
            <a:spLocks noGrp="1"/>
          </p:cNvSpPr>
          <p:nvPr>
            <p:ph type="ftr" sz="quarter" idx="4294967295"/>
          </p:nvPr>
        </p:nvSpPr>
        <p:spPr>
          <a:xfrm>
            <a:off x="3347864" y="6226224"/>
            <a:ext cx="2880320" cy="620688"/>
          </a:xfrm>
        </p:spPr>
        <p:txBody>
          <a:bodyPr vert="horz" lIns="91440" tIns="45720" rIns="91440" bIns="45720" rtlCol="0" anchor="ctr"/>
          <a:lstStyle/>
          <a:p>
            <a:pPr algn="l"/>
            <a:r>
              <a:rPr lang="de-DE"/>
              <a:t>Unterrichtsvorgabe für das Fach DGS</a:t>
            </a:r>
            <a:endParaRPr lang="de-DE" dirty="0"/>
          </a:p>
        </p:txBody>
      </p:sp>
      <p:sp>
        <p:nvSpPr>
          <p:cNvPr id="5" name="Inhaltsplatzhalter 2">
            <a:extLst>
              <a:ext uri="{FF2B5EF4-FFF2-40B4-BE49-F238E27FC236}">
                <a16:creationId xmlns:a16="http://schemas.microsoft.com/office/drawing/2014/main" id="{638EBDA3-084E-FDFF-3487-1524ECAD26DF}"/>
              </a:ext>
            </a:extLst>
          </p:cNvPr>
          <p:cNvSpPr>
            <a:spLocks noGrp="1"/>
          </p:cNvSpPr>
          <p:nvPr>
            <p:ph idx="1"/>
          </p:nvPr>
        </p:nvSpPr>
        <p:spPr>
          <a:xfrm>
            <a:off x="426533" y="1620714"/>
            <a:ext cx="8229600" cy="4205287"/>
          </a:xfrm>
        </p:spPr>
        <p:txBody>
          <a:bodyPr>
            <a:noAutofit/>
          </a:bodyPr>
          <a:lstStyle/>
          <a:p>
            <a:pPr marL="342900" lvl="0" indent="-342900">
              <a:lnSpc>
                <a:spcPct val="115000"/>
              </a:lnSpc>
              <a:buFont typeface="Symbol" panose="05050102010706020507" pitchFamily="18" charset="2"/>
              <a:buChar char=""/>
            </a:pPr>
            <a:endParaRPr lang="de-DE" sz="24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de-DE" sz="2400" dirty="0">
                <a:latin typeface="Calibri" panose="020F0502020204030204" pitchFamily="34" charset="0"/>
                <a:ea typeface="Calibri" panose="020F0502020204030204" pitchFamily="34" charset="0"/>
                <a:cs typeface="Calibri" panose="020F0502020204030204" pitchFamily="34" charset="0"/>
              </a:rPr>
              <a:t>die motorische Entwicklung </a:t>
            </a:r>
            <a:br>
              <a:rPr lang="de-DE" sz="2400" dirty="0">
                <a:latin typeface="Calibri" panose="020F0502020204030204" pitchFamily="34" charset="0"/>
                <a:ea typeface="Calibri" panose="020F0502020204030204" pitchFamily="34" charset="0"/>
                <a:cs typeface="Calibri" panose="020F0502020204030204" pitchFamily="34" charset="0"/>
              </a:rPr>
            </a:br>
            <a:r>
              <a:rPr lang="de-DE" sz="2400" dirty="0">
                <a:latin typeface="Calibri" panose="020F0502020204030204" pitchFamily="34" charset="0"/>
                <a:ea typeface="Calibri" panose="020F0502020204030204" pitchFamily="34" charset="0"/>
                <a:cs typeface="Calibri" panose="020F0502020204030204" pitchFamily="34" charset="0"/>
              </a:rPr>
              <a:t>(u.a. </a:t>
            </a:r>
            <a:r>
              <a:rPr lang="de-DE" sz="2400" dirty="0" err="1">
                <a:latin typeface="Calibri" panose="020F0502020204030204" pitchFamily="34" charset="0"/>
                <a:ea typeface="Calibri" panose="020F0502020204030204" pitchFamily="34" charset="0"/>
                <a:cs typeface="Calibri" panose="020F0502020204030204" pitchFamily="34" charset="0"/>
              </a:rPr>
              <a:t>visuo</a:t>
            </a:r>
            <a:r>
              <a:rPr lang="de-DE" sz="2400" dirty="0">
                <a:latin typeface="Calibri" panose="020F0502020204030204" pitchFamily="34" charset="0"/>
                <a:ea typeface="Calibri" panose="020F0502020204030204" pitchFamily="34" charset="0"/>
                <a:cs typeface="Calibri" panose="020F0502020204030204" pitchFamily="34" charset="0"/>
              </a:rPr>
              <a:t>-motorische und feinmotorische Kompetenzen),</a:t>
            </a:r>
          </a:p>
          <a:p>
            <a:pPr marL="342900" lvl="0" indent="-342900">
              <a:lnSpc>
                <a:spcPct val="115000"/>
              </a:lnSpc>
              <a:spcAft>
                <a:spcPts val="1000"/>
              </a:spcAft>
              <a:buFont typeface="Symbol" panose="05050102010706020507" pitchFamily="18" charset="2"/>
              <a:buChar char=""/>
            </a:pPr>
            <a:r>
              <a:rPr lang="de-DE" sz="2400" dirty="0">
                <a:latin typeface="Calibri" panose="020F0502020204030204" pitchFamily="34" charset="0"/>
                <a:ea typeface="Calibri" panose="020F0502020204030204" pitchFamily="34" charset="0"/>
                <a:cs typeface="Calibri" panose="020F0502020204030204" pitchFamily="34" charset="0"/>
              </a:rPr>
              <a:t>die Entwicklung der Wahrnehmung unter den Aspekten der visuellen-, taktilen-, taktil-kinästhetischen Wahrnehmung </a:t>
            </a:r>
            <a:br>
              <a:rPr lang="de-DE" sz="2400" dirty="0">
                <a:latin typeface="Calibri" panose="020F0502020204030204" pitchFamily="34" charset="0"/>
                <a:ea typeface="Calibri" panose="020F0502020204030204" pitchFamily="34" charset="0"/>
                <a:cs typeface="Calibri" panose="020F0502020204030204" pitchFamily="34" charset="0"/>
              </a:rPr>
            </a:br>
            <a:r>
              <a:rPr lang="de-DE" sz="2400" dirty="0">
                <a:latin typeface="Calibri" panose="020F0502020204030204" pitchFamily="34" charset="0"/>
                <a:ea typeface="Calibri" panose="020F0502020204030204" pitchFamily="34" charset="0"/>
                <a:cs typeface="Calibri" panose="020F0502020204030204" pitchFamily="34" charset="0"/>
              </a:rPr>
              <a:t>(u.a. Fokussieren, Blickkontakt als dialogisches Prinzip, Berührung, Körperkontakt und Körperwahrnehmung).</a:t>
            </a:r>
          </a:p>
        </p:txBody>
      </p:sp>
      <p:cxnSp>
        <p:nvCxnSpPr>
          <p:cNvPr id="3" name="Gerade Verbindung mit Pfeil 2">
            <a:extLst>
              <a:ext uri="{FF2B5EF4-FFF2-40B4-BE49-F238E27FC236}">
                <a16:creationId xmlns:a16="http://schemas.microsoft.com/office/drawing/2014/main" id="{81815FF0-15C8-4852-B487-C7BBFA21EEC2}"/>
              </a:ext>
            </a:extLst>
          </p:cNvPr>
          <p:cNvCxnSpPr>
            <a:cxnSpLocks/>
          </p:cNvCxnSpPr>
          <p:nvPr/>
        </p:nvCxnSpPr>
        <p:spPr>
          <a:xfrm>
            <a:off x="539552" y="1988840"/>
            <a:ext cx="504056" cy="0"/>
          </a:xfrm>
          <a:prstGeom prst="straightConnector1">
            <a:avLst/>
          </a:prstGeom>
          <a:ln w="66675">
            <a:solidFill>
              <a:srgbClr val="DA8F0B"/>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5922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a:t>Spezifische Konkretisierung Vorläuferfähigkeiten (I) </a:t>
            </a:r>
          </a:p>
        </p:txBody>
      </p:sp>
      <p:sp>
        <p:nvSpPr>
          <p:cNvPr id="6" name="Foliennummernplatzhalter 5"/>
          <p:cNvSpPr>
            <a:spLocks noGrp="1"/>
          </p:cNvSpPr>
          <p:nvPr>
            <p:ph type="sldNum" sz="quarter" idx="12"/>
          </p:nvPr>
        </p:nvSpPr>
        <p:spPr/>
        <p:txBody>
          <a:bodyPr/>
          <a:lstStyle/>
          <a:p>
            <a:fld id="{512A4277-7E7A-4AAF-BFC7-47646BF5CD0C}" type="slidenum">
              <a:rPr lang="de-DE" smtClean="0"/>
              <a:t>15</a:t>
            </a:fld>
            <a:endParaRPr lang="de-DE"/>
          </a:p>
        </p:txBody>
      </p:sp>
      <p:sp>
        <p:nvSpPr>
          <p:cNvPr id="8" name="Fußzeilenplatzhalter 6"/>
          <p:cNvSpPr>
            <a:spLocks noGrp="1"/>
          </p:cNvSpPr>
          <p:nvPr>
            <p:ph type="ftr" sz="quarter" idx="4294967295"/>
          </p:nvPr>
        </p:nvSpPr>
        <p:spPr>
          <a:xfrm>
            <a:off x="3347864" y="6226224"/>
            <a:ext cx="2880320" cy="620688"/>
          </a:xfrm>
        </p:spPr>
        <p:txBody>
          <a:bodyPr vert="horz" lIns="91440" tIns="45720" rIns="91440" bIns="45720" rtlCol="0" anchor="ctr"/>
          <a:lstStyle/>
          <a:p>
            <a:pPr algn="l"/>
            <a:r>
              <a:rPr lang="de-DE"/>
              <a:t>Unterrichtsvorgabe für das Fach DGS</a:t>
            </a:r>
            <a:endParaRPr lang="de-DE" dirty="0"/>
          </a:p>
        </p:txBody>
      </p:sp>
      <p:sp>
        <p:nvSpPr>
          <p:cNvPr id="5" name="Inhaltsplatzhalter 2">
            <a:extLst>
              <a:ext uri="{FF2B5EF4-FFF2-40B4-BE49-F238E27FC236}">
                <a16:creationId xmlns:a16="http://schemas.microsoft.com/office/drawing/2014/main" id="{638EBDA3-084E-FDFF-3487-1524ECAD26DF}"/>
              </a:ext>
            </a:extLst>
          </p:cNvPr>
          <p:cNvSpPr>
            <a:spLocks noGrp="1"/>
          </p:cNvSpPr>
          <p:nvPr>
            <p:ph idx="1"/>
          </p:nvPr>
        </p:nvSpPr>
        <p:spPr>
          <a:xfrm>
            <a:off x="457200" y="1620714"/>
            <a:ext cx="8229600" cy="4205287"/>
          </a:xfrm>
        </p:spPr>
        <p:txBody>
          <a:bodyPr>
            <a:normAutofit/>
          </a:bodyPr>
          <a:lstStyle/>
          <a:p>
            <a:pPr marL="0" indent="0">
              <a:lnSpc>
                <a:spcPct val="115000"/>
              </a:lnSpc>
              <a:spcAft>
                <a:spcPts val="1000"/>
              </a:spcAft>
              <a:buNone/>
            </a:pPr>
            <a:r>
              <a:rPr lang="de-DE" sz="2400" dirty="0">
                <a:latin typeface="Calibri" panose="020F0502020204030204" pitchFamily="34" charset="0"/>
                <a:ea typeface="Calibri" panose="020F0502020204030204" pitchFamily="34" charset="0"/>
                <a:cs typeface="Calibri" panose="020F0502020204030204" pitchFamily="34" charset="0"/>
              </a:rPr>
              <a:t>Die Vorläuferfähigkeiten werden im Hinblick </a:t>
            </a:r>
            <a:r>
              <a:rPr lang="de-DE" sz="2400" b="1" dirty="0">
                <a:latin typeface="Calibri" panose="020F0502020204030204" pitchFamily="34" charset="0"/>
                <a:ea typeface="Calibri" panose="020F0502020204030204" pitchFamily="34" charset="0"/>
                <a:cs typeface="Calibri" panose="020F0502020204030204" pitchFamily="34" charset="0"/>
              </a:rPr>
              <a:t>auf den spezifisch sprachlichen Kompetenzerwerb weiter konkretisiert</a:t>
            </a:r>
            <a:r>
              <a:rPr lang="de-DE" sz="2400" dirty="0">
                <a:latin typeface="Calibri" panose="020F0502020204030204" pitchFamily="34" charset="0"/>
                <a:ea typeface="Calibri" panose="020F0502020204030204" pitchFamily="34" charset="0"/>
                <a:cs typeface="Calibri" panose="020F0502020204030204" pitchFamily="34" charset="0"/>
              </a:rPr>
              <a:t>: </a:t>
            </a:r>
          </a:p>
          <a:p>
            <a:pPr>
              <a:lnSpc>
                <a:spcPct val="115000"/>
              </a:lnSpc>
              <a:buFont typeface="Symbol" panose="05050102010706020507" pitchFamily="18" charset="2"/>
              <a:buChar char=""/>
            </a:pPr>
            <a:r>
              <a:rPr lang="de-DE" sz="2400" dirty="0">
                <a:latin typeface="Calibri" panose="020F0502020204030204" pitchFamily="34" charset="0"/>
                <a:ea typeface="Calibri" panose="020F0502020204030204" pitchFamily="34" charset="0"/>
                <a:cs typeface="Calibri" panose="020F0502020204030204" pitchFamily="34" charset="0"/>
              </a:rPr>
              <a:t>pragmatische Bewusstheit</a:t>
            </a:r>
          </a:p>
          <a:p>
            <a:pPr>
              <a:lnSpc>
                <a:spcPct val="115000"/>
              </a:lnSpc>
              <a:buFont typeface="Symbol" panose="05050102010706020507" pitchFamily="18" charset="2"/>
              <a:buChar char=""/>
            </a:pPr>
            <a:r>
              <a:rPr lang="de-DE" sz="2400" dirty="0">
                <a:latin typeface="Calibri" panose="020F0502020204030204" pitchFamily="34" charset="0"/>
                <a:ea typeface="Calibri" panose="020F0502020204030204" pitchFamily="34" charset="0"/>
                <a:cs typeface="Calibri" panose="020F0502020204030204" pitchFamily="34" charset="0"/>
              </a:rPr>
              <a:t>syntaktische Bewusstheit</a:t>
            </a:r>
          </a:p>
          <a:p>
            <a:pPr>
              <a:lnSpc>
                <a:spcPct val="115000"/>
              </a:lnSpc>
              <a:buFont typeface="Symbol" panose="05050102010706020507" pitchFamily="18" charset="2"/>
              <a:buChar char=""/>
            </a:pPr>
            <a:r>
              <a:rPr lang="de-DE" sz="2400" dirty="0">
                <a:latin typeface="Calibri" panose="020F0502020204030204" pitchFamily="34" charset="0"/>
                <a:ea typeface="Calibri" panose="020F0502020204030204" pitchFamily="34" charset="0"/>
                <a:cs typeface="Calibri" panose="020F0502020204030204" pitchFamily="34" charset="0"/>
              </a:rPr>
              <a:t>morphologische Bewusstheit</a:t>
            </a:r>
          </a:p>
          <a:p>
            <a:pPr>
              <a:lnSpc>
                <a:spcPct val="115000"/>
              </a:lnSpc>
              <a:buFont typeface="Symbol" panose="05050102010706020507" pitchFamily="18" charset="2"/>
              <a:buChar char=""/>
            </a:pPr>
            <a:r>
              <a:rPr lang="de-DE" sz="2400" dirty="0">
                <a:latin typeface="Calibri" panose="020F0502020204030204" pitchFamily="34" charset="0"/>
                <a:ea typeface="Calibri" panose="020F0502020204030204" pitchFamily="34" charset="0"/>
                <a:cs typeface="Calibri" panose="020F0502020204030204" pitchFamily="34" charset="0"/>
              </a:rPr>
              <a:t>phonologische Bewusstheit</a:t>
            </a:r>
            <a:br>
              <a:rPr lang="de-DE" sz="2400" dirty="0">
                <a:latin typeface="Calibri" panose="020F0502020204030204" pitchFamily="34" charset="0"/>
                <a:ea typeface="Calibri" panose="020F0502020204030204" pitchFamily="34" charset="0"/>
                <a:cs typeface="Calibri" panose="020F0502020204030204" pitchFamily="34" charset="0"/>
              </a:rPr>
            </a:br>
            <a:endParaRPr lang="de-DE" sz="2400" dirty="0">
              <a:effectLst/>
              <a:latin typeface="Arial" panose="020B0604020202020204" pitchFamily="34" charset="0"/>
              <a:ea typeface="Calibri" panose="020F0502020204030204" pitchFamily="34" charset="0"/>
              <a:cs typeface="Times New Roman" panose="02020603050405020304" pitchFamily="18" charset="0"/>
            </a:endParaRPr>
          </a:p>
        </p:txBody>
      </p:sp>
      <p:cxnSp>
        <p:nvCxnSpPr>
          <p:cNvPr id="3" name="Gerade Verbindung mit Pfeil 2">
            <a:extLst>
              <a:ext uri="{FF2B5EF4-FFF2-40B4-BE49-F238E27FC236}">
                <a16:creationId xmlns:a16="http://schemas.microsoft.com/office/drawing/2014/main" id="{4653C7D7-F5C1-DAFD-0D4E-0D451412AE71}"/>
              </a:ext>
            </a:extLst>
          </p:cNvPr>
          <p:cNvCxnSpPr>
            <a:cxnSpLocks/>
          </p:cNvCxnSpPr>
          <p:nvPr/>
        </p:nvCxnSpPr>
        <p:spPr>
          <a:xfrm>
            <a:off x="7380312" y="5517232"/>
            <a:ext cx="504056" cy="0"/>
          </a:xfrm>
          <a:prstGeom prst="straightConnector1">
            <a:avLst/>
          </a:prstGeom>
          <a:ln w="66675">
            <a:solidFill>
              <a:srgbClr val="DA8F0B"/>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18690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a:t>Spezifische Konkretisierung Vorläuferfähigkeiten (II) </a:t>
            </a:r>
          </a:p>
        </p:txBody>
      </p:sp>
      <p:sp>
        <p:nvSpPr>
          <p:cNvPr id="6" name="Foliennummernplatzhalter 5"/>
          <p:cNvSpPr>
            <a:spLocks noGrp="1"/>
          </p:cNvSpPr>
          <p:nvPr>
            <p:ph type="sldNum" sz="quarter" idx="12"/>
          </p:nvPr>
        </p:nvSpPr>
        <p:spPr/>
        <p:txBody>
          <a:bodyPr/>
          <a:lstStyle/>
          <a:p>
            <a:fld id="{512A4277-7E7A-4AAF-BFC7-47646BF5CD0C}" type="slidenum">
              <a:rPr lang="de-DE" smtClean="0"/>
              <a:t>16</a:t>
            </a:fld>
            <a:endParaRPr lang="de-DE"/>
          </a:p>
        </p:txBody>
      </p:sp>
      <p:sp>
        <p:nvSpPr>
          <p:cNvPr id="8" name="Fußzeilenplatzhalter 6"/>
          <p:cNvSpPr>
            <a:spLocks noGrp="1"/>
          </p:cNvSpPr>
          <p:nvPr>
            <p:ph type="ftr" sz="quarter" idx="4294967295"/>
          </p:nvPr>
        </p:nvSpPr>
        <p:spPr>
          <a:xfrm>
            <a:off x="3347864" y="6226224"/>
            <a:ext cx="2880320" cy="620688"/>
          </a:xfrm>
        </p:spPr>
        <p:txBody>
          <a:bodyPr vert="horz" lIns="91440" tIns="45720" rIns="91440" bIns="45720" rtlCol="0" anchor="ctr"/>
          <a:lstStyle/>
          <a:p>
            <a:pPr algn="l"/>
            <a:r>
              <a:rPr lang="de-DE"/>
              <a:t>Unterrichtsvorgabe für das Fach DGS</a:t>
            </a:r>
            <a:endParaRPr lang="de-DE" dirty="0"/>
          </a:p>
        </p:txBody>
      </p:sp>
      <p:sp>
        <p:nvSpPr>
          <p:cNvPr id="5" name="Inhaltsplatzhalter 2">
            <a:extLst>
              <a:ext uri="{FF2B5EF4-FFF2-40B4-BE49-F238E27FC236}">
                <a16:creationId xmlns:a16="http://schemas.microsoft.com/office/drawing/2014/main" id="{638EBDA3-084E-FDFF-3487-1524ECAD26DF}"/>
              </a:ext>
            </a:extLst>
          </p:cNvPr>
          <p:cNvSpPr>
            <a:spLocks noGrp="1"/>
          </p:cNvSpPr>
          <p:nvPr>
            <p:ph idx="1"/>
          </p:nvPr>
        </p:nvSpPr>
        <p:spPr>
          <a:xfrm>
            <a:off x="457200" y="1620714"/>
            <a:ext cx="8229600" cy="4205287"/>
          </a:xfrm>
        </p:spPr>
        <p:txBody>
          <a:bodyPr>
            <a:normAutofit/>
          </a:bodyPr>
          <a:lstStyle/>
          <a:p>
            <a:pPr marL="0" indent="0">
              <a:lnSpc>
                <a:spcPct val="115000"/>
              </a:lnSpc>
              <a:spcAft>
                <a:spcPts val="1000"/>
              </a:spcAft>
              <a:buNone/>
            </a:pPr>
            <a:r>
              <a:rPr lang="de-DE" sz="2400" dirty="0">
                <a:latin typeface="Calibri" panose="020F0502020204030204" pitchFamily="34" charset="0"/>
                <a:ea typeface="Calibri" panose="020F0502020204030204" pitchFamily="34" charset="0"/>
                <a:cs typeface="Calibri" panose="020F0502020204030204" pitchFamily="34" charset="0"/>
              </a:rPr>
              <a:t>Die Vorläuferfähigkeiten werden im Hinblick </a:t>
            </a:r>
            <a:r>
              <a:rPr lang="de-DE" sz="2400" b="1" dirty="0">
                <a:latin typeface="Calibri" panose="020F0502020204030204" pitchFamily="34" charset="0"/>
                <a:ea typeface="Calibri" panose="020F0502020204030204" pitchFamily="34" charset="0"/>
                <a:cs typeface="Calibri" panose="020F0502020204030204" pitchFamily="34" charset="0"/>
              </a:rPr>
              <a:t>auf den spezifisch sprachlichen Kompetenzerwerb weiter konkretisiert</a:t>
            </a:r>
            <a:r>
              <a:rPr lang="de-DE" sz="2400" dirty="0">
                <a:latin typeface="Calibri" panose="020F0502020204030204" pitchFamily="34" charset="0"/>
                <a:ea typeface="Calibri" panose="020F0502020204030204" pitchFamily="34" charset="0"/>
                <a:cs typeface="Calibri" panose="020F0502020204030204" pitchFamily="34" charset="0"/>
              </a:rPr>
              <a:t>: </a:t>
            </a:r>
          </a:p>
          <a:p>
            <a:pPr>
              <a:lnSpc>
                <a:spcPct val="115000"/>
              </a:lnSpc>
              <a:buFont typeface="Symbol" panose="05050102010706020507" pitchFamily="18" charset="2"/>
              <a:buChar char=""/>
            </a:pPr>
            <a:r>
              <a:rPr lang="de-DE" sz="2400" dirty="0">
                <a:latin typeface="Calibri" panose="020F0502020204030204" pitchFamily="34" charset="0"/>
                <a:ea typeface="Calibri" panose="020F0502020204030204" pitchFamily="34" charset="0"/>
                <a:cs typeface="Calibri" panose="020F0502020204030204" pitchFamily="34" charset="0"/>
              </a:rPr>
              <a:t>pragmatische Bewusstheit </a:t>
            </a:r>
            <a:br>
              <a:rPr lang="de-DE" sz="2400" dirty="0">
                <a:latin typeface="Calibri" panose="020F0502020204030204" pitchFamily="34" charset="0"/>
                <a:ea typeface="Calibri" panose="020F0502020204030204" pitchFamily="34" charset="0"/>
                <a:cs typeface="Calibri" panose="020F0502020204030204" pitchFamily="34" charset="0"/>
              </a:rPr>
            </a:br>
            <a:r>
              <a:rPr lang="de-DE" sz="2400" dirty="0">
                <a:latin typeface="Calibri" panose="020F0502020204030204" pitchFamily="34" charset="0"/>
                <a:ea typeface="Calibri" panose="020F0502020204030204" pitchFamily="34" charset="0"/>
                <a:cs typeface="Calibri" panose="020F0502020204030204" pitchFamily="34" charset="0"/>
              </a:rPr>
              <a:t>(die Fähigkeit, Gebärdensprache in der Kommunikation mit anderen bewusst zu gestalten, z. B. auf die Verständlichkeit einer Mitteilung zu achten), </a:t>
            </a:r>
          </a:p>
          <a:p>
            <a:pPr marL="342900" lvl="0" indent="-342900">
              <a:lnSpc>
                <a:spcPct val="115000"/>
              </a:lnSpc>
              <a:buFont typeface="Symbol" panose="05050102010706020507" pitchFamily="18" charset="2"/>
              <a:buChar char=""/>
            </a:pPr>
            <a:endParaRPr lang="de-DE" sz="2400" dirty="0">
              <a:effectLst/>
              <a:latin typeface="Arial" panose="020B0604020202020204" pitchFamily="34" charset="0"/>
              <a:ea typeface="Calibri" panose="020F0502020204030204" pitchFamily="34" charset="0"/>
              <a:cs typeface="Times New Roman" panose="02020603050405020304" pitchFamily="18" charset="0"/>
            </a:endParaRPr>
          </a:p>
        </p:txBody>
      </p:sp>
      <p:cxnSp>
        <p:nvCxnSpPr>
          <p:cNvPr id="3" name="Gerade Verbindung mit Pfeil 2">
            <a:extLst>
              <a:ext uri="{FF2B5EF4-FFF2-40B4-BE49-F238E27FC236}">
                <a16:creationId xmlns:a16="http://schemas.microsoft.com/office/drawing/2014/main" id="{4653C7D7-F5C1-DAFD-0D4E-0D451412AE71}"/>
              </a:ext>
            </a:extLst>
          </p:cNvPr>
          <p:cNvCxnSpPr>
            <a:cxnSpLocks/>
          </p:cNvCxnSpPr>
          <p:nvPr/>
        </p:nvCxnSpPr>
        <p:spPr>
          <a:xfrm>
            <a:off x="7380312" y="5517232"/>
            <a:ext cx="504056" cy="0"/>
          </a:xfrm>
          <a:prstGeom prst="straightConnector1">
            <a:avLst/>
          </a:prstGeom>
          <a:ln w="66675">
            <a:solidFill>
              <a:srgbClr val="DA8F0B"/>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728571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a:t>Spezifische Konkretisierung Vorläuferfähigkeiten (III) </a:t>
            </a:r>
          </a:p>
        </p:txBody>
      </p:sp>
      <p:sp>
        <p:nvSpPr>
          <p:cNvPr id="6" name="Foliennummernplatzhalter 5"/>
          <p:cNvSpPr>
            <a:spLocks noGrp="1"/>
          </p:cNvSpPr>
          <p:nvPr>
            <p:ph type="sldNum" sz="quarter" idx="12"/>
          </p:nvPr>
        </p:nvSpPr>
        <p:spPr/>
        <p:txBody>
          <a:bodyPr/>
          <a:lstStyle/>
          <a:p>
            <a:fld id="{512A4277-7E7A-4AAF-BFC7-47646BF5CD0C}" type="slidenum">
              <a:rPr lang="de-DE" smtClean="0"/>
              <a:t>17</a:t>
            </a:fld>
            <a:endParaRPr lang="de-DE"/>
          </a:p>
        </p:txBody>
      </p:sp>
      <p:sp>
        <p:nvSpPr>
          <p:cNvPr id="8" name="Fußzeilenplatzhalter 6"/>
          <p:cNvSpPr>
            <a:spLocks noGrp="1"/>
          </p:cNvSpPr>
          <p:nvPr>
            <p:ph type="ftr" sz="quarter" idx="4294967295"/>
          </p:nvPr>
        </p:nvSpPr>
        <p:spPr>
          <a:xfrm>
            <a:off x="3347864" y="6226224"/>
            <a:ext cx="2880320" cy="620688"/>
          </a:xfrm>
        </p:spPr>
        <p:txBody>
          <a:bodyPr vert="horz" lIns="91440" tIns="45720" rIns="91440" bIns="45720" rtlCol="0" anchor="ctr"/>
          <a:lstStyle/>
          <a:p>
            <a:pPr algn="l"/>
            <a:r>
              <a:rPr lang="de-DE"/>
              <a:t>Unterrichtsvorgabe für das Fach DGS</a:t>
            </a:r>
            <a:endParaRPr lang="de-DE" dirty="0"/>
          </a:p>
        </p:txBody>
      </p:sp>
      <p:sp>
        <p:nvSpPr>
          <p:cNvPr id="5" name="Inhaltsplatzhalter 2">
            <a:extLst>
              <a:ext uri="{FF2B5EF4-FFF2-40B4-BE49-F238E27FC236}">
                <a16:creationId xmlns:a16="http://schemas.microsoft.com/office/drawing/2014/main" id="{638EBDA3-084E-FDFF-3487-1524ECAD26DF}"/>
              </a:ext>
            </a:extLst>
          </p:cNvPr>
          <p:cNvSpPr>
            <a:spLocks noGrp="1"/>
          </p:cNvSpPr>
          <p:nvPr>
            <p:ph idx="1"/>
          </p:nvPr>
        </p:nvSpPr>
        <p:spPr>
          <a:xfrm>
            <a:off x="457200" y="1620714"/>
            <a:ext cx="8229600" cy="4400574"/>
          </a:xfrm>
        </p:spPr>
        <p:txBody>
          <a:bodyPr>
            <a:normAutofit/>
          </a:bodyPr>
          <a:lstStyle/>
          <a:p>
            <a:pPr marL="342900" lvl="0" indent="-342900">
              <a:lnSpc>
                <a:spcPct val="115000"/>
              </a:lnSpc>
              <a:buFont typeface="Symbol" panose="05050102010706020507" pitchFamily="18" charset="2"/>
              <a:buChar char=""/>
            </a:pPr>
            <a:endParaRPr lang="de-DE" sz="24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de-DE" sz="2400" dirty="0">
                <a:latin typeface="Calibri" panose="020F0502020204030204" pitchFamily="34" charset="0"/>
                <a:ea typeface="Calibri" panose="020F0502020204030204" pitchFamily="34" charset="0"/>
                <a:cs typeface="Calibri" panose="020F0502020204030204" pitchFamily="34" charset="0"/>
              </a:rPr>
              <a:t>syntaktische Bewusstheit </a:t>
            </a:r>
            <a:br>
              <a:rPr lang="de-DE" sz="2400" dirty="0">
                <a:latin typeface="Calibri" panose="020F0502020204030204" pitchFamily="34" charset="0"/>
                <a:ea typeface="Calibri" panose="020F0502020204030204" pitchFamily="34" charset="0"/>
                <a:cs typeface="Calibri" panose="020F0502020204030204" pitchFamily="34" charset="0"/>
              </a:rPr>
            </a:br>
            <a:r>
              <a:rPr lang="de-DE" sz="2400" dirty="0">
                <a:latin typeface="Calibri" panose="020F0502020204030204" pitchFamily="34" charset="0"/>
                <a:ea typeface="Calibri" panose="020F0502020204030204" pitchFamily="34" charset="0"/>
                <a:cs typeface="Calibri" panose="020F0502020204030204" pitchFamily="34" charset="0"/>
              </a:rPr>
              <a:t>(die Fähigkeit, grammatische Mittel in der Gebärdensprache bewusst zu nutzen, z. B. Endstellung des Verbs im Satz), </a:t>
            </a:r>
          </a:p>
          <a:p>
            <a:pPr marL="342900" lvl="0" indent="-342900">
              <a:lnSpc>
                <a:spcPct val="115000"/>
              </a:lnSpc>
              <a:buFont typeface="Symbol" panose="05050102010706020507" pitchFamily="18" charset="2"/>
              <a:buChar char=""/>
            </a:pPr>
            <a:r>
              <a:rPr lang="de-DE" sz="2400" dirty="0">
                <a:latin typeface="Calibri" panose="020F0502020204030204" pitchFamily="34" charset="0"/>
                <a:ea typeface="Calibri" panose="020F0502020204030204" pitchFamily="34" charset="0"/>
                <a:cs typeface="Calibri" panose="020F0502020204030204" pitchFamily="34" charset="0"/>
              </a:rPr>
              <a:t>morphologische Bewusstheit </a:t>
            </a:r>
            <a:br>
              <a:rPr lang="de-DE" sz="2400" dirty="0">
                <a:latin typeface="Calibri" panose="020F0502020204030204" pitchFamily="34" charset="0"/>
                <a:ea typeface="Calibri" panose="020F0502020204030204" pitchFamily="34" charset="0"/>
                <a:cs typeface="Calibri" panose="020F0502020204030204" pitchFamily="34" charset="0"/>
              </a:rPr>
            </a:br>
            <a:r>
              <a:rPr lang="de-DE" sz="2400" dirty="0">
                <a:latin typeface="Calibri" panose="020F0502020204030204" pitchFamily="34" charset="0"/>
                <a:ea typeface="Calibri" panose="020F0502020204030204" pitchFamily="34" charset="0"/>
                <a:cs typeface="Calibri" panose="020F0502020204030204" pitchFamily="34" charset="0"/>
              </a:rPr>
              <a:t>(die Fähigkeit, Gebärdenwörter als Segmente der Deutschen Gebärdensprache zu erkennen, z. B. einzelne Gebärdenwörter aus einem Satz herauslösen) und</a:t>
            </a:r>
          </a:p>
        </p:txBody>
      </p:sp>
      <p:cxnSp>
        <p:nvCxnSpPr>
          <p:cNvPr id="3" name="Gerade Verbindung mit Pfeil 2">
            <a:extLst>
              <a:ext uri="{FF2B5EF4-FFF2-40B4-BE49-F238E27FC236}">
                <a16:creationId xmlns:a16="http://schemas.microsoft.com/office/drawing/2014/main" id="{9B9816B8-014C-F5BC-48E3-A946F603D986}"/>
              </a:ext>
            </a:extLst>
          </p:cNvPr>
          <p:cNvCxnSpPr>
            <a:cxnSpLocks/>
          </p:cNvCxnSpPr>
          <p:nvPr/>
        </p:nvCxnSpPr>
        <p:spPr>
          <a:xfrm>
            <a:off x="539552" y="1772816"/>
            <a:ext cx="504056" cy="0"/>
          </a:xfrm>
          <a:prstGeom prst="straightConnector1">
            <a:avLst/>
          </a:prstGeom>
          <a:ln w="66675">
            <a:solidFill>
              <a:srgbClr val="DA8F0B"/>
            </a:solidFill>
            <a:tailEnd type="triangle"/>
          </a:ln>
        </p:spPr>
        <p:style>
          <a:lnRef idx="1">
            <a:schemeClr val="accent1"/>
          </a:lnRef>
          <a:fillRef idx="0">
            <a:schemeClr val="accent1"/>
          </a:fillRef>
          <a:effectRef idx="0">
            <a:schemeClr val="accent1"/>
          </a:effectRef>
          <a:fontRef idx="minor">
            <a:schemeClr val="tx1"/>
          </a:fontRef>
        </p:style>
      </p:cxnSp>
      <p:cxnSp>
        <p:nvCxnSpPr>
          <p:cNvPr id="7" name="Gerade Verbindung mit Pfeil 6">
            <a:extLst>
              <a:ext uri="{FF2B5EF4-FFF2-40B4-BE49-F238E27FC236}">
                <a16:creationId xmlns:a16="http://schemas.microsoft.com/office/drawing/2014/main" id="{B6ABE01B-E091-7ADE-73E1-8237DE9C1EC5}"/>
              </a:ext>
            </a:extLst>
          </p:cNvPr>
          <p:cNvCxnSpPr>
            <a:cxnSpLocks/>
          </p:cNvCxnSpPr>
          <p:nvPr/>
        </p:nvCxnSpPr>
        <p:spPr>
          <a:xfrm>
            <a:off x="7848364" y="5805264"/>
            <a:ext cx="504056" cy="0"/>
          </a:xfrm>
          <a:prstGeom prst="straightConnector1">
            <a:avLst/>
          </a:prstGeom>
          <a:ln w="66675">
            <a:solidFill>
              <a:srgbClr val="DA8F0B"/>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17553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a:t>Spezifische Konkretisierung Vorläuferfähigkeiten (IV) </a:t>
            </a:r>
          </a:p>
        </p:txBody>
      </p:sp>
      <p:sp>
        <p:nvSpPr>
          <p:cNvPr id="6" name="Foliennummernplatzhalter 5"/>
          <p:cNvSpPr>
            <a:spLocks noGrp="1"/>
          </p:cNvSpPr>
          <p:nvPr>
            <p:ph type="sldNum" sz="quarter" idx="12"/>
          </p:nvPr>
        </p:nvSpPr>
        <p:spPr/>
        <p:txBody>
          <a:bodyPr/>
          <a:lstStyle/>
          <a:p>
            <a:fld id="{512A4277-7E7A-4AAF-BFC7-47646BF5CD0C}" type="slidenum">
              <a:rPr lang="de-DE" smtClean="0"/>
              <a:t>18</a:t>
            </a:fld>
            <a:endParaRPr lang="de-DE"/>
          </a:p>
        </p:txBody>
      </p:sp>
      <p:sp>
        <p:nvSpPr>
          <p:cNvPr id="8" name="Fußzeilenplatzhalter 6"/>
          <p:cNvSpPr>
            <a:spLocks noGrp="1"/>
          </p:cNvSpPr>
          <p:nvPr>
            <p:ph type="ftr" sz="quarter" idx="4294967295"/>
          </p:nvPr>
        </p:nvSpPr>
        <p:spPr>
          <a:xfrm>
            <a:off x="3347864" y="6226224"/>
            <a:ext cx="2880320" cy="620688"/>
          </a:xfrm>
        </p:spPr>
        <p:txBody>
          <a:bodyPr vert="horz" lIns="91440" tIns="45720" rIns="91440" bIns="45720" rtlCol="0" anchor="ctr"/>
          <a:lstStyle/>
          <a:p>
            <a:pPr algn="l"/>
            <a:r>
              <a:rPr lang="de-DE"/>
              <a:t>Unterrichtsvorgabe für das Fach DGS</a:t>
            </a:r>
            <a:endParaRPr lang="de-DE" dirty="0"/>
          </a:p>
        </p:txBody>
      </p:sp>
      <p:sp>
        <p:nvSpPr>
          <p:cNvPr id="5" name="Inhaltsplatzhalter 2">
            <a:extLst>
              <a:ext uri="{FF2B5EF4-FFF2-40B4-BE49-F238E27FC236}">
                <a16:creationId xmlns:a16="http://schemas.microsoft.com/office/drawing/2014/main" id="{638EBDA3-084E-FDFF-3487-1524ECAD26DF}"/>
              </a:ext>
            </a:extLst>
          </p:cNvPr>
          <p:cNvSpPr>
            <a:spLocks noGrp="1"/>
          </p:cNvSpPr>
          <p:nvPr>
            <p:ph idx="1"/>
          </p:nvPr>
        </p:nvSpPr>
        <p:spPr>
          <a:xfrm>
            <a:off x="457200" y="1700213"/>
            <a:ext cx="8229600" cy="4205287"/>
          </a:xfrm>
        </p:spPr>
        <p:txBody>
          <a:bodyPr>
            <a:normAutofit/>
          </a:bodyPr>
          <a:lstStyle/>
          <a:p>
            <a:pPr marL="342900" lvl="0" indent="-342900">
              <a:lnSpc>
                <a:spcPct val="115000"/>
              </a:lnSpc>
              <a:spcAft>
                <a:spcPts val="1000"/>
              </a:spcAft>
              <a:buFont typeface="Symbol" panose="05050102010706020507" pitchFamily="18" charset="2"/>
              <a:buChar char=""/>
            </a:pPr>
            <a:endParaRPr lang="de-DE" sz="24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1000"/>
              </a:spcAft>
              <a:buFont typeface="Symbol" panose="05050102010706020507" pitchFamily="18" charset="2"/>
              <a:buChar char=""/>
            </a:pPr>
            <a:r>
              <a:rPr lang="de-DE" sz="2400" dirty="0">
                <a:latin typeface="Calibri" panose="020F0502020204030204" pitchFamily="34" charset="0"/>
                <a:ea typeface="Calibri" panose="020F0502020204030204" pitchFamily="34" charset="0"/>
                <a:cs typeface="Calibri" panose="020F0502020204030204" pitchFamily="34" charset="0"/>
              </a:rPr>
              <a:t>phonologische Bewusstheit </a:t>
            </a:r>
            <a:br>
              <a:rPr lang="de-DE" sz="2400" dirty="0">
                <a:latin typeface="Calibri" panose="020F0502020204030204" pitchFamily="34" charset="0"/>
                <a:ea typeface="Calibri" panose="020F0502020204030204" pitchFamily="34" charset="0"/>
                <a:cs typeface="Calibri" panose="020F0502020204030204" pitchFamily="34" charset="0"/>
              </a:rPr>
            </a:br>
            <a:r>
              <a:rPr lang="de-DE" sz="2400" dirty="0">
                <a:latin typeface="Calibri" panose="020F0502020204030204" pitchFamily="34" charset="0"/>
                <a:ea typeface="Calibri" panose="020F0502020204030204" pitchFamily="34" charset="0"/>
                <a:cs typeface="Calibri" panose="020F0502020204030204" pitchFamily="34" charset="0"/>
              </a:rPr>
              <a:t>(die Fähigkeit, Funktionen der Gebärden im Sprachsystem der Deutschen Gebärdensprache wahrzunehmen, wie </a:t>
            </a:r>
            <a:r>
              <a:rPr lang="de-DE" sz="2400" dirty="0" err="1">
                <a:latin typeface="Calibri" panose="020F0502020204030204" pitchFamily="34" charset="0"/>
                <a:ea typeface="Calibri" panose="020F0502020204030204" pitchFamily="34" charset="0"/>
                <a:cs typeface="Calibri" panose="020F0502020204030204" pitchFamily="34" charset="0"/>
              </a:rPr>
              <a:t>Handform</a:t>
            </a:r>
            <a:r>
              <a:rPr lang="de-DE" sz="2400" dirty="0">
                <a:latin typeface="Calibri" panose="020F0502020204030204" pitchFamily="34" charset="0"/>
                <a:ea typeface="Calibri" panose="020F0502020204030204" pitchFamily="34" charset="0"/>
                <a:cs typeface="Calibri" panose="020F0502020204030204" pitchFamily="34" charset="0"/>
              </a:rPr>
              <a:t>, Handstellung, Ausführungsstelle, Bewegung, Mimik, Mundbild, Kopf- und Körperhaltung.)</a:t>
            </a:r>
          </a:p>
        </p:txBody>
      </p:sp>
      <p:cxnSp>
        <p:nvCxnSpPr>
          <p:cNvPr id="3" name="Gerade Verbindung mit Pfeil 2">
            <a:extLst>
              <a:ext uri="{FF2B5EF4-FFF2-40B4-BE49-F238E27FC236}">
                <a16:creationId xmlns:a16="http://schemas.microsoft.com/office/drawing/2014/main" id="{81AC9693-C47E-CB00-5941-210673B4DDF5}"/>
              </a:ext>
            </a:extLst>
          </p:cNvPr>
          <p:cNvCxnSpPr>
            <a:cxnSpLocks/>
          </p:cNvCxnSpPr>
          <p:nvPr/>
        </p:nvCxnSpPr>
        <p:spPr>
          <a:xfrm>
            <a:off x="539552" y="1772816"/>
            <a:ext cx="504056" cy="0"/>
          </a:xfrm>
          <a:prstGeom prst="straightConnector1">
            <a:avLst/>
          </a:prstGeom>
          <a:ln w="66675">
            <a:solidFill>
              <a:srgbClr val="DA8F0B"/>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79464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852936"/>
            <a:ext cx="8352928" cy="3024336"/>
          </a:xfrm>
        </p:spPr>
        <p:txBody>
          <a:bodyPr/>
          <a:lstStyle/>
          <a:p>
            <a:pPr defTabSz="358775"/>
            <a:r>
              <a:rPr lang="de-DE" sz="2200" dirty="0">
                <a:solidFill>
                  <a:srgbClr val="002060"/>
                </a:solidFill>
                <a:latin typeface="+mn-lt"/>
                <a:ea typeface="+mn-ea"/>
                <a:cs typeface="Times New Roman" pitchFamily="18" charset="0"/>
              </a:rPr>
              <a:t>III. 	Allgemeine Hinweise zur Unterrichtsvorgabe</a:t>
            </a:r>
            <a:br>
              <a:rPr lang="de-DE" sz="2200" dirty="0">
                <a:solidFill>
                  <a:srgbClr val="002060"/>
                </a:solidFill>
                <a:latin typeface="+mn-lt"/>
                <a:ea typeface="+mn-ea"/>
                <a:cs typeface="Times New Roman" pitchFamily="18" charset="0"/>
              </a:rPr>
            </a:br>
            <a:r>
              <a:rPr lang="de-DE" sz="2200" dirty="0">
                <a:solidFill>
                  <a:srgbClr val="002060"/>
                </a:solidFill>
                <a:latin typeface="+mn-lt"/>
                <a:ea typeface="+mn-ea"/>
                <a:cs typeface="Times New Roman" pitchFamily="18" charset="0"/>
              </a:rPr>
              <a:t>			- </a:t>
            </a:r>
            <a:r>
              <a:rPr lang="de-DE" sz="2200" b="0" dirty="0">
                <a:solidFill>
                  <a:srgbClr val="002060"/>
                </a:solidFill>
                <a:latin typeface="+mn-lt"/>
                <a:ea typeface="+mn-ea"/>
                <a:cs typeface="Times New Roman" pitchFamily="18" charset="0"/>
              </a:rPr>
              <a:t>Gliederungspunkte und -inhalte</a:t>
            </a:r>
            <a:br>
              <a:rPr lang="de-DE" sz="2200" b="0" dirty="0">
                <a:solidFill>
                  <a:srgbClr val="002060"/>
                </a:solidFill>
                <a:latin typeface="+mn-lt"/>
                <a:ea typeface="+mn-ea"/>
                <a:cs typeface="Times New Roman" pitchFamily="18" charset="0"/>
              </a:rPr>
            </a:br>
            <a:r>
              <a:rPr lang="de-DE" sz="2200" b="0" dirty="0">
                <a:solidFill>
                  <a:srgbClr val="002060"/>
                </a:solidFill>
                <a:latin typeface="+mn-lt"/>
                <a:ea typeface="+mn-ea"/>
                <a:cs typeface="Times New Roman" pitchFamily="18" charset="0"/>
              </a:rPr>
              <a:t>			</a:t>
            </a:r>
          </a:p>
        </p:txBody>
      </p:sp>
      <p:sp>
        <p:nvSpPr>
          <p:cNvPr id="7" name="Foliennummernplatzhalter 6"/>
          <p:cNvSpPr>
            <a:spLocks noGrp="1"/>
          </p:cNvSpPr>
          <p:nvPr>
            <p:ph type="sldNum" sz="quarter" idx="12"/>
          </p:nvPr>
        </p:nvSpPr>
        <p:spPr/>
        <p:txBody>
          <a:bodyPr/>
          <a:lstStyle/>
          <a:p>
            <a:fld id="{512A4277-7E7A-4AAF-BFC7-47646BF5CD0C}" type="slidenum">
              <a:rPr lang="de-DE" smtClean="0"/>
              <a:t>19</a:t>
            </a:fld>
            <a:endParaRPr lang="de-DE"/>
          </a:p>
        </p:txBody>
      </p:sp>
      <p:sp>
        <p:nvSpPr>
          <p:cNvPr id="3" name="Fußzeilenplatzhalter 2"/>
          <p:cNvSpPr>
            <a:spLocks noGrp="1"/>
          </p:cNvSpPr>
          <p:nvPr>
            <p:ph type="ftr" sz="quarter" idx="11"/>
          </p:nvPr>
        </p:nvSpPr>
        <p:spPr/>
        <p:txBody>
          <a:bodyPr/>
          <a:lstStyle/>
          <a:p>
            <a:r>
              <a:rPr lang="de-DE" smtClean="0"/>
              <a:t>Unterrichtsvorgabe für das Fach DGS</a:t>
            </a:r>
            <a:endParaRPr lang="de-DE"/>
          </a:p>
        </p:txBody>
      </p:sp>
    </p:spTree>
    <p:extLst>
      <p:ext uri="{BB962C8B-B14F-4D97-AF65-F5344CB8AC3E}">
        <p14:creationId xmlns:p14="http://schemas.microsoft.com/office/powerpoint/2010/main" val="1890202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t>Agenda</a:t>
            </a:r>
          </a:p>
        </p:txBody>
      </p:sp>
      <p:sp>
        <p:nvSpPr>
          <p:cNvPr id="6" name="Foliennummernplatzhalter 5"/>
          <p:cNvSpPr>
            <a:spLocks noGrp="1"/>
          </p:cNvSpPr>
          <p:nvPr>
            <p:ph type="sldNum" sz="quarter" idx="12"/>
          </p:nvPr>
        </p:nvSpPr>
        <p:spPr/>
        <p:txBody>
          <a:bodyPr/>
          <a:lstStyle/>
          <a:p>
            <a:fld id="{512A4277-7E7A-4AAF-BFC7-47646BF5CD0C}" type="slidenum">
              <a:rPr lang="de-DE" smtClean="0"/>
              <a:t>2</a:t>
            </a:fld>
            <a:endParaRPr lang="de-DE"/>
          </a:p>
        </p:txBody>
      </p:sp>
      <p:sp>
        <p:nvSpPr>
          <p:cNvPr id="3" name="Inhaltsplatzhalter 2"/>
          <p:cNvSpPr>
            <a:spLocks noGrp="1"/>
          </p:cNvSpPr>
          <p:nvPr>
            <p:ph idx="1"/>
          </p:nvPr>
        </p:nvSpPr>
        <p:spPr>
          <a:xfrm>
            <a:off x="457200" y="1700808"/>
            <a:ext cx="8507288" cy="4320480"/>
          </a:xfrm>
        </p:spPr>
        <p:txBody>
          <a:bodyPr>
            <a:normAutofit fontScale="92500" lnSpcReduction="10000"/>
          </a:bodyPr>
          <a:lstStyle/>
          <a:p>
            <a:pPr marL="571500" indent="-571500" defTabSz="358775">
              <a:spcBef>
                <a:spcPct val="0"/>
              </a:spcBef>
              <a:buFont typeface="+mj-lt"/>
              <a:buAutoNum type="romanUcPeriod"/>
            </a:pPr>
            <a:r>
              <a:rPr lang="de-DE" altLang="de-DE" b="1" dirty="0">
                <a:solidFill>
                  <a:srgbClr val="002060"/>
                </a:solidFill>
                <a:cs typeface="Times New Roman" pitchFamily="18" charset="0"/>
              </a:rPr>
              <a:t>Unterrichtsvorgabe für den Förderschwerpunkt Hören und Kommunikation an Schulen in Nordrhein-Westfalen für das Fach DGS</a:t>
            </a:r>
            <a:br>
              <a:rPr lang="de-DE" altLang="de-DE" b="1" dirty="0">
                <a:solidFill>
                  <a:srgbClr val="002060"/>
                </a:solidFill>
                <a:cs typeface="Times New Roman" pitchFamily="18" charset="0"/>
              </a:rPr>
            </a:br>
            <a:endParaRPr lang="de-DE" altLang="de-DE" b="1" dirty="0">
              <a:solidFill>
                <a:srgbClr val="002060"/>
              </a:solidFill>
              <a:cs typeface="Times New Roman" pitchFamily="18" charset="0"/>
            </a:endParaRPr>
          </a:p>
          <a:p>
            <a:pPr marL="571500" indent="-571500" defTabSz="358775">
              <a:spcBef>
                <a:spcPct val="0"/>
              </a:spcBef>
              <a:buFont typeface="+mj-lt"/>
              <a:buAutoNum type="romanUcPeriod"/>
            </a:pPr>
            <a:r>
              <a:rPr lang="de-DE" altLang="de-DE" b="1" dirty="0">
                <a:solidFill>
                  <a:srgbClr val="002060"/>
                </a:solidFill>
                <a:cs typeface="Times New Roman" pitchFamily="18" charset="0"/>
              </a:rPr>
              <a:t>Informationen zum Aufbau und der Systematik der Unterrichtsvorgabe</a:t>
            </a:r>
            <a:br>
              <a:rPr lang="de-DE" altLang="de-DE" b="1" dirty="0">
                <a:solidFill>
                  <a:srgbClr val="002060"/>
                </a:solidFill>
                <a:cs typeface="Times New Roman" pitchFamily="18" charset="0"/>
              </a:rPr>
            </a:br>
            <a:endParaRPr lang="de-DE" altLang="de-DE" b="1" dirty="0">
              <a:solidFill>
                <a:srgbClr val="002060"/>
              </a:solidFill>
              <a:cs typeface="Times New Roman" pitchFamily="18" charset="0"/>
            </a:endParaRPr>
          </a:p>
          <a:p>
            <a:pPr marL="571500" indent="-571500" defTabSz="358775">
              <a:spcBef>
                <a:spcPct val="0"/>
              </a:spcBef>
              <a:buFont typeface="+mj-lt"/>
              <a:buAutoNum type="romanUcPeriod"/>
            </a:pPr>
            <a:r>
              <a:rPr lang="de-DE" altLang="de-DE" b="1" dirty="0">
                <a:solidFill>
                  <a:srgbClr val="002060"/>
                </a:solidFill>
                <a:cs typeface="Times New Roman" pitchFamily="18" charset="0"/>
              </a:rPr>
              <a:t>Allgemeine Hinweise zur Unterrichtsvorgabe</a:t>
            </a:r>
            <a:br>
              <a:rPr lang="de-DE" altLang="de-DE" b="1" dirty="0">
                <a:solidFill>
                  <a:srgbClr val="002060"/>
                </a:solidFill>
                <a:cs typeface="Times New Roman" pitchFamily="18" charset="0"/>
              </a:rPr>
            </a:br>
            <a:r>
              <a:rPr lang="de-DE" altLang="de-DE" b="1" dirty="0">
                <a:solidFill>
                  <a:srgbClr val="002060"/>
                </a:solidFill>
                <a:cs typeface="Times New Roman" pitchFamily="18" charset="0"/>
              </a:rPr>
              <a:t>			- Gliederungspunkte und -inhalte</a:t>
            </a:r>
          </a:p>
          <a:p>
            <a:pPr marL="571500" indent="-571500" defTabSz="358775">
              <a:spcBef>
                <a:spcPct val="0"/>
              </a:spcBef>
              <a:buFont typeface="+mj-lt"/>
              <a:buAutoNum type="romanUcPeriod"/>
            </a:pPr>
            <a:endParaRPr lang="de-DE" altLang="de-DE" b="1" dirty="0">
              <a:solidFill>
                <a:srgbClr val="002060"/>
              </a:solidFill>
              <a:cs typeface="Times New Roman" pitchFamily="18" charset="0"/>
            </a:endParaRPr>
          </a:p>
          <a:p>
            <a:pPr marL="571500" indent="-571500" defTabSz="358775">
              <a:spcBef>
                <a:spcPct val="0"/>
              </a:spcBef>
              <a:buFont typeface="+mj-lt"/>
              <a:buAutoNum type="romanUcPeriod"/>
            </a:pPr>
            <a:r>
              <a:rPr lang="de-DE" altLang="de-DE" b="1" dirty="0">
                <a:solidFill>
                  <a:srgbClr val="002060"/>
                </a:solidFill>
                <a:cs typeface="Times New Roman" pitchFamily="18" charset="0"/>
              </a:rPr>
              <a:t>Schulinterne Lehrpläne und Unterstützungsangebote</a:t>
            </a:r>
          </a:p>
          <a:p>
            <a:pPr marL="0" indent="0" defTabSz="358775">
              <a:spcBef>
                <a:spcPct val="0"/>
              </a:spcBef>
              <a:buNone/>
            </a:pPr>
            <a:endParaRPr lang="de-DE" altLang="de-DE" b="1" dirty="0">
              <a:solidFill>
                <a:srgbClr val="002060"/>
              </a:solidFill>
              <a:cs typeface="Times New Roman" pitchFamily="18" charset="0"/>
            </a:endParaRPr>
          </a:p>
        </p:txBody>
      </p:sp>
      <p:sp>
        <p:nvSpPr>
          <p:cNvPr id="5" name="Fußzeilenplatzhalter 4"/>
          <p:cNvSpPr>
            <a:spLocks noGrp="1"/>
          </p:cNvSpPr>
          <p:nvPr>
            <p:ph type="ftr" sz="quarter" idx="11"/>
          </p:nvPr>
        </p:nvSpPr>
        <p:spPr/>
        <p:txBody>
          <a:bodyPr/>
          <a:lstStyle/>
          <a:p>
            <a:r>
              <a:rPr lang="de-DE" smtClean="0"/>
              <a:t>Unterrichtsvorgabe für das Fach DGS</a:t>
            </a:r>
            <a:endParaRPr lang="de-DE"/>
          </a:p>
        </p:txBody>
      </p:sp>
    </p:spTree>
    <p:extLst>
      <p:ext uri="{BB962C8B-B14F-4D97-AF65-F5344CB8AC3E}">
        <p14:creationId xmlns:p14="http://schemas.microsoft.com/office/powerpoint/2010/main" val="5914295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vert="horz" lIns="91440" tIns="45720" rIns="91440" bIns="45720" rtlCol="0" anchor="ctr">
            <a:noAutofit/>
          </a:bodyPr>
          <a:lstStyle/>
          <a:p>
            <a:pPr>
              <a:lnSpc>
                <a:spcPct val="90000"/>
              </a:lnSpc>
            </a:pPr>
            <a:r>
              <a:rPr lang="de-DE" sz="2400" b="1" kern="1200" dirty="0">
                <a:latin typeface="+mj-lt"/>
                <a:ea typeface="+mj-ea"/>
                <a:cs typeface="+mj-cs"/>
              </a:rPr>
              <a:t>Gliederung der Unterrichtsvorgabe</a:t>
            </a:r>
          </a:p>
        </p:txBody>
      </p:sp>
      <p:sp>
        <p:nvSpPr>
          <p:cNvPr id="4" name="Fußzeilenplatzhalter 3"/>
          <p:cNvSpPr>
            <a:spLocks noGrp="1"/>
          </p:cNvSpPr>
          <p:nvPr>
            <p:ph type="ftr" sz="quarter" idx="11"/>
          </p:nvPr>
        </p:nvSpPr>
        <p:spPr>
          <a:xfrm>
            <a:off x="3419872" y="6356350"/>
            <a:ext cx="2952328" cy="365125"/>
          </a:xfrm>
        </p:spPr>
        <p:txBody>
          <a:bodyPr vert="horz" lIns="91440" tIns="45720" rIns="91440" bIns="45720" rtlCol="0" anchor="ctr">
            <a:normAutofit/>
          </a:bodyPr>
          <a:lstStyle/>
          <a:p>
            <a:pPr>
              <a:lnSpc>
                <a:spcPct val="90000"/>
              </a:lnSpc>
              <a:spcAft>
                <a:spcPts val="600"/>
              </a:spcAft>
            </a:pPr>
            <a:r>
              <a:rPr lang="de-DE" sz="900" kern="1200">
                <a:latin typeface="+mn-lt"/>
                <a:ea typeface="+mn-ea"/>
                <a:cs typeface="+mn-cs"/>
              </a:rPr>
              <a:t>Unterrichtsvorgabe für das Fach DGS</a:t>
            </a:r>
          </a:p>
        </p:txBody>
      </p:sp>
      <p:sp>
        <p:nvSpPr>
          <p:cNvPr id="5" name="Foliennummernplatzhalter 4"/>
          <p:cNvSpPr>
            <a:spLocks noGrp="1"/>
          </p:cNvSpPr>
          <p:nvPr>
            <p:ph type="sldNum" sz="quarter" idx="12"/>
          </p:nvPr>
        </p:nvSpPr>
        <p:spPr>
          <a:xfrm>
            <a:off x="8100392" y="6356350"/>
            <a:ext cx="586408" cy="365125"/>
          </a:xfrm>
        </p:spPr>
        <p:txBody>
          <a:bodyPr vert="horz" lIns="91440" tIns="45720" rIns="91440" bIns="45720" rtlCol="0" anchor="ctr">
            <a:normAutofit/>
          </a:bodyPr>
          <a:lstStyle/>
          <a:p>
            <a:pPr>
              <a:spcAft>
                <a:spcPts val="600"/>
              </a:spcAft>
            </a:pPr>
            <a:fld id="{512A4277-7E7A-4AAF-BFC7-47646BF5CD0C}" type="slidenum">
              <a:rPr lang="de-DE" smtClean="0"/>
              <a:pPr>
                <a:spcAft>
                  <a:spcPts val="600"/>
                </a:spcAft>
              </a:pPr>
              <a:t>20</a:t>
            </a:fld>
            <a:endParaRPr lang="de-DE"/>
          </a:p>
        </p:txBody>
      </p:sp>
      <p:graphicFrame>
        <p:nvGraphicFramePr>
          <p:cNvPr id="12" name="Textfeld 9">
            <a:extLst>
              <a:ext uri="{FF2B5EF4-FFF2-40B4-BE49-F238E27FC236}">
                <a16:creationId xmlns:a16="http://schemas.microsoft.com/office/drawing/2014/main" id="{CE69961A-9903-9C69-DEDE-3A5C04224305}"/>
              </a:ext>
            </a:extLst>
          </p:cNvPr>
          <p:cNvGraphicFramePr/>
          <p:nvPr>
            <p:extLst>
              <p:ext uri="{D42A27DB-BD31-4B8C-83A1-F6EECF244321}">
                <p14:modId xmlns:p14="http://schemas.microsoft.com/office/powerpoint/2010/main" val="3099965940"/>
              </p:ext>
            </p:extLst>
          </p:nvPr>
        </p:nvGraphicFramePr>
        <p:xfrm>
          <a:off x="323528" y="1628800"/>
          <a:ext cx="8712968" cy="4464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395702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71002" y="897924"/>
            <a:ext cx="7776864" cy="582327"/>
          </a:xfrm>
        </p:spPr>
        <p:txBody>
          <a:bodyPr/>
          <a:lstStyle/>
          <a:p>
            <a:r>
              <a:rPr lang="de-DE" sz="2400" b="1" dirty="0" smtClean="0"/>
              <a:t>Unterrichtsvorgabe </a:t>
            </a:r>
            <a:r>
              <a:rPr lang="de-DE" sz="2400" b="1" dirty="0"/>
              <a:t>– GLIEDERUNGSPUNKTE und -INHALT</a:t>
            </a:r>
          </a:p>
        </p:txBody>
      </p:sp>
      <p:sp>
        <p:nvSpPr>
          <p:cNvPr id="6" name="Foliennummernplatzhalter 5"/>
          <p:cNvSpPr>
            <a:spLocks noGrp="1"/>
          </p:cNvSpPr>
          <p:nvPr>
            <p:ph type="sldNum" sz="quarter" idx="12"/>
          </p:nvPr>
        </p:nvSpPr>
        <p:spPr/>
        <p:txBody>
          <a:bodyPr/>
          <a:lstStyle/>
          <a:p>
            <a:fld id="{512A4277-7E7A-4AAF-BFC7-47646BF5CD0C}" type="slidenum">
              <a:rPr lang="de-DE" smtClean="0"/>
              <a:t>21</a:t>
            </a:fld>
            <a:endParaRPr lang="de-DE"/>
          </a:p>
        </p:txBody>
      </p:sp>
      <p:sp>
        <p:nvSpPr>
          <p:cNvPr id="8" name="Fußzeilenplatzhalter 6"/>
          <p:cNvSpPr>
            <a:spLocks noGrp="1"/>
          </p:cNvSpPr>
          <p:nvPr>
            <p:ph type="ftr" sz="quarter" idx="4294967295"/>
          </p:nvPr>
        </p:nvSpPr>
        <p:spPr>
          <a:xfrm>
            <a:off x="3347864" y="6226224"/>
            <a:ext cx="2880320" cy="620688"/>
          </a:xfrm>
        </p:spPr>
        <p:txBody>
          <a:bodyPr vert="horz" lIns="91440" tIns="45720" rIns="91440" bIns="45720" rtlCol="0" anchor="ctr"/>
          <a:lstStyle/>
          <a:p>
            <a:pPr algn="l"/>
            <a:r>
              <a:rPr lang="de-DE"/>
              <a:t>Unterrichtsvorgabe für das Fach DGS</a:t>
            </a:r>
            <a:endParaRPr lang="de-DE" dirty="0"/>
          </a:p>
        </p:txBody>
      </p:sp>
      <p:sp>
        <p:nvSpPr>
          <p:cNvPr id="5" name="Inhaltsplatzhalter 2">
            <a:extLst>
              <a:ext uri="{FF2B5EF4-FFF2-40B4-BE49-F238E27FC236}">
                <a16:creationId xmlns:a16="http://schemas.microsoft.com/office/drawing/2014/main" id="{638EBDA3-084E-FDFF-3487-1524ECAD26DF}"/>
              </a:ext>
            </a:extLst>
          </p:cNvPr>
          <p:cNvSpPr>
            <a:spLocks noGrp="1"/>
          </p:cNvSpPr>
          <p:nvPr>
            <p:ph idx="1"/>
          </p:nvPr>
        </p:nvSpPr>
        <p:spPr>
          <a:xfrm>
            <a:off x="457200" y="1610048"/>
            <a:ext cx="8229600" cy="4195216"/>
          </a:xfrm>
        </p:spPr>
        <p:txBody>
          <a:bodyPr>
            <a:normAutofit lnSpcReduction="10000"/>
          </a:bodyPr>
          <a:lstStyle/>
          <a:p>
            <a:pPr marL="0" indent="0">
              <a:lnSpc>
                <a:spcPct val="115000"/>
              </a:lnSpc>
              <a:spcAft>
                <a:spcPts val="1000"/>
              </a:spcAft>
              <a:buNone/>
            </a:pPr>
            <a:r>
              <a:rPr lang="de-DE" sz="2400" b="1" dirty="0"/>
              <a:t>Kap. 1: Aufgaben und Ziele des Faches</a:t>
            </a:r>
            <a:endParaRPr lang="de-DE" sz="2400" b="1" dirty="0">
              <a:effectLst/>
              <a:latin typeface="Calibri" panose="020F0502020204030204" pitchFamily="34" charset="0"/>
              <a:ea typeface="Calibri" panose="020F0502020204030204" pitchFamily="34" charset="0"/>
              <a:cs typeface="Calibri" panose="020F0502020204030204" pitchFamily="34" charset="0"/>
            </a:endParaRPr>
          </a:p>
          <a:p>
            <a:r>
              <a:rPr lang="de-DE" sz="2400" dirty="0"/>
              <a:t>verdeutlichen den Beitrag des Faches zum Bildungs- und Erziehungsauftrag der Schule,</a:t>
            </a:r>
          </a:p>
          <a:p>
            <a:r>
              <a:rPr lang="de-DE" sz="2400" dirty="0"/>
              <a:t>benennen und erläutern das übergreifende Ziel/die übergreifende Kompetenz des Faches,</a:t>
            </a:r>
          </a:p>
          <a:p>
            <a:r>
              <a:rPr lang="de-DE" sz="2400" dirty="0"/>
              <a:t>leisten Aussagen zu fachspezifischem Lehren und Lernen,</a:t>
            </a:r>
          </a:p>
          <a:p>
            <a:r>
              <a:rPr lang="de-DE" sz="2400" dirty="0"/>
              <a:t>bringen fachliche Anforderungen mit den Lebensperspektiven der Schülerinnen und Schüler in einen Zusammenhang,</a:t>
            </a:r>
          </a:p>
          <a:p>
            <a:r>
              <a:rPr lang="de-DE" sz="2400" dirty="0"/>
              <a:t>begründen Kompetenzerwartungen und Anforderungen an die Schülerinnen und Schüler.</a:t>
            </a:r>
          </a:p>
        </p:txBody>
      </p:sp>
      <p:cxnSp>
        <p:nvCxnSpPr>
          <p:cNvPr id="3" name="Gerade Verbindung mit Pfeil 2">
            <a:extLst>
              <a:ext uri="{FF2B5EF4-FFF2-40B4-BE49-F238E27FC236}">
                <a16:creationId xmlns:a16="http://schemas.microsoft.com/office/drawing/2014/main" id="{DEF1803D-8D7C-A279-0C45-32AD6F422C9B}"/>
              </a:ext>
            </a:extLst>
          </p:cNvPr>
          <p:cNvCxnSpPr>
            <a:cxnSpLocks/>
          </p:cNvCxnSpPr>
          <p:nvPr/>
        </p:nvCxnSpPr>
        <p:spPr>
          <a:xfrm>
            <a:off x="7848364" y="5805264"/>
            <a:ext cx="504056" cy="0"/>
          </a:xfrm>
          <a:prstGeom prst="straightConnector1">
            <a:avLst/>
          </a:prstGeom>
          <a:ln w="66675">
            <a:solidFill>
              <a:srgbClr val="DA8F0B"/>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95198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71002" y="897924"/>
            <a:ext cx="7776864" cy="582327"/>
          </a:xfrm>
        </p:spPr>
        <p:txBody>
          <a:bodyPr/>
          <a:lstStyle/>
          <a:p>
            <a:r>
              <a:rPr lang="de-DE" sz="2400" b="1" dirty="0" smtClean="0"/>
              <a:t>Unterrichtsvorgabe </a:t>
            </a:r>
            <a:r>
              <a:rPr lang="de-DE" sz="2400" b="1" dirty="0"/>
              <a:t>– GLIEDERUNGSPUNKTE und -INHALT</a:t>
            </a:r>
          </a:p>
        </p:txBody>
      </p:sp>
      <p:sp>
        <p:nvSpPr>
          <p:cNvPr id="6" name="Foliennummernplatzhalter 5"/>
          <p:cNvSpPr>
            <a:spLocks noGrp="1"/>
          </p:cNvSpPr>
          <p:nvPr>
            <p:ph type="sldNum" sz="quarter" idx="12"/>
          </p:nvPr>
        </p:nvSpPr>
        <p:spPr/>
        <p:txBody>
          <a:bodyPr/>
          <a:lstStyle/>
          <a:p>
            <a:fld id="{512A4277-7E7A-4AAF-BFC7-47646BF5CD0C}" type="slidenum">
              <a:rPr lang="de-DE" smtClean="0"/>
              <a:t>22</a:t>
            </a:fld>
            <a:endParaRPr lang="de-DE"/>
          </a:p>
        </p:txBody>
      </p:sp>
      <p:sp>
        <p:nvSpPr>
          <p:cNvPr id="8" name="Fußzeilenplatzhalter 6"/>
          <p:cNvSpPr>
            <a:spLocks noGrp="1"/>
          </p:cNvSpPr>
          <p:nvPr>
            <p:ph type="ftr" sz="quarter" idx="4294967295"/>
          </p:nvPr>
        </p:nvSpPr>
        <p:spPr>
          <a:xfrm>
            <a:off x="3347864" y="6226224"/>
            <a:ext cx="2880320" cy="620688"/>
          </a:xfrm>
        </p:spPr>
        <p:txBody>
          <a:bodyPr vert="horz" lIns="91440" tIns="45720" rIns="91440" bIns="45720" rtlCol="0" anchor="ctr"/>
          <a:lstStyle/>
          <a:p>
            <a:pPr algn="l"/>
            <a:r>
              <a:rPr lang="de-DE"/>
              <a:t>Unterrichtsvorgabe für das Fach DGS</a:t>
            </a:r>
            <a:endParaRPr lang="de-DE" dirty="0"/>
          </a:p>
        </p:txBody>
      </p:sp>
      <p:sp>
        <p:nvSpPr>
          <p:cNvPr id="5" name="Inhaltsplatzhalter 2">
            <a:extLst>
              <a:ext uri="{FF2B5EF4-FFF2-40B4-BE49-F238E27FC236}">
                <a16:creationId xmlns:a16="http://schemas.microsoft.com/office/drawing/2014/main" id="{638EBDA3-084E-FDFF-3487-1524ECAD26DF}"/>
              </a:ext>
            </a:extLst>
          </p:cNvPr>
          <p:cNvSpPr>
            <a:spLocks noGrp="1"/>
          </p:cNvSpPr>
          <p:nvPr>
            <p:ph idx="1"/>
          </p:nvPr>
        </p:nvSpPr>
        <p:spPr>
          <a:xfrm>
            <a:off x="457200" y="1610048"/>
            <a:ext cx="8229600" cy="4195216"/>
          </a:xfrm>
        </p:spPr>
        <p:txBody>
          <a:bodyPr>
            <a:normAutofit/>
          </a:bodyPr>
          <a:lstStyle/>
          <a:p>
            <a:pPr marL="0" indent="0">
              <a:lnSpc>
                <a:spcPct val="115000"/>
              </a:lnSpc>
              <a:spcAft>
                <a:spcPts val="1000"/>
              </a:spcAft>
              <a:buNone/>
            </a:pPr>
            <a:r>
              <a:rPr lang="de-DE" sz="2400" b="1" dirty="0"/>
              <a:t>Kap. 2: Kompetenzbereiche, Kompetenzerwartungen und fachliche Konkretisierungen</a:t>
            </a:r>
            <a:endParaRPr lang="de-DE" sz="2400" b="1" dirty="0">
              <a:effectLst/>
              <a:latin typeface="Calibri" panose="020F0502020204030204" pitchFamily="34" charset="0"/>
              <a:ea typeface="Calibri" panose="020F0502020204030204" pitchFamily="34" charset="0"/>
              <a:cs typeface="Calibri" panose="020F0502020204030204" pitchFamily="34" charset="0"/>
            </a:endParaRPr>
          </a:p>
          <a:p>
            <a:pPr marL="0" indent="0" algn="just">
              <a:lnSpc>
                <a:spcPct val="115000"/>
              </a:lnSpc>
              <a:spcAft>
                <a:spcPts val="1000"/>
              </a:spcAft>
              <a:buNone/>
            </a:pPr>
            <a:r>
              <a:rPr lang="de-DE" sz="2400" b="1" dirty="0">
                <a:effectLst/>
                <a:latin typeface="Calibri" panose="020F0502020204030204" pitchFamily="34" charset="0"/>
                <a:ea typeface="Calibri" panose="020F0502020204030204" pitchFamily="34" charset="0"/>
                <a:cs typeface="Calibri" panose="020F0502020204030204" pitchFamily="34" charset="0"/>
              </a:rPr>
              <a:t>Kompetenzbereiche</a:t>
            </a:r>
            <a:r>
              <a:rPr lang="de-DE" sz="2400" dirty="0">
                <a:effectLst/>
                <a:latin typeface="Calibri" panose="020F0502020204030204" pitchFamily="34" charset="0"/>
                <a:ea typeface="Calibri" panose="020F0502020204030204" pitchFamily="34" charset="0"/>
                <a:cs typeface="Calibri" panose="020F0502020204030204" pitchFamily="34" charset="0"/>
              </a:rPr>
              <a:t> </a:t>
            </a:r>
          </a:p>
          <a:p>
            <a:pPr marL="342900" lvl="0" indent="-342900">
              <a:lnSpc>
                <a:spcPct val="115000"/>
              </a:lnSpc>
              <a:buFont typeface="Symbol" panose="05050102010706020507" pitchFamily="18" charset="2"/>
              <a:buChar char=""/>
            </a:pPr>
            <a:r>
              <a:rPr lang="de-DE" sz="2400" dirty="0">
                <a:effectLst/>
                <a:latin typeface="Calibri" panose="020F0502020204030204" pitchFamily="34" charset="0"/>
                <a:ea typeface="Calibri" panose="020F0502020204030204" pitchFamily="34" charset="0"/>
                <a:cs typeface="Calibri" panose="020F0502020204030204" pitchFamily="34" charset="0"/>
              </a:rPr>
              <a:t>Funktionale kommunikative Kompetenz</a:t>
            </a:r>
          </a:p>
          <a:p>
            <a:pPr marL="342900" lvl="0" indent="-342900">
              <a:lnSpc>
                <a:spcPct val="115000"/>
              </a:lnSpc>
              <a:buFont typeface="Symbol" panose="05050102010706020507" pitchFamily="18" charset="2"/>
              <a:buChar char=""/>
            </a:pPr>
            <a:r>
              <a:rPr lang="de-DE" sz="2400" dirty="0">
                <a:latin typeface="Calibri" panose="020F0502020204030204" pitchFamily="34" charset="0"/>
                <a:ea typeface="Calibri" panose="020F0502020204030204" pitchFamily="34" charset="0"/>
                <a:cs typeface="Calibri" panose="020F0502020204030204" pitchFamily="34" charset="0"/>
              </a:rPr>
              <a:t>Transkulturelle kommunikative Kompetenz</a:t>
            </a:r>
          </a:p>
          <a:p>
            <a:pPr marL="342900" lvl="0" indent="-342900">
              <a:lnSpc>
                <a:spcPct val="115000"/>
              </a:lnSpc>
              <a:buFont typeface="Symbol" panose="05050102010706020507" pitchFamily="18" charset="2"/>
              <a:buChar char=""/>
            </a:pPr>
            <a:r>
              <a:rPr lang="de-DE" sz="2400" dirty="0">
                <a:effectLst/>
                <a:latin typeface="Calibri" panose="020F0502020204030204" pitchFamily="34" charset="0"/>
                <a:ea typeface="Calibri" panose="020F0502020204030204" pitchFamily="34" charset="0"/>
                <a:cs typeface="Calibri" panose="020F0502020204030204" pitchFamily="34" charset="0"/>
              </a:rPr>
              <a:t>Medien- und Gebärdensprachtextkompetenz</a:t>
            </a:r>
          </a:p>
          <a:p>
            <a:pPr marL="342900" lvl="0" indent="-342900">
              <a:lnSpc>
                <a:spcPct val="115000"/>
              </a:lnSpc>
              <a:buFont typeface="Symbol" panose="05050102010706020507" pitchFamily="18" charset="2"/>
              <a:buChar char=""/>
            </a:pPr>
            <a:r>
              <a:rPr lang="de-DE" sz="2400" dirty="0">
                <a:latin typeface="Calibri" panose="020F0502020204030204" pitchFamily="34" charset="0"/>
                <a:ea typeface="Calibri" panose="020F0502020204030204" pitchFamily="34" charset="0"/>
                <a:cs typeface="Calibri" panose="020F0502020204030204" pitchFamily="34" charset="0"/>
              </a:rPr>
              <a:t>Sprachlernkompetenz</a:t>
            </a:r>
          </a:p>
          <a:p>
            <a:pPr marL="342900" lvl="0" indent="-342900">
              <a:lnSpc>
                <a:spcPct val="115000"/>
              </a:lnSpc>
              <a:buFont typeface="Symbol" panose="05050102010706020507" pitchFamily="18" charset="2"/>
              <a:buChar char=""/>
            </a:pPr>
            <a:r>
              <a:rPr lang="de-DE" sz="2400" dirty="0">
                <a:effectLst/>
                <a:latin typeface="Calibri" panose="020F0502020204030204" pitchFamily="34" charset="0"/>
                <a:ea typeface="Calibri" panose="020F0502020204030204" pitchFamily="34" charset="0"/>
                <a:cs typeface="Calibri" panose="020F0502020204030204" pitchFamily="34" charset="0"/>
              </a:rPr>
              <a:t>Sprachbewusstheit und Sprachenreflexion</a:t>
            </a:r>
          </a:p>
        </p:txBody>
      </p:sp>
    </p:spTree>
    <p:extLst>
      <p:ext uri="{BB962C8B-B14F-4D97-AF65-F5344CB8AC3E}">
        <p14:creationId xmlns:p14="http://schemas.microsoft.com/office/powerpoint/2010/main" val="14756699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anchor="ctr">
            <a:noAutofit/>
          </a:bodyPr>
          <a:lstStyle/>
          <a:p>
            <a:pPr>
              <a:lnSpc>
                <a:spcPct val="90000"/>
              </a:lnSpc>
            </a:pPr>
            <a:r>
              <a:rPr lang="de-DE" sz="2400" b="1" dirty="0"/>
              <a:t>Kompetenzmodell</a:t>
            </a:r>
          </a:p>
        </p:txBody>
      </p:sp>
      <p:pic>
        <p:nvPicPr>
          <p:cNvPr id="7" name="Inhaltsplatzhalter 6">
            <a:extLst>
              <a:ext uri="{FF2B5EF4-FFF2-40B4-BE49-F238E27FC236}">
                <a16:creationId xmlns:a16="http://schemas.microsoft.com/office/drawing/2014/main" id="{F503324E-9F8F-E30F-B59C-2FC9C666E7C4}"/>
              </a:ext>
            </a:extLst>
          </p:cNvPr>
          <p:cNvPicPr>
            <a:picLocks noGrp="1" noChangeAspect="1"/>
          </p:cNvPicPr>
          <p:nvPr>
            <p:ph idx="1"/>
          </p:nvPr>
        </p:nvPicPr>
        <p:blipFill>
          <a:blip r:embed="rId3"/>
          <a:stretch>
            <a:fillRect/>
          </a:stretch>
        </p:blipFill>
        <p:spPr>
          <a:xfrm>
            <a:off x="1601232" y="1700213"/>
            <a:ext cx="5941535" cy="4205287"/>
          </a:xfrm>
          <a:noFill/>
        </p:spPr>
      </p:pic>
      <p:sp>
        <p:nvSpPr>
          <p:cNvPr id="8" name="Fußzeilenplatzhalter 6"/>
          <p:cNvSpPr>
            <a:spLocks noGrp="1"/>
          </p:cNvSpPr>
          <p:nvPr>
            <p:ph type="ftr" sz="quarter" idx="11"/>
          </p:nvPr>
        </p:nvSpPr>
        <p:spPr>
          <a:xfrm>
            <a:off x="3419872" y="6356350"/>
            <a:ext cx="2952328" cy="365125"/>
          </a:xfrm>
        </p:spPr>
        <p:txBody>
          <a:bodyPr vert="horz" lIns="91440" tIns="45720" rIns="91440" bIns="45720" rtlCol="0" anchor="ctr">
            <a:normAutofit/>
          </a:bodyPr>
          <a:lstStyle/>
          <a:p>
            <a:pPr>
              <a:lnSpc>
                <a:spcPct val="90000"/>
              </a:lnSpc>
              <a:spcAft>
                <a:spcPts val="600"/>
              </a:spcAft>
            </a:pPr>
            <a:r>
              <a:rPr lang="de-DE" sz="900"/>
              <a:t>Unterrichtsvorgabe für das Fach DGS</a:t>
            </a:r>
          </a:p>
        </p:txBody>
      </p:sp>
      <p:sp>
        <p:nvSpPr>
          <p:cNvPr id="6" name="Foliennummernplatzhalter 5"/>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23</a:t>
            </a:fld>
            <a:endParaRPr lang="de-DE"/>
          </a:p>
        </p:txBody>
      </p:sp>
    </p:spTree>
    <p:extLst>
      <p:ext uri="{BB962C8B-B14F-4D97-AF65-F5344CB8AC3E}">
        <p14:creationId xmlns:p14="http://schemas.microsoft.com/office/powerpoint/2010/main" val="9493207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anchor="ctr">
            <a:noAutofit/>
          </a:bodyPr>
          <a:lstStyle/>
          <a:p>
            <a:pPr>
              <a:lnSpc>
                <a:spcPct val="90000"/>
              </a:lnSpc>
            </a:pPr>
            <a:r>
              <a:rPr lang="de-DE" sz="3000" dirty="0"/>
              <a:t>Transkulturelle kommunikative Kompetenz</a:t>
            </a:r>
          </a:p>
        </p:txBody>
      </p:sp>
      <p:sp>
        <p:nvSpPr>
          <p:cNvPr id="16" name="Content Placeholder 3">
            <a:extLst>
              <a:ext uri="{FF2B5EF4-FFF2-40B4-BE49-F238E27FC236}">
                <a16:creationId xmlns:a16="http://schemas.microsoft.com/office/drawing/2014/main" id="{8737ED10-89BF-7538-6E88-8B6117C60FC2}"/>
              </a:ext>
            </a:extLst>
          </p:cNvPr>
          <p:cNvSpPr>
            <a:spLocks noGrp="1"/>
          </p:cNvSpPr>
          <p:nvPr>
            <p:ph sz="half" idx="2"/>
          </p:nvPr>
        </p:nvSpPr>
        <p:spPr>
          <a:xfrm>
            <a:off x="4490450" y="1628800"/>
            <a:ext cx="4546046" cy="4464496"/>
          </a:xfrm>
        </p:spPr>
        <p:txBody>
          <a:bodyPr>
            <a:normAutofit/>
          </a:bodyPr>
          <a:lstStyle/>
          <a:p>
            <a:r>
              <a:rPr lang="en-US" sz="2400" dirty="0" err="1"/>
              <a:t>Bildet</a:t>
            </a:r>
            <a:r>
              <a:rPr lang="en-US" sz="2400" dirty="0"/>
              <a:t> die </a:t>
            </a:r>
            <a:r>
              <a:rPr lang="en-US" sz="2400" dirty="0" err="1"/>
              <a:t>Grundlage</a:t>
            </a:r>
            <a:r>
              <a:rPr lang="en-US" sz="2400" dirty="0"/>
              <a:t> für </a:t>
            </a:r>
            <a:r>
              <a:rPr lang="en-US" sz="2400" dirty="0" err="1"/>
              <a:t>Respekt</a:t>
            </a:r>
            <a:r>
              <a:rPr lang="en-US" sz="2400" dirty="0"/>
              <a:t> und </a:t>
            </a:r>
            <a:r>
              <a:rPr lang="en-US" sz="2400" dirty="0" err="1"/>
              <a:t>vorurteilsfreien</a:t>
            </a:r>
            <a:r>
              <a:rPr lang="en-US" sz="2400" dirty="0"/>
              <a:t> </a:t>
            </a:r>
            <a:r>
              <a:rPr lang="en-US" sz="2400" dirty="0" err="1"/>
              <a:t>Umgang</a:t>
            </a:r>
            <a:r>
              <a:rPr lang="en-US" sz="2400" dirty="0"/>
              <a:t> </a:t>
            </a:r>
            <a:r>
              <a:rPr lang="en-US" sz="2400" dirty="0" err="1"/>
              <a:t>mit</a:t>
            </a:r>
            <a:r>
              <a:rPr lang="en-US" sz="2400" dirty="0"/>
              <a:t> </a:t>
            </a:r>
            <a:r>
              <a:rPr lang="en-US" sz="2400" dirty="0" err="1"/>
              <a:t>kultureller</a:t>
            </a:r>
            <a:r>
              <a:rPr lang="en-US" sz="2400" dirty="0"/>
              <a:t> </a:t>
            </a:r>
            <a:r>
              <a:rPr lang="en-US" sz="2400" dirty="0" err="1"/>
              <a:t>Vielfalt</a:t>
            </a:r>
            <a:r>
              <a:rPr lang="en-US" sz="2400" dirty="0"/>
              <a:t>.</a:t>
            </a:r>
          </a:p>
          <a:p>
            <a:r>
              <a:rPr lang="en-US" sz="2400" dirty="0" err="1"/>
              <a:t>Ermöglicht</a:t>
            </a:r>
            <a:r>
              <a:rPr lang="en-US" sz="2400" dirty="0"/>
              <a:t> in bimodal-</a:t>
            </a:r>
            <a:r>
              <a:rPr lang="en-US" sz="2400" dirty="0" err="1"/>
              <a:t>mehr</a:t>
            </a:r>
            <a:r>
              <a:rPr lang="en-US" sz="2400" dirty="0"/>
              <a:t>-</a:t>
            </a:r>
            <a:r>
              <a:rPr lang="en-US" sz="2400" dirty="0" err="1"/>
              <a:t>sprachigen</a:t>
            </a:r>
            <a:r>
              <a:rPr lang="en-US" sz="2400" dirty="0"/>
              <a:t> </a:t>
            </a:r>
            <a:r>
              <a:rPr lang="en-US" sz="2400" dirty="0" err="1"/>
              <a:t>Gesprächsituationen</a:t>
            </a:r>
            <a:r>
              <a:rPr lang="en-US" sz="2400" dirty="0"/>
              <a:t> die </a:t>
            </a:r>
            <a:r>
              <a:rPr lang="en-US" sz="2400" dirty="0" err="1"/>
              <a:t>Aussagen</a:t>
            </a:r>
            <a:r>
              <a:rPr lang="en-US" sz="2400" dirty="0"/>
              <a:t> der </a:t>
            </a:r>
            <a:r>
              <a:rPr lang="en-US" sz="2400" dirty="0" err="1"/>
              <a:t>Gesprächsteil</a:t>
            </a:r>
            <a:r>
              <a:rPr lang="en-US" sz="2400" dirty="0"/>
              <a:t>- </a:t>
            </a:r>
            <a:r>
              <a:rPr lang="en-US" sz="2400" dirty="0" err="1"/>
              <a:t>nehmenden</a:t>
            </a:r>
            <a:r>
              <a:rPr lang="en-US" sz="2400" dirty="0"/>
              <a:t> </a:t>
            </a:r>
            <a:r>
              <a:rPr lang="en-US" sz="2400" dirty="0" err="1"/>
              <a:t>unter</a:t>
            </a:r>
            <a:r>
              <a:rPr lang="en-US" sz="2400" dirty="0"/>
              <a:t> </a:t>
            </a:r>
            <a:r>
              <a:rPr lang="en-US" sz="2400" dirty="0" err="1"/>
              <a:t>Berücksich-tigung</a:t>
            </a:r>
            <a:r>
              <a:rPr lang="en-US" sz="2400" dirty="0"/>
              <a:t> der </a:t>
            </a:r>
            <a:r>
              <a:rPr lang="en-US" sz="2400" dirty="0" err="1"/>
              <a:t>unterschiedlichen</a:t>
            </a:r>
            <a:r>
              <a:rPr lang="en-US" sz="2400" dirty="0"/>
              <a:t> </a:t>
            </a:r>
            <a:r>
              <a:rPr lang="en-US" sz="2400" dirty="0" err="1"/>
              <a:t>Lebenswirklichkeiten</a:t>
            </a:r>
            <a:r>
              <a:rPr lang="en-US" sz="2400" dirty="0"/>
              <a:t> Tauber und </a:t>
            </a:r>
            <a:r>
              <a:rPr lang="en-US" sz="2400" dirty="0" err="1"/>
              <a:t>hörender</a:t>
            </a:r>
            <a:r>
              <a:rPr lang="en-US" sz="2400" dirty="0"/>
              <a:t> Menschen </a:t>
            </a:r>
            <a:r>
              <a:rPr lang="en-US" sz="2400" dirty="0" err="1"/>
              <a:t>zu</a:t>
            </a:r>
            <a:r>
              <a:rPr lang="en-US" sz="2400" dirty="0"/>
              <a:t> </a:t>
            </a:r>
            <a:r>
              <a:rPr lang="en-US" sz="2400" dirty="0" err="1"/>
              <a:t>erfassen</a:t>
            </a:r>
            <a:r>
              <a:rPr lang="en-US" sz="2400" dirty="0"/>
              <a:t>.</a:t>
            </a:r>
          </a:p>
        </p:txBody>
      </p:sp>
      <p:sp>
        <p:nvSpPr>
          <p:cNvPr id="8" name="Fußzeilenplatzhalter 6"/>
          <p:cNvSpPr>
            <a:spLocks noGrp="1"/>
          </p:cNvSpPr>
          <p:nvPr>
            <p:ph type="ftr" sz="quarter" idx="11"/>
          </p:nvPr>
        </p:nvSpPr>
        <p:spPr>
          <a:xfrm>
            <a:off x="3419872" y="6356350"/>
            <a:ext cx="2952328" cy="365125"/>
          </a:xfrm>
        </p:spPr>
        <p:txBody>
          <a:bodyPr vert="horz" lIns="91440" tIns="45720" rIns="91440" bIns="45720" rtlCol="0" anchor="ctr">
            <a:normAutofit/>
          </a:bodyPr>
          <a:lstStyle/>
          <a:p>
            <a:pPr>
              <a:lnSpc>
                <a:spcPct val="90000"/>
              </a:lnSpc>
              <a:spcAft>
                <a:spcPts val="600"/>
              </a:spcAft>
            </a:pPr>
            <a:r>
              <a:rPr lang="de-DE" sz="900"/>
              <a:t>Unterrichtsvorgabe für das Fach DGS</a:t>
            </a:r>
          </a:p>
        </p:txBody>
      </p:sp>
      <p:sp>
        <p:nvSpPr>
          <p:cNvPr id="6" name="Foliennummernplatzhalter 5"/>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24</a:t>
            </a:fld>
            <a:endParaRPr lang="de-DE"/>
          </a:p>
        </p:txBody>
      </p:sp>
      <p:pic>
        <p:nvPicPr>
          <p:cNvPr id="12" name="Grafik 11">
            <a:extLst>
              <a:ext uri="{FF2B5EF4-FFF2-40B4-BE49-F238E27FC236}">
                <a16:creationId xmlns:a16="http://schemas.microsoft.com/office/drawing/2014/main" id="{3703333A-4DC1-CEA4-4806-A01D52B9FA3B}"/>
              </a:ext>
            </a:extLst>
          </p:cNvPr>
          <p:cNvPicPr>
            <a:picLocks noChangeAspect="1"/>
          </p:cNvPicPr>
          <p:nvPr/>
        </p:nvPicPr>
        <p:blipFill>
          <a:blip r:embed="rId3"/>
          <a:stretch>
            <a:fillRect/>
          </a:stretch>
        </p:blipFill>
        <p:spPr>
          <a:xfrm>
            <a:off x="451851" y="2655590"/>
            <a:ext cx="4038600" cy="701401"/>
          </a:xfrm>
          <a:prstGeom prst="rect">
            <a:avLst/>
          </a:prstGeom>
        </p:spPr>
      </p:pic>
    </p:spTree>
    <p:extLst>
      <p:ext uri="{BB962C8B-B14F-4D97-AF65-F5344CB8AC3E}">
        <p14:creationId xmlns:p14="http://schemas.microsoft.com/office/powerpoint/2010/main" val="5394532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anchor="ctr">
            <a:noAutofit/>
          </a:bodyPr>
          <a:lstStyle/>
          <a:p>
            <a:pPr>
              <a:lnSpc>
                <a:spcPct val="90000"/>
              </a:lnSpc>
            </a:pPr>
            <a:r>
              <a:rPr lang="de-DE" sz="3000" dirty="0"/>
              <a:t>Funktionale kommunikative Kompetenz</a:t>
            </a:r>
          </a:p>
        </p:txBody>
      </p:sp>
      <p:sp>
        <p:nvSpPr>
          <p:cNvPr id="16" name="Content Placeholder 3">
            <a:extLst>
              <a:ext uri="{FF2B5EF4-FFF2-40B4-BE49-F238E27FC236}">
                <a16:creationId xmlns:a16="http://schemas.microsoft.com/office/drawing/2014/main" id="{8737ED10-89BF-7538-6E88-8B6117C60FC2}"/>
              </a:ext>
            </a:extLst>
          </p:cNvPr>
          <p:cNvSpPr>
            <a:spLocks noGrp="1"/>
          </p:cNvSpPr>
          <p:nvPr>
            <p:ph sz="half" idx="2"/>
          </p:nvPr>
        </p:nvSpPr>
        <p:spPr>
          <a:xfrm>
            <a:off x="4888478" y="1614284"/>
            <a:ext cx="4220026" cy="4176464"/>
          </a:xfrm>
        </p:spPr>
        <p:txBody>
          <a:bodyPr>
            <a:normAutofit lnSpcReduction="10000"/>
          </a:bodyPr>
          <a:lstStyle/>
          <a:p>
            <a:r>
              <a:rPr lang="en-US" sz="2400" dirty="0" err="1"/>
              <a:t>Untergliedert</a:t>
            </a:r>
            <a:r>
              <a:rPr lang="en-US" sz="2400" dirty="0"/>
              <a:t> </a:t>
            </a:r>
            <a:r>
              <a:rPr lang="en-US" sz="2400" dirty="0" err="1"/>
              <a:t>sich</a:t>
            </a:r>
            <a:r>
              <a:rPr lang="en-US" sz="2400" dirty="0"/>
              <a:t> in </a:t>
            </a:r>
            <a:r>
              <a:rPr lang="en-US" sz="2400" dirty="0" err="1"/>
              <a:t>Teilkompetenzen</a:t>
            </a:r>
            <a:r>
              <a:rPr lang="en-US" sz="2400" dirty="0"/>
              <a:t>.</a:t>
            </a:r>
          </a:p>
          <a:p>
            <a:r>
              <a:rPr lang="en-US" sz="2400" dirty="0" err="1"/>
              <a:t>Diese</a:t>
            </a:r>
            <a:r>
              <a:rPr lang="en-US" sz="2400" dirty="0"/>
              <a:t> </a:t>
            </a:r>
            <a:r>
              <a:rPr lang="en-US" sz="2400" dirty="0" err="1"/>
              <a:t>Teilkompetenzen</a:t>
            </a:r>
            <a:r>
              <a:rPr lang="en-US" sz="2400" dirty="0"/>
              <a:t> </a:t>
            </a:r>
            <a:r>
              <a:rPr lang="en-US" sz="2400" dirty="0" err="1"/>
              <a:t>wirken</a:t>
            </a:r>
            <a:r>
              <a:rPr lang="en-US" sz="2400" dirty="0"/>
              <a:t> in der </a:t>
            </a:r>
            <a:r>
              <a:rPr lang="en-US" sz="2400" dirty="0" err="1"/>
              <a:t>Kommunikation</a:t>
            </a:r>
            <a:r>
              <a:rPr lang="en-US" sz="2400" dirty="0"/>
              <a:t> </a:t>
            </a:r>
            <a:r>
              <a:rPr lang="en-US" sz="2400" dirty="0" err="1"/>
              <a:t>integrativ</a:t>
            </a:r>
            <a:r>
              <a:rPr lang="en-US" sz="2400" dirty="0"/>
              <a:t> </a:t>
            </a:r>
            <a:r>
              <a:rPr lang="en-US" sz="2400" dirty="0" err="1"/>
              <a:t>zusammen</a:t>
            </a:r>
            <a:r>
              <a:rPr lang="en-US" sz="2400" dirty="0"/>
              <a:t>.</a:t>
            </a:r>
          </a:p>
          <a:p>
            <a:r>
              <a:rPr lang="en-US" sz="2400" dirty="0" err="1"/>
              <a:t>Teilkompetenzen</a:t>
            </a:r>
            <a:r>
              <a:rPr lang="en-US" sz="2400" dirty="0"/>
              <a:t> </a:t>
            </a:r>
            <a:r>
              <a:rPr lang="en-US" sz="2400" dirty="0" err="1"/>
              <a:t>werden</a:t>
            </a:r>
            <a:r>
              <a:rPr lang="en-US" sz="2400" dirty="0"/>
              <a:t> in der </a:t>
            </a:r>
            <a:r>
              <a:rPr lang="en-US" sz="2400" dirty="0" err="1"/>
              <a:t>Unterrichtsvorgabe</a:t>
            </a:r>
            <a:r>
              <a:rPr lang="en-US" sz="2400" dirty="0"/>
              <a:t> </a:t>
            </a:r>
            <a:r>
              <a:rPr lang="en-US" sz="2400" dirty="0" err="1"/>
              <a:t>getrennt</a:t>
            </a:r>
            <a:r>
              <a:rPr lang="en-US" sz="2400" dirty="0"/>
              <a:t> </a:t>
            </a:r>
            <a:r>
              <a:rPr lang="en-US" sz="2400" dirty="0" err="1"/>
              <a:t>aufgeführt</a:t>
            </a:r>
            <a:r>
              <a:rPr lang="en-US" sz="2400" dirty="0"/>
              <a:t>, um </a:t>
            </a:r>
            <a:r>
              <a:rPr lang="en-US" sz="2400" dirty="0" err="1"/>
              <a:t>einen</a:t>
            </a:r>
            <a:r>
              <a:rPr lang="en-US" sz="2400" dirty="0"/>
              <a:t> </a:t>
            </a:r>
            <a:r>
              <a:rPr lang="en-US" sz="2400" dirty="0" err="1"/>
              <a:t>differenzierten</a:t>
            </a:r>
            <a:r>
              <a:rPr lang="en-US" sz="2400" dirty="0"/>
              <a:t> </a:t>
            </a:r>
            <a:r>
              <a:rPr lang="en-US" sz="2400" dirty="0" err="1"/>
              <a:t>Blick</a:t>
            </a:r>
            <a:r>
              <a:rPr lang="en-US" sz="2400" dirty="0"/>
              <a:t> auf den </a:t>
            </a:r>
            <a:r>
              <a:rPr lang="en-US" sz="2400" dirty="0" err="1"/>
              <a:t>Kompetenzerwerb</a:t>
            </a:r>
            <a:r>
              <a:rPr lang="en-US" sz="2400" dirty="0"/>
              <a:t> </a:t>
            </a:r>
            <a:r>
              <a:rPr lang="en-US" sz="2400" dirty="0" err="1"/>
              <a:t>zu</a:t>
            </a:r>
            <a:r>
              <a:rPr lang="en-US" sz="2400" dirty="0"/>
              <a:t> </a:t>
            </a:r>
            <a:r>
              <a:rPr lang="en-US" sz="2400" dirty="0" err="1"/>
              <a:t>ermöglichen</a:t>
            </a:r>
            <a:r>
              <a:rPr lang="en-US" sz="2400" dirty="0"/>
              <a:t>.</a:t>
            </a:r>
          </a:p>
        </p:txBody>
      </p:sp>
      <p:sp>
        <p:nvSpPr>
          <p:cNvPr id="8" name="Fußzeilenplatzhalter 6"/>
          <p:cNvSpPr>
            <a:spLocks noGrp="1"/>
          </p:cNvSpPr>
          <p:nvPr>
            <p:ph type="ftr" sz="quarter" idx="11"/>
          </p:nvPr>
        </p:nvSpPr>
        <p:spPr>
          <a:xfrm>
            <a:off x="3419872" y="6356350"/>
            <a:ext cx="2952328" cy="365125"/>
          </a:xfrm>
        </p:spPr>
        <p:txBody>
          <a:bodyPr vert="horz" lIns="91440" tIns="45720" rIns="91440" bIns="45720" rtlCol="0" anchor="ctr">
            <a:normAutofit/>
          </a:bodyPr>
          <a:lstStyle/>
          <a:p>
            <a:pPr>
              <a:lnSpc>
                <a:spcPct val="90000"/>
              </a:lnSpc>
              <a:spcAft>
                <a:spcPts val="600"/>
              </a:spcAft>
            </a:pPr>
            <a:r>
              <a:rPr lang="de-DE" sz="900"/>
              <a:t>Unterrichtsvorgabe für das Fach DGS</a:t>
            </a:r>
          </a:p>
        </p:txBody>
      </p:sp>
      <p:sp>
        <p:nvSpPr>
          <p:cNvPr id="6" name="Foliennummernplatzhalter 5"/>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25</a:t>
            </a:fld>
            <a:endParaRPr lang="de-DE"/>
          </a:p>
        </p:txBody>
      </p:sp>
      <p:sp>
        <p:nvSpPr>
          <p:cNvPr id="3" name="Textfeld 2">
            <a:extLst>
              <a:ext uri="{FF2B5EF4-FFF2-40B4-BE49-F238E27FC236}">
                <a16:creationId xmlns:a16="http://schemas.microsoft.com/office/drawing/2014/main" id="{70293335-91CD-4F97-2AC0-77348E23FEB6}"/>
              </a:ext>
            </a:extLst>
          </p:cNvPr>
          <p:cNvSpPr txBox="1"/>
          <p:nvPr/>
        </p:nvSpPr>
        <p:spPr>
          <a:xfrm>
            <a:off x="395536" y="2132856"/>
            <a:ext cx="4320480" cy="3139321"/>
          </a:xfrm>
          <a:prstGeom prst="rect">
            <a:avLst/>
          </a:prstGeom>
          <a:solidFill>
            <a:schemeClr val="accent1">
              <a:lumMod val="20000"/>
              <a:lumOff val="80000"/>
            </a:schemeClr>
          </a:solidFill>
          <a:ln w="3175">
            <a:solidFill>
              <a:schemeClr val="accent1">
                <a:lumMod val="75000"/>
              </a:schemeClr>
            </a:solidFill>
          </a:ln>
        </p:spPr>
        <p:txBody>
          <a:bodyPr wrap="square" rtlCol="0">
            <a:spAutoFit/>
          </a:bodyPr>
          <a:lstStyle/>
          <a:p>
            <a:r>
              <a:rPr lang="de-DE" dirty="0"/>
              <a:t>Funktionale kommunikative Kompetenz</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5" name="Textfeld 4">
            <a:extLst>
              <a:ext uri="{FF2B5EF4-FFF2-40B4-BE49-F238E27FC236}">
                <a16:creationId xmlns:a16="http://schemas.microsoft.com/office/drawing/2014/main" id="{E5A0779B-102B-4E04-87F9-4E1BD24CC760}"/>
              </a:ext>
            </a:extLst>
          </p:cNvPr>
          <p:cNvSpPr txBox="1"/>
          <p:nvPr/>
        </p:nvSpPr>
        <p:spPr>
          <a:xfrm>
            <a:off x="733541" y="2974796"/>
            <a:ext cx="4038600" cy="369332"/>
          </a:xfrm>
          <a:prstGeom prst="rect">
            <a:avLst/>
          </a:prstGeom>
          <a:noFill/>
        </p:spPr>
        <p:txBody>
          <a:bodyPr wrap="square" rtlCol="0">
            <a:spAutoFit/>
          </a:bodyPr>
          <a:lstStyle/>
          <a:p>
            <a:r>
              <a:rPr lang="de-DE" dirty="0"/>
              <a:t>Dialogisches und Mediales Sehverstehen</a:t>
            </a:r>
          </a:p>
        </p:txBody>
      </p:sp>
      <p:sp>
        <p:nvSpPr>
          <p:cNvPr id="7" name="Textfeld 6">
            <a:extLst>
              <a:ext uri="{FF2B5EF4-FFF2-40B4-BE49-F238E27FC236}">
                <a16:creationId xmlns:a16="http://schemas.microsoft.com/office/drawing/2014/main" id="{3DE2D949-B21F-CA90-7BDC-8722AA0E5B3F}"/>
              </a:ext>
            </a:extLst>
          </p:cNvPr>
          <p:cNvSpPr txBox="1"/>
          <p:nvPr/>
        </p:nvSpPr>
        <p:spPr>
          <a:xfrm>
            <a:off x="736989" y="3400734"/>
            <a:ext cx="3892624" cy="369332"/>
          </a:xfrm>
          <a:prstGeom prst="rect">
            <a:avLst/>
          </a:prstGeom>
          <a:noFill/>
        </p:spPr>
        <p:txBody>
          <a:bodyPr wrap="square" rtlCol="0">
            <a:spAutoFit/>
          </a:bodyPr>
          <a:lstStyle/>
          <a:p>
            <a:r>
              <a:rPr lang="de-DE" dirty="0"/>
              <a:t>Dialogisches und Mediales Gebärden</a:t>
            </a:r>
          </a:p>
        </p:txBody>
      </p:sp>
      <p:sp>
        <p:nvSpPr>
          <p:cNvPr id="9" name="Textfeld 8">
            <a:extLst>
              <a:ext uri="{FF2B5EF4-FFF2-40B4-BE49-F238E27FC236}">
                <a16:creationId xmlns:a16="http://schemas.microsoft.com/office/drawing/2014/main" id="{C1EAEFE6-8FE2-B5F4-79D8-A61EF2820B36}"/>
              </a:ext>
            </a:extLst>
          </p:cNvPr>
          <p:cNvSpPr txBox="1"/>
          <p:nvPr/>
        </p:nvSpPr>
        <p:spPr>
          <a:xfrm>
            <a:off x="755576" y="3852830"/>
            <a:ext cx="3892624" cy="369332"/>
          </a:xfrm>
          <a:prstGeom prst="rect">
            <a:avLst/>
          </a:prstGeom>
          <a:noFill/>
        </p:spPr>
        <p:txBody>
          <a:bodyPr wrap="square" rtlCol="0">
            <a:spAutoFit/>
          </a:bodyPr>
          <a:lstStyle/>
          <a:p>
            <a:r>
              <a:rPr lang="de-DE" dirty="0"/>
              <a:t>Sprachmittlung</a:t>
            </a:r>
          </a:p>
        </p:txBody>
      </p:sp>
      <p:sp>
        <p:nvSpPr>
          <p:cNvPr id="10" name="Textfeld 9">
            <a:extLst>
              <a:ext uri="{FF2B5EF4-FFF2-40B4-BE49-F238E27FC236}">
                <a16:creationId xmlns:a16="http://schemas.microsoft.com/office/drawing/2014/main" id="{601A0C2A-03EC-2438-57B0-6E3D0D481705}"/>
              </a:ext>
            </a:extLst>
          </p:cNvPr>
          <p:cNvSpPr txBox="1"/>
          <p:nvPr/>
        </p:nvSpPr>
        <p:spPr>
          <a:xfrm>
            <a:off x="733541" y="4598026"/>
            <a:ext cx="3892624" cy="646331"/>
          </a:xfrm>
          <a:prstGeom prst="rect">
            <a:avLst/>
          </a:prstGeom>
          <a:noFill/>
        </p:spPr>
        <p:txBody>
          <a:bodyPr wrap="square" rtlCol="0">
            <a:spAutoFit/>
          </a:bodyPr>
          <a:lstStyle/>
          <a:p>
            <a:r>
              <a:rPr lang="de-DE" dirty="0"/>
              <a:t>Verfügen und Anwenden linguistischer Mittel</a:t>
            </a:r>
          </a:p>
        </p:txBody>
      </p:sp>
    </p:spTree>
    <p:extLst>
      <p:ext uri="{BB962C8B-B14F-4D97-AF65-F5344CB8AC3E}">
        <p14:creationId xmlns:p14="http://schemas.microsoft.com/office/powerpoint/2010/main" val="337565937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anchor="ctr">
            <a:noAutofit/>
          </a:bodyPr>
          <a:lstStyle/>
          <a:p>
            <a:pPr>
              <a:lnSpc>
                <a:spcPct val="90000"/>
              </a:lnSpc>
            </a:pPr>
            <a:r>
              <a:rPr lang="de-DE" sz="3000" dirty="0"/>
              <a:t>Funktionale kommunikative Kompetenz</a:t>
            </a:r>
          </a:p>
        </p:txBody>
      </p:sp>
      <p:sp>
        <p:nvSpPr>
          <p:cNvPr id="16" name="Content Placeholder 3">
            <a:extLst>
              <a:ext uri="{FF2B5EF4-FFF2-40B4-BE49-F238E27FC236}">
                <a16:creationId xmlns:a16="http://schemas.microsoft.com/office/drawing/2014/main" id="{8737ED10-89BF-7538-6E88-8B6117C60FC2}"/>
              </a:ext>
            </a:extLst>
          </p:cNvPr>
          <p:cNvSpPr>
            <a:spLocks noGrp="1"/>
          </p:cNvSpPr>
          <p:nvPr>
            <p:ph sz="half" idx="2"/>
          </p:nvPr>
        </p:nvSpPr>
        <p:spPr>
          <a:xfrm>
            <a:off x="4867601" y="1832335"/>
            <a:ext cx="4220026" cy="4176464"/>
          </a:xfrm>
        </p:spPr>
        <p:txBody>
          <a:bodyPr>
            <a:normAutofit/>
          </a:bodyPr>
          <a:lstStyle/>
          <a:p>
            <a:r>
              <a:rPr lang="de-DE" sz="2400" b="1" dirty="0"/>
              <a:t>Dialogisches und Mediales Sehverstehen </a:t>
            </a:r>
            <a:r>
              <a:rPr lang="de-DE" sz="2400" dirty="0"/>
              <a:t>und das damit verbundene </a:t>
            </a:r>
            <a:r>
              <a:rPr lang="de-DE" sz="2400" b="1" dirty="0"/>
              <a:t>dialogische und mediale Gebärden </a:t>
            </a:r>
            <a:r>
              <a:rPr lang="de-DE" sz="2400" dirty="0"/>
              <a:t>umfassen Kompetenzen sowohl zur Rezeption als auch zur Produktion der DGS in kommunikativen Handlungssituationen.</a:t>
            </a:r>
            <a:endParaRPr lang="en-US" sz="2400" dirty="0"/>
          </a:p>
        </p:txBody>
      </p:sp>
      <p:sp>
        <p:nvSpPr>
          <p:cNvPr id="8" name="Fußzeilenplatzhalter 6"/>
          <p:cNvSpPr>
            <a:spLocks noGrp="1"/>
          </p:cNvSpPr>
          <p:nvPr>
            <p:ph type="ftr" sz="quarter" idx="11"/>
          </p:nvPr>
        </p:nvSpPr>
        <p:spPr>
          <a:xfrm>
            <a:off x="3419872" y="6356350"/>
            <a:ext cx="2952328" cy="365125"/>
          </a:xfrm>
        </p:spPr>
        <p:txBody>
          <a:bodyPr vert="horz" lIns="91440" tIns="45720" rIns="91440" bIns="45720" rtlCol="0" anchor="ctr">
            <a:normAutofit/>
          </a:bodyPr>
          <a:lstStyle/>
          <a:p>
            <a:pPr>
              <a:lnSpc>
                <a:spcPct val="90000"/>
              </a:lnSpc>
              <a:spcAft>
                <a:spcPts val="600"/>
              </a:spcAft>
            </a:pPr>
            <a:r>
              <a:rPr lang="de-DE" sz="900"/>
              <a:t>Unterrichtsvorgabe für das Fach DGS</a:t>
            </a:r>
          </a:p>
        </p:txBody>
      </p:sp>
      <p:sp>
        <p:nvSpPr>
          <p:cNvPr id="6" name="Foliennummernplatzhalter 5"/>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26</a:t>
            </a:fld>
            <a:endParaRPr lang="de-DE"/>
          </a:p>
        </p:txBody>
      </p:sp>
      <p:sp>
        <p:nvSpPr>
          <p:cNvPr id="3" name="Textfeld 2">
            <a:extLst>
              <a:ext uri="{FF2B5EF4-FFF2-40B4-BE49-F238E27FC236}">
                <a16:creationId xmlns:a16="http://schemas.microsoft.com/office/drawing/2014/main" id="{70293335-91CD-4F97-2AC0-77348E23FEB6}"/>
              </a:ext>
            </a:extLst>
          </p:cNvPr>
          <p:cNvSpPr txBox="1"/>
          <p:nvPr/>
        </p:nvSpPr>
        <p:spPr>
          <a:xfrm>
            <a:off x="395536" y="2132856"/>
            <a:ext cx="4320480" cy="3139321"/>
          </a:xfrm>
          <a:prstGeom prst="rect">
            <a:avLst/>
          </a:prstGeom>
          <a:solidFill>
            <a:schemeClr val="accent1">
              <a:lumMod val="20000"/>
              <a:lumOff val="80000"/>
            </a:schemeClr>
          </a:solidFill>
          <a:ln w="3175">
            <a:solidFill>
              <a:schemeClr val="accent1">
                <a:lumMod val="75000"/>
              </a:schemeClr>
            </a:solidFill>
          </a:ln>
        </p:spPr>
        <p:txBody>
          <a:bodyPr wrap="square" rtlCol="0">
            <a:spAutoFit/>
          </a:bodyPr>
          <a:lstStyle/>
          <a:p>
            <a:r>
              <a:rPr lang="de-DE" dirty="0"/>
              <a:t>Funktionale kommunikative Kompetenz</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5" name="Textfeld 4">
            <a:extLst>
              <a:ext uri="{FF2B5EF4-FFF2-40B4-BE49-F238E27FC236}">
                <a16:creationId xmlns:a16="http://schemas.microsoft.com/office/drawing/2014/main" id="{E5A0779B-102B-4E04-87F9-4E1BD24CC760}"/>
              </a:ext>
            </a:extLst>
          </p:cNvPr>
          <p:cNvSpPr txBox="1"/>
          <p:nvPr/>
        </p:nvSpPr>
        <p:spPr>
          <a:xfrm>
            <a:off x="733541" y="2974796"/>
            <a:ext cx="4038600" cy="369332"/>
          </a:xfrm>
          <a:prstGeom prst="rect">
            <a:avLst/>
          </a:prstGeom>
          <a:noFill/>
        </p:spPr>
        <p:txBody>
          <a:bodyPr wrap="square" rtlCol="0">
            <a:spAutoFit/>
          </a:bodyPr>
          <a:lstStyle/>
          <a:p>
            <a:r>
              <a:rPr lang="de-DE" b="1" dirty="0"/>
              <a:t>Dialogisches </a:t>
            </a:r>
            <a:r>
              <a:rPr lang="de-DE" dirty="0"/>
              <a:t>und Mediales </a:t>
            </a:r>
            <a:r>
              <a:rPr lang="de-DE" b="1" dirty="0"/>
              <a:t>Sehverstehen</a:t>
            </a:r>
          </a:p>
        </p:txBody>
      </p:sp>
      <p:sp>
        <p:nvSpPr>
          <p:cNvPr id="7" name="Textfeld 6">
            <a:extLst>
              <a:ext uri="{FF2B5EF4-FFF2-40B4-BE49-F238E27FC236}">
                <a16:creationId xmlns:a16="http://schemas.microsoft.com/office/drawing/2014/main" id="{3DE2D949-B21F-CA90-7BDC-8722AA0E5B3F}"/>
              </a:ext>
            </a:extLst>
          </p:cNvPr>
          <p:cNvSpPr txBox="1"/>
          <p:nvPr/>
        </p:nvSpPr>
        <p:spPr>
          <a:xfrm>
            <a:off x="736989" y="3400734"/>
            <a:ext cx="3892624" cy="369332"/>
          </a:xfrm>
          <a:prstGeom prst="rect">
            <a:avLst/>
          </a:prstGeom>
          <a:noFill/>
        </p:spPr>
        <p:txBody>
          <a:bodyPr wrap="square" rtlCol="0">
            <a:spAutoFit/>
          </a:bodyPr>
          <a:lstStyle/>
          <a:p>
            <a:r>
              <a:rPr lang="de-DE" b="1" dirty="0"/>
              <a:t>Dialogisches </a:t>
            </a:r>
            <a:r>
              <a:rPr lang="de-DE" dirty="0"/>
              <a:t>und Mediales </a:t>
            </a:r>
            <a:r>
              <a:rPr lang="de-DE" b="1" dirty="0"/>
              <a:t>Gebärden</a:t>
            </a:r>
          </a:p>
        </p:txBody>
      </p:sp>
      <p:sp>
        <p:nvSpPr>
          <p:cNvPr id="9" name="Textfeld 8">
            <a:extLst>
              <a:ext uri="{FF2B5EF4-FFF2-40B4-BE49-F238E27FC236}">
                <a16:creationId xmlns:a16="http://schemas.microsoft.com/office/drawing/2014/main" id="{C1EAEFE6-8FE2-B5F4-79D8-A61EF2820B36}"/>
              </a:ext>
            </a:extLst>
          </p:cNvPr>
          <p:cNvSpPr txBox="1"/>
          <p:nvPr/>
        </p:nvSpPr>
        <p:spPr>
          <a:xfrm>
            <a:off x="755576" y="3852830"/>
            <a:ext cx="3892624" cy="369332"/>
          </a:xfrm>
          <a:prstGeom prst="rect">
            <a:avLst/>
          </a:prstGeom>
          <a:noFill/>
        </p:spPr>
        <p:txBody>
          <a:bodyPr wrap="square" rtlCol="0">
            <a:spAutoFit/>
          </a:bodyPr>
          <a:lstStyle/>
          <a:p>
            <a:r>
              <a:rPr lang="de-DE" dirty="0"/>
              <a:t>Sprachmittlung</a:t>
            </a:r>
          </a:p>
        </p:txBody>
      </p:sp>
      <p:sp>
        <p:nvSpPr>
          <p:cNvPr id="10" name="Textfeld 9">
            <a:extLst>
              <a:ext uri="{FF2B5EF4-FFF2-40B4-BE49-F238E27FC236}">
                <a16:creationId xmlns:a16="http://schemas.microsoft.com/office/drawing/2014/main" id="{601A0C2A-03EC-2438-57B0-6E3D0D481705}"/>
              </a:ext>
            </a:extLst>
          </p:cNvPr>
          <p:cNvSpPr txBox="1"/>
          <p:nvPr/>
        </p:nvSpPr>
        <p:spPr>
          <a:xfrm>
            <a:off x="733541" y="4598026"/>
            <a:ext cx="3892624" cy="646331"/>
          </a:xfrm>
          <a:prstGeom prst="rect">
            <a:avLst/>
          </a:prstGeom>
          <a:noFill/>
        </p:spPr>
        <p:txBody>
          <a:bodyPr wrap="square" rtlCol="0">
            <a:spAutoFit/>
          </a:bodyPr>
          <a:lstStyle/>
          <a:p>
            <a:r>
              <a:rPr lang="de-DE" dirty="0"/>
              <a:t>Verfügen und Anwenden linguistischer Mittel</a:t>
            </a:r>
          </a:p>
        </p:txBody>
      </p:sp>
    </p:spTree>
    <p:extLst>
      <p:ext uri="{BB962C8B-B14F-4D97-AF65-F5344CB8AC3E}">
        <p14:creationId xmlns:p14="http://schemas.microsoft.com/office/powerpoint/2010/main" val="124508928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anchor="ctr">
            <a:noAutofit/>
          </a:bodyPr>
          <a:lstStyle/>
          <a:p>
            <a:pPr>
              <a:lnSpc>
                <a:spcPct val="90000"/>
              </a:lnSpc>
            </a:pPr>
            <a:r>
              <a:rPr lang="de-DE" sz="3000" dirty="0"/>
              <a:t>Funktionale kommunikative Kompetenz</a:t>
            </a:r>
          </a:p>
        </p:txBody>
      </p:sp>
      <p:sp>
        <p:nvSpPr>
          <p:cNvPr id="16" name="Content Placeholder 3">
            <a:extLst>
              <a:ext uri="{FF2B5EF4-FFF2-40B4-BE49-F238E27FC236}">
                <a16:creationId xmlns:a16="http://schemas.microsoft.com/office/drawing/2014/main" id="{8737ED10-89BF-7538-6E88-8B6117C60FC2}"/>
              </a:ext>
            </a:extLst>
          </p:cNvPr>
          <p:cNvSpPr>
            <a:spLocks noGrp="1"/>
          </p:cNvSpPr>
          <p:nvPr>
            <p:ph sz="half" idx="2"/>
          </p:nvPr>
        </p:nvSpPr>
        <p:spPr>
          <a:xfrm>
            <a:off x="4888478" y="1614284"/>
            <a:ext cx="4220026" cy="4176464"/>
          </a:xfrm>
        </p:spPr>
        <p:txBody>
          <a:bodyPr>
            <a:normAutofit/>
          </a:bodyPr>
          <a:lstStyle/>
          <a:p>
            <a:r>
              <a:rPr lang="de-DE" sz="2400" b="1" dirty="0"/>
              <a:t>Mediales Sehverstehen</a:t>
            </a:r>
            <a:r>
              <a:rPr lang="de-DE" sz="2400" dirty="0"/>
              <a:t> beschreibt die Rezeption von DGS in zweidimensionalen Film- und Videoaufnahmen.</a:t>
            </a:r>
          </a:p>
          <a:p>
            <a:r>
              <a:rPr lang="de-DE" sz="2400" dirty="0"/>
              <a:t>Mediales Sehverstehen stellt an die Rezipierenden andere Anforderungen als das Sehverstehen von DGS in der direkten dreidimensionalen Interaktion.</a:t>
            </a:r>
          </a:p>
          <a:p>
            <a:endParaRPr lang="en-US" sz="2400" dirty="0"/>
          </a:p>
        </p:txBody>
      </p:sp>
      <p:sp>
        <p:nvSpPr>
          <p:cNvPr id="8" name="Fußzeilenplatzhalter 6"/>
          <p:cNvSpPr>
            <a:spLocks noGrp="1"/>
          </p:cNvSpPr>
          <p:nvPr>
            <p:ph type="ftr" sz="quarter" idx="11"/>
          </p:nvPr>
        </p:nvSpPr>
        <p:spPr>
          <a:xfrm>
            <a:off x="3419872" y="6356350"/>
            <a:ext cx="2952328" cy="365125"/>
          </a:xfrm>
        </p:spPr>
        <p:txBody>
          <a:bodyPr vert="horz" lIns="91440" tIns="45720" rIns="91440" bIns="45720" rtlCol="0" anchor="ctr">
            <a:normAutofit/>
          </a:bodyPr>
          <a:lstStyle/>
          <a:p>
            <a:pPr>
              <a:lnSpc>
                <a:spcPct val="90000"/>
              </a:lnSpc>
              <a:spcAft>
                <a:spcPts val="600"/>
              </a:spcAft>
            </a:pPr>
            <a:r>
              <a:rPr lang="de-DE" sz="900"/>
              <a:t>Unterrichtsvorgabe für das Fach DGS</a:t>
            </a:r>
          </a:p>
        </p:txBody>
      </p:sp>
      <p:sp>
        <p:nvSpPr>
          <p:cNvPr id="6" name="Foliennummernplatzhalter 5"/>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27</a:t>
            </a:fld>
            <a:endParaRPr lang="de-DE"/>
          </a:p>
        </p:txBody>
      </p:sp>
      <p:sp>
        <p:nvSpPr>
          <p:cNvPr id="3" name="Textfeld 2">
            <a:extLst>
              <a:ext uri="{FF2B5EF4-FFF2-40B4-BE49-F238E27FC236}">
                <a16:creationId xmlns:a16="http://schemas.microsoft.com/office/drawing/2014/main" id="{70293335-91CD-4F97-2AC0-77348E23FEB6}"/>
              </a:ext>
            </a:extLst>
          </p:cNvPr>
          <p:cNvSpPr txBox="1"/>
          <p:nvPr/>
        </p:nvSpPr>
        <p:spPr>
          <a:xfrm>
            <a:off x="395536" y="2132856"/>
            <a:ext cx="4320480" cy="3139321"/>
          </a:xfrm>
          <a:prstGeom prst="rect">
            <a:avLst/>
          </a:prstGeom>
          <a:solidFill>
            <a:schemeClr val="accent1">
              <a:lumMod val="20000"/>
              <a:lumOff val="80000"/>
            </a:schemeClr>
          </a:solidFill>
          <a:ln w="3175">
            <a:solidFill>
              <a:schemeClr val="accent1">
                <a:lumMod val="75000"/>
              </a:schemeClr>
            </a:solidFill>
          </a:ln>
        </p:spPr>
        <p:txBody>
          <a:bodyPr wrap="square" rtlCol="0">
            <a:spAutoFit/>
          </a:bodyPr>
          <a:lstStyle/>
          <a:p>
            <a:r>
              <a:rPr lang="de-DE" dirty="0"/>
              <a:t>Funktionale kommunikative Kompetenz</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5" name="Textfeld 4">
            <a:extLst>
              <a:ext uri="{FF2B5EF4-FFF2-40B4-BE49-F238E27FC236}">
                <a16:creationId xmlns:a16="http://schemas.microsoft.com/office/drawing/2014/main" id="{E5A0779B-102B-4E04-87F9-4E1BD24CC760}"/>
              </a:ext>
            </a:extLst>
          </p:cNvPr>
          <p:cNvSpPr txBox="1"/>
          <p:nvPr/>
        </p:nvSpPr>
        <p:spPr>
          <a:xfrm>
            <a:off x="733541" y="2974796"/>
            <a:ext cx="4038600" cy="369332"/>
          </a:xfrm>
          <a:prstGeom prst="rect">
            <a:avLst/>
          </a:prstGeom>
          <a:noFill/>
        </p:spPr>
        <p:txBody>
          <a:bodyPr wrap="square" rtlCol="0">
            <a:spAutoFit/>
          </a:bodyPr>
          <a:lstStyle/>
          <a:p>
            <a:r>
              <a:rPr lang="de-DE" dirty="0"/>
              <a:t>Dialogisches und </a:t>
            </a:r>
            <a:r>
              <a:rPr lang="de-DE" b="1" dirty="0"/>
              <a:t>Mediales Sehverstehen</a:t>
            </a:r>
          </a:p>
        </p:txBody>
      </p:sp>
      <p:sp>
        <p:nvSpPr>
          <p:cNvPr id="7" name="Textfeld 6">
            <a:extLst>
              <a:ext uri="{FF2B5EF4-FFF2-40B4-BE49-F238E27FC236}">
                <a16:creationId xmlns:a16="http://schemas.microsoft.com/office/drawing/2014/main" id="{3DE2D949-B21F-CA90-7BDC-8722AA0E5B3F}"/>
              </a:ext>
            </a:extLst>
          </p:cNvPr>
          <p:cNvSpPr txBox="1"/>
          <p:nvPr/>
        </p:nvSpPr>
        <p:spPr>
          <a:xfrm>
            <a:off x="736989" y="3400734"/>
            <a:ext cx="3892624" cy="369332"/>
          </a:xfrm>
          <a:prstGeom prst="rect">
            <a:avLst/>
          </a:prstGeom>
          <a:noFill/>
        </p:spPr>
        <p:txBody>
          <a:bodyPr wrap="square" rtlCol="0">
            <a:spAutoFit/>
          </a:bodyPr>
          <a:lstStyle/>
          <a:p>
            <a:r>
              <a:rPr lang="de-DE" dirty="0"/>
              <a:t>Dialogisches und Mediales Gebärden</a:t>
            </a:r>
          </a:p>
        </p:txBody>
      </p:sp>
      <p:sp>
        <p:nvSpPr>
          <p:cNvPr id="9" name="Textfeld 8">
            <a:extLst>
              <a:ext uri="{FF2B5EF4-FFF2-40B4-BE49-F238E27FC236}">
                <a16:creationId xmlns:a16="http://schemas.microsoft.com/office/drawing/2014/main" id="{C1EAEFE6-8FE2-B5F4-79D8-A61EF2820B36}"/>
              </a:ext>
            </a:extLst>
          </p:cNvPr>
          <p:cNvSpPr txBox="1"/>
          <p:nvPr/>
        </p:nvSpPr>
        <p:spPr>
          <a:xfrm>
            <a:off x="755576" y="3852830"/>
            <a:ext cx="3892624" cy="369332"/>
          </a:xfrm>
          <a:prstGeom prst="rect">
            <a:avLst/>
          </a:prstGeom>
          <a:noFill/>
        </p:spPr>
        <p:txBody>
          <a:bodyPr wrap="square" rtlCol="0">
            <a:spAutoFit/>
          </a:bodyPr>
          <a:lstStyle/>
          <a:p>
            <a:r>
              <a:rPr lang="de-DE" dirty="0"/>
              <a:t>Sprachmittlung</a:t>
            </a:r>
          </a:p>
        </p:txBody>
      </p:sp>
      <p:sp>
        <p:nvSpPr>
          <p:cNvPr id="10" name="Textfeld 9">
            <a:extLst>
              <a:ext uri="{FF2B5EF4-FFF2-40B4-BE49-F238E27FC236}">
                <a16:creationId xmlns:a16="http://schemas.microsoft.com/office/drawing/2014/main" id="{601A0C2A-03EC-2438-57B0-6E3D0D481705}"/>
              </a:ext>
            </a:extLst>
          </p:cNvPr>
          <p:cNvSpPr txBox="1"/>
          <p:nvPr/>
        </p:nvSpPr>
        <p:spPr>
          <a:xfrm>
            <a:off x="733541" y="4598026"/>
            <a:ext cx="3892624" cy="646331"/>
          </a:xfrm>
          <a:prstGeom prst="rect">
            <a:avLst/>
          </a:prstGeom>
          <a:noFill/>
        </p:spPr>
        <p:txBody>
          <a:bodyPr wrap="square" rtlCol="0">
            <a:spAutoFit/>
          </a:bodyPr>
          <a:lstStyle/>
          <a:p>
            <a:r>
              <a:rPr lang="de-DE" dirty="0"/>
              <a:t>Verfügen und Anwenden linguistischer Mittel</a:t>
            </a:r>
          </a:p>
        </p:txBody>
      </p:sp>
    </p:spTree>
    <p:extLst>
      <p:ext uri="{BB962C8B-B14F-4D97-AF65-F5344CB8AC3E}">
        <p14:creationId xmlns:p14="http://schemas.microsoft.com/office/powerpoint/2010/main" val="11416186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anchor="ctr">
            <a:noAutofit/>
          </a:bodyPr>
          <a:lstStyle/>
          <a:p>
            <a:pPr>
              <a:lnSpc>
                <a:spcPct val="90000"/>
              </a:lnSpc>
            </a:pPr>
            <a:r>
              <a:rPr lang="de-DE" sz="3000" dirty="0"/>
              <a:t>Funktionale kommunikative Kompetenz</a:t>
            </a:r>
          </a:p>
        </p:txBody>
      </p:sp>
      <p:sp>
        <p:nvSpPr>
          <p:cNvPr id="16" name="Content Placeholder 3">
            <a:extLst>
              <a:ext uri="{FF2B5EF4-FFF2-40B4-BE49-F238E27FC236}">
                <a16:creationId xmlns:a16="http://schemas.microsoft.com/office/drawing/2014/main" id="{8737ED10-89BF-7538-6E88-8B6117C60FC2}"/>
              </a:ext>
            </a:extLst>
          </p:cNvPr>
          <p:cNvSpPr>
            <a:spLocks noGrp="1"/>
          </p:cNvSpPr>
          <p:nvPr>
            <p:ph sz="half" idx="2"/>
          </p:nvPr>
        </p:nvSpPr>
        <p:spPr>
          <a:xfrm>
            <a:off x="4875903" y="2127589"/>
            <a:ext cx="4220026" cy="3605667"/>
          </a:xfrm>
        </p:spPr>
        <p:txBody>
          <a:bodyPr>
            <a:normAutofit/>
          </a:bodyPr>
          <a:lstStyle/>
          <a:p>
            <a:r>
              <a:rPr lang="de-DE" sz="2400" dirty="0">
                <a:effectLst/>
                <a:latin typeface="Calibri" panose="020F0502020204030204" pitchFamily="34" charset="0"/>
                <a:ea typeface="Calibri" panose="020F0502020204030204" pitchFamily="34" charset="0"/>
                <a:cs typeface="Calibri" panose="020F0502020204030204" pitchFamily="34" charset="0"/>
              </a:rPr>
              <a:t>Beim </a:t>
            </a:r>
            <a:r>
              <a:rPr lang="de-DE" sz="2400" b="1" dirty="0">
                <a:effectLst/>
                <a:latin typeface="Calibri" panose="020F0502020204030204" pitchFamily="34" charset="0"/>
                <a:ea typeface="Calibri" panose="020F0502020204030204" pitchFamily="34" charset="0"/>
                <a:cs typeface="Calibri" panose="020F0502020204030204" pitchFamily="34" charset="0"/>
              </a:rPr>
              <a:t>Medialen Gebärden</a:t>
            </a:r>
            <a:r>
              <a:rPr lang="de-DE" sz="2400" dirty="0">
                <a:effectLst/>
                <a:latin typeface="Calibri" panose="020F0502020204030204" pitchFamily="34" charset="0"/>
                <a:ea typeface="Calibri" panose="020F0502020204030204" pitchFamily="34" charset="0"/>
                <a:cs typeface="Calibri" panose="020F0502020204030204" pitchFamily="34" charset="0"/>
              </a:rPr>
              <a:t> werden Texte, Meinungen, Brainstormings usw. der Schülerinnen und Schüler digital festgehalten. </a:t>
            </a:r>
            <a:endParaRPr lang="en-US" sz="2400" dirty="0">
              <a:latin typeface="Calibri" panose="020F0502020204030204" pitchFamily="34" charset="0"/>
              <a:ea typeface="Calibri" panose="020F0502020204030204" pitchFamily="34" charset="0"/>
              <a:cs typeface="Calibri" panose="020F0502020204030204" pitchFamily="34" charset="0"/>
            </a:endParaRPr>
          </a:p>
        </p:txBody>
      </p:sp>
      <p:sp>
        <p:nvSpPr>
          <p:cNvPr id="8" name="Fußzeilenplatzhalter 6"/>
          <p:cNvSpPr>
            <a:spLocks noGrp="1"/>
          </p:cNvSpPr>
          <p:nvPr>
            <p:ph type="ftr" sz="quarter" idx="11"/>
          </p:nvPr>
        </p:nvSpPr>
        <p:spPr>
          <a:xfrm>
            <a:off x="3419872" y="6356350"/>
            <a:ext cx="2952328" cy="365125"/>
          </a:xfrm>
        </p:spPr>
        <p:txBody>
          <a:bodyPr vert="horz" lIns="91440" tIns="45720" rIns="91440" bIns="45720" rtlCol="0" anchor="ctr">
            <a:normAutofit/>
          </a:bodyPr>
          <a:lstStyle/>
          <a:p>
            <a:pPr>
              <a:lnSpc>
                <a:spcPct val="90000"/>
              </a:lnSpc>
              <a:spcAft>
                <a:spcPts val="600"/>
              </a:spcAft>
            </a:pPr>
            <a:r>
              <a:rPr lang="de-DE" sz="900"/>
              <a:t>Unterrichtsvorgabe für das Fach DGS</a:t>
            </a:r>
          </a:p>
        </p:txBody>
      </p:sp>
      <p:sp>
        <p:nvSpPr>
          <p:cNvPr id="6" name="Foliennummernplatzhalter 5"/>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28</a:t>
            </a:fld>
            <a:endParaRPr lang="de-DE"/>
          </a:p>
        </p:txBody>
      </p:sp>
      <p:sp>
        <p:nvSpPr>
          <p:cNvPr id="3" name="Textfeld 2">
            <a:extLst>
              <a:ext uri="{FF2B5EF4-FFF2-40B4-BE49-F238E27FC236}">
                <a16:creationId xmlns:a16="http://schemas.microsoft.com/office/drawing/2014/main" id="{70293335-91CD-4F97-2AC0-77348E23FEB6}"/>
              </a:ext>
            </a:extLst>
          </p:cNvPr>
          <p:cNvSpPr txBox="1"/>
          <p:nvPr/>
        </p:nvSpPr>
        <p:spPr>
          <a:xfrm>
            <a:off x="395536" y="2132856"/>
            <a:ext cx="4320480" cy="3139321"/>
          </a:xfrm>
          <a:prstGeom prst="rect">
            <a:avLst/>
          </a:prstGeom>
          <a:solidFill>
            <a:schemeClr val="accent1">
              <a:lumMod val="20000"/>
              <a:lumOff val="80000"/>
            </a:schemeClr>
          </a:solidFill>
          <a:ln w="3175">
            <a:solidFill>
              <a:schemeClr val="accent1">
                <a:lumMod val="75000"/>
              </a:schemeClr>
            </a:solidFill>
          </a:ln>
        </p:spPr>
        <p:txBody>
          <a:bodyPr wrap="square" rtlCol="0">
            <a:spAutoFit/>
          </a:bodyPr>
          <a:lstStyle/>
          <a:p>
            <a:r>
              <a:rPr lang="de-DE" dirty="0"/>
              <a:t>Funktionale kommunikative Kompetenz</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5" name="Textfeld 4">
            <a:extLst>
              <a:ext uri="{FF2B5EF4-FFF2-40B4-BE49-F238E27FC236}">
                <a16:creationId xmlns:a16="http://schemas.microsoft.com/office/drawing/2014/main" id="{E5A0779B-102B-4E04-87F9-4E1BD24CC760}"/>
              </a:ext>
            </a:extLst>
          </p:cNvPr>
          <p:cNvSpPr txBox="1"/>
          <p:nvPr/>
        </p:nvSpPr>
        <p:spPr>
          <a:xfrm>
            <a:off x="733541" y="2974796"/>
            <a:ext cx="4038600" cy="369332"/>
          </a:xfrm>
          <a:prstGeom prst="rect">
            <a:avLst/>
          </a:prstGeom>
          <a:noFill/>
        </p:spPr>
        <p:txBody>
          <a:bodyPr wrap="square" rtlCol="0">
            <a:spAutoFit/>
          </a:bodyPr>
          <a:lstStyle/>
          <a:p>
            <a:r>
              <a:rPr lang="de-DE" dirty="0"/>
              <a:t>Dialogisches und Mediales Sehverstehen</a:t>
            </a:r>
          </a:p>
        </p:txBody>
      </p:sp>
      <p:sp>
        <p:nvSpPr>
          <p:cNvPr id="7" name="Textfeld 6">
            <a:extLst>
              <a:ext uri="{FF2B5EF4-FFF2-40B4-BE49-F238E27FC236}">
                <a16:creationId xmlns:a16="http://schemas.microsoft.com/office/drawing/2014/main" id="{3DE2D949-B21F-CA90-7BDC-8722AA0E5B3F}"/>
              </a:ext>
            </a:extLst>
          </p:cNvPr>
          <p:cNvSpPr txBox="1"/>
          <p:nvPr/>
        </p:nvSpPr>
        <p:spPr>
          <a:xfrm>
            <a:off x="736989" y="3400734"/>
            <a:ext cx="3892624" cy="369332"/>
          </a:xfrm>
          <a:prstGeom prst="rect">
            <a:avLst/>
          </a:prstGeom>
          <a:noFill/>
        </p:spPr>
        <p:txBody>
          <a:bodyPr wrap="square" rtlCol="0">
            <a:spAutoFit/>
          </a:bodyPr>
          <a:lstStyle/>
          <a:p>
            <a:r>
              <a:rPr lang="de-DE" dirty="0"/>
              <a:t>Dialogisches und </a:t>
            </a:r>
            <a:r>
              <a:rPr lang="de-DE" b="1" dirty="0"/>
              <a:t>Mediales Gebärden</a:t>
            </a:r>
          </a:p>
        </p:txBody>
      </p:sp>
      <p:sp>
        <p:nvSpPr>
          <p:cNvPr id="9" name="Textfeld 8">
            <a:extLst>
              <a:ext uri="{FF2B5EF4-FFF2-40B4-BE49-F238E27FC236}">
                <a16:creationId xmlns:a16="http://schemas.microsoft.com/office/drawing/2014/main" id="{C1EAEFE6-8FE2-B5F4-79D8-A61EF2820B36}"/>
              </a:ext>
            </a:extLst>
          </p:cNvPr>
          <p:cNvSpPr txBox="1"/>
          <p:nvPr/>
        </p:nvSpPr>
        <p:spPr>
          <a:xfrm>
            <a:off x="755576" y="3852830"/>
            <a:ext cx="3892624" cy="369332"/>
          </a:xfrm>
          <a:prstGeom prst="rect">
            <a:avLst/>
          </a:prstGeom>
          <a:noFill/>
        </p:spPr>
        <p:txBody>
          <a:bodyPr wrap="square" rtlCol="0">
            <a:spAutoFit/>
          </a:bodyPr>
          <a:lstStyle/>
          <a:p>
            <a:r>
              <a:rPr lang="de-DE" dirty="0"/>
              <a:t>Sprachmittlung</a:t>
            </a:r>
          </a:p>
        </p:txBody>
      </p:sp>
      <p:sp>
        <p:nvSpPr>
          <p:cNvPr id="10" name="Textfeld 9">
            <a:extLst>
              <a:ext uri="{FF2B5EF4-FFF2-40B4-BE49-F238E27FC236}">
                <a16:creationId xmlns:a16="http://schemas.microsoft.com/office/drawing/2014/main" id="{601A0C2A-03EC-2438-57B0-6E3D0D481705}"/>
              </a:ext>
            </a:extLst>
          </p:cNvPr>
          <p:cNvSpPr txBox="1"/>
          <p:nvPr/>
        </p:nvSpPr>
        <p:spPr>
          <a:xfrm>
            <a:off x="733541" y="4598026"/>
            <a:ext cx="3892624" cy="646331"/>
          </a:xfrm>
          <a:prstGeom prst="rect">
            <a:avLst/>
          </a:prstGeom>
          <a:noFill/>
        </p:spPr>
        <p:txBody>
          <a:bodyPr wrap="square" rtlCol="0">
            <a:spAutoFit/>
          </a:bodyPr>
          <a:lstStyle/>
          <a:p>
            <a:r>
              <a:rPr lang="de-DE" dirty="0"/>
              <a:t>Verfügen und Anwenden linguistischer Mittel</a:t>
            </a:r>
          </a:p>
        </p:txBody>
      </p:sp>
    </p:spTree>
    <p:extLst>
      <p:ext uri="{BB962C8B-B14F-4D97-AF65-F5344CB8AC3E}">
        <p14:creationId xmlns:p14="http://schemas.microsoft.com/office/powerpoint/2010/main" val="38585156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anchor="ctr">
            <a:noAutofit/>
          </a:bodyPr>
          <a:lstStyle/>
          <a:p>
            <a:pPr>
              <a:lnSpc>
                <a:spcPct val="90000"/>
              </a:lnSpc>
            </a:pPr>
            <a:r>
              <a:rPr lang="de-DE" sz="3000" dirty="0"/>
              <a:t>Funktionale kommunikative Kompetenz</a:t>
            </a:r>
          </a:p>
        </p:txBody>
      </p:sp>
      <p:sp>
        <p:nvSpPr>
          <p:cNvPr id="16" name="Content Placeholder 3">
            <a:extLst>
              <a:ext uri="{FF2B5EF4-FFF2-40B4-BE49-F238E27FC236}">
                <a16:creationId xmlns:a16="http://schemas.microsoft.com/office/drawing/2014/main" id="{8737ED10-89BF-7538-6E88-8B6117C60FC2}"/>
              </a:ext>
            </a:extLst>
          </p:cNvPr>
          <p:cNvSpPr>
            <a:spLocks noGrp="1"/>
          </p:cNvSpPr>
          <p:nvPr>
            <p:ph sz="half" idx="2"/>
          </p:nvPr>
        </p:nvSpPr>
        <p:spPr>
          <a:xfrm>
            <a:off x="4896036" y="1764598"/>
            <a:ext cx="4220026" cy="4176464"/>
          </a:xfrm>
        </p:spPr>
        <p:txBody>
          <a:bodyPr>
            <a:normAutofit/>
          </a:bodyPr>
          <a:lstStyle/>
          <a:p>
            <a:r>
              <a:rPr lang="de-DE" sz="2400" dirty="0">
                <a:effectLst/>
                <a:latin typeface="Calibri" panose="020F0502020204030204" pitchFamily="34" charset="0"/>
                <a:ea typeface="Calibri" panose="020F0502020204030204" pitchFamily="34" charset="0"/>
                <a:cs typeface="Calibri" panose="020F0502020204030204" pitchFamily="34" charset="0"/>
              </a:rPr>
              <a:t>Die Kompetenz zur </a:t>
            </a:r>
            <a:r>
              <a:rPr lang="de-DE" sz="2400" b="1" dirty="0">
                <a:effectLst/>
                <a:latin typeface="Calibri" panose="020F0502020204030204" pitchFamily="34" charset="0"/>
                <a:ea typeface="Calibri" panose="020F0502020204030204" pitchFamily="34" charset="0"/>
                <a:cs typeface="Calibri" panose="020F0502020204030204" pitchFamily="34" charset="0"/>
              </a:rPr>
              <a:t>Sprachmittlung</a:t>
            </a:r>
            <a:r>
              <a:rPr lang="de-DE" sz="2400" dirty="0">
                <a:effectLst/>
                <a:latin typeface="Calibri" panose="020F0502020204030204" pitchFamily="34" charset="0"/>
                <a:ea typeface="Calibri" panose="020F0502020204030204" pitchFamily="34" charset="0"/>
                <a:cs typeface="Calibri" panose="020F0502020204030204" pitchFamily="34" charset="0"/>
              </a:rPr>
              <a:t> umfasst die sinngemäße Wiedergabe von Äußerungen in mehr-sprachigen Kommunikations-situationen zu einem bestimmten Zweck.</a:t>
            </a:r>
          </a:p>
          <a:p>
            <a:r>
              <a:rPr lang="de-DE" sz="2400" dirty="0">
                <a:latin typeface="Calibri" panose="020F0502020204030204" pitchFamily="34" charset="0"/>
                <a:ea typeface="Calibri" panose="020F0502020204030204" pitchFamily="34" charset="0"/>
                <a:cs typeface="Calibri" panose="020F0502020204030204" pitchFamily="34" charset="0"/>
              </a:rPr>
              <a:t>Sprachmittlung umfasst auch die Gestaltung von </a:t>
            </a:r>
            <a:r>
              <a:rPr lang="de-DE" sz="2400" dirty="0" err="1">
                <a:latin typeface="Calibri" panose="020F0502020204030204" pitchFamily="34" charset="0"/>
                <a:ea typeface="Calibri" panose="020F0502020204030204" pitchFamily="34" charset="0"/>
                <a:cs typeface="Calibri" panose="020F0502020204030204" pitchFamily="34" charset="0"/>
              </a:rPr>
              <a:t>Dolmetschsituationen</a:t>
            </a:r>
            <a:r>
              <a:rPr lang="de-DE" sz="2400" dirty="0">
                <a:latin typeface="Calibri" panose="020F0502020204030204" pitchFamily="34" charset="0"/>
                <a:ea typeface="Calibri" panose="020F0502020204030204" pitchFamily="34" charset="0"/>
                <a:cs typeface="Calibri" panose="020F0502020204030204" pitchFamily="34" charset="0"/>
              </a:rPr>
              <a:t>.</a:t>
            </a:r>
            <a:endParaRPr lang="en-US" sz="2400" dirty="0">
              <a:latin typeface="Calibri" panose="020F0502020204030204" pitchFamily="34" charset="0"/>
              <a:ea typeface="Calibri" panose="020F0502020204030204" pitchFamily="34" charset="0"/>
              <a:cs typeface="Calibri" panose="020F0502020204030204" pitchFamily="34" charset="0"/>
            </a:endParaRPr>
          </a:p>
          <a:p>
            <a:endParaRPr lang="en-US" sz="2400" dirty="0"/>
          </a:p>
        </p:txBody>
      </p:sp>
      <p:sp>
        <p:nvSpPr>
          <p:cNvPr id="8" name="Fußzeilenplatzhalter 6"/>
          <p:cNvSpPr>
            <a:spLocks noGrp="1"/>
          </p:cNvSpPr>
          <p:nvPr>
            <p:ph type="ftr" sz="quarter" idx="11"/>
          </p:nvPr>
        </p:nvSpPr>
        <p:spPr>
          <a:xfrm>
            <a:off x="3419872" y="6356350"/>
            <a:ext cx="2952328" cy="365125"/>
          </a:xfrm>
        </p:spPr>
        <p:txBody>
          <a:bodyPr vert="horz" lIns="91440" tIns="45720" rIns="91440" bIns="45720" rtlCol="0" anchor="ctr">
            <a:normAutofit/>
          </a:bodyPr>
          <a:lstStyle/>
          <a:p>
            <a:pPr>
              <a:lnSpc>
                <a:spcPct val="90000"/>
              </a:lnSpc>
              <a:spcAft>
                <a:spcPts val="600"/>
              </a:spcAft>
            </a:pPr>
            <a:r>
              <a:rPr lang="de-DE" sz="900"/>
              <a:t>Unterrichtsvorgabe für das Fach DGS</a:t>
            </a:r>
          </a:p>
        </p:txBody>
      </p:sp>
      <p:sp>
        <p:nvSpPr>
          <p:cNvPr id="6" name="Foliennummernplatzhalter 5"/>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29</a:t>
            </a:fld>
            <a:endParaRPr lang="de-DE"/>
          </a:p>
        </p:txBody>
      </p:sp>
      <p:sp>
        <p:nvSpPr>
          <p:cNvPr id="3" name="Textfeld 2">
            <a:extLst>
              <a:ext uri="{FF2B5EF4-FFF2-40B4-BE49-F238E27FC236}">
                <a16:creationId xmlns:a16="http://schemas.microsoft.com/office/drawing/2014/main" id="{70293335-91CD-4F97-2AC0-77348E23FEB6}"/>
              </a:ext>
            </a:extLst>
          </p:cNvPr>
          <p:cNvSpPr txBox="1"/>
          <p:nvPr/>
        </p:nvSpPr>
        <p:spPr>
          <a:xfrm>
            <a:off x="395536" y="2132856"/>
            <a:ext cx="4320480" cy="3139321"/>
          </a:xfrm>
          <a:prstGeom prst="rect">
            <a:avLst/>
          </a:prstGeom>
          <a:solidFill>
            <a:schemeClr val="accent1">
              <a:lumMod val="20000"/>
              <a:lumOff val="80000"/>
            </a:schemeClr>
          </a:solidFill>
          <a:ln w="3175">
            <a:solidFill>
              <a:schemeClr val="accent1">
                <a:lumMod val="75000"/>
              </a:schemeClr>
            </a:solidFill>
          </a:ln>
        </p:spPr>
        <p:txBody>
          <a:bodyPr wrap="square" rtlCol="0">
            <a:spAutoFit/>
          </a:bodyPr>
          <a:lstStyle/>
          <a:p>
            <a:r>
              <a:rPr lang="de-DE" dirty="0"/>
              <a:t>Funktionale kommunikative Kompetenz</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5" name="Textfeld 4">
            <a:extLst>
              <a:ext uri="{FF2B5EF4-FFF2-40B4-BE49-F238E27FC236}">
                <a16:creationId xmlns:a16="http://schemas.microsoft.com/office/drawing/2014/main" id="{E5A0779B-102B-4E04-87F9-4E1BD24CC760}"/>
              </a:ext>
            </a:extLst>
          </p:cNvPr>
          <p:cNvSpPr txBox="1"/>
          <p:nvPr/>
        </p:nvSpPr>
        <p:spPr>
          <a:xfrm>
            <a:off x="733541" y="2974796"/>
            <a:ext cx="4038600" cy="369332"/>
          </a:xfrm>
          <a:prstGeom prst="rect">
            <a:avLst/>
          </a:prstGeom>
          <a:noFill/>
        </p:spPr>
        <p:txBody>
          <a:bodyPr wrap="square" rtlCol="0">
            <a:spAutoFit/>
          </a:bodyPr>
          <a:lstStyle/>
          <a:p>
            <a:r>
              <a:rPr lang="de-DE" dirty="0"/>
              <a:t>Dialogisches und Mediales Sehverstehen</a:t>
            </a:r>
          </a:p>
        </p:txBody>
      </p:sp>
      <p:sp>
        <p:nvSpPr>
          <p:cNvPr id="7" name="Textfeld 6">
            <a:extLst>
              <a:ext uri="{FF2B5EF4-FFF2-40B4-BE49-F238E27FC236}">
                <a16:creationId xmlns:a16="http://schemas.microsoft.com/office/drawing/2014/main" id="{3DE2D949-B21F-CA90-7BDC-8722AA0E5B3F}"/>
              </a:ext>
            </a:extLst>
          </p:cNvPr>
          <p:cNvSpPr txBox="1"/>
          <p:nvPr/>
        </p:nvSpPr>
        <p:spPr>
          <a:xfrm>
            <a:off x="736989" y="3400734"/>
            <a:ext cx="3892624" cy="369332"/>
          </a:xfrm>
          <a:prstGeom prst="rect">
            <a:avLst/>
          </a:prstGeom>
          <a:noFill/>
        </p:spPr>
        <p:txBody>
          <a:bodyPr wrap="square" rtlCol="0">
            <a:spAutoFit/>
          </a:bodyPr>
          <a:lstStyle/>
          <a:p>
            <a:r>
              <a:rPr lang="de-DE" dirty="0"/>
              <a:t>Dialogisches und Mediales Gebärden</a:t>
            </a:r>
          </a:p>
        </p:txBody>
      </p:sp>
      <p:sp>
        <p:nvSpPr>
          <p:cNvPr id="9" name="Textfeld 8">
            <a:extLst>
              <a:ext uri="{FF2B5EF4-FFF2-40B4-BE49-F238E27FC236}">
                <a16:creationId xmlns:a16="http://schemas.microsoft.com/office/drawing/2014/main" id="{C1EAEFE6-8FE2-B5F4-79D8-A61EF2820B36}"/>
              </a:ext>
            </a:extLst>
          </p:cNvPr>
          <p:cNvSpPr txBox="1"/>
          <p:nvPr/>
        </p:nvSpPr>
        <p:spPr>
          <a:xfrm>
            <a:off x="755576" y="3852830"/>
            <a:ext cx="3892624" cy="369332"/>
          </a:xfrm>
          <a:prstGeom prst="rect">
            <a:avLst/>
          </a:prstGeom>
          <a:noFill/>
        </p:spPr>
        <p:txBody>
          <a:bodyPr wrap="square" rtlCol="0">
            <a:spAutoFit/>
          </a:bodyPr>
          <a:lstStyle/>
          <a:p>
            <a:r>
              <a:rPr lang="de-DE" b="1" dirty="0"/>
              <a:t>Sprachmittlung</a:t>
            </a:r>
          </a:p>
        </p:txBody>
      </p:sp>
      <p:sp>
        <p:nvSpPr>
          <p:cNvPr id="10" name="Textfeld 9">
            <a:extLst>
              <a:ext uri="{FF2B5EF4-FFF2-40B4-BE49-F238E27FC236}">
                <a16:creationId xmlns:a16="http://schemas.microsoft.com/office/drawing/2014/main" id="{601A0C2A-03EC-2438-57B0-6E3D0D481705}"/>
              </a:ext>
            </a:extLst>
          </p:cNvPr>
          <p:cNvSpPr txBox="1"/>
          <p:nvPr/>
        </p:nvSpPr>
        <p:spPr>
          <a:xfrm>
            <a:off x="733541" y="4598026"/>
            <a:ext cx="3892624" cy="646331"/>
          </a:xfrm>
          <a:prstGeom prst="rect">
            <a:avLst/>
          </a:prstGeom>
          <a:noFill/>
        </p:spPr>
        <p:txBody>
          <a:bodyPr wrap="square" rtlCol="0">
            <a:spAutoFit/>
          </a:bodyPr>
          <a:lstStyle/>
          <a:p>
            <a:r>
              <a:rPr lang="de-DE" dirty="0"/>
              <a:t>Verfügen und Anwenden linguistischer Mittel</a:t>
            </a:r>
          </a:p>
        </p:txBody>
      </p:sp>
    </p:spTree>
    <p:extLst>
      <p:ext uri="{BB962C8B-B14F-4D97-AF65-F5344CB8AC3E}">
        <p14:creationId xmlns:p14="http://schemas.microsoft.com/office/powerpoint/2010/main" val="9131419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2924944"/>
            <a:ext cx="8352928" cy="3024336"/>
          </a:xfrm>
        </p:spPr>
        <p:txBody>
          <a:bodyPr/>
          <a:lstStyle/>
          <a:p>
            <a:pPr defTabSz="358775"/>
            <a:r>
              <a:rPr lang="de-DE" sz="2800" dirty="0">
                <a:solidFill>
                  <a:srgbClr val="002060"/>
                </a:solidFill>
                <a:latin typeface="+mn-lt"/>
                <a:ea typeface="+mn-ea"/>
                <a:cs typeface="Times New Roman" pitchFamily="18" charset="0"/>
              </a:rPr>
              <a:t>I. 	Unterrichtsvorgabe für den Förderschwerpunkt Hören und Kommunikation an Schulen in Nordrhein-Westfalen für das Fach DGS</a:t>
            </a:r>
          </a:p>
        </p:txBody>
      </p:sp>
      <p:sp>
        <p:nvSpPr>
          <p:cNvPr id="7" name="Foliennummernplatzhalter 6"/>
          <p:cNvSpPr>
            <a:spLocks noGrp="1"/>
          </p:cNvSpPr>
          <p:nvPr>
            <p:ph type="sldNum" sz="quarter" idx="12"/>
          </p:nvPr>
        </p:nvSpPr>
        <p:spPr/>
        <p:txBody>
          <a:bodyPr/>
          <a:lstStyle/>
          <a:p>
            <a:fld id="{512A4277-7E7A-4AAF-BFC7-47646BF5CD0C}" type="slidenum">
              <a:rPr lang="de-DE" smtClean="0"/>
              <a:t>3</a:t>
            </a:fld>
            <a:endParaRPr lang="de-DE"/>
          </a:p>
        </p:txBody>
      </p:sp>
      <p:sp>
        <p:nvSpPr>
          <p:cNvPr id="3" name="Fußzeilenplatzhalter 2"/>
          <p:cNvSpPr>
            <a:spLocks noGrp="1"/>
          </p:cNvSpPr>
          <p:nvPr>
            <p:ph type="ftr" sz="quarter" idx="11"/>
          </p:nvPr>
        </p:nvSpPr>
        <p:spPr/>
        <p:txBody>
          <a:bodyPr/>
          <a:lstStyle/>
          <a:p>
            <a:r>
              <a:rPr lang="de-DE" smtClean="0"/>
              <a:t>Unterrichtsvorgabe für das Fach DGS</a:t>
            </a:r>
            <a:endParaRPr lang="de-DE"/>
          </a:p>
        </p:txBody>
      </p:sp>
    </p:spTree>
    <p:extLst>
      <p:ext uri="{BB962C8B-B14F-4D97-AF65-F5344CB8AC3E}">
        <p14:creationId xmlns:p14="http://schemas.microsoft.com/office/powerpoint/2010/main" val="4150472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anchor="ctr">
            <a:noAutofit/>
          </a:bodyPr>
          <a:lstStyle/>
          <a:p>
            <a:pPr>
              <a:lnSpc>
                <a:spcPct val="90000"/>
              </a:lnSpc>
            </a:pPr>
            <a:r>
              <a:rPr lang="de-DE" sz="3000" dirty="0"/>
              <a:t>Funktionale kommunikative Kompetenz</a:t>
            </a:r>
          </a:p>
        </p:txBody>
      </p:sp>
      <p:sp>
        <p:nvSpPr>
          <p:cNvPr id="16" name="Content Placeholder 3">
            <a:extLst>
              <a:ext uri="{FF2B5EF4-FFF2-40B4-BE49-F238E27FC236}">
                <a16:creationId xmlns:a16="http://schemas.microsoft.com/office/drawing/2014/main" id="{8737ED10-89BF-7538-6E88-8B6117C60FC2}"/>
              </a:ext>
            </a:extLst>
          </p:cNvPr>
          <p:cNvSpPr>
            <a:spLocks noGrp="1"/>
          </p:cNvSpPr>
          <p:nvPr>
            <p:ph sz="half" idx="2"/>
          </p:nvPr>
        </p:nvSpPr>
        <p:spPr>
          <a:xfrm>
            <a:off x="4888478" y="1614284"/>
            <a:ext cx="4220026" cy="4176464"/>
          </a:xfrm>
        </p:spPr>
        <p:txBody>
          <a:bodyPr>
            <a:normAutofit/>
          </a:bodyPr>
          <a:lstStyle/>
          <a:p>
            <a:r>
              <a:rPr lang="de-DE" sz="2400" dirty="0">
                <a:latin typeface="Calibri" panose="020F0502020204030204" pitchFamily="34" charset="0"/>
                <a:ea typeface="Calibri" panose="020F0502020204030204" pitchFamily="34" charset="0"/>
                <a:cs typeface="Calibri" panose="020F0502020204030204" pitchFamily="34" charset="0"/>
              </a:rPr>
              <a:t>Eine differenzierte gebärdensprachliche Kommunikation erfordert das </a:t>
            </a:r>
            <a:r>
              <a:rPr lang="de-DE" sz="2400" b="1" dirty="0">
                <a:latin typeface="Calibri" panose="020F0502020204030204" pitchFamily="34" charset="0"/>
                <a:ea typeface="Calibri" panose="020F0502020204030204" pitchFamily="34" charset="0"/>
                <a:cs typeface="Calibri" panose="020F0502020204030204" pitchFamily="34" charset="0"/>
              </a:rPr>
              <a:t>Verfügen und Anwenden linguistischer Mittel </a:t>
            </a:r>
            <a:r>
              <a:rPr lang="de-DE" sz="2400" dirty="0">
                <a:latin typeface="Calibri" panose="020F0502020204030204" pitchFamily="34" charset="0"/>
                <a:ea typeface="Calibri" panose="020F0502020204030204" pitchFamily="34" charset="0"/>
                <a:cs typeface="Calibri" panose="020F0502020204030204" pitchFamily="34" charset="0"/>
              </a:rPr>
              <a:t>(Phonologie, Morphologie, Syntax, Semantik, Lexik).</a:t>
            </a:r>
          </a:p>
          <a:p>
            <a:r>
              <a:rPr lang="de-DE" sz="2400" dirty="0">
                <a:latin typeface="Calibri" panose="020F0502020204030204" pitchFamily="34" charset="0"/>
                <a:ea typeface="Calibri" panose="020F0502020204030204" pitchFamily="34" charset="0"/>
                <a:cs typeface="Calibri" panose="020F0502020204030204" pitchFamily="34" charset="0"/>
              </a:rPr>
              <a:t>In der Unterrichtsvorgabe ist diese Kompetenz in Teilbereiche untergliedert.</a:t>
            </a:r>
            <a:endParaRPr lang="en-US" sz="2400" dirty="0">
              <a:latin typeface="Calibri" panose="020F0502020204030204" pitchFamily="34" charset="0"/>
              <a:ea typeface="Calibri" panose="020F0502020204030204" pitchFamily="34" charset="0"/>
              <a:cs typeface="Calibri" panose="020F0502020204030204" pitchFamily="34" charset="0"/>
            </a:endParaRPr>
          </a:p>
        </p:txBody>
      </p:sp>
      <p:sp>
        <p:nvSpPr>
          <p:cNvPr id="8" name="Fußzeilenplatzhalter 6"/>
          <p:cNvSpPr>
            <a:spLocks noGrp="1"/>
          </p:cNvSpPr>
          <p:nvPr>
            <p:ph type="ftr" sz="quarter" idx="11"/>
          </p:nvPr>
        </p:nvSpPr>
        <p:spPr>
          <a:xfrm>
            <a:off x="3419872" y="6356350"/>
            <a:ext cx="2952328" cy="365125"/>
          </a:xfrm>
        </p:spPr>
        <p:txBody>
          <a:bodyPr vert="horz" lIns="91440" tIns="45720" rIns="91440" bIns="45720" rtlCol="0" anchor="ctr">
            <a:normAutofit/>
          </a:bodyPr>
          <a:lstStyle/>
          <a:p>
            <a:pPr>
              <a:lnSpc>
                <a:spcPct val="90000"/>
              </a:lnSpc>
              <a:spcAft>
                <a:spcPts val="600"/>
              </a:spcAft>
            </a:pPr>
            <a:r>
              <a:rPr lang="de-DE" sz="900"/>
              <a:t>Unterrichtsvorgabe für das Fach DGS</a:t>
            </a:r>
          </a:p>
        </p:txBody>
      </p:sp>
      <p:sp>
        <p:nvSpPr>
          <p:cNvPr id="6" name="Foliennummernplatzhalter 5"/>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30</a:t>
            </a:fld>
            <a:endParaRPr lang="de-DE"/>
          </a:p>
        </p:txBody>
      </p:sp>
      <p:sp>
        <p:nvSpPr>
          <p:cNvPr id="3" name="Textfeld 2">
            <a:extLst>
              <a:ext uri="{FF2B5EF4-FFF2-40B4-BE49-F238E27FC236}">
                <a16:creationId xmlns:a16="http://schemas.microsoft.com/office/drawing/2014/main" id="{70293335-91CD-4F97-2AC0-77348E23FEB6}"/>
              </a:ext>
            </a:extLst>
          </p:cNvPr>
          <p:cNvSpPr txBox="1"/>
          <p:nvPr/>
        </p:nvSpPr>
        <p:spPr>
          <a:xfrm>
            <a:off x="395536" y="2132856"/>
            <a:ext cx="4320480" cy="3139321"/>
          </a:xfrm>
          <a:prstGeom prst="rect">
            <a:avLst/>
          </a:prstGeom>
          <a:solidFill>
            <a:schemeClr val="accent1">
              <a:lumMod val="20000"/>
              <a:lumOff val="80000"/>
            </a:schemeClr>
          </a:solidFill>
          <a:ln w="3175">
            <a:solidFill>
              <a:schemeClr val="accent1">
                <a:lumMod val="75000"/>
              </a:schemeClr>
            </a:solidFill>
          </a:ln>
        </p:spPr>
        <p:txBody>
          <a:bodyPr wrap="square" rtlCol="0">
            <a:spAutoFit/>
          </a:bodyPr>
          <a:lstStyle/>
          <a:p>
            <a:r>
              <a:rPr lang="de-DE" dirty="0"/>
              <a:t>Funktionale kommunikative Kompetenz</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5" name="Textfeld 4">
            <a:extLst>
              <a:ext uri="{FF2B5EF4-FFF2-40B4-BE49-F238E27FC236}">
                <a16:creationId xmlns:a16="http://schemas.microsoft.com/office/drawing/2014/main" id="{E5A0779B-102B-4E04-87F9-4E1BD24CC760}"/>
              </a:ext>
            </a:extLst>
          </p:cNvPr>
          <p:cNvSpPr txBox="1"/>
          <p:nvPr/>
        </p:nvSpPr>
        <p:spPr>
          <a:xfrm>
            <a:off x="733541" y="2974796"/>
            <a:ext cx="4038600" cy="369332"/>
          </a:xfrm>
          <a:prstGeom prst="rect">
            <a:avLst/>
          </a:prstGeom>
          <a:noFill/>
        </p:spPr>
        <p:txBody>
          <a:bodyPr wrap="square" rtlCol="0">
            <a:spAutoFit/>
          </a:bodyPr>
          <a:lstStyle/>
          <a:p>
            <a:r>
              <a:rPr lang="de-DE" dirty="0"/>
              <a:t>Dialogisches und Mediales Sehverstehen</a:t>
            </a:r>
          </a:p>
        </p:txBody>
      </p:sp>
      <p:sp>
        <p:nvSpPr>
          <p:cNvPr id="7" name="Textfeld 6">
            <a:extLst>
              <a:ext uri="{FF2B5EF4-FFF2-40B4-BE49-F238E27FC236}">
                <a16:creationId xmlns:a16="http://schemas.microsoft.com/office/drawing/2014/main" id="{3DE2D949-B21F-CA90-7BDC-8722AA0E5B3F}"/>
              </a:ext>
            </a:extLst>
          </p:cNvPr>
          <p:cNvSpPr txBox="1"/>
          <p:nvPr/>
        </p:nvSpPr>
        <p:spPr>
          <a:xfrm>
            <a:off x="736989" y="3400734"/>
            <a:ext cx="3892624" cy="369332"/>
          </a:xfrm>
          <a:prstGeom prst="rect">
            <a:avLst/>
          </a:prstGeom>
          <a:noFill/>
        </p:spPr>
        <p:txBody>
          <a:bodyPr wrap="square" rtlCol="0">
            <a:spAutoFit/>
          </a:bodyPr>
          <a:lstStyle/>
          <a:p>
            <a:r>
              <a:rPr lang="de-DE" dirty="0"/>
              <a:t>Dialogisches und Mediales Gebärden</a:t>
            </a:r>
          </a:p>
        </p:txBody>
      </p:sp>
      <p:sp>
        <p:nvSpPr>
          <p:cNvPr id="9" name="Textfeld 8">
            <a:extLst>
              <a:ext uri="{FF2B5EF4-FFF2-40B4-BE49-F238E27FC236}">
                <a16:creationId xmlns:a16="http://schemas.microsoft.com/office/drawing/2014/main" id="{C1EAEFE6-8FE2-B5F4-79D8-A61EF2820B36}"/>
              </a:ext>
            </a:extLst>
          </p:cNvPr>
          <p:cNvSpPr txBox="1"/>
          <p:nvPr/>
        </p:nvSpPr>
        <p:spPr>
          <a:xfrm>
            <a:off x="755576" y="3852830"/>
            <a:ext cx="3892624" cy="369332"/>
          </a:xfrm>
          <a:prstGeom prst="rect">
            <a:avLst/>
          </a:prstGeom>
          <a:noFill/>
        </p:spPr>
        <p:txBody>
          <a:bodyPr wrap="square" rtlCol="0">
            <a:spAutoFit/>
          </a:bodyPr>
          <a:lstStyle/>
          <a:p>
            <a:r>
              <a:rPr lang="de-DE" dirty="0"/>
              <a:t>Sprachmittlung</a:t>
            </a:r>
          </a:p>
        </p:txBody>
      </p:sp>
      <p:sp>
        <p:nvSpPr>
          <p:cNvPr id="10" name="Textfeld 9">
            <a:extLst>
              <a:ext uri="{FF2B5EF4-FFF2-40B4-BE49-F238E27FC236}">
                <a16:creationId xmlns:a16="http://schemas.microsoft.com/office/drawing/2014/main" id="{601A0C2A-03EC-2438-57B0-6E3D0D481705}"/>
              </a:ext>
            </a:extLst>
          </p:cNvPr>
          <p:cNvSpPr txBox="1"/>
          <p:nvPr/>
        </p:nvSpPr>
        <p:spPr>
          <a:xfrm>
            <a:off x="733541" y="4598026"/>
            <a:ext cx="3892624" cy="646331"/>
          </a:xfrm>
          <a:prstGeom prst="rect">
            <a:avLst/>
          </a:prstGeom>
          <a:noFill/>
        </p:spPr>
        <p:txBody>
          <a:bodyPr wrap="square" rtlCol="0">
            <a:spAutoFit/>
          </a:bodyPr>
          <a:lstStyle/>
          <a:p>
            <a:r>
              <a:rPr lang="de-DE" b="1" dirty="0"/>
              <a:t>Verfügen und Anwenden linguistischer Mittel</a:t>
            </a:r>
          </a:p>
        </p:txBody>
      </p:sp>
      <p:cxnSp>
        <p:nvCxnSpPr>
          <p:cNvPr id="11" name="Gerade Verbindung mit Pfeil 10">
            <a:extLst>
              <a:ext uri="{FF2B5EF4-FFF2-40B4-BE49-F238E27FC236}">
                <a16:creationId xmlns:a16="http://schemas.microsoft.com/office/drawing/2014/main" id="{5D289A45-83F8-F896-D33B-BB5C8B5096BE}"/>
              </a:ext>
            </a:extLst>
          </p:cNvPr>
          <p:cNvCxnSpPr>
            <a:cxnSpLocks/>
          </p:cNvCxnSpPr>
          <p:nvPr/>
        </p:nvCxnSpPr>
        <p:spPr>
          <a:xfrm>
            <a:off x="7894571" y="5790748"/>
            <a:ext cx="504056" cy="0"/>
          </a:xfrm>
          <a:prstGeom prst="straightConnector1">
            <a:avLst/>
          </a:prstGeom>
          <a:ln w="66675">
            <a:solidFill>
              <a:srgbClr val="DA8F0B"/>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62651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anchor="ctr">
            <a:noAutofit/>
          </a:bodyPr>
          <a:lstStyle/>
          <a:p>
            <a:pPr>
              <a:lnSpc>
                <a:spcPct val="90000"/>
              </a:lnSpc>
            </a:pPr>
            <a:r>
              <a:rPr lang="de-DE" sz="3000" dirty="0"/>
              <a:t>Funktionale kommunikative Kompetenz</a:t>
            </a:r>
          </a:p>
        </p:txBody>
      </p:sp>
      <p:sp>
        <p:nvSpPr>
          <p:cNvPr id="16" name="Content Placeholder 3">
            <a:extLst>
              <a:ext uri="{FF2B5EF4-FFF2-40B4-BE49-F238E27FC236}">
                <a16:creationId xmlns:a16="http://schemas.microsoft.com/office/drawing/2014/main" id="{8737ED10-89BF-7538-6E88-8B6117C60FC2}"/>
              </a:ext>
            </a:extLst>
          </p:cNvPr>
          <p:cNvSpPr>
            <a:spLocks noGrp="1"/>
          </p:cNvSpPr>
          <p:nvPr>
            <p:ph sz="half" idx="2"/>
          </p:nvPr>
        </p:nvSpPr>
        <p:spPr>
          <a:xfrm>
            <a:off x="4896036" y="1867520"/>
            <a:ext cx="4220026" cy="4009752"/>
          </a:xfrm>
        </p:spPr>
        <p:txBody>
          <a:bodyPr>
            <a:normAutofit/>
          </a:bodyPr>
          <a:lstStyle/>
          <a:p>
            <a:pPr marL="0" indent="0">
              <a:buNone/>
            </a:pPr>
            <a:r>
              <a:rPr lang="en-US" sz="2400" b="1" dirty="0" err="1">
                <a:latin typeface="Calibri" panose="020F0502020204030204" pitchFamily="34" charset="0"/>
                <a:ea typeface="Calibri" panose="020F0502020204030204" pitchFamily="34" charset="0"/>
                <a:cs typeface="Calibri" panose="020F0502020204030204" pitchFamily="34" charset="0"/>
              </a:rPr>
              <a:t>Verfügen</a:t>
            </a:r>
            <a:r>
              <a:rPr lang="en-US" sz="2400" b="1" dirty="0">
                <a:latin typeface="Calibri" panose="020F0502020204030204" pitchFamily="34" charset="0"/>
                <a:ea typeface="Calibri" panose="020F0502020204030204" pitchFamily="34" charset="0"/>
                <a:cs typeface="Calibri" panose="020F0502020204030204" pitchFamily="34" charset="0"/>
              </a:rPr>
              <a:t> und </a:t>
            </a:r>
            <a:r>
              <a:rPr lang="en-US" sz="2400" b="1" dirty="0" err="1">
                <a:latin typeface="Calibri" panose="020F0502020204030204" pitchFamily="34" charset="0"/>
                <a:ea typeface="Calibri" panose="020F0502020204030204" pitchFamily="34" charset="0"/>
                <a:cs typeface="Calibri" panose="020F0502020204030204" pitchFamily="34" charset="0"/>
              </a:rPr>
              <a:t>Anwenden</a:t>
            </a:r>
            <a:r>
              <a:rPr lang="en-US" sz="2400" b="1" dirty="0">
                <a:latin typeface="Calibri" panose="020F0502020204030204" pitchFamily="34" charset="0"/>
                <a:ea typeface="Calibri" panose="020F0502020204030204" pitchFamily="34" charset="0"/>
                <a:cs typeface="Calibri" panose="020F0502020204030204" pitchFamily="34" charset="0"/>
              </a:rPr>
              <a:t> </a:t>
            </a:r>
            <a:r>
              <a:rPr lang="en-US" sz="2400" b="1" dirty="0" err="1">
                <a:latin typeface="Calibri" panose="020F0502020204030204" pitchFamily="34" charset="0"/>
                <a:ea typeface="Calibri" panose="020F0502020204030204" pitchFamily="34" charset="0"/>
                <a:cs typeface="Calibri" panose="020F0502020204030204" pitchFamily="34" charset="0"/>
              </a:rPr>
              <a:t>linguistischer</a:t>
            </a:r>
            <a:r>
              <a:rPr lang="en-US" sz="2400" b="1" dirty="0">
                <a:latin typeface="Calibri" panose="020F0502020204030204" pitchFamily="34" charset="0"/>
                <a:ea typeface="Calibri" panose="020F0502020204030204" pitchFamily="34" charset="0"/>
                <a:cs typeface="Calibri" panose="020F0502020204030204" pitchFamily="34" charset="0"/>
              </a:rPr>
              <a:t> Mittel </a:t>
            </a:r>
            <a:r>
              <a:rPr lang="en-US" sz="2400" dirty="0" err="1">
                <a:latin typeface="Calibri" panose="020F0502020204030204" pitchFamily="34" charset="0"/>
                <a:ea typeface="Calibri" panose="020F0502020204030204" pitchFamily="34" charset="0"/>
                <a:cs typeface="Calibri" panose="020F0502020204030204" pitchFamily="34" charset="0"/>
              </a:rPr>
              <a:t>untergliedert</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dirty="0" err="1">
                <a:latin typeface="Calibri" panose="020F0502020204030204" pitchFamily="34" charset="0"/>
                <a:ea typeface="Calibri" panose="020F0502020204030204" pitchFamily="34" charset="0"/>
                <a:cs typeface="Calibri" panose="020F0502020204030204" pitchFamily="34" charset="0"/>
              </a:rPr>
              <a:t>sich</a:t>
            </a:r>
            <a:r>
              <a:rPr lang="en-US" sz="2400" dirty="0">
                <a:latin typeface="Calibri" panose="020F0502020204030204" pitchFamily="34" charset="0"/>
                <a:ea typeface="Calibri" panose="020F0502020204030204" pitchFamily="34" charset="0"/>
                <a:cs typeface="Calibri" panose="020F0502020204030204" pitchFamily="34" charset="0"/>
              </a:rPr>
              <a:t> in:</a:t>
            </a:r>
          </a:p>
          <a:p>
            <a:pPr>
              <a:buFont typeface="Wingdings" panose="05000000000000000000" pitchFamily="2" charset="2"/>
              <a:buChar char="Ø"/>
            </a:pPr>
            <a:r>
              <a:rPr lang="en-US" sz="2400" dirty="0" err="1">
                <a:latin typeface="Calibri" panose="020F0502020204030204" pitchFamily="34" charset="0"/>
                <a:ea typeface="Calibri" panose="020F0502020204030204" pitchFamily="34" charset="0"/>
                <a:cs typeface="Calibri" panose="020F0502020204030204" pitchFamily="34" charset="0"/>
              </a:rPr>
              <a:t>Gebärdensprachrepertoire</a:t>
            </a:r>
            <a:endParaRPr lang="en-US" sz="24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2400" dirty="0" err="1">
                <a:latin typeface="Calibri" panose="020F0502020204030204" pitchFamily="34" charset="0"/>
                <a:ea typeface="Calibri" panose="020F0502020204030204" pitchFamily="34" charset="0"/>
                <a:cs typeface="Calibri" panose="020F0502020204030204" pitchFamily="34" charset="0"/>
              </a:rPr>
              <a:t>Diagrammatische</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dirty="0" err="1">
                <a:latin typeface="Calibri" panose="020F0502020204030204" pitchFamily="34" charset="0"/>
                <a:ea typeface="Calibri" panose="020F0502020204030204" pitchFamily="34" charset="0"/>
                <a:cs typeface="Calibri" panose="020F0502020204030204" pitchFamily="34" charset="0"/>
              </a:rPr>
              <a:t>Korrekheit</a:t>
            </a:r>
            <a:endParaRPr lang="en-US" sz="24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2400" dirty="0" err="1">
                <a:latin typeface="Calibri" panose="020F0502020204030204" pitchFamily="34" charset="0"/>
                <a:ea typeface="Calibri" panose="020F0502020204030204" pitchFamily="34" charset="0"/>
                <a:cs typeface="Calibri" panose="020F0502020204030204" pitchFamily="34" charset="0"/>
              </a:rPr>
              <a:t>Gebärdeneindeutigkeit</a:t>
            </a:r>
            <a:r>
              <a:rPr lang="en-US" sz="2400" dirty="0">
                <a:latin typeface="Calibri" panose="020F0502020204030204" pitchFamily="34" charset="0"/>
                <a:ea typeface="Calibri" panose="020F0502020204030204" pitchFamily="34" charset="0"/>
                <a:cs typeface="Calibri" panose="020F0502020204030204" pitchFamily="34" charset="0"/>
              </a:rPr>
              <a:t> und </a:t>
            </a:r>
            <a:br>
              <a:rPr lang="en-US" sz="2400" dirty="0">
                <a:latin typeface="Calibri" panose="020F0502020204030204" pitchFamily="34" charset="0"/>
                <a:ea typeface="Calibri" panose="020F0502020204030204" pitchFamily="34" charset="0"/>
                <a:cs typeface="Calibri" panose="020F0502020204030204" pitchFamily="34" charset="0"/>
              </a:rPr>
            </a:b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err="1">
                <a:latin typeface="Calibri" panose="020F0502020204030204" pitchFamily="34" charset="0"/>
                <a:ea typeface="Calibri" panose="020F0502020204030204" pitchFamily="34" charset="0"/>
                <a:cs typeface="Calibri" panose="020F0502020204030204" pitchFamily="34" charset="0"/>
              </a:rPr>
              <a:t>ausdruck</a:t>
            </a:r>
            <a:endParaRPr lang="en-US" sz="2400" dirty="0">
              <a:latin typeface="Calibri" panose="020F0502020204030204" pitchFamily="34" charset="0"/>
              <a:ea typeface="Calibri" panose="020F0502020204030204" pitchFamily="34" charset="0"/>
              <a:cs typeface="Calibri" panose="020F0502020204030204" pitchFamily="34" charset="0"/>
            </a:endParaRPr>
          </a:p>
        </p:txBody>
      </p:sp>
      <p:sp>
        <p:nvSpPr>
          <p:cNvPr id="8" name="Fußzeilenplatzhalter 6"/>
          <p:cNvSpPr>
            <a:spLocks noGrp="1"/>
          </p:cNvSpPr>
          <p:nvPr>
            <p:ph type="ftr" sz="quarter" idx="11"/>
          </p:nvPr>
        </p:nvSpPr>
        <p:spPr>
          <a:xfrm>
            <a:off x="3419872" y="6356350"/>
            <a:ext cx="2952328" cy="365125"/>
          </a:xfrm>
        </p:spPr>
        <p:txBody>
          <a:bodyPr vert="horz" lIns="91440" tIns="45720" rIns="91440" bIns="45720" rtlCol="0" anchor="ctr">
            <a:normAutofit/>
          </a:bodyPr>
          <a:lstStyle/>
          <a:p>
            <a:pPr>
              <a:lnSpc>
                <a:spcPct val="90000"/>
              </a:lnSpc>
              <a:spcAft>
                <a:spcPts val="600"/>
              </a:spcAft>
            </a:pPr>
            <a:r>
              <a:rPr lang="de-DE" sz="900"/>
              <a:t>Unterrichtsvorgabe für das Fach DGS</a:t>
            </a:r>
          </a:p>
        </p:txBody>
      </p:sp>
      <p:sp>
        <p:nvSpPr>
          <p:cNvPr id="6" name="Foliennummernplatzhalter 5"/>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31</a:t>
            </a:fld>
            <a:endParaRPr lang="de-DE"/>
          </a:p>
        </p:txBody>
      </p:sp>
      <p:sp>
        <p:nvSpPr>
          <p:cNvPr id="3" name="Textfeld 2">
            <a:extLst>
              <a:ext uri="{FF2B5EF4-FFF2-40B4-BE49-F238E27FC236}">
                <a16:creationId xmlns:a16="http://schemas.microsoft.com/office/drawing/2014/main" id="{70293335-91CD-4F97-2AC0-77348E23FEB6}"/>
              </a:ext>
            </a:extLst>
          </p:cNvPr>
          <p:cNvSpPr txBox="1"/>
          <p:nvPr/>
        </p:nvSpPr>
        <p:spPr>
          <a:xfrm>
            <a:off x="395536" y="2132856"/>
            <a:ext cx="4320480" cy="3139321"/>
          </a:xfrm>
          <a:prstGeom prst="rect">
            <a:avLst/>
          </a:prstGeom>
          <a:solidFill>
            <a:schemeClr val="accent1">
              <a:lumMod val="20000"/>
              <a:lumOff val="80000"/>
            </a:schemeClr>
          </a:solidFill>
          <a:ln w="3175">
            <a:solidFill>
              <a:schemeClr val="accent1">
                <a:lumMod val="75000"/>
              </a:schemeClr>
            </a:solidFill>
          </a:ln>
        </p:spPr>
        <p:txBody>
          <a:bodyPr wrap="square" rtlCol="0">
            <a:spAutoFit/>
          </a:bodyPr>
          <a:lstStyle/>
          <a:p>
            <a:r>
              <a:rPr lang="de-DE" dirty="0"/>
              <a:t>Funktionale kommunikative Kompetenz</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5" name="Textfeld 4">
            <a:extLst>
              <a:ext uri="{FF2B5EF4-FFF2-40B4-BE49-F238E27FC236}">
                <a16:creationId xmlns:a16="http://schemas.microsoft.com/office/drawing/2014/main" id="{E5A0779B-102B-4E04-87F9-4E1BD24CC760}"/>
              </a:ext>
            </a:extLst>
          </p:cNvPr>
          <p:cNvSpPr txBox="1"/>
          <p:nvPr/>
        </p:nvSpPr>
        <p:spPr>
          <a:xfrm>
            <a:off x="733541" y="2974796"/>
            <a:ext cx="4038600" cy="369332"/>
          </a:xfrm>
          <a:prstGeom prst="rect">
            <a:avLst/>
          </a:prstGeom>
          <a:noFill/>
        </p:spPr>
        <p:txBody>
          <a:bodyPr wrap="square" rtlCol="0">
            <a:spAutoFit/>
          </a:bodyPr>
          <a:lstStyle/>
          <a:p>
            <a:r>
              <a:rPr lang="de-DE" dirty="0"/>
              <a:t>Dialogisches und Mediales Sehverstehen</a:t>
            </a:r>
          </a:p>
        </p:txBody>
      </p:sp>
      <p:sp>
        <p:nvSpPr>
          <p:cNvPr id="7" name="Textfeld 6">
            <a:extLst>
              <a:ext uri="{FF2B5EF4-FFF2-40B4-BE49-F238E27FC236}">
                <a16:creationId xmlns:a16="http://schemas.microsoft.com/office/drawing/2014/main" id="{3DE2D949-B21F-CA90-7BDC-8722AA0E5B3F}"/>
              </a:ext>
            </a:extLst>
          </p:cNvPr>
          <p:cNvSpPr txBox="1"/>
          <p:nvPr/>
        </p:nvSpPr>
        <p:spPr>
          <a:xfrm>
            <a:off x="736989" y="3400734"/>
            <a:ext cx="3892624" cy="369332"/>
          </a:xfrm>
          <a:prstGeom prst="rect">
            <a:avLst/>
          </a:prstGeom>
          <a:noFill/>
        </p:spPr>
        <p:txBody>
          <a:bodyPr wrap="square" rtlCol="0">
            <a:spAutoFit/>
          </a:bodyPr>
          <a:lstStyle/>
          <a:p>
            <a:r>
              <a:rPr lang="de-DE" dirty="0"/>
              <a:t>Dialogisches und Mediales Gebärden</a:t>
            </a:r>
          </a:p>
        </p:txBody>
      </p:sp>
      <p:sp>
        <p:nvSpPr>
          <p:cNvPr id="9" name="Textfeld 8">
            <a:extLst>
              <a:ext uri="{FF2B5EF4-FFF2-40B4-BE49-F238E27FC236}">
                <a16:creationId xmlns:a16="http://schemas.microsoft.com/office/drawing/2014/main" id="{C1EAEFE6-8FE2-B5F4-79D8-A61EF2820B36}"/>
              </a:ext>
            </a:extLst>
          </p:cNvPr>
          <p:cNvSpPr txBox="1"/>
          <p:nvPr/>
        </p:nvSpPr>
        <p:spPr>
          <a:xfrm>
            <a:off x="755576" y="3852830"/>
            <a:ext cx="3892624" cy="369332"/>
          </a:xfrm>
          <a:prstGeom prst="rect">
            <a:avLst/>
          </a:prstGeom>
          <a:noFill/>
        </p:spPr>
        <p:txBody>
          <a:bodyPr wrap="square" rtlCol="0">
            <a:spAutoFit/>
          </a:bodyPr>
          <a:lstStyle/>
          <a:p>
            <a:r>
              <a:rPr lang="de-DE" dirty="0"/>
              <a:t>Sprachmittlung</a:t>
            </a:r>
          </a:p>
        </p:txBody>
      </p:sp>
      <p:sp>
        <p:nvSpPr>
          <p:cNvPr id="10" name="Textfeld 9">
            <a:extLst>
              <a:ext uri="{FF2B5EF4-FFF2-40B4-BE49-F238E27FC236}">
                <a16:creationId xmlns:a16="http://schemas.microsoft.com/office/drawing/2014/main" id="{601A0C2A-03EC-2438-57B0-6E3D0D481705}"/>
              </a:ext>
            </a:extLst>
          </p:cNvPr>
          <p:cNvSpPr txBox="1"/>
          <p:nvPr/>
        </p:nvSpPr>
        <p:spPr>
          <a:xfrm>
            <a:off x="733541" y="4598026"/>
            <a:ext cx="3892624" cy="646331"/>
          </a:xfrm>
          <a:prstGeom prst="rect">
            <a:avLst/>
          </a:prstGeom>
          <a:noFill/>
        </p:spPr>
        <p:txBody>
          <a:bodyPr wrap="square" rtlCol="0">
            <a:spAutoFit/>
          </a:bodyPr>
          <a:lstStyle/>
          <a:p>
            <a:r>
              <a:rPr lang="de-DE" b="1" dirty="0"/>
              <a:t>Verfügen und Anwenden linguistischer Mittel</a:t>
            </a:r>
          </a:p>
        </p:txBody>
      </p:sp>
      <p:cxnSp>
        <p:nvCxnSpPr>
          <p:cNvPr id="12" name="Gerade Verbindung mit Pfeil 11">
            <a:extLst>
              <a:ext uri="{FF2B5EF4-FFF2-40B4-BE49-F238E27FC236}">
                <a16:creationId xmlns:a16="http://schemas.microsoft.com/office/drawing/2014/main" id="{BA622931-9734-54A1-A9CB-E604F23EEA2B}"/>
              </a:ext>
            </a:extLst>
          </p:cNvPr>
          <p:cNvCxnSpPr>
            <a:cxnSpLocks/>
          </p:cNvCxnSpPr>
          <p:nvPr/>
        </p:nvCxnSpPr>
        <p:spPr>
          <a:xfrm>
            <a:off x="564480" y="1844824"/>
            <a:ext cx="504056" cy="0"/>
          </a:xfrm>
          <a:prstGeom prst="straightConnector1">
            <a:avLst/>
          </a:prstGeom>
          <a:ln w="66675">
            <a:solidFill>
              <a:srgbClr val="DA8F0B"/>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6143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anchor="ctr">
            <a:noAutofit/>
          </a:bodyPr>
          <a:lstStyle/>
          <a:p>
            <a:pPr>
              <a:lnSpc>
                <a:spcPct val="90000"/>
              </a:lnSpc>
            </a:pPr>
            <a:r>
              <a:rPr lang="de-DE" sz="3000" dirty="0"/>
              <a:t>Medien- und Gebärdensprachtextkompetenz</a:t>
            </a:r>
          </a:p>
        </p:txBody>
      </p:sp>
      <p:sp>
        <p:nvSpPr>
          <p:cNvPr id="16" name="Content Placeholder 3">
            <a:extLst>
              <a:ext uri="{FF2B5EF4-FFF2-40B4-BE49-F238E27FC236}">
                <a16:creationId xmlns:a16="http://schemas.microsoft.com/office/drawing/2014/main" id="{8737ED10-89BF-7538-6E88-8B6117C60FC2}"/>
              </a:ext>
            </a:extLst>
          </p:cNvPr>
          <p:cNvSpPr>
            <a:spLocks noGrp="1"/>
          </p:cNvSpPr>
          <p:nvPr>
            <p:ph sz="half" idx="2"/>
          </p:nvPr>
        </p:nvSpPr>
        <p:spPr>
          <a:xfrm>
            <a:off x="4586726" y="1628800"/>
            <a:ext cx="4233746" cy="4176464"/>
          </a:xfrm>
        </p:spPr>
        <p:txBody>
          <a:bodyPr>
            <a:normAutofit lnSpcReduction="10000"/>
          </a:bodyPr>
          <a:lstStyle/>
          <a:p>
            <a:r>
              <a:rPr lang="en-US" sz="2400" dirty="0" err="1"/>
              <a:t>Umfasst</a:t>
            </a:r>
            <a:r>
              <a:rPr lang="en-US" sz="2400" dirty="0"/>
              <a:t> die </a:t>
            </a:r>
            <a:r>
              <a:rPr lang="en-US" sz="2400" dirty="0" err="1"/>
              <a:t>Teilbereiche</a:t>
            </a:r>
            <a:r>
              <a:rPr lang="en-US" sz="2400" dirty="0"/>
              <a:t> der </a:t>
            </a:r>
            <a:r>
              <a:rPr lang="en-US" sz="2400" b="1" dirty="0" err="1"/>
              <a:t>Rezeption</a:t>
            </a:r>
            <a:r>
              <a:rPr lang="en-US" sz="2400" dirty="0"/>
              <a:t> und der </a:t>
            </a:r>
            <a:r>
              <a:rPr lang="en-US" sz="2400" b="1" dirty="0"/>
              <a:t>Produktion</a:t>
            </a:r>
            <a:r>
              <a:rPr lang="en-US" sz="2400" dirty="0"/>
              <a:t>.</a:t>
            </a:r>
          </a:p>
          <a:p>
            <a:r>
              <a:rPr lang="en-US" sz="2400" dirty="0"/>
              <a:t>Ein </a:t>
            </a:r>
            <a:r>
              <a:rPr lang="en-US" sz="2400" dirty="0" err="1"/>
              <a:t>erweiterter</a:t>
            </a:r>
            <a:r>
              <a:rPr lang="en-US" sz="2400" dirty="0"/>
              <a:t> </a:t>
            </a:r>
            <a:r>
              <a:rPr lang="en-US" sz="2400" dirty="0" err="1"/>
              <a:t>Textbegriff</a:t>
            </a:r>
            <a:r>
              <a:rPr lang="en-US" sz="2400" dirty="0"/>
              <a:t> </a:t>
            </a:r>
            <a:r>
              <a:rPr lang="en-US" sz="2400" dirty="0" err="1"/>
              <a:t>wird</a:t>
            </a:r>
            <a:r>
              <a:rPr lang="en-US" sz="2400" dirty="0"/>
              <a:t> </a:t>
            </a:r>
            <a:r>
              <a:rPr lang="en-US" sz="2400" dirty="0" err="1"/>
              <a:t>zugrunde</a:t>
            </a:r>
            <a:r>
              <a:rPr lang="en-US" sz="2400" dirty="0"/>
              <a:t> </a:t>
            </a:r>
            <a:r>
              <a:rPr lang="en-US" sz="2400" dirty="0" err="1"/>
              <a:t>gelegt</a:t>
            </a:r>
            <a:r>
              <a:rPr lang="en-US" sz="2400" dirty="0"/>
              <a:t>.</a:t>
            </a:r>
          </a:p>
          <a:p>
            <a:r>
              <a:rPr lang="en-US" sz="2400" dirty="0" err="1"/>
              <a:t>Kompetenzerwerb</a:t>
            </a:r>
            <a:r>
              <a:rPr lang="en-US" sz="2400" dirty="0"/>
              <a:t> für den </a:t>
            </a:r>
            <a:r>
              <a:rPr lang="en-US" sz="2400" dirty="0" err="1"/>
              <a:t>Umgang</a:t>
            </a:r>
            <a:r>
              <a:rPr lang="en-US" sz="2400" dirty="0"/>
              <a:t> </a:t>
            </a:r>
            <a:r>
              <a:rPr lang="en-US" sz="2400" dirty="0" err="1"/>
              <a:t>mit</a:t>
            </a:r>
            <a:r>
              <a:rPr lang="en-US" sz="2400" dirty="0"/>
              <a:t> </a:t>
            </a:r>
            <a:r>
              <a:rPr lang="en-US" sz="2400" dirty="0" err="1"/>
              <a:t>gebärdesprach-bezogenen</a:t>
            </a:r>
            <a:r>
              <a:rPr lang="en-US" sz="2400" dirty="0"/>
              <a:t> </a:t>
            </a:r>
            <a:r>
              <a:rPr lang="en-US" sz="2400" dirty="0" err="1"/>
              <a:t>analogen</a:t>
            </a:r>
            <a:r>
              <a:rPr lang="en-US" sz="2400" dirty="0"/>
              <a:t> und </a:t>
            </a:r>
            <a:r>
              <a:rPr lang="en-US" sz="2400" dirty="0" err="1"/>
              <a:t>digitalen</a:t>
            </a:r>
            <a:r>
              <a:rPr lang="en-US" sz="2400" dirty="0"/>
              <a:t> </a:t>
            </a:r>
            <a:r>
              <a:rPr lang="en-US" sz="2400" dirty="0" err="1"/>
              <a:t>visuellen</a:t>
            </a:r>
            <a:r>
              <a:rPr lang="en-US" sz="2400" dirty="0"/>
              <a:t> </a:t>
            </a:r>
            <a:r>
              <a:rPr lang="en-US" sz="2400" dirty="0" err="1"/>
              <a:t>Medien</a:t>
            </a:r>
            <a:r>
              <a:rPr lang="en-US" sz="2400" dirty="0"/>
              <a:t> </a:t>
            </a:r>
            <a:r>
              <a:rPr lang="en-US" sz="2400" dirty="0" err="1"/>
              <a:t>bezogen</a:t>
            </a:r>
            <a:r>
              <a:rPr lang="en-US" sz="2400" dirty="0"/>
              <a:t> auf </a:t>
            </a:r>
            <a:r>
              <a:rPr lang="en-US" sz="2400" dirty="0" err="1"/>
              <a:t>Rezeption</a:t>
            </a:r>
            <a:r>
              <a:rPr lang="en-US" sz="2400" dirty="0"/>
              <a:t> und Produktion </a:t>
            </a:r>
            <a:r>
              <a:rPr lang="en-US" sz="2400" dirty="0" err="1"/>
              <a:t>wird</a:t>
            </a:r>
            <a:r>
              <a:rPr lang="en-US" sz="2400" dirty="0"/>
              <a:t> </a:t>
            </a:r>
            <a:r>
              <a:rPr lang="en-US" sz="2400" dirty="0" err="1"/>
              <a:t>abgesichert</a:t>
            </a:r>
            <a:r>
              <a:rPr lang="en-US" sz="2400" dirty="0"/>
              <a:t>.</a:t>
            </a:r>
          </a:p>
        </p:txBody>
      </p:sp>
      <p:sp>
        <p:nvSpPr>
          <p:cNvPr id="8" name="Fußzeilenplatzhalter 6"/>
          <p:cNvSpPr>
            <a:spLocks noGrp="1"/>
          </p:cNvSpPr>
          <p:nvPr>
            <p:ph type="ftr" sz="quarter" idx="11"/>
          </p:nvPr>
        </p:nvSpPr>
        <p:spPr>
          <a:xfrm>
            <a:off x="3419872" y="6356350"/>
            <a:ext cx="2952328" cy="365125"/>
          </a:xfrm>
        </p:spPr>
        <p:txBody>
          <a:bodyPr vert="horz" lIns="91440" tIns="45720" rIns="91440" bIns="45720" rtlCol="0" anchor="ctr">
            <a:normAutofit/>
          </a:bodyPr>
          <a:lstStyle/>
          <a:p>
            <a:pPr>
              <a:lnSpc>
                <a:spcPct val="90000"/>
              </a:lnSpc>
              <a:spcAft>
                <a:spcPts val="600"/>
              </a:spcAft>
            </a:pPr>
            <a:r>
              <a:rPr lang="de-DE" sz="900"/>
              <a:t>Unterrichtsvorgabe für das Fach DGS</a:t>
            </a:r>
          </a:p>
        </p:txBody>
      </p:sp>
      <p:sp>
        <p:nvSpPr>
          <p:cNvPr id="6" name="Foliennummernplatzhalter 5"/>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32</a:t>
            </a:fld>
            <a:endParaRPr lang="de-DE"/>
          </a:p>
        </p:txBody>
      </p:sp>
      <p:pic>
        <p:nvPicPr>
          <p:cNvPr id="3" name="Grafik 2">
            <a:extLst>
              <a:ext uri="{FF2B5EF4-FFF2-40B4-BE49-F238E27FC236}">
                <a16:creationId xmlns:a16="http://schemas.microsoft.com/office/drawing/2014/main" id="{3ACF4ACF-EF70-AC48-7643-C175F05E3A5C}"/>
              </a:ext>
            </a:extLst>
          </p:cNvPr>
          <p:cNvPicPr>
            <a:picLocks noChangeAspect="1"/>
          </p:cNvPicPr>
          <p:nvPr/>
        </p:nvPicPr>
        <p:blipFill>
          <a:blip r:embed="rId3"/>
          <a:stretch>
            <a:fillRect/>
          </a:stretch>
        </p:blipFill>
        <p:spPr>
          <a:xfrm>
            <a:off x="485469" y="2776732"/>
            <a:ext cx="3919430" cy="796284"/>
          </a:xfrm>
          <a:prstGeom prst="rect">
            <a:avLst/>
          </a:prstGeom>
        </p:spPr>
      </p:pic>
    </p:spTree>
    <p:extLst>
      <p:ext uri="{BB962C8B-B14F-4D97-AF65-F5344CB8AC3E}">
        <p14:creationId xmlns:p14="http://schemas.microsoft.com/office/powerpoint/2010/main" val="388483458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anchor="ctr">
            <a:noAutofit/>
          </a:bodyPr>
          <a:lstStyle/>
          <a:p>
            <a:pPr>
              <a:lnSpc>
                <a:spcPct val="90000"/>
              </a:lnSpc>
            </a:pPr>
            <a:r>
              <a:rPr lang="de-DE" sz="3000" dirty="0"/>
              <a:t>Medien- und Gebärdensprachtextkompetenz</a:t>
            </a:r>
          </a:p>
        </p:txBody>
      </p:sp>
      <p:sp>
        <p:nvSpPr>
          <p:cNvPr id="16" name="Content Placeholder 3">
            <a:extLst>
              <a:ext uri="{FF2B5EF4-FFF2-40B4-BE49-F238E27FC236}">
                <a16:creationId xmlns:a16="http://schemas.microsoft.com/office/drawing/2014/main" id="{8737ED10-89BF-7538-6E88-8B6117C60FC2}"/>
              </a:ext>
            </a:extLst>
          </p:cNvPr>
          <p:cNvSpPr>
            <a:spLocks noGrp="1"/>
          </p:cNvSpPr>
          <p:nvPr>
            <p:ph sz="half" idx="2"/>
          </p:nvPr>
        </p:nvSpPr>
        <p:spPr>
          <a:xfrm>
            <a:off x="4648200" y="1988840"/>
            <a:ext cx="4038600" cy="3744416"/>
          </a:xfrm>
        </p:spPr>
        <p:txBody>
          <a:bodyPr/>
          <a:lstStyle/>
          <a:p>
            <a:r>
              <a:rPr lang="de-DE" sz="2400" b="1" dirty="0">
                <a:effectLst/>
                <a:latin typeface="Calibri" panose="020F0502020204030204" pitchFamily="34" charset="0"/>
                <a:ea typeface="Calibri" panose="020F0502020204030204" pitchFamily="34" charset="0"/>
                <a:cs typeface="Calibri" panose="020F0502020204030204" pitchFamily="34" charset="0"/>
              </a:rPr>
              <a:t>Mündlichkeit</a:t>
            </a:r>
            <a:r>
              <a:rPr lang="de-DE" sz="2400" dirty="0">
                <a:effectLst/>
                <a:latin typeface="Calibri" panose="020F0502020204030204" pitchFamily="34" charset="0"/>
                <a:ea typeface="Calibri" panose="020F0502020204030204" pitchFamily="34" charset="0"/>
                <a:cs typeface="Calibri" panose="020F0502020204030204" pitchFamily="34" charset="0"/>
              </a:rPr>
              <a:t> drückt sich in der dialogischen Form (dialogische Gebärden-sprachtexte) aus und </a:t>
            </a:r>
            <a:br>
              <a:rPr lang="de-DE" sz="2400" dirty="0">
                <a:effectLst/>
                <a:latin typeface="Calibri" panose="020F0502020204030204" pitchFamily="34" charset="0"/>
                <a:ea typeface="Calibri" panose="020F0502020204030204" pitchFamily="34" charset="0"/>
                <a:cs typeface="Calibri" panose="020F0502020204030204" pitchFamily="34" charset="0"/>
              </a:rPr>
            </a:br>
            <a:r>
              <a:rPr lang="de-DE" sz="2400" b="1" dirty="0">
                <a:effectLst/>
                <a:latin typeface="Calibri" panose="020F0502020204030204" pitchFamily="34" charset="0"/>
                <a:ea typeface="Calibri" panose="020F0502020204030204" pitchFamily="34" charset="0"/>
                <a:cs typeface="Calibri" panose="020F0502020204030204" pitchFamily="34" charset="0"/>
              </a:rPr>
              <a:t>Schriftlichkeit</a:t>
            </a:r>
            <a:r>
              <a:rPr lang="de-DE" sz="2400" dirty="0">
                <a:effectLst/>
                <a:latin typeface="Calibri" panose="020F0502020204030204" pitchFamily="34" charset="0"/>
                <a:ea typeface="Calibri" panose="020F0502020204030204" pitchFamily="34" charset="0"/>
                <a:cs typeface="Calibri" panose="020F0502020204030204" pitchFamily="34" charset="0"/>
              </a:rPr>
              <a:t> im Medialen Gebärden (mediale Gebärdensprachtexte).</a:t>
            </a:r>
          </a:p>
          <a:p>
            <a:endParaRPr lang="en-US" dirty="0"/>
          </a:p>
        </p:txBody>
      </p:sp>
      <p:sp>
        <p:nvSpPr>
          <p:cNvPr id="8" name="Fußzeilenplatzhalter 6"/>
          <p:cNvSpPr>
            <a:spLocks noGrp="1"/>
          </p:cNvSpPr>
          <p:nvPr>
            <p:ph type="ftr" sz="quarter" idx="11"/>
          </p:nvPr>
        </p:nvSpPr>
        <p:spPr>
          <a:xfrm>
            <a:off x="3419872" y="6356350"/>
            <a:ext cx="2952328" cy="365125"/>
          </a:xfrm>
        </p:spPr>
        <p:txBody>
          <a:bodyPr vert="horz" lIns="91440" tIns="45720" rIns="91440" bIns="45720" rtlCol="0" anchor="ctr">
            <a:normAutofit/>
          </a:bodyPr>
          <a:lstStyle/>
          <a:p>
            <a:pPr>
              <a:lnSpc>
                <a:spcPct val="90000"/>
              </a:lnSpc>
              <a:spcAft>
                <a:spcPts val="600"/>
              </a:spcAft>
            </a:pPr>
            <a:r>
              <a:rPr lang="de-DE" sz="900"/>
              <a:t>Unterrichtsvorgabe für das Fach DGS</a:t>
            </a:r>
          </a:p>
        </p:txBody>
      </p:sp>
      <p:sp>
        <p:nvSpPr>
          <p:cNvPr id="6" name="Foliennummernplatzhalter 5"/>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33</a:t>
            </a:fld>
            <a:endParaRPr lang="de-DE"/>
          </a:p>
        </p:txBody>
      </p:sp>
      <p:pic>
        <p:nvPicPr>
          <p:cNvPr id="3" name="Grafik 2">
            <a:extLst>
              <a:ext uri="{FF2B5EF4-FFF2-40B4-BE49-F238E27FC236}">
                <a16:creationId xmlns:a16="http://schemas.microsoft.com/office/drawing/2014/main" id="{3ACF4ACF-EF70-AC48-7643-C175F05E3A5C}"/>
              </a:ext>
            </a:extLst>
          </p:cNvPr>
          <p:cNvPicPr>
            <a:picLocks noChangeAspect="1"/>
          </p:cNvPicPr>
          <p:nvPr/>
        </p:nvPicPr>
        <p:blipFill>
          <a:blip r:embed="rId3"/>
          <a:stretch>
            <a:fillRect/>
          </a:stretch>
        </p:blipFill>
        <p:spPr>
          <a:xfrm>
            <a:off x="485469" y="2776732"/>
            <a:ext cx="3919430" cy="796284"/>
          </a:xfrm>
          <a:prstGeom prst="rect">
            <a:avLst/>
          </a:prstGeom>
        </p:spPr>
      </p:pic>
    </p:spTree>
    <p:extLst>
      <p:ext uri="{BB962C8B-B14F-4D97-AF65-F5344CB8AC3E}">
        <p14:creationId xmlns:p14="http://schemas.microsoft.com/office/powerpoint/2010/main" val="12973477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anchor="ctr">
            <a:noAutofit/>
          </a:bodyPr>
          <a:lstStyle/>
          <a:p>
            <a:pPr>
              <a:lnSpc>
                <a:spcPct val="90000"/>
              </a:lnSpc>
            </a:pPr>
            <a:r>
              <a:rPr lang="de-DE" sz="3000" dirty="0"/>
              <a:t>Sprachlernkompetenz</a:t>
            </a:r>
          </a:p>
        </p:txBody>
      </p:sp>
      <p:sp>
        <p:nvSpPr>
          <p:cNvPr id="16" name="Content Placeholder 3">
            <a:extLst>
              <a:ext uri="{FF2B5EF4-FFF2-40B4-BE49-F238E27FC236}">
                <a16:creationId xmlns:a16="http://schemas.microsoft.com/office/drawing/2014/main" id="{8737ED10-89BF-7538-6E88-8B6117C60FC2}"/>
              </a:ext>
            </a:extLst>
          </p:cNvPr>
          <p:cNvSpPr>
            <a:spLocks noGrp="1"/>
          </p:cNvSpPr>
          <p:nvPr>
            <p:ph sz="half" idx="2"/>
          </p:nvPr>
        </p:nvSpPr>
        <p:spPr>
          <a:xfrm>
            <a:off x="4355976" y="1700808"/>
            <a:ext cx="4330824" cy="4176464"/>
          </a:xfrm>
        </p:spPr>
        <p:txBody>
          <a:bodyPr/>
          <a:lstStyle/>
          <a:p>
            <a:pPr fontAlgn="base">
              <a:spcBef>
                <a:spcPct val="0"/>
              </a:spcBef>
              <a:spcAft>
                <a:spcPct val="0"/>
              </a:spcAft>
              <a:defRPr/>
            </a:pPr>
            <a:r>
              <a:rPr lang="de-DE" altLang="de-DE" sz="2400" dirty="0">
                <a:latin typeface="Calibri" panose="020F0502020204030204" pitchFamily="34" charset="0"/>
                <a:ea typeface="Times New Roman" pitchFamily="18" charset="0"/>
                <a:cs typeface="Calibri" panose="020F0502020204030204" pitchFamily="34" charset="0"/>
              </a:rPr>
              <a:t>Bewusstes Gestalten des Sprachenlernens.</a:t>
            </a:r>
            <a:br>
              <a:rPr lang="de-DE" altLang="de-DE" sz="2400" dirty="0">
                <a:latin typeface="Calibri" panose="020F0502020204030204" pitchFamily="34" charset="0"/>
                <a:ea typeface="Times New Roman" pitchFamily="18" charset="0"/>
                <a:cs typeface="Calibri" panose="020F0502020204030204" pitchFamily="34" charset="0"/>
              </a:rPr>
            </a:br>
            <a:endParaRPr lang="de-DE" altLang="de-DE" sz="1000" dirty="0">
              <a:latin typeface="Calibri" panose="020F0502020204030204" pitchFamily="34" charset="0"/>
              <a:ea typeface="Times New Roman" pitchFamily="18" charset="0"/>
              <a:cs typeface="Calibri" panose="020F0502020204030204" pitchFamily="34" charset="0"/>
            </a:endParaRPr>
          </a:p>
          <a:p>
            <a:pPr fontAlgn="base">
              <a:spcBef>
                <a:spcPct val="0"/>
              </a:spcBef>
              <a:spcAft>
                <a:spcPct val="0"/>
              </a:spcAft>
              <a:defRPr/>
            </a:pPr>
            <a:r>
              <a:rPr lang="de-DE" altLang="de-DE" sz="2400" dirty="0">
                <a:latin typeface="Calibri" panose="020F0502020204030204" pitchFamily="34" charset="0"/>
                <a:ea typeface="Times New Roman" pitchFamily="18" charset="0"/>
                <a:cs typeface="Calibri" panose="020F0502020204030204" pitchFamily="34" charset="0"/>
              </a:rPr>
              <a:t>Nutzen von Strategien und Techniken des selbstständigen Sprachenlernens, einschließlich Nutzung digitaler Werkzeuge.</a:t>
            </a:r>
          </a:p>
          <a:p>
            <a:pPr marL="0" indent="0" fontAlgn="base">
              <a:spcBef>
                <a:spcPct val="0"/>
              </a:spcBef>
              <a:spcAft>
                <a:spcPct val="0"/>
              </a:spcAft>
              <a:buNone/>
              <a:defRPr/>
            </a:pPr>
            <a:endParaRPr lang="de-DE" altLang="de-DE" sz="1000" dirty="0">
              <a:latin typeface="Calibri" panose="020F0502020204030204" pitchFamily="34" charset="0"/>
              <a:ea typeface="Times New Roman" pitchFamily="18" charset="0"/>
              <a:cs typeface="Calibri" panose="020F0502020204030204" pitchFamily="34" charset="0"/>
            </a:endParaRPr>
          </a:p>
          <a:p>
            <a:pPr fontAlgn="base">
              <a:spcBef>
                <a:spcPct val="0"/>
              </a:spcBef>
              <a:spcAft>
                <a:spcPct val="0"/>
              </a:spcAft>
              <a:defRPr/>
            </a:pPr>
            <a:r>
              <a:rPr lang="de-DE" altLang="de-DE" sz="2400" dirty="0">
                <a:latin typeface="Calibri" panose="020F0502020204030204" pitchFamily="34" charset="0"/>
                <a:ea typeface="Times New Roman" pitchFamily="18" charset="0"/>
                <a:cs typeface="Calibri" panose="020F0502020204030204" pitchFamily="34" charset="0"/>
              </a:rPr>
              <a:t>Selbstständiges Evaluieren des Lernprozesses.</a:t>
            </a:r>
          </a:p>
          <a:p>
            <a:endParaRPr lang="en-US" dirty="0"/>
          </a:p>
        </p:txBody>
      </p:sp>
      <p:sp>
        <p:nvSpPr>
          <p:cNvPr id="8" name="Fußzeilenplatzhalter 6"/>
          <p:cNvSpPr>
            <a:spLocks noGrp="1"/>
          </p:cNvSpPr>
          <p:nvPr>
            <p:ph type="ftr" sz="quarter" idx="11"/>
          </p:nvPr>
        </p:nvSpPr>
        <p:spPr>
          <a:xfrm>
            <a:off x="3419872" y="6356350"/>
            <a:ext cx="2952328" cy="365125"/>
          </a:xfrm>
        </p:spPr>
        <p:txBody>
          <a:bodyPr vert="horz" lIns="91440" tIns="45720" rIns="91440" bIns="45720" rtlCol="0" anchor="ctr">
            <a:normAutofit/>
          </a:bodyPr>
          <a:lstStyle/>
          <a:p>
            <a:pPr>
              <a:lnSpc>
                <a:spcPct val="90000"/>
              </a:lnSpc>
              <a:spcAft>
                <a:spcPts val="600"/>
              </a:spcAft>
            </a:pPr>
            <a:r>
              <a:rPr lang="de-DE" sz="900"/>
              <a:t>Unterrichtsvorgabe für das Fach DGS</a:t>
            </a:r>
          </a:p>
        </p:txBody>
      </p:sp>
      <p:sp>
        <p:nvSpPr>
          <p:cNvPr id="6" name="Foliennummernplatzhalter 5"/>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34</a:t>
            </a:fld>
            <a:endParaRPr lang="de-DE"/>
          </a:p>
        </p:txBody>
      </p:sp>
      <p:pic>
        <p:nvPicPr>
          <p:cNvPr id="7" name="Grafik 6">
            <a:extLst>
              <a:ext uri="{FF2B5EF4-FFF2-40B4-BE49-F238E27FC236}">
                <a16:creationId xmlns:a16="http://schemas.microsoft.com/office/drawing/2014/main" id="{CF70AA17-E518-8061-DC81-E74A9B1840DD}"/>
              </a:ext>
            </a:extLst>
          </p:cNvPr>
          <p:cNvPicPr>
            <a:picLocks noChangeAspect="1"/>
          </p:cNvPicPr>
          <p:nvPr/>
        </p:nvPicPr>
        <p:blipFill>
          <a:blip r:embed="rId3"/>
          <a:stretch>
            <a:fillRect/>
          </a:stretch>
        </p:blipFill>
        <p:spPr>
          <a:xfrm>
            <a:off x="1485495" y="1619071"/>
            <a:ext cx="690146" cy="4258202"/>
          </a:xfrm>
          <a:prstGeom prst="rect">
            <a:avLst/>
          </a:prstGeom>
        </p:spPr>
      </p:pic>
    </p:spTree>
    <p:extLst>
      <p:ext uri="{BB962C8B-B14F-4D97-AF65-F5344CB8AC3E}">
        <p14:creationId xmlns:p14="http://schemas.microsoft.com/office/powerpoint/2010/main" val="14061160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anchor="ctr">
            <a:noAutofit/>
          </a:bodyPr>
          <a:lstStyle/>
          <a:p>
            <a:pPr>
              <a:lnSpc>
                <a:spcPct val="90000"/>
              </a:lnSpc>
            </a:pPr>
            <a:r>
              <a:rPr lang="de-DE" sz="3000" dirty="0"/>
              <a:t>Sprachbewusstheit und Sprachenreflexion</a:t>
            </a:r>
          </a:p>
        </p:txBody>
      </p:sp>
      <p:sp>
        <p:nvSpPr>
          <p:cNvPr id="16" name="Content Placeholder 3">
            <a:extLst>
              <a:ext uri="{FF2B5EF4-FFF2-40B4-BE49-F238E27FC236}">
                <a16:creationId xmlns:a16="http://schemas.microsoft.com/office/drawing/2014/main" id="{8737ED10-89BF-7538-6E88-8B6117C60FC2}"/>
              </a:ext>
            </a:extLst>
          </p:cNvPr>
          <p:cNvSpPr>
            <a:spLocks noGrp="1"/>
          </p:cNvSpPr>
          <p:nvPr>
            <p:ph sz="half" idx="2"/>
          </p:nvPr>
        </p:nvSpPr>
        <p:spPr>
          <a:xfrm>
            <a:off x="533400" y="1700808"/>
            <a:ext cx="4398640" cy="4176464"/>
          </a:xfrm>
        </p:spPr>
        <p:txBody>
          <a:bodyPr/>
          <a:lstStyle/>
          <a:p>
            <a:r>
              <a:rPr lang="de-DE" sz="2400" dirty="0"/>
              <a:t>Sensibilität für die Struktur und den Gebrauch von Sprache und sprachlich vermittelter Kommunikation. </a:t>
            </a:r>
          </a:p>
          <a:p>
            <a:r>
              <a:rPr lang="de-DE" sz="2400" dirty="0"/>
              <a:t>Reflexion über Sprachen.</a:t>
            </a:r>
          </a:p>
          <a:p>
            <a:r>
              <a:rPr lang="de-DE" sz="2400" dirty="0"/>
              <a:t>Sprachlich sensible Gestaltung von Kommunikations-situationen.</a:t>
            </a:r>
          </a:p>
          <a:p>
            <a:endParaRPr lang="en-US" dirty="0"/>
          </a:p>
        </p:txBody>
      </p:sp>
      <p:sp>
        <p:nvSpPr>
          <p:cNvPr id="8" name="Fußzeilenplatzhalter 6"/>
          <p:cNvSpPr>
            <a:spLocks noGrp="1"/>
          </p:cNvSpPr>
          <p:nvPr>
            <p:ph type="ftr" sz="quarter" idx="11"/>
          </p:nvPr>
        </p:nvSpPr>
        <p:spPr>
          <a:xfrm>
            <a:off x="3419872" y="6356350"/>
            <a:ext cx="2952328" cy="365125"/>
          </a:xfrm>
        </p:spPr>
        <p:txBody>
          <a:bodyPr vert="horz" lIns="91440" tIns="45720" rIns="91440" bIns="45720" rtlCol="0" anchor="ctr">
            <a:normAutofit/>
          </a:bodyPr>
          <a:lstStyle/>
          <a:p>
            <a:pPr>
              <a:lnSpc>
                <a:spcPct val="90000"/>
              </a:lnSpc>
              <a:spcAft>
                <a:spcPts val="600"/>
              </a:spcAft>
            </a:pPr>
            <a:r>
              <a:rPr lang="de-DE" sz="900"/>
              <a:t>Unterrichtsvorgabe für das Fach DGS</a:t>
            </a:r>
          </a:p>
        </p:txBody>
      </p:sp>
      <p:sp>
        <p:nvSpPr>
          <p:cNvPr id="6" name="Foliennummernplatzhalter 5"/>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35</a:t>
            </a:fld>
            <a:endParaRPr lang="de-DE"/>
          </a:p>
        </p:txBody>
      </p:sp>
      <p:pic>
        <p:nvPicPr>
          <p:cNvPr id="5" name="Grafik 4">
            <a:extLst>
              <a:ext uri="{FF2B5EF4-FFF2-40B4-BE49-F238E27FC236}">
                <a16:creationId xmlns:a16="http://schemas.microsoft.com/office/drawing/2014/main" id="{FA813722-83FD-8CAD-39F6-9BEFA0F48BA3}"/>
              </a:ext>
            </a:extLst>
          </p:cNvPr>
          <p:cNvPicPr>
            <a:picLocks noChangeAspect="1"/>
          </p:cNvPicPr>
          <p:nvPr/>
        </p:nvPicPr>
        <p:blipFill>
          <a:blip r:embed="rId3"/>
          <a:stretch>
            <a:fillRect/>
          </a:stretch>
        </p:blipFill>
        <p:spPr>
          <a:xfrm>
            <a:off x="6680646" y="1690209"/>
            <a:ext cx="682004" cy="4331080"/>
          </a:xfrm>
          <a:prstGeom prst="rect">
            <a:avLst/>
          </a:prstGeom>
        </p:spPr>
      </p:pic>
      <p:cxnSp>
        <p:nvCxnSpPr>
          <p:cNvPr id="9" name="Gerade Verbindung mit Pfeil 8">
            <a:extLst>
              <a:ext uri="{FF2B5EF4-FFF2-40B4-BE49-F238E27FC236}">
                <a16:creationId xmlns:a16="http://schemas.microsoft.com/office/drawing/2014/main" id="{56654817-13E5-1B73-1DD4-EA6F4F32AB5A}"/>
              </a:ext>
            </a:extLst>
          </p:cNvPr>
          <p:cNvCxnSpPr>
            <a:cxnSpLocks/>
          </p:cNvCxnSpPr>
          <p:nvPr/>
        </p:nvCxnSpPr>
        <p:spPr>
          <a:xfrm>
            <a:off x="7894571" y="5790748"/>
            <a:ext cx="504056" cy="0"/>
          </a:xfrm>
          <a:prstGeom prst="straightConnector1">
            <a:avLst/>
          </a:prstGeom>
          <a:ln w="66675">
            <a:solidFill>
              <a:srgbClr val="DA8F0B"/>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0276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anchor="ctr">
            <a:noAutofit/>
          </a:bodyPr>
          <a:lstStyle/>
          <a:p>
            <a:pPr>
              <a:lnSpc>
                <a:spcPct val="90000"/>
              </a:lnSpc>
            </a:pPr>
            <a:r>
              <a:rPr lang="de-DE" sz="3000" dirty="0"/>
              <a:t>Sprachbewusstheit und Sprachenreflexion</a:t>
            </a:r>
          </a:p>
        </p:txBody>
      </p:sp>
      <p:sp>
        <p:nvSpPr>
          <p:cNvPr id="16" name="Content Placeholder 3">
            <a:extLst>
              <a:ext uri="{FF2B5EF4-FFF2-40B4-BE49-F238E27FC236}">
                <a16:creationId xmlns:a16="http://schemas.microsoft.com/office/drawing/2014/main" id="{8737ED10-89BF-7538-6E88-8B6117C60FC2}"/>
              </a:ext>
            </a:extLst>
          </p:cNvPr>
          <p:cNvSpPr>
            <a:spLocks noGrp="1"/>
          </p:cNvSpPr>
          <p:nvPr>
            <p:ph sz="half" idx="2"/>
          </p:nvPr>
        </p:nvSpPr>
        <p:spPr>
          <a:xfrm>
            <a:off x="533400" y="1945530"/>
            <a:ext cx="4614664" cy="3931741"/>
          </a:xfrm>
        </p:spPr>
        <p:txBody>
          <a:bodyPr>
            <a:normAutofit lnSpcReduction="10000"/>
          </a:bodyPr>
          <a:lstStyle/>
          <a:p>
            <a:pPr>
              <a:lnSpc>
                <a:spcPct val="115000"/>
              </a:lnSpc>
              <a:spcAft>
                <a:spcPts val="1000"/>
              </a:spcAft>
            </a:pPr>
            <a:r>
              <a:rPr lang="de-DE" sz="2400" dirty="0">
                <a:effectLst/>
                <a:latin typeface="Calibri" panose="020F0502020204030204" pitchFamily="34" charset="0"/>
                <a:ea typeface="Calibri" panose="020F0502020204030204" pitchFamily="34" charset="0"/>
                <a:cs typeface="Calibri" panose="020F0502020204030204" pitchFamily="34" charset="0"/>
              </a:rPr>
              <a:t>Gebärdensprachnutzende vermitteln gleichzeitig zumindest zwischen zwei Sprachen und verschiedenen kulturellen Aspekten.</a:t>
            </a:r>
          </a:p>
          <a:p>
            <a:pPr>
              <a:lnSpc>
                <a:spcPct val="115000"/>
              </a:lnSpc>
              <a:spcAft>
                <a:spcPts val="1000"/>
              </a:spcAft>
            </a:pPr>
            <a:r>
              <a:rPr lang="de-DE" sz="2400" dirty="0">
                <a:latin typeface="Calibri" panose="020F0502020204030204" pitchFamily="34" charset="0"/>
                <a:ea typeface="Calibri" panose="020F0502020204030204" pitchFamily="34" charset="0"/>
                <a:cs typeface="Calibri" panose="020F0502020204030204" pitchFamily="34" charset="0"/>
              </a:rPr>
              <a:t>Damit </a:t>
            </a:r>
            <a:r>
              <a:rPr lang="de-DE" sz="2400" dirty="0">
                <a:effectLst/>
                <a:latin typeface="Calibri" panose="020F0502020204030204" pitchFamily="34" charset="0"/>
                <a:ea typeface="Calibri" panose="020F0502020204030204" pitchFamily="34" charset="0"/>
                <a:cs typeface="Calibri" panose="020F0502020204030204" pitchFamily="34" charset="0"/>
              </a:rPr>
              <a:t>reflektieren sie immer parallel die Strukturen und Phänomene der DGS und der deutschen Schriftsprache. </a:t>
            </a:r>
          </a:p>
          <a:p>
            <a:endParaRPr lang="en-US" dirty="0"/>
          </a:p>
        </p:txBody>
      </p:sp>
      <p:sp>
        <p:nvSpPr>
          <p:cNvPr id="8" name="Fußzeilenplatzhalter 6"/>
          <p:cNvSpPr>
            <a:spLocks noGrp="1"/>
          </p:cNvSpPr>
          <p:nvPr>
            <p:ph type="ftr" sz="quarter" idx="11"/>
          </p:nvPr>
        </p:nvSpPr>
        <p:spPr>
          <a:xfrm>
            <a:off x="3419872" y="6356350"/>
            <a:ext cx="2952328" cy="365125"/>
          </a:xfrm>
        </p:spPr>
        <p:txBody>
          <a:bodyPr vert="horz" lIns="91440" tIns="45720" rIns="91440" bIns="45720" rtlCol="0" anchor="ctr">
            <a:normAutofit/>
          </a:bodyPr>
          <a:lstStyle/>
          <a:p>
            <a:pPr>
              <a:lnSpc>
                <a:spcPct val="90000"/>
              </a:lnSpc>
              <a:spcAft>
                <a:spcPts val="600"/>
              </a:spcAft>
            </a:pPr>
            <a:r>
              <a:rPr lang="de-DE" sz="900"/>
              <a:t>Unterrichtsvorgabe für das Fach DGS</a:t>
            </a:r>
          </a:p>
        </p:txBody>
      </p:sp>
      <p:sp>
        <p:nvSpPr>
          <p:cNvPr id="6" name="Foliennummernplatzhalter 5"/>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36</a:t>
            </a:fld>
            <a:endParaRPr lang="de-DE"/>
          </a:p>
        </p:txBody>
      </p:sp>
      <p:pic>
        <p:nvPicPr>
          <p:cNvPr id="5" name="Grafik 4">
            <a:extLst>
              <a:ext uri="{FF2B5EF4-FFF2-40B4-BE49-F238E27FC236}">
                <a16:creationId xmlns:a16="http://schemas.microsoft.com/office/drawing/2014/main" id="{FA813722-83FD-8CAD-39F6-9BEFA0F48BA3}"/>
              </a:ext>
            </a:extLst>
          </p:cNvPr>
          <p:cNvPicPr>
            <a:picLocks noChangeAspect="1"/>
          </p:cNvPicPr>
          <p:nvPr/>
        </p:nvPicPr>
        <p:blipFill>
          <a:blip r:embed="rId3"/>
          <a:stretch>
            <a:fillRect/>
          </a:stretch>
        </p:blipFill>
        <p:spPr>
          <a:xfrm>
            <a:off x="6680646" y="1690209"/>
            <a:ext cx="682004" cy="4331080"/>
          </a:xfrm>
          <a:prstGeom prst="rect">
            <a:avLst/>
          </a:prstGeom>
        </p:spPr>
      </p:pic>
      <p:cxnSp>
        <p:nvCxnSpPr>
          <p:cNvPr id="3" name="Gerade Verbindung mit Pfeil 2">
            <a:extLst>
              <a:ext uri="{FF2B5EF4-FFF2-40B4-BE49-F238E27FC236}">
                <a16:creationId xmlns:a16="http://schemas.microsoft.com/office/drawing/2014/main" id="{95BB96AA-797C-FE27-2C69-9994C97C5EB1}"/>
              </a:ext>
            </a:extLst>
          </p:cNvPr>
          <p:cNvCxnSpPr>
            <a:cxnSpLocks/>
          </p:cNvCxnSpPr>
          <p:nvPr/>
        </p:nvCxnSpPr>
        <p:spPr>
          <a:xfrm>
            <a:off x="533400" y="1715157"/>
            <a:ext cx="504056" cy="0"/>
          </a:xfrm>
          <a:prstGeom prst="straightConnector1">
            <a:avLst/>
          </a:prstGeom>
          <a:ln w="66675">
            <a:solidFill>
              <a:srgbClr val="DA8F0B"/>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93147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71002" y="897924"/>
            <a:ext cx="7776864" cy="582327"/>
          </a:xfrm>
        </p:spPr>
        <p:txBody>
          <a:bodyPr/>
          <a:lstStyle/>
          <a:p>
            <a:r>
              <a:rPr lang="de-DE" sz="2400" b="1" dirty="0" smtClean="0"/>
              <a:t>Unterrichtsvorgabe </a:t>
            </a:r>
            <a:r>
              <a:rPr lang="de-DE" sz="2400" b="1" dirty="0"/>
              <a:t>– GLIEDERUNGSPUNKTE und -INHALT</a:t>
            </a:r>
          </a:p>
        </p:txBody>
      </p:sp>
      <p:sp>
        <p:nvSpPr>
          <p:cNvPr id="6" name="Foliennummernplatzhalter 5"/>
          <p:cNvSpPr>
            <a:spLocks noGrp="1"/>
          </p:cNvSpPr>
          <p:nvPr>
            <p:ph type="sldNum" sz="quarter" idx="12"/>
          </p:nvPr>
        </p:nvSpPr>
        <p:spPr/>
        <p:txBody>
          <a:bodyPr/>
          <a:lstStyle/>
          <a:p>
            <a:fld id="{512A4277-7E7A-4AAF-BFC7-47646BF5CD0C}" type="slidenum">
              <a:rPr lang="de-DE" smtClean="0"/>
              <a:t>37</a:t>
            </a:fld>
            <a:endParaRPr lang="de-DE"/>
          </a:p>
        </p:txBody>
      </p:sp>
      <p:sp>
        <p:nvSpPr>
          <p:cNvPr id="8" name="Fußzeilenplatzhalter 6"/>
          <p:cNvSpPr>
            <a:spLocks noGrp="1"/>
          </p:cNvSpPr>
          <p:nvPr>
            <p:ph type="ftr" sz="quarter" idx="4294967295"/>
          </p:nvPr>
        </p:nvSpPr>
        <p:spPr>
          <a:xfrm>
            <a:off x="3347864" y="6226224"/>
            <a:ext cx="2880320" cy="620688"/>
          </a:xfrm>
        </p:spPr>
        <p:txBody>
          <a:bodyPr vert="horz" lIns="91440" tIns="45720" rIns="91440" bIns="45720" rtlCol="0" anchor="ctr"/>
          <a:lstStyle/>
          <a:p>
            <a:pPr algn="l"/>
            <a:r>
              <a:rPr lang="de-DE"/>
              <a:t>Unterrichtsvorgabe für das Fach DGS</a:t>
            </a:r>
            <a:endParaRPr lang="de-DE" dirty="0"/>
          </a:p>
        </p:txBody>
      </p:sp>
      <p:sp>
        <p:nvSpPr>
          <p:cNvPr id="5" name="Inhaltsplatzhalter 2">
            <a:extLst>
              <a:ext uri="{FF2B5EF4-FFF2-40B4-BE49-F238E27FC236}">
                <a16:creationId xmlns:a16="http://schemas.microsoft.com/office/drawing/2014/main" id="{638EBDA3-084E-FDFF-3487-1524ECAD26DF}"/>
              </a:ext>
            </a:extLst>
          </p:cNvPr>
          <p:cNvSpPr>
            <a:spLocks noGrp="1"/>
          </p:cNvSpPr>
          <p:nvPr>
            <p:ph idx="1"/>
          </p:nvPr>
        </p:nvSpPr>
        <p:spPr>
          <a:xfrm>
            <a:off x="457200" y="1610048"/>
            <a:ext cx="8229600" cy="4350028"/>
          </a:xfrm>
        </p:spPr>
        <p:txBody>
          <a:bodyPr>
            <a:normAutofit lnSpcReduction="10000"/>
          </a:bodyPr>
          <a:lstStyle/>
          <a:p>
            <a:pPr marL="0" indent="0">
              <a:lnSpc>
                <a:spcPct val="115000"/>
              </a:lnSpc>
              <a:spcAft>
                <a:spcPts val="1000"/>
              </a:spcAft>
              <a:buNone/>
            </a:pPr>
            <a:r>
              <a:rPr lang="de-DE" sz="2400" b="1" dirty="0"/>
              <a:t>Kap. 2: Kompetenzbereiche, Kompetenzerwartungen und fachliche Konkretisierungen</a:t>
            </a:r>
            <a:endParaRPr lang="de-DE" sz="2400" b="1" dirty="0">
              <a:effectLst/>
              <a:latin typeface="Calibri" panose="020F0502020204030204" pitchFamily="34" charset="0"/>
              <a:ea typeface="Calibri" panose="020F0502020204030204" pitchFamily="34" charset="0"/>
              <a:cs typeface="Calibri" panose="020F0502020204030204" pitchFamily="34" charset="0"/>
            </a:endParaRPr>
          </a:p>
          <a:p>
            <a:pPr marL="0" indent="0" algn="just">
              <a:spcAft>
                <a:spcPts val="1000"/>
              </a:spcAft>
              <a:buNone/>
            </a:pPr>
            <a:r>
              <a:rPr lang="de-DE" sz="2400" b="1" dirty="0">
                <a:effectLst/>
                <a:latin typeface="Calibri" panose="020F0502020204030204" pitchFamily="34" charset="0"/>
                <a:ea typeface="Calibri" panose="020F0502020204030204" pitchFamily="34" charset="0"/>
                <a:cs typeface="Calibri" panose="020F0502020204030204" pitchFamily="34" charset="0"/>
              </a:rPr>
              <a:t>Kompetenzerwartungen</a:t>
            </a:r>
            <a:r>
              <a:rPr lang="de-DE" sz="2400" dirty="0">
                <a:effectLst/>
                <a:latin typeface="Calibri" panose="020F0502020204030204" pitchFamily="34" charset="0"/>
                <a:ea typeface="Calibri" panose="020F0502020204030204" pitchFamily="34" charset="0"/>
                <a:cs typeface="Calibri" panose="020F0502020204030204" pitchFamily="34" charset="0"/>
              </a:rPr>
              <a:t> </a:t>
            </a:r>
          </a:p>
          <a:p>
            <a:pPr marL="342900" lvl="0" indent="-342900">
              <a:buFont typeface="Symbol" panose="05050102010706020507" pitchFamily="18" charset="2"/>
              <a:buChar char=""/>
            </a:pPr>
            <a:r>
              <a:rPr lang="de-DE" sz="2400" dirty="0">
                <a:effectLst/>
                <a:latin typeface="Calibri" panose="020F0502020204030204" pitchFamily="34" charset="0"/>
                <a:ea typeface="Calibri" panose="020F0502020204030204" pitchFamily="34" charset="0"/>
                <a:cs typeface="Calibri" panose="020F0502020204030204" pitchFamily="34" charset="0"/>
              </a:rPr>
              <a:t>beziehen sich auf beobachtbare Handlungen und sind auf die Bewältigung von Anforderungssituationen ausgerichtet,</a:t>
            </a:r>
          </a:p>
          <a:p>
            <a:pPr marL="342900" lvl="0" indent="-342900">
              <a:buFont typeface="Symbol" panose="05050102010706020507" pitchFamily="18" charset="2"/>
              <a:buChar char=""/>
            </a:pPr>
            <a:r>
              <a:rPr lang="de-DE" sz="2400" dirty="0">
                <a:effectLst/>
                <a:latin typeface="Calibri" panose="020F0502020204030204" pitchFamily="34" charset="0"/>
                <a:ea typeface="Calibri" panose="020F0502020204030204" pitchFamily="34" charset="0"/>
                <a:cs typeface="Calibri" panose="020F0502020204030204" pitchFamily="34" charset="0"/>
              </a:rPr>
              <a:t>stellen im Sinne von Regelstandards die erwarteten Kenntnisse, Fähigkeiten und Fertigkeiten auf einem mittleren Abstraktionsgrad dar, </a:t>
            </a:r>
          </a:p>
          <a:p>
            <a:pPr marL="342900" lvl="0" indent="-342900">
              <a:buFont typeface="Symbol" panose="05050102010706020507" pitchFamily="18" charset="2"/>
              <a:buChar char=""/>
            </a:pPr>
            <a:r>
              <a:rPr lang="de-DE" sz="2400" dirty="0">
                <a:effectLst/>
                <a:latin typeface="Calibri" panose="020F0502020204030204" pitchFamily="34" charset="0"/>
                <a:ea typeface="Calibri" panose="020F0502020204030204" pitchFamily="34" charset="0"/>
                <a:cs typeface="Calibri" panose="020F0502020204030204" pitchFamily="34" charset="0"/>
              </a:rPr>
              <a:t>beschreiben Ergebnisse eines kumulativen, systematisch vernetzten Lernens, </a:t>
            </a:r>
          </a:p>
        </p:txBody>
      </p:sp>
      <p:cxnSp>
        <p:nvCxnSpPr>
          <p:cNvPr id="3" name="Gerade Verbindung mit Pfeil 2">
            <a:extLst>
              <a:ext uri="{FF2B5EF4-FFF2-40B4-BE49-F238E27FC236}">
                <a16:creationId xmlns:a16="http://schemas.microsoft.com/office/drawing/2014/main" id="{DEF1803D-8D7C-A279-0C45-32AD6F422C9B}"/>
              </a:ext>
            </a:extLst>
          </p:cNvPr>
          <p:cNvCxnSpPr>
            <a:cxnSpLocks/>
          </p:cNvCxnSpPr>
          <p:nvPr/>
        </p:nvCxnSpPr>
        <p:spPr>
          <a:xfrm>
            <a:off x="7848364" y="5805264"/>
            <a:ext cx="504056" cy="0"/>
          </a:xfrm>
          <a:prstGeom prst="straightConnector1">
            <a:avLst/>
          </a:prstGeom>
          <a:ln w="66675">
            <a:solidFill>
              <a:srgbClr val="DA8F0B"/>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64025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71002" y="897924"/>
            <a:ext cx="7776864" cy="582327"/>
          </a:xfrm>
        </p:spPr>
        <p:txBody>
          <a:bodyPr/>
          <a:lstStyle/>
          <a:p>
            <a:r>
              <a:rPr lang="de-DE" sz="2400" b="1" dirty="0" smtClean="0"/>
              <a:t>Unterrichtsvorgabe </a:t>
            </a:r>
            <a:r>
              <a:rPr lang="de-DE" sz="2400" b="1" dirty="0"/>
              <a:t>– GLIEDERUNGSPUNKTE und -INHALT</a:t>
            </a:r>
          </a:p>
        </p:txBody>
      </p:sp>
      <p:sp>
        <p:nvSpPr>
          <p:cNvPr id="6" name="Foliennummernplatzhalter 5"/>
          <p:cNvSpPr>
            <a:spLocks noGrp="1"/>
          </p:cNvSpPr>
          <p:nvPr>
            <p:ph type="sldNum" sz="quarter" idx="12"/>
          </p:nvPr>
        </p:nvSpPr>
        <p:spPr/>
        <p:txBody>
          <a:bodyPr/>
          <a:lstStyle/>
          <a:p>
            <a:fld id="{512A4277-7E7A-4AAF-BFC7-47646BF5CD0C}" type="slidenum">
              <a:rPr lang="de-DE" smtClean="0"/>
              <a:t>38</a:t>
            </a:fld>
            <a:endParaRPr lang="de-DE"/>
          </a:p>
        </p:txBody>
      </p:sp>
      <p:sp>
        <p:nvSpPr>
          <p:cNvPr id="8" name="Fußzeilenplatzhalter 6"/>
          <p:cNvSpPr>
            <a:spLocks noGrp="1"/>
          </p:cNvSpPr>
          <p:nvPr>
            <p:ph type="ftr" sz="quarter" idx="4294967295"/>
          </p:nvPr>
        </p:nvSpPr>
        <p:spPr>
          <a:xfrm>
            <a:off x="3347864" y="6226224"/>
            <a:ext cx="2880320" cy="620688"/>
          </a:xfrm>
        </p:spPr>
        <p:txBody>
          <a:bodyPr vert="horz" lIns="91440" tIns="45720" rIns="91440" bIns="45720" rtlCol="0" anchor="ctr"/>
          <a:lstStyle/>
          <a:p>
            <a:pPr algn="l"/>
            <a:r>
              <a:rPr lang="de-DE"/>
              <a:t>Unterrichtsvorgabe für das Fach DGS</a:t>
            </a:r>
            <a:endParaRPr lang="de-DE" dirty="0"/>
          </a:p>
        </p:txBody>
      </p:sp>
      <p:sp>
        <p:nvSpPr>
          <p:cNvPr id="5" name="Inhaltsplatzhalter 2">
            <a:extLst>
              <a:ext uri="{FF2B5EF4-FFF2-40B4-BE49-F238E27FC236}">
                <a16:creationId xmlns:a16="http://schemas.microsoft.com/office/drawing/2014/main" id="{638EBDA3-084E-FDFF-3487-1524ECAD26DF}"/>
              </a:ext>
            </a:extLst>
          </p:cNvPr>
          <p:cNvSpPr>
            <a:spLocks noGrp="1"/>
          </p:cNvSpPr>
          <p:nvPr>
            <p:ph idx="1"/>
          </p:nvPr>
        </p:nvSpPr>
        <p:spPr>
          <a:xfrm>
            <a:off x="457200" y="1610048"/>
            <a:ext cx="8229600" cy="4350028"/>
          </a:xfrm>
        </p:spPr>
        <p:txBody>
          <a:bodyPr>
            <a:normAutofit/>
          </a:bodyPr>
          <a:lstStyle/>
          <a:p>
            <a:pPr marL="0" indent="0">
              <a:lnSpc>
                <a:spcPct val="115000"/>
              </a:lnSpc>
              <a:spcAft>
                <a:spcPts val="1000"/>
              </a:spcAft>
              <a:buNone/>
            </a:pPr>
            <a:r>
              <a:rPr lang="de-DE" sz="2400" b="1" dirty="0"/>
              <a:t>Kap. 2: Kompetenzbereiche, Kompetenzerwartungen und fachliche Konkretisierungen</a:t>
            </a:r>
            <a:endParaRPr lang="de-DE" sz="2400" b="1" dirty="0">
              <a:effectLst/>
              <a:latin typeface="Calibri" panose="020F0502020204030204" pitchFamily="34" charset="0"/>
              <a:ea typeface="Calibri" panose="020F0502020204030204" pitchFamily="34" charset="0"/>
              <a:cs typeface="Calibri" panose="020F0502020204030204" pitchFamily="34" charset="0"/>
            </a:endParaRPr>
          </a:p>
          <a:p>
            <a:pPr marL="0" indent="0" algn="just">
              <a:spcAft>
                <a:spcPts val="1000"/>
              </a:spcAft>
              <a:buNone/>
            </a:pPr>
            <a:r>
              <a:rPr lang="de-DE" sz="2400" b="1" dirty="0">
                <a:effectLst/>
                <a:latin typeface="Calibri" panose="020F0502020204030204" pitchFamily="34" charset="0"/>
                <a:ea typeface="Calibri" panose="020F0502020204030204" pitchFamily="34" charset="0"/>
                <a:cs typeface="Calibri" panose="020F0502020204030204" pitchFamily="34" charset="0"/>
              </a:rPr>
              <a:t>Kompetenzerwartungen</a:t>
            </a:r>
            <a:r>
              <a:rPr lang="de-DE" sz="2400" dirty="0">
                <a:effectLst/>
                <a:latin typeface="Calibri" panose="020F0502020204030204" pitchFamily="34" charset="0"/>
                <a:ea typeface="Calibri" panose="020F0502020204030204" pitchFamily="34" charset="0"/>
                <a:cs typeface="Calibri" panose="020F0502020204030204" pitchFamily="34" charset="0"/>
              </a:rPr>
              <a:t> </a:t>
            </a:r>
          </a:p>
          <a:p>
            <a:pPr marL="342900" lvl="0" indent="-342900">
              <a:spcAft>
                <a:spcPts val="1000"/>
              </a:spcAft>
              <a:buFont typeface="Symbol" panose="05050102010706020507" pitchFamily="18" charset="2"/>
              <a:buChar char=""/>
            </a:pPr>
            <a:r>
              <a:rPr lang="de-DE" sz="2400" dirty="0">
                <a:effectLst/>
                <a:latin typeface="Calibri" panose="020F0502020204030204" pitchFamily="34" charset="0"/>
                <a:ea typeface="Calibri" panose="020F0502020204030204" pitchFamily="34" charset="0"/>
                <a:cs typeface="Calibri" panose="020F0502020204030204" pitchFamily="34" charset="0"/>
              </a:rPr>
              <a:t>können in Aufgabenstellungen umgesetzt und überprüft werden. </a:t>
            </a:r>
          </a:p>
          <a:p>
            <a:pPr lvl="0">
              <a:spcAft>
                <a:spcPts val="1000"/>
              </a:spcAft>
              <a:buFont typeface="Symbol" panose="05050102010706020507" pitchFamily="18" charset="2"/>
              <a:buChar char=""/>
            </a:pPr>
            <a:r>
              <a:rPr lang="de-DE" sz="2400" dirty="0">
                <a:latin typeface="Calibri" panose="020F0502020204030204" pitchFamily="34" charset="0"/>
                <a:ea typeface="Calibri" panose="020F0502020204030204" pitchFamily="34" charset="0"/>
                <a:cs typeface="Calibri" panose="020F0502020204030204" pitchFamily="34" charset="0"/>
              </a:rPr>
              <a:t>Die Kompetenzerwartungen innerhalb der hier dargestellten Niveaustufen 1-5 sind fachlich aufeinander aufbauend. Standards höherer Niveaustufen schließen darunterliegende ein.</a:t>
            </a:r>
            <a:endParaRPr lang="de-DE" sz="24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146761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71002" y="897924"/>
            <a:ext cx="7776864" cy="582327"/>
          </a:xfrm>
        </p:spPr>
        <p:txBody>
          <a:bodyPr/>
          <a:lstStyle/>
          <a:p>
            <a:r>
              <a:rPr lang="de-DE" sz="2400" b="1" dirty="0" smtClean="0"/>
              <a:t>Unterrichtsvorgabe </a:t>
            </a:r>
            <a:r>
              <a:rPr lang="de-DE" sz="2400" b="1" dirty="0"/>
              <a:t>– GLIEDERUNGSPUNKTE und -INHALT</a:t>
            </a:r>
          </a:p>
        </p:txBody>
      </p:sp>
      <p:sp>
        <p:nvSpPr>
          <p:cNvPr id="6" name="Foliennummernplatzhalter 5"/>
          <p:cNvSpPr>
            <a:spLocks noGrp="1"/>
          </p:cNvSpPr>
          <p:nvPr>
            <p:ph type="sldNum" sz="quarter" idx="12"/>
          </p:nvPr>
        </p:nvSpPr>
        <p:spPr/>
        <p:txBody>
          <a:bodyPr/>
          <a:lstStyle/>
          <a:p>
            <a:fld id="{512A4277-7E7A-4AAF-BFC7-47646BF5CD0C}" type="slidenum">
              <a:rPr lang="de-DE" smtClean="0"/>
              <a:t>39</a:t>
            </a:fld>
            <a:endParaRPr lang="de-DE"/>
          </a:p>
        </p:txBody>
      </p:sp>
      <p:sp>
        <p:nvSpPr>
          <p:cNvPr id="8" name="Fußzeilenplatzhalter 6"/>
          <p:cNvSpPr>
            <a:spLocks noGrp="1"/>
          </p:cNvSpPr>
          <p:nvPr>
            <p:ph type="ftr" sz="quarter" idx="4294967295"/>
          </p:nvPr>
        </p:nvSpPr>
        <p:spPr>
          <a:xfrm>
            <a:off x="3347864" y="6226224"/>
            <a:ext cx="2880320" cy="620688"/>
          </a:xfrm>
        </p:spPr>
        <p:txBody>
          <a:bodyPr vert="horz" lIns="91440" tIns="45720" rIns="91440" bIns="45720" rtlCol="0" anchor="ctr"/>
          <a:lstStyle/>
          <a:p>
            <a:pPr algn="l"/>
            <a:r>
              <a:rPr lang="de-DE"/>
              <a:t>Unterrichtsvorgabe für das Fach DGS</a:t>
            </a:r>
            <a:endParaRPr lang="de-DE" dirty="0"/>
          </a:p>
        </p:txBody>
      </p:sp>
      <p:sp>
        <p:nvSpPr>
          <p:cNvPr id="5" name="Inhaltsplatzhalter 2">
            <a:extLst>
              <a:ext uri="{FF2B5EF4-FFF2-40B4-BE49-F238E27FC236}">
                <a16:creationId xmlns:a16="http://schemas.microsoft.com/office/drawing/2014/main" id="{638EBDA3-084E-FDFF-3487-1524ECAD26DF}"/>
              </a:ext>
            </a:extLst>
          </p:cNvPr>
          <p:cNvSpPr>
            <a:spLocks noGrp="1"/>
          </p:cNvSpPr>
          <p:nvPr>
            <p:ph idx="1"/>
          </p:nvPr>
        </p:nvSpPr>
        <p:spPr>
          <a:xfrm>
            <a:off x="457200" y="1610048"/>
            <a:ext cx="8229600" cy="4350028"/>
          </a:xfrm>
        </p:spPr>
        <p:txBody>
          <a:bodyPr>
            <a:normAutofit lnSpcReduction="10000"/>
          </a:bodyPr>
          <a:lstStyle/>
          <a:p>
            <a:pPr marL="0" indent="0">
              <a:lnSpc>
                <a:spcPct val="115000"/>
              </a:lnSpc>
              <a:spcAft>
                <a:spcPts val="1000"/>
              </a:spcAft>
              <a:buNone/>
            </a:pPr>
            <a:r>
              <a:rPr lang="de-DE" sz="2400" b="1" dirty="0"/>
              <a:t>Kap. 2: Kompetenzbereiche, Kompetenzerwartungen und fachliche Konkretisierungen</a:t>
            </a:r>
            <a:endParaRPr lang="de-DE" sz="2400" b="1" dirty="0">
              <a:effectLst/>
              <a:latin typeface="Calibri" panose="020F0502020204030204" pitchFamily="34" charset="0"/>
              <a:ea typeface="Calibri" panose="020F0502020204030204" pitchFamily="34" charset="0"/>
              <a:cs typeface="Calibri" panose="020F0502020204030204" pitchFamily="34" charset="0"/>
            </a:endParaRPr>
          </a:p>
          <a:p>
            <a:pPr marL="0" indent="0">
              <a:spcAft>
                <a:spcPts val="1000"/>
              </a:spcAft>
              <a:buNone/>
            </a:pPr>
            <a:r>
              <a:rPr lang="de-DE" sz="2400" b="1" dirty="0">
                <a:latin typeface="+mj-lt"/>
              </a:rPr>
              <a:t>Fachliche Konkretisierungen</a:t>
            </a:r>
            <a:br>
              <a:rPr lang="de-DE" sz="2400" b="1" dirty="0">
                <a:latin typeface="+mj-lt"/>
              </a:rPr>
            </a:br>
            <a:r>
              <a:rPr lang="de-DE" sz="2400" dirty="0">
                <a:latin typeface="+mj-lt"/>
              </a:rPr>
              <a:t>zu Kompetenzerwartungen in einigen Kompetenzbereichen:</a:t>
            </a:r>
          </a:p>
          <a:p>
            <a:pPr lvl="1">
              <a:lnSpc>
                <a:spcPct val="90000"/>
              </a:lnSpc>
              <a:spcBef>
                <a:spcPts val="600"/>
              </a:spcBef>
              <a:buFont typeface="Symbol" panose="05050102010706020507" pitchFamily="18" charset="2"/>
              <a:buChar char="-"/>
              <a:defRPr lang="de-DE" sz="2800" b="0" i="0" u="none" strike="noStrike" kern="1" spc="0" baseline="0">
                <a:solidFill>
                  <a:schemeClr val="tx1"/>
                </a:solidFill>
                <a:latin typeface="Calibri" pitchFamily="2" charset="0"/>
                <a:ea typeface="Calibri" pitchFamily="2" charset="0"/>
                <a:cs typeface="Calibri" pitchFamily="2" charset="0"/>
              </a:defRPr>
            </a:pPr>
            <a:r>
              <a:rPr lang="de-DE" sz="2400" kern="1" dirty="0">
                <a:latin typeface="+mj-lt"/>
                <a:ea typeface="Calibri" pitchFamily="2" charset="0"/>
                <a:cs typeface="Calibri" pitchFamily="2" charset="0"/>
              </a:rPr>
              <a:t>gegenständliche Ausschärfungen </a:t>
            </a:r>
          </a:p>
          <a:p>
            <a:pPr lvl="1">
              <a:lnSpc>
                <a:spcPct val="90000"/>
              </a:lnSpc>
              <a:spcBef>
                <a:spcPts val="600"/>
              </a:spcBef>
              <a:buFont typeface="Symbol" panose="05050102010706020507" pitchFamily="18" charset="2"/>
              <a:buChar char="-"/>
              <a:defRPr lang="de-DE" sz="2800" b="0" i="0" u="none" strike="noStrike" kern="1" spc="0" baseline="0">
                <a:solidFill>
                  <a:schemeClr val="tx1"/>
                </a:solidFill>
                <a:latin typeface="Calibri" pitchFamily="2" charset="0"/>
                <a:ea typeface="Calibri" pitchFamily="2" charset="0"/>
                <a:cs typeface="Calibri" pitchFamily="2" charset="0"/>
              </a:defRPr>
            </a:pPr>
            <a:r>
              <a:rPr lang="de-DE" sz="2400" kern="1" dirty="0">
                <a:latin typeface="+mj-lt"/>
                <a:ea typeface="Calibri" pitchFamily="2" charset="0"/>
                <a:cs typeface="Calibri" pitchFamily="2" charset="0"/>
              </a:rPr>
              <a:t>repräsentative inhaltliche Bezüge </a:t>
            </a:r>
          </a:p>
          <a:p>
            <a:pPr lvl="1">
              <a:lnSpc>
                <a:spcPct val="90000"/>
              </a:lnSpc>
              <a:spcBef>
                <a:spcPts val="600"/>
              </a:spcBef>
              <a:buFont typeface="Symbol" panose="05050102010706020507" pitchFamily="18" charset="2"/>
              <a:buChar char="-"/>
              <a:defRPr lang="de-DE" sz="2800" b="0" i="0" u="none" strike="noStrike" kern="1" spc="0" baseline="0">
                <a:solidFill>
                  <a:schemeClr val="tx1"/>
                </a:solidFill>
                <a:latin typeface="Calibri" pitchFamily="2" charset="0"/>
                <a:ea typeface="Calibri" pitchFamily="2" charset="0"/>
                <a:cs typeface="Calibri" pitchFamily="2" charset="0"/>
              </a:defRPr>
            </a:pPr>
            <a:r>
              <a:rPr lang="de-DE" sz="2400" kern="1" dirty="0">
                <a:latin typeface="+mj-lt"/>
                <a:ea typeface="Calibri" pitchFamily="2" charset="0"/>
                <a:cs typeface="Calibri" pitchFamily="2" charset="0"/>
              </a:rPr>
              <a:t>Teil der </a:t>
            </a:r>
            <a:r>
              <a:rPr lang="de-DE" sz="2400" kern="1" dirty="0" err="1">
                <a:latin typeface="+mj-lt"/>
                <a:ea typeface="Calibri" pitchFamily="2" charset="0"/>
                <a:cs typeface="Calibri" pitchFamily="2" charset="0"/>
              </a:rPr>
              <a:t>Gesamtobligatorik</a:t>
            </a:r>
            <a:r>
              <a:rPr lang="de-DE" sz="2400" kern="1" dirty="0">
                <a:latin typeface="+mj-lt"/>
                <a:ea typeface="Calibri" pitchFamily="2" charset="0"/>
                <a:cs typeface="Calibri" pitchFamily="2" charset="0"/>
              </a:rPr>
              <a:t> der Unterrichtsvorgaben</a:t>
            </a:r>
          </a:p>
          <a:p>
            <a:pPr lvl="1">
              <a:lnSpc>
                <a:spcPct val="90000"/>
              </a:lnSpc>
              <a:spcBef>
                <a:spcPts val="600"/>
              </a:spcBef>
              <a:buFont typeface="Symbol" panose="05050102010706020507" pitchFamily="18" charset="2"/>
              <a:buChar char="-"/>
              <a:defRPr lang="de-DE" sz="2800" b="0" i="0" u="none" strike="noStrike" kern="1" spc="0" baseline="0">
                <a:solidFill>
                  <a:schemeClr val="tx1"/>
                </a:solidFill>
                <a:latin typeface="Calibri" pitchFamily="2" charset="0"/>
                <a:ea typeface="Calibri" pitchFamily="2" charset="0"/>
                <a:cs typeface="Calibri" pitchFamily="2" charset="0"/>
              </a:defRPr>
            </a:pPr>
            <a:r>
              <a:rPr lang="de-DE" sz="2400" kern="1" dirty="0">
                <a:latin typeface="+mj-lt"/>
                <a:ea typeface="Calibri" pitchFamily="2" charset="0"/>
                <a:cs typeface="Calibri" pitchFamily="2" charset="0"/>
              </a:rPr>
              <a:t>fachliche Konkretisierungen =  Mindestanforderungen</a:t>
            </a:r>
          </a:p>
          <a:p>
            <a:pPr marL="0" indent="0">
              <a:spcAft>
                <a:spcPts val="1000"/>
              </a:spcAft>
              <a:buNone/>
            </a:pPr>
            <a:endParaRPr lang="de-DE" sz="2400" dirty="0"/>
          </a:p>
          <a:p>
            <a:pPr marL="0" indent="0" algn="just">
              <a:spcAft>
                <a:spcPts val="1000"/>
              </a:spcAft>
              <a:buNone/>
            </a:pPr>
            <a:r>
              <a:rPr lang="de-DE" sz="2400" dirty="0">
                <a:effectLst/>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209721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a:t>Entwicklung der Unterrichtsvorgabe</a:t>
            </a:r>
          </a:p>
        </p:txBody>
      </p:sp>
      <p:sp>
        <p:nvSpPr>
          <p:cNvPr id="3" name="Inhaltsplatzhalter 2"/>
          <p:cNvSpPr>
            <a:spLocks noGrp="1"/>
          </p:cNvSpPr>
          <p:nvPr>
            <p:ph idx="1"/>
          </p:nvPr>
        </p:nvSpPr>
        <p:spPr>
          <a:xfrm>
            <a:off x="539552" y="1628800"/>
            <a:ext cx="8075240" cy="4392488"/>
          </a:xfrm>
        </p:spPr>
        <p:txBody>
          <a:bodyPr>
            <a:normAutofit/>
          </a:bodyPr>
          <a:lstStyle/>
          <a:p>
            <a:pPr marL="0" indent="0">
              <a:spcBef>
                <a:spcPts val="580"/>
              </a:spcBef>
              <a:buNone/>
            </a:pPr>
            <a:r>
              <a:rPr lang="de-DE" sz="2600" b="1" dirty="0"/>
              <a:t>Referenz:</a:t>
            </a:r>
          </a:p>
          <a:p>
            <a:pPr>
              <a:spcBef>
                <a:spcPts val="580"/>
              </a:spcBef>
            </a:pPr>
            <a:r>
              <a:rPr lang="de-DE" sz="2600" dirty="0"/>
              <a:t>Orientierung an den „Empfehlungen zu curricularen Vorgaben eines kompetenzorientierten Wahlpflicht- oder Wahlfaches „Deutsche Gebärdensprache (DGS)“ für die Sekundarstufe I“</a:t>
            </a:r>
            <a:br>
              <a:rPr lang="de-DE" sz="2600" dirty="0"/>
            </a:br>
            <a:r>
              <a:rPr lang="de-DE" sz="2600" dirty="0"/>
              <a:t>der Kultusministerkonferenz vom 07.10.2021</a:t>
            </a:r>
            <a:endParaRPr lang="de-DE" sz="2600" i="1" dirty="0"/>
          </a:p>
        </p:txBody>
      </p:sp>
      <p:sp>
        <p:nvSpPr>
          <p:cNvPr id="5" name="Fußzeilenplatzhalter 4"/>
          <p:cNvSpPr>
            <a:spLocks noGrp="1"/>
          </p:cNvSpPr>
          <p:nvPr>
            <p:ph type="ftr" sz="quarter" idx="11"/>
          </p:nvPr>
        </p:nvSpPr>
        <p:spPr/>
        <p:txBody>
          <a:bodyPr/>
          <a:lstStyle/>
          <a:p>
            <a:r>
              <a:rPr lang="de-DE"/>
              <a:t>Unterrichtsvorgabe für das Fach DGS</a:t>
            </a:r>
            <a:endParaRPr lang="de-DE" dirty="0"/>
          </a:p>
        </p:txBody>
      </p:sp>
      <p:sp>
        <p:nvSpPr>
          <p:cNvPr id="6" name="Foliennummernplatzhalter 5"/>
          <p:cNvSpPr>
            <a:spLocks noGrp="1"/>
          </p:cNvSpPr>
          <p:nvPr>
            <p:ph type="sldNum" sz="quarter" idx="12"/>
          </p:nvPr>
        </p:nvSpPr>
        <p:spPr/>
        <p:txBody>
          <a:bodyPr/>
          <a:lstStyle/>
          <a:p>
            <a:fld id="{512A4277-7E7A-4AAF-BFC7-47646BF5CD0C}" type="slidenum">
              <a:rPr lang="de-DE" smtClean="0"/>
              <a:t>4</a:t>
            </a:fld>
            <a:endParaRPr lang="de-DE"/>
          </a:p>
        </p:txBody>
      </p:sp>
    </p:spTree>
    <p:extLst>
      <p:ext uri="{BB962C8B-B14F-4D97-AF65-F5344CB8AC3E}">
        <p14:creationId xmlns:p14="http://schemas.microsoft.com/office/powerpoint/2010/main" val="33462365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a:t>Darstellung der Kompetenzerwartungen</a:t>
            </a:r>
          </a:p>
        </p:txBody>
      </p:sp>
      <p:sp>
        <p:nvSpPr>
          <p:cNvPr id="6" name="Foliennummernplatzhalter 5"/>
          <p:cNvSpPr>
            <a:spLocks noGrp="1"/>
          </p:cNvSpPr>
          <p:nvPr>
            <p:ph type="sldNum" sz="quarter" idx="12"/>
          </p:nvPr>
        </p:nvSpPr>
        <p:spPr/>
        <p:txBody>
          <a:bodyPr/>
          <a:lstStyle/>
          <a:p>
            <a:fld id="{512A4277-7E7A-4AAF-BFC7-47646BF5CD0C}" type="slidenum">
              <a:rPr lang="de-DE" smtClean="0"/>
              <a:t>40</a:t>
            </a:fld>
            <a:endParaRPr lang="de-DE"/>
          </a:p>
        </p:txBody>
      </p:sp>
      <p:sp>
        <p:nvSpPr>
          <p:cNvPr id="8" name="Foliennummernplatzhalter 3"/>
          <p:cNvSpPr txBox="1">
            <a:spLocks noChangeArrowheads="1"/>
            <a:extLst>
              <a:ext uri="smNativeData">
                <pr:smNativeData xmlns="" xmlns:pr="smNativeData" val="SMDATA_12_TiFzXh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O308e0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DVMQAAGicAAHA1AABZKQAAEAAAAA=="/>
              </a:ext>
            </a:extLst>
          </p:cNvSpPr>
          <p:nvPr/>
        </p:nvSpPr>
        <p:spPr>
          <a:xfrm>
            <a:off x="8100695" y="6356350"/>
            <a:ext cx="586105" cy="365125"/>
          </a:xfrm>
          <a:prstGeom prst="rect">
            <a:avLst/>
          </a:prstGeom>
          <a:noFill/>
          <a:ln w="12700" cap="flat" cmpd="sng" algn="ctr">
            <a:noFill/>
            <a:prstDash val="solid"/>
            <a:headEnd type="none" w="med" len="med"/>
            <a:tailEnd type="none" w="med" len="med"/>
          </a:ln>
          <a:effectLst/>
        </p:spPr>
        <p:txBody>
          <a:bodyPr vert="horz" wrap="square" lIns="91440" tIns="45720" rIns="91440" bIns="45720" numCol="1" rtlCol="0" anchor="ctr">
            <a:prstTxWarp prst="textNoShape">
              <a:avLst/>
            </a:prstTxWarp>
          </a:bodyP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lang="de-DE" sz="1200">
                <a:solidFill>
                  <a:srgbClr val="8C8C8C"/>
                </a:solidFill>
              </a:defRPr>
            </a:pPr>
            <a:fld id="{36A97026-68DB-FC86-9511-9ED33E5F63CB}" type="slidenum">
              <a:rPr lang="de-DE" smtClean="0">
                <a:solidFill>
                  <a:srgbClr val="8C8C8C"/>
                </a:solidFill>
              </a:rPr>
              <a:pPr>
                <a:defRPr lang="de-DE" sz="1200">
                  <a:solidFill>
                    <a:srgbClr val="8C8C8C"/>
                  </a:solidFill>
                </a:defRPr>
              </a:pPr>
              <a:t>40</a:t>
            </a:fld>
            <a:endParaRPr lang="de-DE">
              <a:solidFill>
                <a:srgbClr val="8C8C8C"/>
              </a:solidFill>
            </a:endParaRPr>
          </a:p>
        </p:txBody>
      </p:sp>
      <p:graphicFrame>
        <p:nvGraphicFramePr>
          <p:cNvPr id="9" name="Tabelle 8"/>
          <p:cNvGraphicFramePr>
            <a:graphicFrameLocks noGrp="1"/>
          </p:cNvGraphicFramePr>
          <p:nvPr>
            <p:extLst>
              <p:ext uri="{D42A27DB-BD31-4B8C-83A1-F6EECF244321}">
                <p14:modId xmlns:p14="http://schemas.microsoft.com/office/powerpoint/2010/main" val="969329624"/>
              </p:ext>
            </p:extLst>
          </p:nvPr>
        </p:nvGraphicFramePr>
        <p:xfrm>
          <a:off x="493669" y="2085528"/>
          <a:ext cx="8065135" cy="4150868"/>
        </p:xfrm>
        <a:graphic>
          <a:graphicData uri="http://schemas.openxmlformats.org/drawingml/2006/table">
            <a:tbl>
              <a:tblPr/>
              <a:tblGrid>
                <a:gridCol w="4111625">
                  <a:extLst>
                    <a:ext uri="{9D8B030D-6E8A-4147-A177-3AD203B41FA5}">
                      <a16:colId xmlns:a16="http://schemas.microsoft.com/office/drawing/2014/main" val="20000"/>
                    </a:ext>
                  </a:extLst>
                </a:gridCol>
                <a:gridCol w="3953510">
                  <a:extLst>
                    <a:ext uri="{9D8B030D-6E8A-4147-A177-3AD203B41FA5}">
                      <a16:colId xmlns:a16="http://schemas.microsoft.com/office/drawing/2014/main" val="20001"/>
                    </a:ext>
                  </a:extLst>
                </a:gridCol>
              </a:tblGrid>
              <a:tr h="499745">
                <a:tc gridSpan="2">
                  <a:txBody>
                    <a:bodyPr/>
                    <a:lstStyle/>
                    <a:p>
                      <a:pPr marL="88900" marR="0" indent="0" algn="l" defTabSz="914400">
                        <a:lnSpc>
                          <a:spcPct val="115000"/>
                        </a:lnSpc>
                        <a:spcBef>
                          <a:spcPts val="5"/>
                        </a:spcBef>
                        <a:spcAft>
                          <a:spcPts val="0"/>
                        </a:spcAft>
                        <a:buNone/>
                        <a:tabLst/>
                        <a:defRPr lang="de-DE" sz="1800" b="0" i="0" u="none" strike="noStrike" kern="1" spc="0" baseline="0">
                          <a:solidFill>
                            <a:schemeClr val="tx1"/>
                          </a:solidFill>
                          <a:effectLst/>
                          <a:latin typeface="Calibri" pitchFamily="2" charset="0"/>
                          <a:ea typeface="Calibri" pitchFamily="2" charset="0"/>
                          <a:cs typeface="Calibri" pitchFamily="2" charset="0"/>
                        </a:defRPr>
                      </a:pPr>
                      <a:r>
                        <a:rPr lang="de-DE" sz="1600" dirty="0">
                          <a:solidFill>
                            <a:srgbClr val="7F7F7F"/>
                          </a:solidFill>
                          <a:latin typeface="Arial" pitchFamily="2" charset="0"/>
                          <a:ea typeface="Calibri" pitchFamily="2" charset="0"/>
                          <a:cs typeface="Arial" pitchFamily="2" charset="0"/>
                        </a:rPr>
                        <a:t>Deskriptor: </a:t>
                      </a:r>
                    </a:p>
                    <a:p>
                      <a:pPr marL="88900" marR="0" indent="0" algn="l" defTabSz="914400">
                        <a:lnSpc>
                          <a:spcPct val="115000"/>
                        </a:lnSpc>
                        <a:spcBef>
                          <a:spcPts val="5"/>
                        </a:spcBef>
                        <a:spcAft>
                          <a:spcPts val="0"/>
                        </a:spcAft>
                        <a:buNone/>
                        <a:tabLst/>
                        <a:defRPr lang="de-DE" sz="1800" b="0" i="0" u="none" strike="noStrike" kern="1" spc="0" baseline="0">
                          <a:solidFill>
                            <a:schemeClr val="tx1"/>
                          </a:solidFill>
                          <a:effectLst/>
                          <a:latin typeface="Calibri" pitchFamily="2" charset="0"/>
                          <a:ea typeface="Calibri" pitchFamily="2" charset="0"/>
                          <a:cs typeface="Calibri" pitchFamily="2" charset="0"/>
                        </a:defRPr>
                      </a:pPr>
                      <a:r>
                        <a:rPr lang="de-DE" sz="1600" dirty="0">
                          <a:latin typeface="Arial" pitchFamily="2" charset="0"/>
                          <a:ea typeface="Calibri" pitchFamily="2" charset="0"/>
                          <a:cs typeface="Arial" pitchFamily="2" charset="0"/>
                        </a:rPr>
                        <a:t>Die Schülerinnen und Schüler …</a:t>
                      </a:r>
                    </a:p>
                  </a:txBody>
                  <a:tcPr>
                    <a:lnL w="0" cap="flat" cmpd="sng" algn="ctr">
                      <a:noFill/>
                      <a:prstDash val="solid"/>
                      <a:headEnd type="none" w="med" len="med"/>
                      <a:tailEnd type="none" w="med" len="med"/>
                    </a:lnL>
                    <a:lnR w="0" cap="flat" cmpd="sng" algn="ctr">
                      <a:noFill/>
                      <a:prstDash val="solid"/>
                      <a:headEnd type="none" w="med" len="med"/>
                      <a:tailEnd type="none" w="med" len="med"/>
                    </a:lnR>
                    <a:lnT w="0" cap="flat" cmpd="sng" algn="ctr">
                      <a:noFill/>
                      <a:prstDash val="solid"/>
                      <a:headEnd type="none" w="med" len="med"/>
                      <a:tailEnd type="none" w="med" len="med"/>
                    </a:lnT>
                    <a:lnB w="0" cap="flat" cmpd="sng" algn="ctr">
                      <a:noFill/>
                      <a:prstDash val="solid"/>
                      <a:headEnd type="none" w="med" len="med"/>
                      <a:tailEnd type="none" w="med" len="med"/>
                    </a:lnB>
                    <a:lnTlToBr w="0" cap="flat" cmpd="sng" algn="ctr">
                      <a:noFill/>
                      <a:prstDash val="solid"/>
                      <a:headEnd type="none" w="med" len="med"/>
                      <a:tailEnd type="none" w="med" len="med"/>
                    </a:lnTlToBr>
                    <a:lnBlToTr w="0" cap="flat" cmpd="sng" algn="ctr">
                      <a:noFill/>
                      <a:prstDash val="solid"/>
                      <a:headEnd type="none" w="med" len="med"/>
                      <a:tailEnd type="none" w="med" len="med"/>
                    </a:lnBlToTr>
                    <a:solidFill>
                      <a:srgbClr val="D9D9D9"/>
                    </a:solidFill>
                  </a:tcPr>
                </a:tc>
                <a:tc hMerge="1">
                  <a:txBody>
                    <a:bodyPr/>
                    <a:lstStyle/>
                    <a:p>
                      <a:endParaRPr/>
                    </a:p>
                  </a:txBody>
                  <a:tcPr/>
                </a:tc>
                <a:extLst>
                  <a:ext uri="{0D108BD9-81ED-4DB2-BD59-A6C34878D82A}">
                    <a16:rowId xmlns:a16="http://schemas.microsoft.com/office/drawing/2014/main" val="10000"/>
                  </a:ext>
                </a:extLst>
              </a:tr>
              <a:tr h="260985">
                <a:tc gridSpan="2">
                  <a:txBody>
                    <a:bodyPr/>
                    <a:lstStyle/>
                    <a:p>
                      <a:pPr marL="113030" marR="0" indent="0" algn="l" defTabSz="914400">
                        <a:lnSpc>
                          <a:spcPct val="115000"/>
                        </a:lnSpc>
                        <a:spcBef>
                          <a:spcPts val="5"/>
                        </a:spcBef>
                        <a:spcAft>
                          <a:spcPts val="0"/>
                        </a:spcAft>
                        <a:buNone/>
                        <a:tabLst/>
                        <a:defRPr lang="de-DE" sz="1800" b="0" i="0" u="none" strike="noStrike" kern="1" spc="0" baseline="0">
                          <a:solidFill>
                            <a:schemeClr val="tx1"/>
                          </a:solidFill>
                          <a:effectLst/>
                          <a:latin typeface="Calibri" pitchFamily="2" charset="0"/>
                          <a:ea typeface="Calibri" pitchFamily="2" charset="0"/>
                          <a:cs typeface="Calibri" pitchFamily="2" charset="0"/>
                        </a:defRPr>
                      </a:pPr>
                      <a:r>
                        <a:rPr lang="de-DE" sz="1600" b="1">
                          <a:latin typeface="Arial" pitchFamily="2" charset="0"/>
                          <a:ea typeface="Calibri" pitchFamily="2" charset="0"/>
                          <a:cs typeface="Arial" pitchFamily="2" charset="0"/>
                        </a:rPr>
                        <a:t> </a:t>
                      </a:r>
                      <a:endParaRPr lang="de-DE" sz="1600">
                        <a:latin typeface="Arial" pitchFamily="2" charset="0"/>
                        <a:ea typeface="Calibri" pitchFamily="2" charset="0"/>
                        <a:cs typeface="Arial" pitchFamily="2" charset="0"/>
                      </a:endParaRPr>
                    </a:p>
                  </a:txBody>
                  <a:tcPr>
                    <a:lnL w="0" cap="flat" cmpd="sng" algn="ctr">
                      <a:noFill/>
                      <a:prstDash val="solid"/>
                      <a:headEnd type="none" w="med" len="med"/>
                      <a:tailEnd type="none" w="med" len="med"/>
                    </a:lnL>
                    <a:lnR w="0" cap="flat" cmpd="sng" algn="ctr">
                      <a:noFill/>
                      <a:prstDash val="solid"/>
                      <a:headEnd type="none" w="med" len="med"/>
                      <a:tailEnd type="none" w="med" len="med"/>
                    </a:lnR>
                    <a:lnT w="0" cap="flat" cmpd="sng" algn="ctr">
                      <a:noFill/>
                      <a:prstDash val="solid"/>
                      <a:headEnd type="none" w="med" len="med"/>
                      <a:tailEnd type="none" w="med" len="med"/>
                    </a:lnT>
                    <a:lnB w="0" cap="flat" cmpd="sng" algn="ctr">
                      <a:noFill/>
                      <a:prstDash val="solid"/>
                      <a:headEnd type="none" w="med" len="med"/>
                      <a:tailEnd type="none" w="med" len="med"/>
                    </a:lnB>
                    <a:lnTlToBr w="0" cap="flat" cmpd="sng" algn="ctr">
                      <a:noFill/>
                      <a:prstDash val="solid"/>
                      <a:headEnd type="none" w="med" len="med"/>
                      <a:tailEnd type="none" w="med" len="med"/>
                    </a:lnTlToBr>
                    <a:lnBlToTr w="0" cap="flat" cmpd="sng" algn="ctr">
                      <a:noFill/>
                      <a:prstDash val="solid"/>
                      <a:headEnd type="none" w="med" len="med"/>
                      <a:tailEnd type="none" w="med" len="med"/>
                    </a:lnBlToTr>
                    <a:solidFill>
                      <a:srgbClr val="FFFFFF"/>
                    </a:solidFill>
                  </a:tcPr>
                </a:tc>
                <a:tc hMerge="1">
                  <a:txBody>
                    <a:bodyPr/>
                    <a:lstStyle/>
                    <a:p>
                      <a:endParaRPr/>
                    </a:p>
                  </a:txBody>
                  <a:tcPr/>
                </a:tc>
                <a:extLst>
                  <a:ext uri="{0D108BD9-81ED-4DB2-BD59-A6C34878D82A}">
                    <a16:rowId xmlns:a16="http://schemas.microsoft.com/office/drawing/2014/main" val="10001"/>
                  </a:ext>
                </a:extLst>
              </a:tr>
              <a:tr h="3126740">
                <a:tc>
                  <a:txBody>
                    <a:bodyPr/>
                    <a:lstStyle/>
                    <a:p>
                      <a:pPr marL="88900" marR="0" indent="0" algn="l" defTabSz="914400">
                        <a:lnSpc>
                          <a:spcPct val="115000"/>
                        </a:lnSpc>
                        <a:spcBef>
                          <a:spcPts val="0"/>
                        </a:spcBef>
                        <a:spcAft>
                          <a:spcPts val="0"/>
                        </a:spcAft>
                        <a:buNone/>
                        <a:tabLst/>
                        <a:defRPr lang="de-DE" sz="1800" b="0" i="0" u="none" strike="noStrike" kern="1" spc="0" baseline="0">
                          <a:solidFill>
                            <a:schemeClr val="tx1"/>
                          </a:solidFill>
                          <a:effectLst/>
                          <a:latin typeface="Calibri" pitchFamily="2" charset="0"/>
                          <a:ea typeface="Calibri" pitchFamily="2" charset="0"/>
                          <a:cs typeface="Calibri" pitchFamily="2" charset="0"/>
                        </a:defRPr>
                      </a:pPr>
                      <a:r>
                        <a:rPr lang="de-DE" sz="1600" dirty="0">
                          <a:solidFill>
                            <a:srgbClr val="7F7F7F"/>
                          </a:solidFill>
                          <a:latin typeface="Arial" pitchFamily="2" charset="0"/>
                          <a:ea typeface="Calibri" pitchFamily="2" charset="0"/>
                          <a:cs typeface="Arial" pitchFamily="2" charset="0"/>
                        </a:rPr>
                        <a:t>Indikatoren:</a:t>
                      </a:r>
                    </a:p>
                    <a:p>
                      <a:pPr marL="88900" marR="0" indent="0" algn="l" defTabSz="914400">
                        <a:lnSpc>
                          <a:spcPct val="115000"/>
                        </a:lnSpc>
                        <a:spcBef>
                          <a:spcPts val="0"/>
                        </a:spcBef>
                        <a:spcAft>
                          <a:spcPts val="0"/>
                        </a:spcAft>
                        <a:buNone/>
                        <a:tabLst/>
                        <a:defRPr lang="de-DE" sz="1800" b="0" i="0" u="none" strike="noStrike" kern="1" spc="0" baseline="0">
                          <a:solidFill>
                            <a:schemeClr val="tx1"/>
                          </a:solidFill>
                          <a:effectLst/>
                          <a:latin typeface="Calibri" pitchFamily="2" charset="0"/>
                          <a:ea typeface="Calibri" pitchFamily="2" charset="0"/>
                          <a:cs typeface="Calibri" pitchFamily="2" charset="0"/>
                        </a:defRPr>
                      </a:pPr>
                      <a:endParaRPr lang="de-DE" sz="400" dirty="0">
                        <a:solidFill>
                          <a:srgbClr val="7F7F7F"/>
                        </a:solidFill>
                        <a:latin typeface="Arial" pitchFamily="2" charset="0"/>
                        <a:ea typeface="Calibri" pitchFamily="2" charset="0"/>
                        <a:cs typeface="Arial" pitchFamily="2" charset="0"/>
                      </a:endParaRPr>
                    </a:p>
                    <a:p>
                      <a:pPr marL="88900" marR="0" indent="0" algn="l" defTabSz="914400">
                        <a:lnSpc>
                          <a:spcPct val="115000"/>
                        </a:lnSpc>
                        <a:spcBef>
                          <a:spcPts val="0"/>
                        </a:spcBef>
                        <a:spcAft>
                          <a:spcPts val="0"/>
                        </a:spcAft>
                        <a:buNone/>
                        <a:tabLst/>
                        <a:defRPr lang="de-DE" sz="1800" b="0" i="0" u="none" strike="noStrike" kern="1" spc="0" baseline="0">
                          <a:solidFill>
                            <a:schemeClr val="tx1"/>
                          </a:solidFill>
                          <a:effectLst/>
                          <a:latin typeface="Calibri" pitchFamily="2" charset="0"/>
                          <a:ea typeface="Calibri" pitchFamily="2" charset="0"/>
                          <a:cs typeface="Calibri" pitchFamily="2" charset="0"/>
                        </a:defRPr>
                      </a:pPr>
                      <a:r>
                        <a:rPr lang="de-DE" sz="1600" dirty="0">
                          <a:latin typeface="Arial" pitchFamily="2" charset="0"/>
                          <a:ea typeface="Calibri" pitchFamily="2" charset="0"/>
                          <a:cs typeface="Arial" pitchFamily="2" charset="0"/>
                        </a:rPr>
                        <a:t>Die Schülerinnen und Schüler</a:t>
                      </a:r>
                    </a:p>
                    <a:p>
                      <a:pPr marL="88900" marR="0" indent="0" algn="l" defTabSz="914400">
                        <a:lnSpc>
                          <a:spcPct val="115000"/>
                        </a:lnSpc>
                        <a:spcBef>
                          <a:spcPts val="0"/>
                        </a:spcBef>
                        <a:spcAft>
                          <a:spcPts val="0"/>
                        </a:spcAft>
                        <a:buNone/>
                        <a:tabLst/>
                        <a:defRPr lang="de-DE" sz="1800" b="0" i="0" u="none" strike="noStrike" kern="1" spc="0" baseline="0">
                          <a:solidFill>
                            <a:schemeClr val="tx1"/>
                          </a:solidFill>
                          <a:effectLst/>
                          <a:latin typeface="Calibri" pitchFamily="2" charset="0"/>
                          <a:ea typeface="Calibri" pitchFamily="2" charset="0"/>
                          <a:cs typeface="Calibri" pitchFamily="2" charset="0"/>
                        </a:defRPr>
                      </a:pPr>
                      <a:endParaRPr lang="de-DE" sz="300" dirty="0">
                        <a:latin typeface="Arial" pitchFamily="2" charset="0"/>
                        <a:ea typeface="Calibri" pitchFamily="2" charset="0"/>
                        <a:cs typeface="Arial" pitchFamily="2" charset="0"/>
                      </a:endParaRPr>
                    </a:p>
                    <a:p>
                      <a:pPr marL="88900" marR="0" indent="268605" algn="l" defTabSz="914400">
                        <a:lnSpc>
                          <a:spcPct val="115000"/>
                        </a:lnSpc>
                        <a:spcBef>
                          <a:spcPts val="0"/>
                        </a:spcBef>
                        <a:spcAft>
                          <a:spcPts val="0"/>
                        </a:spcAft>
                        <a:buClrTx/>
                        <a:buSzTx/>
                        <a:buFont typeface="Arial" pitchFamily="2" charset="0"/>
                        <a:buChar char="•"/>
                        <a:tabLst/>
                        <a:defRPr lang="de-DE" sz="1800" b="0" i="0" u="none" strike="noStrike" kern="1" spc="0" baseline="0">
                          <a:solidFill>
                            <a:schemeClr val="tx1"/>
                          </a:solidFill>
                          <a:effectLst/>
                          <a:latin typeface="Calibri" pitchFamily="2" charset="0"/>
                          <a:ea typeface="Calibri" pitchFamily="2" charset="0"/>
                          <a:cs typeface="Calibri" pitchFamily="2" charset="0"/>
                        </a:defRPr>
                      </a:pPr>
                      <a:r>
                        <a:rPr lang="de-DE" sz="1600" dirty="0">
                          <a:latin typeface="Arial" pitchFamily="2" charset="0"/>
                          <a:ea typeface="Calibri" pitchFamily="2" charset="0"/>
                          <a:cs typeface="Arial" pitchFamily="2" charset="0"/>
                        </a:rPr>
                        <a:t>…</a:t>
                      </a:r>
                    </a:p>
                    <a:p>
                      <a:pPr marL="88900" marR="0" indent="268605" algn="l" defTabSz="914400">
                        <a:lnSpc>
                          <a:spcPct val="115000"/>
                        </a:lnSpc>
                        <a:spcBef>
                          <a:spcPts val="0"/>
                        </a:spcBef>
                        <a:spcAft>
                          <a:spcPts val="0"/>
                        </a:spcAft>
                        <a:buClrTx/>
                        <a:buSzTx/>
                        <a:buFont typeface="Arial" pitchFamily="2" charset="0"/>
                        <a:buChar char="•"/>
                        <a:tabLst/>
                        <a:defRPr lang="de-DE" sz="1800" b="0" i="0" u="none" strike="noStrike" kern="1" spc="0" baseline="0">
                          <a:solidFill>
                            <a:schemeClr val="tx1"/>
                          </a:solidFill>
                          <a:effectLst/>
                          <a:latin typeface="Calibri" pitchFamily="2" charset="0"/>
                          <a:ea typeface="Calibri" pitchFamily="2" charset="0"/>
                          <a:cs typeface="Calibri" pitchFamily="2" charset="0"/>
                        </a:defRPr>
                      </a:pPr>
                      <a:r>
                        <a:rPr lang="de-DE" sz="1600" dirty="0">
                          <a:latin typeface="Arial" pitchFamily="2" charset="0"/>
                          <a:ea typeface="Calibri" pitchFamily="2" charset="0"/>
                          <a:cs typeface="Arial" pitchFamily="2" charset="0"/>
                        </a:rPr>
                        <a:t>…</a:t>
                      </a:r>
                    </a:p>
                  </a:txBody>
                  <a:tcPr>
                    <a:lnL w="0" cap="flat" cmpd="sng" algn="ctr">
                      <a:noFill/>
                      <a:prstDash val="solid"/>
                      <a:headEnd type="none" w="med" len="med"/>
                      <a:tailEnd type="none" w="med" len="med"/>
                    </a:lnL>
                    <a:lnR w="0" cap="flat" cmpd="sng" algn="ctr">
                      <a:noFill/>
                      <a:prstDash val="solid"/>
                      <a:headEnd type="none" w="med" len="med"/>
                      <a:tailEnd type="none" w="med" len="med"/>
                    </a:lnR>
                    <a:lnT w="0" cap="flat" cmpd="sng" algn="ctr">
                      <a:noFill/>
                      <a:prstDash val="solid"/>
                      <a:headEnd type="none" w="med" len="med"/>
                      <a:tailEnd type="none" w="med" len="med"/>
                    </a:lnT>
                    <a:lnB w="0" cap="flat" cmpd="sng" algn="ctr">
                      <a:noFill/>
                      <a:prstDash val="solid"/>
                      <a:headEnd type="none" w="med" len="med"/>
                      <a:tailEnd type="none" w="med" len="med"/>
                    </a:lnB>
                    <a:lnTlToBr w="0" cap="flat" cmpd="sng" algn="ctr">
                      <a:noFill/>
                      <a:prstDash val="solid"/>
                      <a:headEnd type="none" w="med" len="med"/>
                      <a:tailEnd type="none" w="med" len="med"/>
                    </a:lnTlToBr>
                    <a:lnBlToTr w="0" cap="flat" cmpd="sng" algn="ctr">
                      <a:noFill/>
                      <a:prstDash val="solid"/>
                      <a:headEnd type="none" w="med" len="med"/>
                      <a:tailEnd type="none" w="med" len="med"/>
                    </a:lnBlToTr>
                    <a:noFill/>
                  </a:tcPr>
                </a:tc>
                <a:tc>
                  <a:txBody>
                    <a:bodyPr/>
                    <a:lstStyle/>
                    <a:p>
                      <a:pPr marL="228600" marR="0" indent="0" algn="l" defTabSz="914400">
                        <a:lnSpc>
                          <a:spcPct val="115000"/>
                        </a:lnSpc>
                        <a:spcBef>
                          <a:spcPts val="0"/>
                        </a:spcBef>
                        <a:spcAft>
                          <a:spcPts val="0"/>
                        </a:spcAft>
                        <a:buNone/>
                        <a:tabLst/>
                        <a:defRPr lang="de-DE" sz="1800" b="0" i="0" u="none" strike="noStrike" kern="1" spc="0" baseline="0">
                          <a:solidFill>
                            <a:schemeClr val="tx1"/>
                          </a:solidFill>
                          <a:effectLst/>
                          <a:latin typeface="Calibri" pitchFamily="2" charset="0"/>
                          <a:ea typeface="Calibri" pitchFamily="2" charset="0"/>
                          <a:cs typeface="Calibri" pitchFamily="2" charset="0"/>
                        </a:defRPr>
                      </a:pPr>
                      <a:r>
                        <a:rPr lang="de-DE" sz="1600" dirty="0">
                          <a:latin typeface="Arial" pitchFamily="2" charset="0"/>
                          <a:ea typeface="Calibri" pitchFamily="2" charset="0"/>
                          <a:cs typeface="Arial" pitchFamily="2" charset="0"/>
                        </a:rPr>
                        <a:t> </a:t>
                      </a:r>
                    </a:p>
                    <a:p>
                      <a:pPr marL="0" marR="0" indent="0" algn="ctr" defTabSz="914400">
                        <a:lnSpc>
                          <a:spcPct val="115000"/>
                        </a:lnSpc>
                        <a:spcBef>
                          <a:spcPts val="0"/>
                        </a:spcBef>
                        <a:spcAft>
                          <a:spcPts val="0"/>
                        </a:spcAft>
                        <a:buNone/>
                        <a:tabLst/>
                        <a:defRPr lang="de-DE" sz="1800" b="0" i="0" u="none" strike="noStrike" kern="1" spc="0" baseline="0">
                          <a:solidFill>
                            <a:schemeClr val="tx1"/>
                          </a:solidFill>
                          <a:effectLst/>
                          <a:latin typeface="Calibri" pitchFamily="2" charset="0"/>
                          <a:ea typeface="Calibri" pitchFamily="2" charset="0"/>
                          <a:cs typeface="Calibri" pitchFamily="2" charset="0"/>
                        </a:defRPr>
                      </a:pPr>
                      <a:endParaRPr lang="de-DE" sz="1600" dirty="0">
                        <a:latin typeface="Arial" pitchFamily="2" charset="0"/>
                        <a:ea typeface="Calibri" pitchFamily="2" charset="0"/>
                        <a:cs typeface="Arial" pitchFamily="2" charset="0"/>
                      </a:endParaRPr>
                    </a:p>
                  </a:txBody>
                  <a:tcPr>
                    <a:lnL w="0" cap="flat" cmpd="sng" algn="ctr">
                      <a:noFill/>
                      <a:prstDash val="solid"/>
                      <a:headEnd type="none" w="med" len="med"/>
                      <a:tailEnd type="none" w="med" len="med"/>
                    </a:lnL>
                    <a:lnR w="0" cap="flat" cmpd="sng" algn="ctr">
                      <a:noFill/>
                      <a:prstDash val="solid"/>
                      <a:headEnd type="none" w="med" len="med"/>
                      <a:tailEnd type="none" w="med" len="med"/>
                    </a:lnR>
                    <a:lnT w="0" cap="flat" cmpd="sng" algn="ctr">
                      <a:noFill/>
                      <a:prstDash val="solid"/>
                      <a:headEnd type="none" w="med" len="med"/>
                      <a:tailEnd type="none" w="med" len="med"/>
                    </a:lnT>
                    <a:lnB w="0" cap="flat" cmpd="sng" algn="ctr">
                      <a:noFill/>
                      <a:prstDash val="solid"/>
                      <a:headEnd type="none" w="med" len="med"/>
                      <a:tailEnd type="none" w="med" len="med"/>
                    </a:lnB>
                    <a:lnTlToBr w="0" cap="flat" cmpd="sng" algn="ctr">
                      <a:noFill/>
                      <a:prstDash val="solid"/>
                      <a:headEnd type="none" w="med" len="med"/>
                      <a:tailEnd type="none" w="med" len="med"/>
                    </a:lnTlToBr>
                    <a:lnBlToTr w="0" cap="flat" cmpd="sng" algn="ctr">
                      <a:noFill/>
                      <a:prstDash val="solid"/>
                      <a:headEnd type="none" w="med" len="med"/>
                      <a:tailEnd type="none" w="med" len="med"/>
                    </a:lnBlToTr>
                    <a:noFill/>
                  </a:tcPr>
                </a:tc>
                <a:extLst>
                  <a:ext uri="{0D108BD9-81ED-4DB2-BD59-A6C34878D82A}">
                    <a16:rowId xmlns:a16="http://schemas.microsoft.com/office/drawing/2014/main" val="10002"/>
                  </a:ext>
                </a:extLst>
              </a:tr>
            </a:tbl>
          </a:graphicData>
        </a:graphic>
      </p:graphicFrame>
      <p:sp>
        <p:nvSpPr>
          <p:cNvPr id="10" name="Textfeld 6"/>
          <p:cNvSpPr>
            <a:extLst>
              <a:ext uri="smNativeData">
                <pr:smNativeData xmlns="" xmlns:pr="smNativeData" val="SMDATA_12_TiFzXh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GxsaX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gAgAAdgoAALIXAAC8DAAAECAAAA=="/>
              </a:ext>
            </a:extLst>
          </p:cNvSpPr>
          <p:nvPr/>
        </p:nvSpPr>
        <p:spPr>
          <a:xfrm>
            <a:off x="467360" y="1700530"/>
            <a:ext cx="3384550" cy="369570"/>
          </a:xfrm>
          <a:prstGeom prst="rect">
            <a:avLst/>
          </a:prstGeom>
          <a:noFill/>
          <a:ln w="9525" cap="flat" cmpd="sng" algn="ctr">
            <a:noFill/>
            <a:prstDash val="solid"/>
            <a:headEnd type="none" w="med" len="med"/>
            <a:tailEnd type="none" w="med" len="med"/>
          </a:ln>
          <a:effectLst/>
        </p:spPr>
        <p:txBody>
          <a:bodyPr vert="horz" wrap="square" lIns="91440" tIns="45720" rIns="91440" bIns="45720" numCol="1" anchor="t"/>
          <a:lstStyle/>
          <a:p>
            <a:pPr marL="0" marR="0" indent="0" algn="l" defTabSz="914400">
              <a:lnSpc>
                <a:spcPct val="100000"/>
              </a:lnSpc>
              <a:spcBef>
                <a:spcPts val="0"/>
              </a:spcBef>
              <a:spcAft>
                <a:spcPts val="0"/>
              </a:spcAft>
              <a:buNone/>
              <a:tabLst/>
              <a:defRPr lang="de-DE" sz="1800" b="0" i="0" u="none" strike="noStrike" kern="1" spc="0" baseline="0">
                <a:solidFill>
                  <a:schemeClr val="tx1"/>
                </a:solidFill>
                <a:effectLst/>
                <a:latin typeface="Calibri" pitchFamily="2" charset="0"/>
                <a:ea typeface="Calibri" pitchFamily="2" charset="0"/>
                <a:cs typeface="Calibri" pitchFamily="2" charset="0"/>
              </a:defRPr>
            </a:pPr>
            <a:r>
              <a:rPr dirty="0"/>
              <a:t>Kompetenzbereich</a:t>
            </a:r>
          </a:p>
        </p:txBody>
      </p:sp>
      <p:sp>
        <p:nvSpPr>
          <p:cNvPr id="12" name="Fußzeilenplatzhalter 6"/>
          <p:cNvSpPr>
            <a:spLocks noGrp="1"/>
          </p:cNvSpPr>
          <p:nvPr>
            <p:ph type="ftr" sz="quarter" idx="4294967295"/>
          </p:nvPr>
        </p:nvSpPr>
        <p:spPr>
          <a:xfrm>
            <a:off x="3275856" y="6188644"/>
            <a:ext cx="2880320" cy="620688"/>
          </a:xfrm>
        </p:spPr>
        <p:txBody>
          <a:bodyPr vert="horz" lIns="91440" tIns="45720" rIns="91440" bIns="45720" rtlCol="0" anchor="ctr"/>
          <a:lstStyle/>
          <a:p>
            <a:pPr algn="l"/>
            <a:r>
              <a:rPr lang="de-DE"/>
              <a:t>Unterrichtsvorgabe für das Fach DGS</a:t>
            </a:r>
            <a:endParaRPr lang="de-DE" dirty="0"/>
          </a:p>
        </p:txBody>
      </p:sp>
      <p:sp>
        <p:nvSpPr>
          <p:cNvPr id="4" name="Textfeld 3">
            <a:extLst>
              <a:ext uri="{FF2B5EF4-FFF2-40B4-BE49-F238E27FC236}">
                <a16:creationId xmlns:a16="http://schemas.microsoft.com/office/drawing/2014/main" id="{7B864395-A809-265B-86EE-48AB64FB37C6}"/>
              </a:ext>
            </a:extLst>
          </p:cNvPr>
          <p:cNvSpPr txBox="1"/>
          <p:nvPr/>
        </p:nvSpPr>
        <p:spPr>
          <a:xfrm>
            <a:off x="827584" y="4068162"/>
            <a:ext cx="3384376" cy="1440160"/>
          </a:xfrm>
          <a:prstGeom prst="rect">
            <a:avLst/>
          </a:prstGeom>
          <a:noFill/>
        </p:spPr>
        <p:txBody>
          <a:bodyPr wrap="square" rtlCol="0">
            <a:spAutoFit/>
          </a:bodyPr>
          <a:lstStyle/>
          <a:p>
            <a:endParaRPr lang="de-DE" dirty="0"/>
          </a:p>
        </p:txBody>
      </p:sp>
      <p:grpSp>
        <p:nvGrpSpPr>
          <p:cNvPr id="14" name="Gruppieren 13">
            <a:extLst>
              <a:ext uri="{FF2B5EF4-FFF2-40B4-BE49-F238E27FC236}">
                <a16:creationId xmlns:a16="http://schemas.microsoft.com/office/drawing/2014/main" id="{7D720E9A-283A-68FB-7306-E7DB42D07C96}"/>
              </a:ext>
            </a:extLst>
          </p:cNvPr>
          <p:cNvGrpSpPr/>
          <p:nvPr/>
        </p:nvGrpSpPr>
        <p:grpSpPr>
          <a:xfrm>
            <a:off x="4572000" y="3132152"/>
            <a:ext cx="4032250" cy="2376170"/>
            <a:chOff x="4572000" y="3132152"/>
            <a:chExt cx="4032250" cy="2376170"/>
          </a:xfrm>
        </p:grpSpPr>
        <p:sp>
          <p:nvSpPr>
            <p:cNvPr id="11" name="Textfeld 2"/>
            <p:cNvSpPr>
              <a:extLst>
                <a:ext uri="smNativeData">
                  <pr:smNativeData xmlns="" xmlns:pr="smNativeData" val="SMDATA_12_TiFzXh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AAAAAkU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DwvYTo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CvGwAA4RIAAH00AAB/IQAAECAAAA=="/>
                </a:ext>
              </a:extLst>
            </p:cNvSpPr>
            <p:nvPr/>
          </p:nvSpPr>
          <p:spPr>
            <a:xfrm>
              <a:off x="4572000" y="3132152"/>
              <a:ext cx="4032250" cy="2376170"/>
            </a:xfrm>
            <a:prstGeom prst="rect">
              <a:avLst/>
            </a:prstGeom>
            <a:noFill/>
            <a:ln w="12700" cap="flat" cmpd="sng" algn="ctr">
              <a:solidFill>
                <a:schemeClr val="tx1"/>
              </a:solidFill>
              <a:prstDash val="solid"/>
              <a:headEnd type="none" w="med" len="med"/>
              <a:tailEnd type="none" w="med" len="med"/>
            </a:ln>
            <a:effectLst/>
          </p:spPr>
          <p:txBody>
            <a:bodyPr vert="horz" wrap="square" lIns="91440" tIns="45720" rIns="91440" bIns="45720" numCol="1" anchor="t"/>
            <a:lstStyle/>
            <a:p>
              <a:pPr marL="0" marR="0" indent="0" algn="l" defTabSz="914400">
                <a:lnSpc>
                  <a:spcPct val="100000"/>
                </a:lnSpc>
                <a:spcBef>
                  <a:spcPts val="0"/>
                </a:spcBef>
                <a:spcAft>
                  <a:spcPts val="0"/>
                </a:spcAft>
                <a:buNone/>
                <a:tabLst/>
                <a:defRPr lang="de-DE" sz="1800" b="0" i="0" u="none" strike="noStrike" kern="1" spc="0" baseline="0">
                  <a:solidFill>
                    <a:schemeClr val="tx1"/>
                  </a:solidFill>
                  <a:effectLst/>
                  <a:latin typeface="Calibri" pitchFamily="2" charset="0"/>
                  <a:ea typeface="Calibri" pitchFamily="2" charset="0"/>
                  <a:cs typeface="Calibri" pitchFamily="2" charset="0"/>
                </a:defRPr>
              </a:pPr>
              <a:endParaRPr/>
            </a:p>
          </p:txBody>
        </p:sp>
        <p:sp>
          <p:nvSpPr>
            <p:cNvPr id="7" name="Textfeld 6">
              <a:extLst>
                <a:ext uri="{FF2B5EF4-FFF2-40B4-BE49-F238E27FC236}">
                  <a16:creationId xmlns:a16="http://schemas.microsoft.com/office/drawing/2014/main" id="{62FDC8F8-0B27-0280-9637-73AF1D7630E0}"/>
                </a:ext>
              </a:extLst>
            </p:cNvPr>
            <p:cNvSpPr txBox="1"/>
            <p:nvPr/>
          </p:nvSpPr>
          <p:spPr>
            <a:xfrm>
              <a:off x="4788024" y="3284984"/>
              <a:ext cx="3456384" cy="1664558"/>
            </a:xfrm>
            <a:prstGeom prst="rect">
              <a:avLst/>
            </a:prstGeom>
            <a:noFill/>
          </p:spPr>
          <p:txBody>
            <a:bodyPr wrap="square" rtlCol="0">
              <a:spAutoFit/>
            </a:bodyPr>
            <a:lstStyle/>
            <a:p>
              <a:pPr marL="0" marR="0" indent="0" algn="ctr" defTabSz="914400">
                <a:lnSpc>
                  <a:spcPct val="115000"/>
                </a:lnSpc>
                <a:spcBef>
                  <a:spcPts val="0"/>
                </a:spcBef>
                <a:spcAft>
                  <a:spcPts val="0"/>
                </a:spcAft>
                <a:buNone/>
                <a:tabLst/>
                <a:defRPr lang="de-DE" sz="1800" b="0" i="0" u="none" strike="noStrike" kern="1" spc="0" baseline="0">
                  <a:solidFill>
                    <a:schemeClr val="tx1"/>
                  </a:solidFill>
                  <a:effectLst/>
                  <a:latin typeface="Calibri" pitchFamily="2" charset="0"/>
                  <a:ea typeface="Calibri" pitchFamily="2" charset="0"/>
                  <a:cs typeface="Calibri" pitchFamily="2" charset="0"/>
                </a:defRPr>
              </a:pPr>
              <a:r>
                <a:rPr lang="de-DE" sz="1800" b="1" dirty="0">
                  <a:latin typeface="Arial" pitchFamily="2" charset="0"/>
                  <a:ea typeface="Calibri" pitchFamily="2" charset="0"/>
                  <a:cs typeface="Arial" pitchFamily="2" charset="0"/>
                </a:rPr>
                <a:t>Fachliche Konkretisierungen</a:t>
              </a:r>
              <a:endParaRPr lang="de-DE" sz="1800" dirty="0">
                <a:latin typeface="Arial" pitchFamily="2" charset="0"/>
                <a:ea typeface="Calibri" pitchFamily="2" charset="0"/>
                <a:cs typeface="Arial" pitchFamily="2" charset="0"/>
              </a:endParaRPr>
            </a:p>
            <a:p>
              <a:pPr marL="0" marR="0" indent="0" algn="l" defTabSz="914400">
                <a:lnSpc>
                  <a:spcPct val="115000"/>
                </a:lnSpc>
                <a:spcBef>
                  <a:spcPts val="0"/>
                </a:spcBef>
                <a:spcAft>
                  <a:spcPts val="0"/>
                </a:spcAft>
                <a:buNone/>
                <a:tabLst/>
                <a:defRPr lang="de-DE" sz="1800" b="0" i="0" u="none" strike="noStrike" kern="1" spc="0" baseline="0">
                  <a:solidFill>
                    <a:schemeClr val="tx1"/>
                  </a:solidFill>
                  <a:effectLst/>
                  <a:latin typeface="Calibri" pitchFamily="2" charset="0"/>
                  <a:ea typeface="Calibri" pitchFamily="2" charset="0"/>
                  <a:cs typeface="Calibri" pitchFamily="2" charset="0"/>
                </a:defRPr>
              </a:pPr>
              <a:r>
                <a:rPr lang="de-DE" sz="1800" b="1" dirty="0">
                  <a:latin typeface="Arial" pitchFamily="2" charset="0"/>
                  <a:ea typeface="Calibri" pitchFamily="2" charset="0"/>
                  <a:cs typeface="Arial" pitchFamily="2" charset="0"/>
                </a:rPr>
                <a:t> </a:t>
              </a:r>
              <a:endParaRPr lang="de-DE" sz="1800" dirty="0">
                <a:latin typeface="Arial" pitchFamily="2" charset="0"/>
                <a:ea typeface="Calibri" pitchFamily="2" charset="0"/>
                <a:cs typeface="Arial" pitchFamily="2" charset="0"/>
              </a:endParaRPr>
            </a:p>
            <a:p>
              <a:pPr marL="342900" marR="0" indent="-254000" algn="l" defTabSz="914400">
                <a:lnSpc>
                  <a:spcPct val="115000"/>
                </a:lnSpc>
                <a:spcBef>
                  <a:spcPts val="0"/>
                </a:spcBef>
                <a:spcAft>
                  <a:spcPts val="0"/>
                </a:spcAft>
                <a:buClrTx/>
                <a:buSzTx/>
                <a:buFont typeface="Arial" pitchFamily="2" charset="0"/>
                <a:buChar char="-"/>
                <a:tabLst/>
                <a:defRPr lang="de-DE" sz="1800" b="0" i="0" u="none" strike="noStrike" kern="1" spc="0" baseline="0">
                  <a:solidFill>
                    <a:schemeClr val="tx1"/>
                  </a:solidFill>
                  <a:effectLst/>
                  <a:latin typeface="Calibri" pitchFamily="2" charset="0"/>
                  <a:ea typeface="Calibri" pitchFamily="2" charset="0"/>
                  <a:cs typeface="Calibri" pitchFamily="2" charset="0"/>
                </a:defRPr>
              </a:pPr>
              <a:r>
                <a:rPr lang="de-DE" sz="1800" dirty="0">
                  <a:latin typeface="Arial" pitchFamily="2" charset="0"/>
                  <a:ea typeface="Calibri" pitchFamily="2" charset="0"/>
                  <a:cs typeface="Arial" pitchFamily="2" charset="0"/>
                </a:rPr>
                <a:t>…</a:t>
              </a:r>
            </a:p>
            <a:p>
              <a:pPr marL="342900" marR="0" indent="-254000" algn="l" defTabSz="914400">
                <a:lnSpc>
                  <a:spcPct val="115000"/>
                </a:lnSpc>
                <a:spcBef>
                  <a:spcPts val="0"/>
                </a:spcBef>
                <a:spcAft>
                  <a:spcPts val="0"/>
                </a:spcAft>
                <a:buClrTx/>
                <a:buSzTx/>
                <a:buFont typeface="Arial" pitchFamily="2" charset="0"/>
                <a:buChar char="-"/>
                <a:tabLst/>
                <a:defRPr lang="de-DE" sz="1800" b="0" i="0" u="none" strike="noStrike" kern="1" spc="0" baseline="0">
                  <a:solidFill>
                    <a:schemeClr val="tx1"/>
                  </a:solidFill>
                  <a:effectLst/>
                  <a:latin typeface="Calibri" pitchFamily="2" charset="0"/>
                  <a:ea typeface="Calibri" pitchFamily="2" charset="0"/>
                  <a:cs typeface="Calibri" pitchFamily="2" charset="0"/>
                </a:defRPr>
              </a:pPr>
              <a:r>
                <a:rPr lang="de-DE" sz="1800" dirty="0">
                  <a:latin typeface="Arial" pitchFamily="2" charset="0"/>
                  <a:ea typeface="Calibri" pitchFamily="2" charset="0"/>
                  <a:cs typeface="Arial" pitchFamily="2" charset="0"/>
                </a:rPr>
                <a:t>…</a:t>
              </a:r>
            </a:p>
            <a:p>
              <a:pPr marL="342900" marR="0" indent="-254000" algn="l" defTabSz="914400">
                <a:lnSpc>
                  <a:spcPct val="115000"/>
                </a:lnSpc>
                <a:spcBef>
                  <a:spcPts val="0"/>
                </a:spcBef>
                <a:spcAft>
                  <a:spcPts val="0"/>
                </a:spcAft>
                <a:buClrTx/>
                <a:buSzTx/>
                <a:buFont typeface="Arial" pitchFamily="2" charset="0"/>
                <a:buChar char="-"/>
                <a:tabLst/>
                <a:defRPr lang="de-DE" sz="1800" b="0" i="0" u="none" strike="noStrike" kern="1" spc="0" baseline="0">
                  <a:solidFill>
                    <a:schemeClr val="tx1"/>
                  </a:solidFill>
                  <a:effectLst/>
                  <a:latin typeface="Calibri" pitchFamily="2" charset="0"/>
                  <a:ea typeface="Calibri" pitchFamily="2" charset="0"/>
                  <a:cs typeface="Calibri" pitchFamily="2" charset="0"/>
                </a:defRPr>
              </a:pPr>
              <a:r>
                <a:rPr lang="de-DE" sz="1800" dirty="0">
                  <a:latin typeface="Arial" pitchFamily="2" charset="0"/>
                  <a:ea typeface="Calibri" pitchFamily="2" charset="0"/>
                  <a:cs typeface="Arial" pitchFamily="2" charset="0"/>
                </a:rPr>
                <a:t>…</a:t>
              </a:r>
              <a:endParaRPr lang="de-DE" dirty="0"/>
            </a:p>
          </p:txBody>
        </p:sp>
      </p:grpSp>
    </p:spTree>
    <p:extLst>
      <p:ext uri="{BB962C8B-B14F-4D97-AF65-F5344CB8AC3E}">
        <p14:creationId xmlns:p14="http://schemas.microsoft.com/office/powerpoint/2010/main" val="257959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986954"/>
            <a:ext cx="9021688" cy="432048"/>
          </a:xfrm>
        </p:spPr>
        <p:txBody>
          <a:bodyPr/>
          <a:lstStyle/>
          <a:p>
            <a:r>
              <a:rPr lang="de-DE" sz="2400" b="1" dirty="0" smtClean="0"/>
              <a:t>Unterrichtsvorgabe </a:t>
            </a:r>
            <a:r>
              <a:rPr lang="de-DE" sz="2400" b="1" dirty="0"/>
              <a:t>– GLIEDERUNGSPUNKTE und -INHALT</a:t>
            </a:r>
            <a:endParaRPr lang="de-DE" sz="2400" dirty="0"/>
          </a:p>
        </p:txBody>
      </p:sp>
      <p:sp>
        <p:nvSpPr>
          <p:cNvPr id="6" name="Foliennummernplatzhalter 5"/>
          <p:cNvSpPr>
            <a:spLocks noGrp="1"/>
          </p:cNvSpPr>
          <p:nvPr>
            <p:ph type="sldNum" sz="quarter" idx="12"/>
          </p:nvPr>
        </p:nvSpPr>
        <p:spPr/>
        <p:txBody>
          <a:bodyPr/>
          <a:lstStyle/>
          <a:p>
            <a:fld id="{512A4277-7E7A-4AAF-BFC7-47646BF5CD0C}" type="slidenum">
              <a:rPr lang="de-DE" smtClean="0"/>
              <a:t>41</a:t>
            </a:fld>
            <a:endParaRPr lang="de-DE"/>
          </a:p>
        </p:txBody>
      </p:sp>
      <p:sp>
        <p:nvSpPr>
          <p:cNvPr id="8" name="Fußzeilenplatzhalter 6"/>
          <p:cNvSpPr>
            <a:spLocks noGrp="1"/>
          </p:cNvSpPr>
          <p:nvPr>
            <p:ph type="ftr" sz="quarter" idx="4294967295"/>
          </p:nvPr>
        </p:nvSpPr>
        <p:spPr>
          <a:xfrm>
            <a:off x="3347864" y="6226224"/>
            <a:ext cx="2880320" cy="620688"/>
          </a:xfrm>
        </p:spPr>
        <p:txBody>
          <a:bodyPr vert="horz" lIns="91440" tIns="45720" rIns="91440" bIns="45720" rtlCol="0" anchor="ctr"/>
          <a:lstStyle/>
          <a:p>
            <a:pPr algn="l"/>
            <a:r>
              <a:rPr lang="de-DE"/>
              <a:t>Unterrichtsvorgabe für das Fach DGS</a:t>
            </a:r>
            <a:endParaRPr lang="de-DE" dirty="0"/>
          </a:p>
        </p:txBody>
      </p:sp>
      <p:sp>
        <p:nvSpPr>
          <p:cNvPr id="5" name="Inhaltsplatzhalter 2">
            <a:extLst>
              <a:ext uri="{FF2B5EF4-FFF2-40B4-BE49-F238E27FC236}">
                <a16:creationId xmlns:a16="http://schemas.microsoft.com/office/drawing/2014/main" id="{638EBDA3-084E-FDFF-3487-1524ECAD26DF}"/>
              </a:ext>
            </a:extLst>
          </p:cNvPr>
          <p:cNvSpPr>
            <a:spLocks noGrp="1"/>
          </p:cNvSpPr>
          <p:nvPr>
            <p:ph idx="1"/>
          </p:nvPr>
        </p:nvSpPr>
        <p:spPr>
          <a:xfrm>
            <a:off x="323528" y="1610048"/>
            <a:ext cx="8820472" cy="4339232"/>
          </a:xfrm>
        </p:spPr>
        <p:txBody>
          <a:bodyPr>
            <a:normAutofit fontScale="92500" lnSpcReduction="10000"/>
          </a:bodyPr>
          <a:lstStyle/>
          <a:p>
            <a:pPr marL="0" lvl="0" indent="0">
              <a:lnSpc>
                <a:spcPct val="115000"/>
              </a:lnSpc>
              <a:spcAft>
                <a:spcPts val="1000"/>
              </a:spcAft>
              <a:buNone/>
            </a:pPr>
            <a:r>
              <a:rPr lang="de-DE" sz="2400" b="1" dirty="0"/>
              <a:t>Kap. 3: Lernerfolgsüberprüfung und Leistungsbewertung</a:t>
            </a:r>
            <a:endParaRPr lang="de-DE" sz="2400" b="1"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0000"/>
              </a:lnSpc>
              <a:spcAft>
                <a:spcPts val="1000"/>
              </a:spcAft>
              <a:buFont typeface="Symbol" panose="05050102010706020507" pitchFamily="18" charset="2"/>
              <a:buChar char=""/>
            </a:pPr>
            <a:r>
              <a:rPr lang="de-DE" sz="2400" dirty="0">
                <a:effectLst/>
                <a:latin typeface="Calibri" panose="020F0502020204030204" pitchFamily="34" charset="0"/>
                <a:ea typeface="Calibri" panose="020F0502020204030204" pitchFamily="34" charset="0"/>
                <a:cs typeface="Calibri" panose="020F0502020204030204" pitchFamily="34" charset="0"/>
              </a:rPr>
              <a:t>Alle Kompetenzbereiche sind bei der Leistungsbewertung angemessen zu berücksichtigen.</a:t>
            </a:r>
          </a:p>
          <a:p>
            <a:pPr>
              <a:lnSpc>
                <a:spcPct val="110000"/>
              </a:lnSpc>
              <a:spcAft>
                <a:spcPts val="1000"/>
              </a:spcAft>
              <a:buFont typeface="Symbol" panose="05050102010706020507" pitchFamily="18" charset="2"/>
              <a:buChar char=""/>
            </a:pPr>
            <a:r>
              <a:rPr lang="de-DE" sz="2400" dirty="0">
                <a:effectLst/>
                <a:latin typeface="Calibri" panose="020F0502020204030204" pitchFamily="34" charset="0"/>
                <a:ea typeface="Calibri" panose="020F0502020204030204" pitchFamily="34" charset="0"/>
                <a:cs typeface="Calibri" panose="020F0502020204030204" pitchFamily="34" charset="0"/>
              </a:rPr>
              <a:t>Grundsätze der Notengebung sind für die Schülerinnen und Schüler transparent.</a:t>
            </a:r>
          </a:p>
          <a:p>
            <a:pPr marL="342900" lvl="0" indent="-342900">
              <a:lnSpc>
                <a:spcPct val="110000"/>
              </a:lnSpc>
              <a:spcAft>
                <a:spcPts val="1000"/>
              </a:spcAft>
              <a:buFont typeface="Symbol" panose="05050102010706020507" pitchFamily="18" charset="2"/>
              <a:buChar char=""/>
            </a:pPr>
            <a:r>
              <a:rPr lang="de-DE" sz="2400" dirty="0">
                <a:effectLst/>
                <a:latin typeface="Calibri" panose="020F0502020204030204" pitchFamily="34" charset="0"/>
                <a:ea typeface="Calibri" panose="020F0502020204030204" pitchFamily="34" charset="0"/>
                <a:cs typeface="Calibri" panose="020F0502020204030204" pitchFamily="34" charset="0"/>
              </a:rPr>
              <a:t>Beurteilungsbereiche der Leistungsbewertung sind:</a:t>
            </a:r>
          </a:p>
          <a:p>
            <a:pPr lvl="1" indent="-342900">
              <a:lnSpc>
                <a:spcPct val="110000"/>
              </a:lnSpc>
              <a:spcAft>
                <a:spcPts val="1000"/>
              </a:spcAft>
              <a:buFont typeface="Wingdings" panose="05000000000000000000" pitchFamily="2" charset="2"/>
              <a:buChar char="Ø"/>
            </a:pPr>
            <a:r>
              <a:rPr lang="de-DE" sz="2400" dirty="0">
                <a:latin typeface="Calibri" panose="020F0502020204030204" pitchFamily="34" charset="0"/>
                <a:ea typeface="Calibri" panose="020F0502020204030204" pitchFamily="34" charset="0"/>
                <a:cs typeface="Calibri" panose="020F0502020204030204" pitchFamily="34" charset="0"/>
              </a:rPr>
              <a:t>Gebärdensprachlich medial schriftliche Produkte,</a:t>
            </a:r>
          </a:p>
          <a:p>
            <a:pPr lvl="1" indent="-342900">
              <a:lnSpc>
                <a:spcPct val="110000"/>
              </a:lnSpc>
              <a:spcAft>
                <a:spcPts val="1000"/>
              </a:spcAft>
              <a:buFont typeface="Wingdings" panose="05000000000000000000" pitchFamily="2" charset="2"/>
              <a:buChar char="Ø"/>
            </a:pPr>
            <a:r>
              <a:rPr lang="de-DE" sz="2400" dirty="0">
                <a:latin typeface="Calibri" panose="020F0502020204030204" pitchFamily="34" charset="0"/>
                <a:ea typeface="Calibri" panose="020F0502020204030204" pitchFamily="34" charset="0"/>
                <a:cs typeface="Calibri" panose="020F0502020204030204" pitchFamily="34" charset="0"/>
              </a:rPr>
              <a:t>die im Unterricht erkennbare gebärdensprachliche Kompetenz- </a:t>
            </a:r>
            <a:r>
              <a:rPr lang="de-DE" sz="2400" dirty="0" err="1">
                <a:latin typeface="Calibri" panose="020F0502020204030204" pitchFamily="34" charset="0"/>
                <a:ea typeface="Calibri" panose="020F0502020204030204" pitchFamily="34" charset="0"/>
                <a:cs typeface="Calibri" panose="020F0502020204030204" pitchFamily="34" charset="0"/>
              </a:rPr>
              <a:t>entwicklung</a:t>
            </a:r>
            <a:r>
              <a:rPr lang="de-DE" sz="2400" dirty="0">
                <a:latin typeface="Calibri" panose="020F0502020204030204" pitchFamily="34" charset="0"/>
                <a:ea typeface="Calibri" panose="020F0502020204030204" pitchFamily="34" charset="0"/>
                <a:cs typeface="Calibri" panose="020F0502020204030204" pitchFamily="34" charset="0"/>
              </a:rPr>
              <a:t> („Sonstige Leistungen im Unterricht“).</a:t>
            </a:r>
          </a:p>
        </p:txBody>
      </p:sp>
    </p:spTree>
    <p:extLst>
      <p:ext uri="{BB962C8B-B14F-4D97-AF65-F5344CB8AC3E}">
        <p14:creationId xmlns:p14="http://schemas.microsoft.com/office/powerpoint/2010/main" val="38988491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986954"/>
            <a:ext cx="9021688" cy="432048"/>
          </a:xfrm>
        </p:spPr>
        <p:txBody>
          <a:bodyPr/>
          <a:lstStyle/>
          <a:p>
            <a:r>
              <a:rPr lang="de-DE" sz="2400" b="1" dirty="0" smtClean="0"/>
              <a:t>Unterrichtsvorgabe </a:t>
            </a:r>
            <a:r>
              <a:rPr lang="de-DE" sz="2400" b="1" dirty="0"/>
              <a:t>– GLIEDERUNGSPUNKTE und -INHALT</a:t>
            </a:r>
            <a:endParaRPr lang="de-DE" sz="2400" dirty="0"/>
          </a:p>
        </p:txBody>
      </p:sp>
      <p:sp>
        <p:nvSpPr>
          <p:cNvPr id="6" name="Foliennummernplatzhalter 5"/>
          <p:cNvSpPr>
            <a:spLocks noGrp="1"/>
          </p:cNvSpPr>
          <p:nvPr>
            <p:ph type="sldNum" sz="quarter" idx="12"/>
          </p:nvPr>
        </p:nvSpPr>
        <p:spPr/>
        <p:txBody>
          <a:bodyPr/>
          <a:lstStyle/>
          <a:p>
            <a:fld id="{512A4277-7E7A-4AAF-BFC7-47646BF5CD0C}" type="slidenum">
              <a:rPr lang="de-DE" smtClean="0"/>
              <a:t>42</a:t>
            </a:fld>
            <a:endParaRPr lang="de-DE"/>
          </a:p>
        </p:txBody>
      </p:sp>
      <p:sp>
        <p:nvSpPr>
          <p:cNvPr id="8" name="Fußzeilenplatzhalter 6"/>
          <p:cNvSpPr>
            <a:spLocks noGrp="1"/>
          </p:cNvSpPr>
          <p:nvPr>
            <p:ph type="ftr" sz="quarter" idx="4294967295"/>
          </p:nvPr>
        </p:nvSpPr>
        <p:spPr>
          <a:xfrm>
            <a:off x="3347864" y="6226224"/>
            <a:ext cx="2880320" cy="620688"/>
          </a:xfrm>
        </p:spPr>
        <p:txBody>
          <a:bodyPr vert="horz" lIns="91440" tIns="45720" rIns="91440" bIns="45720" rtlCol="0" anchor="ctr"/>
          <a:lstStyle/>
          <a:p>
            <a:pPr algn="l"/>
            <a:r>
              <a:rPr lang="de-DE"/>
              <a:t>Unterrichtsvorgabe für das Fach DGS</a:t>
            </a:r>
            <a:endParaRPr lang="de-DE" dirty="0"/>
          </a:p>
        </p:txBody>
      </p:sp>
      <p:sp>
        <p:nvSpPr>
          <p:cNvPr id="5" name="Inhaltsplatzhalter 2">
            <a:extLst>
              <a:ext uri="{FF2B5EF4-FFF2-40B4-BE49-F238E27FC236}">
                <a16:creationId xmlns:a16="http://schemas.microsoft.com/office/drawing/2014/main" id="{638EBDA3-084E-FDFF-3487-1524ECAD26DF}"/>
              </a:ext>
            </a:extLst>
          </p:cNvPr>
          <p:cNvSpPr>
            <a:spLocks noGrp="1"/>
          </p:cNvSpPr>
          <p:nvPr>
            <p:ph idx="1"/>
          </p:nvPr>
        </p:nvSpPr>
        <p:spPr>
          <a:xfrm>
            <a:off x="323528" y="1610048"/>
            <a:ext cx="8820472" cy="4339232"/>
          </a:xfrm>
        </p:spPr>
        <p:txBody>
          <a:bodyPr>
            <a:normAutofit/>
          </a:bodyPr>
          <a:lstStyle/>
          <a:p>
            <a:pPr marL="0" lvl="0" indent="0">
              <a:lnSpc>
                <a:spcPct val="115000"/>
              </a:lnSpc>
              <a:spcAft>
                <a:spcPts val="1000"/>
              </a:spcAft>
              <a:buNone/>
            </a:pPr>
            <a:r>
              <a:rPr lang="de-DE" sz="2400" b="1" dirty="0"/>
              <a:t>Kap. 3: Lernerfolgsüberprüfung und Leistungsbewertung</a:t>
            </a:r>
            <a:endParaRPr lang="de-DE" sz="2400" b="1" dirty="0">
              <a:effectLst/>
              <a:latin typeface="Calibri" panose="020F0502020204030204" pitchFamily="34" charset="0"/>
              <a:ea typeface="Calibri" panose="020F0502020204030204" pitchFamily="34" charset="0"/>
              <a:cs typeface="Calibri" panose="020F0502020204030204" pitchFamily="34" charset="0"/>
            </a:endParaRPr>
          </a:p>
          <a:p>
            <a:pPr>
              <a:lnSpc>
                <a:spcPct val="110000"/>
              </a:lnSpc>
              <a:spcAft>
                <a:spcPts val="1000"/>
              </a:spcAft>
              <a:buFont typeface="Symbol" panose="05050102010706020507" pitchFamily="18" charset="2"/>
              <a:buChar char=""/>
            </a:pPr>
            <a:r>
              <a:rPr lang="de-DE" sz="2400" dirty="0">
                <a:latin typeface="Calibri" panose="020F0502020204030204" pitchFamily="34" charset="0"/>
                <a:ea typeface="Calibri" panose="020F0502020204030204" pitchFamily="34" charset="0"/>
                <a:cs typeface="Calibri" panose="020F0502020204030204" pitchFamily="34" charset="0"/>
              </a:rPr>
              <a:t>Die Beurteilung  ist grundsätzlich mit der Diagnose des erreichten Lernstandes und Hinweisen zum individuellen Lernfortschritt verknüpft.</a:t>
            </a:r>
          </a:p>
          <a:p>
            <a:pPr marL="342900" lvl="0" indent="-342900">
              <a:lnSpc>
                <a:spcPct val="110000"/>
              </a:lnSpc>
              <a:spcAft>
                <a:spcPts val="1000"/>
              </a:spcAft>
              <a:buFont typeface="Symbol" panose="05050102010706020507" pitchFamily="18" charset="2"/>
              <a:buChar char=""/>
            </a:pPr>
            <a:r>
              <a:rPr lang="de-DE" sz="2400" dirty="0">
                <a:latin typeface="Calibri" panose="020F0502020204030204" pitchFamily="34" charset="0"/>
                <a:ea typeface="Calibri" panose="020F0502020204030204" pitchFamily="34" charset="0"/>
                <a:cs typeface="Calibri" panose="020F0502020204030204" pitchFamily="34" charset="0"/>
              </a:rPr>
              <a:t>Begleitendes Feedback und Rückmeldungen zu den erreichten Lernständen bieten den Schülerinnen und Schüler eine Hilfe zur Selbsteinschätzung.</a:t>
            </a:r>
          </a:p>
          <a:p>
            <a:pPr marL="342900" lvl="0" indent="-342900">
              <a:lnSpc>
                <a:spcPct val="110000"/>
              </a:lnSpc>
              <a:spcAft>
                <a:spcPts val="1000"/>
              </a:spcAft>
              <a:buFont typeface="Symbol" panose="05050102010706020507" pitchFamily="18" charset="2"/>
              <a:buChar char=""/>
            </a:pPr>
            <a:r>
              <a:rPr lang="de-DE" sz="2400" dirty="0">
                <a:latin typeface="Calibri" panose="020F0502020204030204" pitchFamily="34" charset="0"/>
                <a:ea typeface="Calibri" panose="020F0502020204030204" pitchFamily="34" charset="0"/>
                <a:cs typeface="Calibri" panose="020F0502020204030204" pitchFamily="34" charset="0"/>
              </a:rPr>
              <a:t>Erkenntnisse über die individuelle Lernentwicklung werden ermöglicht.</a:t>
            </a:r>
          </a:p>
        </p:txBody>
      </p:sp>
    </p:spTree>
    <p:extLst>
      <p:ext uri="{BB962C8B-B14F-4D97-AF65-F5344CB8AC3E}">
        <p14:creationId xmlns:p14="http://schemas.microsoft.com/office/powerpoint/2010/main" val="32659346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endParaRPr lang="de-DE" altLang="de-DE" sz="4400" b="1" dirty="0">
              <a:solidFill>
                <a:srgbClr val="002060"/>
              </a:solidFill>
              <a:cs typeface="Times New Roman" pitchFamily="18" charset="0"/>
            </a:endParaRPr>
          </a:p>
          <a:p>
            <a:pPr marL="0" indent="0">
              <a:buNone/>
            </a:pPr>
            <a:endParaRPr lang="de-DE" altLang="de-DE" sz="4400" b="1" dirty="0">
              <a:solidFill>
                <a:srgbClr val="002060"/>
              </a:solidFill>
              <a:cs typeface="Times New Roman" pitchFamily="18" charset="0"/>
            </a:endParaRPr>
          </a:p>
          <a:p>
            <a:pPr marL="0" indent="0">
              <a:buNone/>
            </a:pPr>
            <a:endParaRPr lang="de-DE" altLang="de-DE" sz="4400" b="1" dirty="0">
              <a:solidFill>
                <a:srgbClr val="002060"/>
              </a:solidFill>
              <a:cs typeface="Times New Roman" pitchFamily="18" charset="0"/>
            </a:endParaRPr>
          </a:p>
          <a:p>
            <a:pPr marL="0" indent="0">
              <a:buNone/>
            </a:pPr>
            <a:endParaRPr lang="de-DE" altLang="de-DE" sz="4400" b="1" dirty="0">
              <a:solidFill>
                <a:srgbClr val="002060"/>
              </a:solidFill>
              <a:cs typeface="Times New Roman" pitchFamily="18" charset="0"/>
            </a:endParaRPr>
          </a:p>
          <a:p>
            <a:pPr marL="0" indent="0">
              <a:buNone/>
            </a:pPr>
            <a:r>
              <a:rPr lang="de-DE" altLang="de-DE" sz="2200" b="1" dirty="0">
                <a:solidFill>
                  <a:srgbClr val="002060"/>
                </a:solidFill>
                <a:cs typeface="Times New Roman" pitchFamily="18" charset="0"/>
              </a:rPr>
              <a:t>IV.	Schulinterne Lehrpläne und Unterstützungsangebote</a:t>
            </a:r>
          </a:p>
          <a:p>
            <a:pPr marL="0" indent="0">
              <a:buNone/>
            </a:pPr>
            <a:endParaRPr lang="de-DE" dirty="0"/>
          </a:p>
        </p:txBody>
      </p:sp>
      <p:sp>
        <p:nvSpPr>
          <p:cNvPr id="6" name="Foliennummernplatzhalter 5"/>
          <p:cNvSpPr>
            <a:spLocks noGrp="1"/>
          </p:cNvSpPr>
          <p:nvPr>
            <p:ph type="sldNum" sz="quarter" idx="12"/>
          </p:nvPr>
        </p:nvSpPr>
        <p:spPr/>
        <p:txBody>
          <a:bodyPr/>
          <a:lstStyle/>
          <a:p>
            <a:fld id="{512A4277-7E7A-4AAF-BFC7-47646BF5CD0C}" type="slidenum">
              <a:rPr lang="de-DE" smtClean="0"/>
              <a:t>43</a:t>
            </a:fld>
            <a:endParaRPr lang="de-DE"/>
          </a:p>
        </p:txBody>
      </p:sp>
      <p:sp>
        <p:nvSpPr>
          <p:cNvPr id="2" name="Fußzeilenplatzhalter 1"/>
          <p:cNvSpPr>
            <a:spLocks noGrp="1"/>
          </p:cNvSpPr>
          <p:nvPr>
            <p:ph type="ftr" sz="quarter" idx="11"/>
          </p:nvPr>
        </p:nvSpPr>
        <p:spPr/>
        <p:txBody>
          <a:bodyPr/>
          <a:lstStyle/>
          <a:p>
            <a:r>
              <a:rPr lang="de-DE" smtClean="0"/>
              <a:t>Unterrichtsvorgabe für das Fach DGS</a:t>
            </a:r>
            <a:endParaRPr lang="de-DE"/>
          </a:p>
        </p:txBody>
      </p:sp>
    </p:spTree>
    <p:extLst>
      <p:ext uri="{BB962C8B-B14F-4D97-AF65-F5344CB8AC3E}">
        <p14:creationId xmlns:p14="http://schemas.microsoft.com/office/powerpoint/2010/main" val="19179962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661746"/>
            <a:ext cx="8229600" cy="4431550"/>
          </a:xfrm>
        </p:spPr>
        <p:txBody>
          <a:bodyPr>
            <a:normAutofit/>
          </a:bodyPr>
          <a:lstStyle/>
          <a:p>
            <a:pPr marL="0" indent="0">
              <a:buNone/>
            </a:pPr>
            <a:r>
              <a:rPr lang="de-DE" altLang="de-DE" sz="2200" dirty="0"/>
              <a:t>Die </a:t>
            </a:r>
            <a:r>
              <a:rPr lang="de-DE" altLang="de-DE" sz="2200" b="1" dirty="0"/>
              <a:t>Schulen</a:t>
            </a:r>
            <a:r>
              <a:rPr lang="de-DE" altLang="de-DE" sz="2200" dirty="0"/>
              <a:t> bestimmen auf der Grundlage der Unterrichtsvorgaben in Verbindung mit ihrem Schulprogramm </a:t>
            </a:r>
            <a:r>
              <a:rPr lang="de-DE" altLang="de-DE" sz="2200" b="1" dirty="0"/>
              <a:t>schuleigene Unterrichtsvorgaben</a:t>
            </a:r>
            <a:r>
              <a:rPr lang="de-DE" altLang="de-DE" sz="2200" dirty="0"/>
              <a:t>. </a:t>
            </a:r>
            <a:br>
              <a:rPr lang="de-DE" altLang="de-DE" sz="2200" dirty="0"/>
            </a:br>
            <a:r>
              <a:rPr lang="de-DE" altLang="de-DE" sz="2200" dirty="0"/>
              <a:t>(§29 (2) </a:t>
            </a:r>
            <a:r>
              <a:rPr lang="de-DE" altLang="de-DE" sz="2200" dirty="0" err="1"/>
              <a:t>SchulG</a:t>
            </a:r>
            <a:r>
              <a:rPr lang="de-DE" altLang="de-DE" sz="2200" dirty="0"/>
              <a:t>)</a:t>
            </a:r>
          </a:p>
          <a:p>
            <a:pPr marL="0" indent="0">
              <a:buNone/>
            </a:pPr>
            <a:endParaRPr lang="de-DE" altLang="de-DE" sz="2200" dirty="0"/>
          </a:p>
          <a:p>
            <a:pPr marL="0" indent="0">
              <a:buNone/>
            </a:pPr>
            <a:r>
              <a:rPr lang="de-DE" sz="2200" dirty="0"/>
              <a:t>Förderschulen mit dem Schwerpunkt Hören und Kommunikation und ausgewählte Schwerpunktschulen setzen durch die schulinternen Lehrpläne die Unterrichtsvorgabe für das Fach DGS unter ihren spezifischen Bedingungen um.</a:t>
            </a:r>
          </a:p>
          <a:p>
            <a:endParaRPr lang="de-DE" sz="2200" dirty="0"/>
          </a:p>
          <a:p>
            <a:pPr marL="0" indent="0">
              <a:buNone/>
            </a:pPr>
            <a:endParaRPr lang="de-DE" sz="2000" dirty="0"/>
          </a:p>
          <a:p>
            <a:endParaRPr lang="de-DE" sz="2000" dirty="0"/>
          </a:p>
        </p:txBody>
      </p:sp>
      <p:sp>
        <p:nvSpPr>
          <p:cNvPr id="6" name="Foliennummernplatzhalter 5"/>
          <p:cNvSpPr>
            <a:spLocks noGrp="1"/>
          </p:cNvSpPr>
          <p:nvPr>
            <p:ph type="sldNum" sz="quarter" idx="12"/>
          </p:nvPr>
        </p:nvSpPr>
        <p:spPr/>
        <p:txBody>
          <a:bodyPr/>
          <a:lstStyle/>
          <a:p>
            <a:fld id="{512A4277-7E7A-4AAF-BFC7-47646BF5CD0C}" type="slidenum">
              <a:rPr lang="de-DE" smtClean="0"/>
              <a:t>44</a:t>
            </a:fld>
            <a:endParaRPr lang="de-DE"/>
          </a:p>
        </p:txBody>
      </p:sp>
      <p:sp>
        <p:nvSpPr>
          <p:cNvPr id="7" name="Titel 1">
            <a:extLst>
              <a:ext uri="{FF2B5EF4-FFF2-40B4-BE49-F238E27FC236}">
                <a16:creationId xmlns:a16="http://schemas.microsoft.com/office/drawing/2014/main" id="{CBDFD080-5DB2-3C4C-A53C-84E13122630A}"/>
              </a:ext>
            </a:extLst>
          </p:cNvPr>
          <p:cNvSpPr>
            <a:spLocks noGrp="1"/>
          </p:cNvSpPr>
          <p:nvPr>
            <p:ph type="title"/>
          </p:nvPr>
        </p:nvSpPr>
        <p:spPr/>
        <p:txBody>
          <a:bodyPr/>
          <a:lstStyle/>
          <a:p>
            <a:r>
              <a:rPr lang="de-DE" sz="2400" b="1" dirty="0"/>
              <a:t>Schulinterne Lehrpläne – RECHTLICHE GRUNDLAGEN</a:t>
            </a:r>
          </a:p>
        </p:txBody>
      </p:sp>
      <p:sp>
        <p:nvSpPr>
          <p:cNvPr id="2" name="Fußzeilenplatzhalter 1"/>
          <p:cNvSpPr>
            <a:spLocks noGrp="1"/>
          </p:cNvSpPr>
          <p:nvPr>
            <p:ph type="ftr" sz="quarter" idx="11"/>
          </p:nvPr>
        </p:nvSpPr>
        <p:spPr/>
        <p:txBody>
          <a:bodyPr/>
          <a:lstStyle/>
          <a:p>
            <a:r>
              <a:rPr lang="de-DE" smtClean="0"/>
              <a:t>Unterrichtsvorgabe für das Fach DGS</a:t>
            </a:r>
            <a:endParaRPr lang="de-DE"/>
          </a:p>
        </p:txBody>
      </p:sp>
    </p:spTree>
    <p:extLst>
      <p:ext uri="{BB962C8B-B14F-4D97-AF65-F5344CB8AC3E}">
        <p14:creationId xmlns:p14="http://schemas.microsoft.com/office/powerpoint/2010/main" val="849261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99579" y="1009063"/>
            <a:ext cx="8496944" cy="504403"/>
          </a:xfrm>
        </p:spPr>
        <p:txBody>
          <a:bodyPr/>
          <a:lstStyle/>
          <a:p>
            <a:r>
              <a:rPr lang="de-DE" sz="2400" b="1" dirty="0" err="1"/>
              <a:t>Curriculumentwicklung</a:t>
            </a:r>
            <a:endParaRPr lang="de-DE" sz="2400" b="1" dirty="0"/>
          </a:p>
        </p:txBody>
      </p:sp>
      <p:grpSp>
        <p:nvGrpSpPr>
          <p:cNvPr id="3" name="Gruppieren 2"/>
          <p:cNvGrpSpPr/>
          <p:nvPr/>
        </p:nvGrpSpPr>
        <p:grpSpPr>
          <a:xfrm>
            <a:off x="520019" y="3085803"/>
            <a:ext cx="1707940" cy="1868889"/>
            <a:chOff x="361453" y="3978650"/>
            <a:chExt cx="2160000" cy="2340000"/>
          </a:xfrm>
        </p:grpSpPr>
        <p:sp>
          <p:nvSpPr>
            <p:cNvPr id="11" name="Rectangle 6"/>
            <p:cNvSpPr>
              <a:spLocks noChangeArrowheads="1"/>
            </p:cNvSpPr>
            <p:nvPr/>
          </p:nvSpPr>
          <p:spPr bwMode="auto">
            <a:xfrm>
              <a:off x="361453" y="3978650"/>
              <a:ext cx="2160000" cy="2340000"/>
            </a:xfrm>
            <a:prstGeom prst="rect">
              <a:avLst/>
            </a:prstGeom>
            <a:solidFill>
              <a:schemeClr val="bg1">
                <a:lumMod val="85000"/>
              </a:schemeClr>
            </a:solidFill>
            <a:ln w="28575">
              <a:solidFill>
                <a:srgbClr val="000080"/>
              </a:solidFill>
              <a:miter lim="800000"/>
              <a:headEnd/>
              <a:tailEnd/>
            </a:ln>
          </p:spPr>
          <p:txBody>
            <a:bodyPr wrap="none" anchor="ctr"/>
            <a:lstStyle/>
            <a:p>
              <a:pPr>
                <a:defRPr/>
              </a:pPr>
              <a:endParaRPr lang="de-DE" sz="2000" b="0"/>
            </a:p>
          </p:txBody>
        </p:sp>
        <p:sp>
          <p:nvSpPr>
            <p:cNvPr id="12" name="Text Box 10"/>
            <p:cNvSpPr txBox="1">
              <a:spLocks noChangeArrowheads="1"/>
            </p:cNvSpPr>
            <p:nvPr/>
          </p:nvSpPr>
          <p:spPr bwMode="auto">
            <a:xfrm>
              <a:off x="841925" y="5549301"/>
              <a:ext cx="1488044" cy="732186"/>
            </a:xfrm>
            <a:prstGeom prst="rect">
              <a:avLst/>
            </a:prstGeom>
            <a:noFill/>
            <a:ln>
              <a:noFill/>
            </a:ln>
            <a:effectLst/>
          </p:spPr>
          <p:txBody>
            <a:bodyPr wrap="square">
              <a:spAutoFit/>
            </a:bodyPr>
            <a:lstStyle>
              <a:lvl1pPr>
                <a:defRPr b="1">
                  <a:solidFill>
                    <a:schemeClr val="tx1"/>
                  </a:solidFill>
                  <a:latin typeface="Arial" pitchFamily="34" charset="0"/>
                  <a:ea typeface="ヒラギノ角ゴ Pro W3" pitchFamily="-112" charset="-128"/>
                </a:defRPr>
              </a:lvl1pPr>
              <a:lvl2pPr marL="742950" indent="-285750">
                <a:defRPr b="1">
                  <a:solidFill>
                    <a:schemeClr val="tx1"/>
                  </a:solidFill>
                  <a:latin typeface="Arial" pitchFamily="34" charset="0"/>
                  <a:ea typeface="ヒラギノ角ゴ Pro W3" pitchFamily="-112" charset="-128"/>
                </a:defRPr>
              </a:lvl2pPr>
              <a:lvl3pPr marL="1143000" indent="-228600">
                <a:defRPr b="1">
                  <a:solidFill>
                    <a:schemeClr val="tx1"/>
                  </a:solidFill>
                  <a:latin typeface="Arial" pitchFamily="34" charset="0"/>
                  <a:ea typeface="ヒラギノ角ゴ Pro W3" pitchFamily="-112" charset="-128"/>
                </a:defRPr>
              </a:lvl3pPr>
              <a:lvl4pPr marL="1600200" indent="-228600">
                <a:defRPr b="1">
                  <a:solidFill>
                    <a:schemeClr val="tx1"/>
                  </a:solidFill>
                  <a:latin typeface="Arial" pitchFamily="34" charset="0"/>
                  <a:ea typeface="ヒラギノ角ゴ Pro W3" pitchFamily="-112" charset="-128"/>
                </a:defRPr>
              </a:lvl4pPr>
              <a:lvl5pPr marL="2057400" indent="-228600">
                <a:defRPr b="1">
                  <a:solidFill>
                    <a:schemeClr val="tx1"/>
                  </a:solidFill>
                  <a:latin typeface="Arial" pitchFamily="34" charset="0"/>
                  <a:ea typeface="ヒラギノ角ゴ Pro W3" pitchFamily="-112" charset="-128"/>
                </a:defRPr>
              </a:lvl5pPr>
              <a:lvl6pPr marL="25146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6pPr>
              <a:lvl7pPr marL="29718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7pPr>
              <a:lvl8pPr marL="34290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8pPr>
              <a:lvl9pPr marL="38862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9pPr>
            </a:lstStyle>
            <a:p>
              <a:r>
                <a:rPr lang="de-DE" altLang="de-DE" sz="1600" dirty="0"/>
                <a:t>Rahmen- </a:t>
              </a:r>
              <a:r>
                <a:rPr lang="de-DE" altLang="de-DE" sz="1600" dirty="0" err="1"/>
                <a:t>vorgabe</a:t>
              </a:r>
              <a:endParaRPr lang="de-DE" altLang="de-DE" sz="1600" dirty="0"/>
            </a:p>
          </p:txBody>
        </p:sp>
        <p:pic>
          <p:nvPicPr>
            <p:cNvPr id="13" name="Picture 14" descr="NRW_MSW_RGB"/>
            <p:cNvPicPr>
              <a:picLocks noChangeAspect="1" noChangeArrowheads="1"/>
            </p:cNvPicPr>
            <p:nvPr/>
          </p:nvPicPr>
          <p:blipFill>
            <a:blip r:embed="rId2" cstate="print">
              <a:extLst>
                <a:ext uri="{28A0092B-C50C-407E-A947-70E740481C1C}">
                  <a14:useLocalDpi xmlns:a14="http://schemas.microsoft.com/office/drawing/2010/main" val="0"/>
                </a:ext>
              </a:extLst>
            </a:blip>
            <a:srcRect l="80573"/>
            <a:stretch>
              <a:fillRect/>
            </a:stretch>
          </p:blipFill>
          <p:spPr bwMode="auto">
            <a:xfrm>
              <a:off x="880542" y="4184239"/>
              <a:ext cx="1203187" cy="1296987"/>
            </a:xfrm>
            <a:prstGeom prst="rect">
              <a:avLst/>
            </a:prstGeom>
            <a:solidFill>
              <a:schemeClr val="bg1">
                <a:lumMod val="85000"/>
              </a:schemeClr>
            </a:solidFill>
            <a:ln>
              <a:noFill/>
            </a:ln>
            <a:extLst>
              <a:ext uri="{91240B29-F687-4F45-9708-019B960494DF}">
                <a14:hiddenLine xmlns:a14="http://schemas.microsoft.com/office/drawing/2010/main" w="9525">
                  <a:solidFill>
                    <a:srgbClr val="000000"/>
                  </a:solidFill>
                  <a:miter lim="800000"/>
                  <a:headEnd/>
                  <a:tailEnd/>
                </a14:hiddenLine>
              </a:ext>
            </a:extLst>
          </p:spPr>
        </p:pic>
      </p:grpSp>
      <p:grpSp>
        <p:nvGrpSpPr>
          <p:cNvPr id="18" name="Gruppieren 17"/>
          <p:cNvGrpSpPr/>
          <p:nvPr/>
        </p:nvGrpSpPr>
        <p:grpSpPr>
          <a:xfrm>
            <a:off x="5724128" y="3450819"/>
            <a:ext cx="2160000" cy="2340000"/>
            <a:chOff x="3281362" y="2192338"/>
            <a:chExt cx="2160000" cy="2340000"/>
          </a:xfrm>
        </p:grpSpPr>
        <p:sp>
          <p:nvSpPr>
            <p:cNvPr id="15" name="Rectangle 6"/>
            <p:cNvSpPr>
              <a:spLocks noChangeArrowheads="1"/>
            </p:cNvSpPr>
            <p:nvPr/>
          </p:nvSpPr>
          <p:spPr bwMode="auto">
            <a:xfrm>
              <a:off x="3281362" y="2192338"/>
              <a:ext cx="2160000" cy="2340000"/>
            </a:xfrm>
            <a:prstGeom prst="rect">
              <a:avLst/>
            </a:prstGeom>
            <a:solidFill>
              <a:schemeClr val="bg1">
                <a:lumMod val="85000"/>
              </a:schemeClr>
            </a:solidFill>
            <a:ln w="28575">
              <a:solidFill>
                <a:srgbClr val="000080"/>
              </a:solidFill>
              <a:miter lim="800000"/>
              <a:headEnd/>
              <a:tailEnd/>
            </a:ln>
          </p:spPr>
          <p:txBody>
            <a:bodyPr wrap="none" anchor="ctr"/>
            <a:lstStyle/>
            <a:p>
              <a:pPr>
                <a:defRPr/>
              </a:pPr>
              <a:endParaRPr lang="de-DE" sz="2000" b="0"/>
            </a:p>
          </p:txBody>
        </p:sp>
        <p:sp>
          <p:nvSpPr>
            <p:cNvPr id="16" name="Text Box 11"/>
            <p:cNvSpPr txBox="1">
              <a:spLocks noChangeArrowheads="1"/>
            </p:cNvSpPr>
            <p:nvPr/>
          </p:nvSpPr>
          <p:spPr bwMode="auto">
            <a:xfrm>
              <a:off x="3550435" y="3744352"/>
              <a:ext cx="1711494" cy="646331"/>
            </a:xfrm>
            <a:prstGeom prst="rect">
              <a:avLst/>
            </a:prstGeom>
            <a:solidFill>
              <a:schemeClr val="bg1">
                <a:lumMod val="85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Arial" pitchFamily="34" charset="0"/>
                  <a:ea typeface="ヒラギノ角ゴ Pro W3" pitchFamily="-112" charset="-128"/>
                </a:defRPr>
              </a:lvl1pPr>
              <a:lvl2pPr marL="742950" indent="-285750">
                <a:defRPr b="1">
                  <a:solidFill>
                    <a:schemeClr val="tx1"/>
                  </a:solidFill>
                  <a:latin typeface="Arial" pitchFamily="34" charset="0"/>
                  <a:ea typeface="ヒラギノ角ゴ Pro W3" pitchFamily="-112" charset="-128"/>
                </a:defRPr>
              </a:lvl2pPr>
              <a:lvl3pPr marL="1143000" indent="-228600">
                <a:defRPr b="1">
                  <a:solidFill>
                    <a:schemeClr val="tx1"/>
                  </a:solidFill>
                  <a:latin typeface="Arial" pitchFamily="34" charset="0"/>
                  <a:ea typeface="ヒラギノ角ゴ Pro W3" pitchFamily="-112" charset="-128"/>
                </a:defRPr>
              </a:lvl3pPr>
              <a:lvl4pPr marL="1600200" indent="-228600">
                <a:defRPr b="1">
                  <a:solidFill>
                    <a:schemeClr val="tx1"/>
                  </a:solidFill>
                  <a:latin typeface="Arial" pitchFamily="34" charset="0"/>
                  <a:ea typeface="ヒラギノ角ゴ Pro W3" pitchFamily="-112" charset="-128"/>
                </a:defRPr>
              </a:lvl4pPr>
              <a:lvl5pPr marL="2057400" indent="-228600">
                <a:defRPr b="1">
                  <a:solidFill>
                    <a:schemeClr val="tx1"/>
                  </a:solidFill>
                  <a:latin typeface="Arial" pitchFamily="34" charset="0"/>
                  <a:ea typeface="ヒラギノ角ゴ Pro W3" pitchFamily="-112" charset="-128"/>
                </a:defRPr>
              </a:lvl5pPr>
              <a:lvl6pPr marL="25146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6pPr>
              <a:lvl7pPr marL="29718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7pPr>
              <a:lvl8pPr marL="34290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8pPr>
              <a:lvl9pPr marL="38862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9pPr>
            </a:lstStyle>
            <a:p>
              <a:r>
                <a:rPr lang="de-DE" altLang="de-DE" dirty="0"/>
                <a:t>Schulinterner</a:t>
              </a:r>
            </a:p>
            <a:p>
              <a:pPr algn="ctr"/>
              <a:r>
                <a:rPr lang="de-DE" altLang="de-DE" dirty="0"/>
                <a:t>Lehrplan</a:t>
              </a:r>
            </a:p>
          </p:txBody>
        </p:sp>
        <p:pic>
          <p:nvPicPr>
            <p:cNvPr id="17" name="Picture 1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02994" y="2362597"/>
              <a:ext cx="1741461" cy="1337594"/>
            </a:xfrm>
            <a:prstGeom prst="rect">
              <a:avLst/>
            </a:prstGeom>
            <a:solidFill>
              <a:schemeClr val="bg1">
                <a:lumMod val="85000"/>
              </a:schemeClr>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9" name="Textfeld 18"/>
          <p:cNvSpPr txBox="1"/>
          <p:nvPr/>
        </p:nvSpPr>
        <p:spPr>
          <a:xfrm>
            <a:off x="1645514" y="1700808"/>
            <a:ext cx="2015984" cy="1661993"/>
          </a:xfrm>
          <a:prstGeom prst="rect">
            <a:avLst/>
          </a:prstGeom>
          <a:noFill/>
        </p:spPr>
        <p:txBody>
          <a:bodyPr wrap="square" rtlCol="0">
            <a:spAutoFit/>
          </a:bodyPr>
          <a:lstStyle/>
          <a:p>
            <a:pPr algn="ctr"/>
            <a:r>
              <a:rPr lang="de-DE" sz="2400" b="1" dirty="0">
                <a:solidFill>
                  <a:srgbClr val="003CB4"/>
                </a:solidFill>
              </a:rPr>
              <a:t>Kompetenz-erwartungen</a:t>
            </a:r>
          </a:p>
          <a:p>
            <a:pPr algn="ctr"/>
            <a:r>
              <a:rPr lang="de-DE" b="1" dirty="0"/>
              <a:t>Was?</a:t>
            </a:r>
          </a:p>
          <a:p>
            <a:pPr algn="ctr"/>
            <a:r>
              <a:rPr lang="de-DE" b="1" dirty="0"/>
              <a:t>Welches Niveau?</a:t>
            </a:r>
          </a:p>
          <a:p>
            <a:pPr algn="ctr"/>
            <a:r>
              <a:rPr lang="de-DE" b="1" dirty="0"/>
              <a:t>Wofür?</a:t>
            </a:r>
          </a:p>
        </p:txBody>
      </p:sp>
      <p:sp>
        <p:nvSpPr>
          <p:cNvPr id="20" name="Textfeld 19"/>
          <p:cNvSpPr txBox="1"/>
          <p:nvPr/>
        </p:nvSpPr>
        <p:spPr>
          <a:xfrm>
            <a:off x="5563264" y="1700808"/>
            <a:ext cx="1960823" cy="1661993"/>
          </a:xfrm>
          <a:prstGeom prst="rect">
            <a:avLst/>
          </a:prstGeom>
          <a:noFill/>
        </p:spPr>
        <p:txBody>
          <a:bodyPr wrap="square" rtlCol="0">
            <a:spAutoFit/>
          </a:bodyPr>
          <a:lstStyle/>
          <a:p>
            <a:pPr algn="ctr"/>
            <a:r>
              <a:rPr lang="de-DE" sz="2400" b="1" dirty="0">
                <a:solidFill>
                  <a:srgbClr val="003CB4"/>
                </a:solidFill>
              </a:rPr>
              <a:t>Kompetenz-entwicklung</a:t>
            </a:r>
          </a:p>
          <a:p>
            <a:pPr algn="ctr"/>
            <a:r>
              <a:rPr lang="de-DE" b="1" dirty="0"/>
              <a:t>Wie?</a:t>
            </a:r>
          </a:p>
          <a:p>
            <a:pPr algn="ctr"/>
            <a:r>
              <a:rPr lang="de-DE" b="1" dirty="0"/>
              <a:t>Wann?</a:t>
            </a:r>
          </a:p>
          <a:p>
            <a:pPr algn="ctr"/>
            <a:r>
              <a:rPr lang="de-DE" b="1" dirty="0"/>
              <a:t>Womit?</a:t>
            </a:r>
          </a:p>
        </p:txBody>
      </p:sp>
      <p:sp>
        <p:nvSpPr>
          <p:cNvPr id="5" name="Pfeil nach rechts 4"/>
          <p:cNvSpPr/>
          <p:nvPr/>
        </p:nvSpPr>
        <p:spPr>
          <a:xfrm>
            <a:off x="4509227" y="2750666"/>
            <a:ext cx="864096"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Pfeil nach rechts 21"/>
          <p:cNvSpPr/>
          <p:nvPr/>
        </p:nvSpPr>
        <p:spPr>
          <a:xfrm>
            <a:off x="4509227" y="4398723"/>
            <a:ext cx="864096"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23" name="Gruppieren 22"/>
          <p:cNvGrpSpPr/>
          <p:nvPr/>
        </p:nvGrpSpPr>
        <p:grpSpPr>
          <a:xfrm>
            <a:off x="2421785" y="3717035"/>
            <a:ext cx="2087442" cy="2064262"/>
            <a:chOff x="361453" y="3978650"/>
            <a:chExt cx="2396329" cy="2340000"/>
          </a:xfrm>
        </p:grpSpPr>
        <p:sp>
          <p:nvSpPr>
            <p:cNvPr id="24" name="Rectangle 6"/>
            <p:cNvSpPr>
              <a:spLocks noChangeArrowheads="1"/>
            </p:cNvSpPr>
            <p:nvPr/>
          </p:nvSpPr>
          <p:spPr bwMode="auto">
            <a:xfrm>
              <a:off x="361453" y="3978650"/>
              <a:ext cx="2160000" cy="2340000"/>
            </a:xfrm>
            <a:prstGeom prst="rect">
              <a:avLst/>
            </a:prstGeom>
            <a:solidFill>
              <a:schemeClr val="bg1">
                <a:lumMod val="85000"/>
              </a:schemeClr>
            </a:solidFill>
            <a:ln w="28575">
              <a:solidFill>
                <a:srgbClr val="000080"/>
              </a:solidFill>
              <a:miter lim="800000"/>
              <a:headEnd/>
              <a:tailEnd/>
            </a:ln>
          </p:spPr>
          <p:txBody>
            <a:bodyPr wrap="none" anchor="ctr"/>
            <a:lstStyle/>
            <a:p>
              <a:pPr>
                <a:defRPr/>
              </a:pPr>
              <a:endParaRPr lang="de-DE" sz="2000" b="0"/>
            </a:p>
          </p:txBody>
        </p:sp>
        <p:sp>
          <p:nvSpPr>
            <p:cNvPr id="25" name="Text Box 10"/>
            <p:cNvSpPr txBox="1">
              <a:spLocks noChangeArrowheads="1"/>
            </p:cNvSpPr>
            <p:nvPr/>
          </p:nvSpPr>
          <p:spPr bwMode="auto">
            <a:xfrm>
              <a:off x="789088" y="5528124"/>
              <a:ext cx="1968694" cy="662888"/>
            </a:xfrm>
            <a:prstGeom prst="rect">
              <a:avLst/>
            </a:prstGeom>
            <a:noFill/>
            <a:ln>
              <a:noFill/>
            </a:ln>
            <a:effectLst/>
          </p:spPr>
          <p:txBody>
            <a:bodyPr wrap="square">
              <a:spAutoFit/>
            </a:bodyPr>
            <a:lstStyle>
              <a:lvl1pPr>
                <a:defRPr b="1">
                  <a:solidFill>
                    <a:schemeClr val="tx1"/>
                  </a:solidFill>
                  <a:latin typeface="Arial" pitchFamily="34" charset="0"/>
                  <a:ea typeface="ヒラギノ角ゴ Pro W3" pitchFamily="-112" charset="-128"/>
                </a:defRPr>
              </a:lvl1pPr>
              <a:lvl2pPr marL="742950" indent="-285750">
                <a:defRPr b="1">
                  <a:solidFill>
                    <a:schemeClr val="tx1"/>
                  </a:solidFill>
                  <a:latin typeface="Arial" pitchFamily="34" charset="0"/>
                  <a:ea typeface="ヒラギノ角ゴ Pro W3" pitchFamily="-112" charset="-128"/>
                </a:defRPr>
              </a:lvl2pPr>
              <a:lvl3pPr marL="1143000" indent="-228600">
                <a:defRPr b="1">
                  <a:solidFill>
                    <a:schemeClr val="tx1"/>
                  </a:solidFill>
                  <a:latin typeface="Arial" pitchFamily="34" charset="0"/>
                  <a:ea typeface="ヒラギノ角ゴ Pro W3" pitchFamily="-112" charset="-128"/>
                </a:defRPr>
              </a:lvl3pPr>
              <a:lvl4pPr marL="1600200" indent="-228600">
                <a:defRPr b="1">
                  <a:solidFill>
                    <a:schemeClr val="tx1"/>
                  </a:solidFill>
                  <a:latin typeface="Arial" pitchFamily="34" charset="0"/>
                  <a:ea typeface="ヒラギノ角ゴ Pro W3" pitchFamily="-112" charset="-128"/>
                </a:defRPr>
              </a:lvl4pPr>
              <a:lvl5pPr marL="2057400" indent="-228600">
                <a:defRPr b="1">
                  <a:solidFill>
                    <a:schemeClr val="tx1"/>
                  </a:solidFill>
                  <a:latin typeface="Arial" pitchFamily="34" charset="0"/>
                  <a:ea typeface="ヒラギノ角ゴ Pro W3" pitchFamily="-112" charset="-128"/>
                </a:defRPr>
              </a:lvl5pPr>
              <a:lvl6pPr marL="25146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6pPr>
              <a:lvl7pPr marL="29718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7pPr>
              <a:lvl8pPr marL="34290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8pPr>
              <a:lvl9pPr marL="38862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9pPr>
            </a:lstStyle>
            <a:p>
              <a:r>
                <a:rPr lang="de-DE" altLang="de-DE" sz="1600" dirty="0"/>
                <a:t>Unterrichts- </a:t>
              </a:r>
              <a:r>
                <a:rPr lang="de-DE" altLang="de-DE" sz="1600" dirty="0" err="1"/>
                <a:t>vorgabe</a:t>
              </a:r>
              <a:endParaRPr lang="de-DE" altLang="de-DE" sz="1600" dirty="0"/>
            </a:p>
          </p:txBody>
        </p:sp>
        <p:pic>
          <p:nvPicPr>
            <p:cNvPr id="26" name="Picture 14" descr="NRW_MSW_RGB"/>
            <p:cNvPicPr>
              <a:picLocks noChangeAspect="1" noChangeArrowheads="1"/>
            </p:cNvPicPr>
            <p:nvPr/>
          </p:nvPicPr>
          <p:blipFill>
            <a:blip r:embed="rId2" cstate="print">
              <a:extLst>
                <a:ext uri="{28A0092B-C50C-407E-A947-70E740481C1C}">
                  <a14:useLocalDpi xmlns:a14="http://schemas.microsoft.com/office/drawing/2010/main" val="0"/>
                </a:ext>
              </a:extLst>
            </a:blip>
            <a:srcRect l="80573"/>
            <a:stretch>
              <a:fillRect/>
            </a:stretch>
          </p:blipFill>
          <p:spPr bwMode="auto">
            <a:xfrm>
              <a:off x="886536" y="4059451"/>
              <a:ext cx="1203187" cy="1296987"/>
            </a:xfrm>
            <a:prstGeom prst="rect">
              <a:avLst/>
            </a:prstGeom>
            <a:solidFill>
              <a:schemeClr val="bg1">
                <a:lumMod val="85000"/>
              </a:schemeClr>
            </a:solidFill>
            <a:ln>
              <a:noFill/>
            </a:ln>
            <a:extLst>
              <a:ext uri="{91240B29-F687-4F45-9708-019B960494DF}">
                <a14:hiddenLine xmlns:a14="http://schemas.microsoft.com/office/drawing/2010/main" w="9525">
                  <a:solidFill>
                    <a:srgbClr val="000000"/>
                  </a:solidFill>
                  <a:miter lim="800000"/>
                  <a:headEnd/>
                  <a:tailEnd/>
                </a14:hiddenLine>
              </a:ext>
            </a:extLst>
          </p:spPr>
        </p:pic>
      </p:grpSp>
      <p:sp>
        <p:nvSpPr>
          <p:cNvPr id="4" name="Fußzeilenplatzhalter 3">
            <a:extLst>
              <a:ext uri="{FF2B5EF4-FFF2-40B4-BE49-F238E27FC236}">
                <a16:creationId xmlns:a16="http://schemas.microsoft.com/office/drawing/2014/main" id="{52B192AB-7C5E-E934-3134-569B0926190A}"/>
              </a:ext>
            </a:extLst>
          </p:cNvPr>
          <p:cNvSpPr>
            <a:spLocks noGrp="1"/>
          </p:cNvSpPr>
          <p:nvPr>
            <p:ph type="ftr" sz="quarter" idx="11"/>
          </p:nvPr>
        </p:nvSpPr>
        <p:spPr/>
        <p:txBody>
          <a:bodyPr/>
          <a:lstStyle/>
          <a:p>
            <a:r>
              <a:rPr lang="de-DE"/>
              <a:t>Unterrichtsvorgabe für das Fach DGS</a:t>
            </a:r>
          </a:p>
        </p:txBody>
      </p:sp>
      <p:sp>
        <p:nvSpPr>
          <p:cNvPr id="7" name="Foliennummernplatzhalter 6">
            <a:extLst>
              <a:ext uri="{FF2B5EF4-FFF2-40B4-BE49-F238E27FC236}">
                <a16:creationId xmlns:a16="http://schemas.microsoft.com/office/drawing/2014/main" id="{1EAC2A7B-BC9E-B529-C588-8BABC8502D66}"/>
              </a:ext>
            </a:extLst>
          </p:cNvPr>
          <p:cNvSpPr>
            <a:spLocks noGrp="1"/>
          </p:cNvSpPr>
          <p:nvPr>
            <p:ph type="sldNum" sz="quarter" idx="12"/>
          </p:nvPr>
        </p:nvSpPr>
        <p:spPr/>
        <p:txBody>
          <a:bodyPr/>
          <a:lstStyle/>
          <a:p>
            <a:fld id="{512A4277-7E7A-4AAF-BFC7-47646BF5CD0C}" type="slidenum">
              <a:rPr lang="de-DE" smtClean="0"/>
              <a:t>45</a:t>
            </a:fld>
            <a:endParaRPr lang="de-DE"/>
          </a:p>
        </p:txBody>
      </p:sp>
    </p:spTree>
    <p:extLst>
      <p:ext uri="{BB962C8B-B14F-4D97-AF65-F5344CB8AC3E}">
        <p14:creationId xmlns:p14="http://schemas.microsoft.com/office/powerpoint/2010/main" val="16356116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8330E7-2FED-9240-B43B-791B2DA812C7}"/>
              </a:ext>
            </a:extLst>
          </p:cNvPr>
          <p:cNvSpPr>
            <a:spLocks noGrp="1"/>
          </p:cNvSpPr>
          <p:nvPr>
            <p:ph type="title"/>
          </p:nvPr>
        </p:nvSpPr>
        <p:spPr>
          <a:xfrm>
            <a:off x="457200" y="1124744"/>
            <a:ext cx="8229600" cy="360040"/>
          </a:xfrm>
        </p:spPr>
        <p:txBody>
          <a:bodyPr anchor="ctr">
            <a:noAutofit/>
          </a:bodyPr>
          <a:lstStyle/>
          <a:p>
            <a:pPr>
              <a:lnSpc>
                <a:spcPct val="90000"/>
              </a:lnSpc>
            </a:pPr>
            <a:r>
              <a:rPr lang="de-DE" sz="2400" b="1" dirty="0"/>
              <a:t>Schulinterne Lehrpläne</a:t>
            </a:r>
          </a:p>
        </p:txBody>
      </p:sp>
      <p:sp>
        <p:nvSpPr>
          <p:cNvPr id="5" name="Fußzeilenplatzhalter 4">
            <a:extLst>
              <a:ext uri="{FF2B5EF4-FFF2-40B4-BE49-F238E27FC236}">
                <a16:creationId xmlns:a16="http://schemas.microsoft.com/office/drawing/2014/main" id="{24CFB3B0-16DD-241E-0DEA-286F84E3B2F4}"/>
              </a:ext>
            </a:extLst>
          </p:cNvPr>
          <p:cNvSpPr>
            <a:spLocks noGrp="1"/>
          </p:cNvSpPr>
          <p:nvPr>
            <p:ph type="ftr" sz="quarter" idx="11"/>
          </p:nvPr>
        </p:nvSpPr>
        <p:spPr>
          <a:xfrm>
            <a:off x="3419872" y="6356350"/>
            <a:ext cx="2952328" cy="365125"/>
          </a:xfrm>
        </p:spPr>
        <p:txBody>
          <a:bodyPr anchor="ctr">
            <a:normAutofit/>
          </a:bodyPr>
          <a:lstStyle/>
          <a:p>
            <a:pPr>
              <a:lnSpc>
                <a:spcPct val="90000"/>
              </a:lnSpc>
              <a:spcAft>
                <a:spcPts val="600"/>
              </a:spcAft>
            </a:pPr>
            <a:r>
              <a:rPr lang="de-DE" sz="900"/>
              <a:t>Unterrichtsvorgabe für das Fach DGS</a:t>
            </a:r>
          </a:p>
        </p:txBody>
      </p:sp>
      <p:sp>
        <p:nvSpPr>
          <p:cNvPr id="4" name="Foliennummernplatzhalter 3">
            <a:extLst>
              <a:ext uri="{FF2B5EF4-FFF2-40B4-BE49-F238E27FC236}">
                <a16:creationId xmlns:a16="http://schemas.microsoft.com/office/drawing/2014/main" id="{0D02539A-56B8-8604-7767-E6EF95C832D1}"/>
              </a:ext>
            </a:extLst>
          </p:cNvPr>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46</a:t>
            </a:fld>
            <a:endParaRPr lang="de-DE"/>
          </a:p>
        </p:txBody>
      </p:sp>
      <p:graphicFrame>
        <p:nvGraphicFramePr>
          <p:cNvPr id="9" name="Inhaltsplatzhalter 2">
            <a:extLst>
              <a:ext uri="{FF2B5EF4-FFF2-40B4-BE49-F238E27FC236}">
                <a16:creationId xmlns:a16="http://schemas.microsoft.com/office/drawing/2014/main" id="{C93C4C01-8E90-36AA-0E3A-8E5EED72334A}"/>
              </a:ext>
            </a:extLst>
          </p:cNvPr>
          <p:cNvGraphicFramePr>
            <a:graphicFrameLocks noGrp="1"/>
          </p:cNvGraphicFramePr>
          <p:nvPr>
            <p:ph idx="1"/>
            <p:extLst>
              <p:ext uri="{D42A27DB-BD31-4B8C-83A1-F6EECF244321}">
                <p14:modId xmlns:p14="http://schemas.microsoft.com/office/powerpoint/2010/main" val="2353737516"/>
              </p:ext>
            </p:extLst>
          </p:nvPr>
        </p:nvGraphicFramePr>
        <p:xfrm>
          <a:off x="457200" y="1628800"/>
          <a:ext cx="8435280" cy="4464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54563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8330E7-2FED-9240-B43B-791B2DA812C7}"/>
              </a:ext>
            </a:extLst>
          </p:cNvPr>
          <p:cNvSpPr>
            <a:spLocks noGrp="1"/>
          </p:cNvSpPr>
          <p:nvPr>
            <p:ph type="title"/>
          </p:nvPr>
        </p:nvSpPr>
        <p:spPr>
          <a:xfrm>
            <a:off x="395536" y="1124744"/>
            <a:ext cx="8291264" cy="360040"/>
          </a:xfrm>
        </p:spPr>
        <p:txBody>
          <a:bodyPr/>
          <a:lstStyle/>
          <a:p>
            <a:r>
              <a:rPr lang="de-DE" sz="2400" b="1" dirty="0"/>
              <a:t>Implementation und Umsetzung - UNTERSTÜTZUNGSANGEBOTE</a:t>
            </a:r>
          </a:p>
        </p:txBody>
      </p:sp>
      <p:sp>
        <p:nvSpPr>
          <p:cNvPr id="3" name="Inhaltsplatzhalter 2">
            <a:extLst>
              <a:ext uri="{FF2B5EF4-FFF2-40B4-BE49-F238E27FC236}">
                <a16:creationId xmlns:a16="http://schemas.microsoft.com/office/drawing/2014/main" id="{C5220460-9AF9-EB40-9934-3D9213581DA9}"/>
              </a:ext>
            </a:extLst>
          </p:cNvPr>
          <p:cNvSpPr>
            <a:spLocks noGrp="1"/>
          </p:cNvSpPr>
          <p:nvPr>
            <p:ph idx="1"/>
          </p:nvPr>
        </p:nvSpPr>
        <p:spPr>
          <a:xfrm>
            <a:off x="323528" y="1628800"/>
            <a:ext cx="8496944" cy="4205064"/>
          </a:xfrm>
        </p:spPr>
        <p:txBody>
          <a:bodyPr>
            <a:normAutofit fontScale="77500" lnSpcReduction="20000"/>
          </a:bodyPr>
          <a:lstStyle/>
          <a:p>
            <a:pPr>
              <a:spcBef>
                <a:spcPts val="1200"/>
              </a:spcBef>
            </a:pPr>
            <a:r>
              <a:rPr lang="de-DE" sz="3400" dirty="0"/>
              <a:t>Ein </a:t>
            </a:r>
            <a:r>
              <a:rPr lang="de-DE" sz="3400" b="1" dirty="0"/>
              <a:t>Schulinterner Lehrplan </a:t>
            </a:r>
            <a:r>
              <a:rPr lang="de-DE" sz="3400" dirty="0"/>
              <a:t>enthält Angaben</a:t>
            </a:r>
          </a:p>
          <a:p>
            <a:pPr lvl="1"/>
            <a:r>
              <a:rPr lang="de-DE" sz="3400" dirty="0"/>
              <a:t>zu möglichen Unterrichtsvorhaben in einer sinnvollen Abfolge für alle Niveaustufen,</a:t>
            </a:r>
          </a:p>
          <a:p>
            <a:pPr lvl="1"/>
            <a:r>
              <a:rPr lang="de-DE" sz="3400" dirty="0"/>
              <a:t>zu Bezügen zur Unterrichtsvorgabe (z.B. Kompetenz-bereiche bzw. fachliche  Konkretisierungen),</a:t>
            </a:r>
          </a:p>
          <a:p>
            <a:pPr lvl="1"/>
            <a:r>
              <a:rPr lang="de-DE" sz="3400" dirty="0"/>
              <a:t>zu Schwerpunktsetzungen der Kompetenzentwicklung, für die sich das UV besonders eignet,</a:t>
            </a:r>
          </a:p>
          <a:p>
            <a:pPr lvl="1"/>
            <a:r>
              <a:rPr lang="de-DE" sz="3400" dirty="0"/>
              <a:t>zu Möglichkeiten fächerübergreifender Vernetzungen und Synergien,</a:t>
            </a:r>
          </a:p>
          <a:p>
            <a:pPr lvl="1"/>
            <a:r>
              <a:rPr lang="de-DE" sz="3400" dirty="0"/>
              <a:t>zu sinnvollen didaktischen Absprachen innerhalb der Fachkonferenz/-gruppe.</a:t>
            </a:r>
          </a:p>
          <a:p>
            <a:pPr marL="0" indent="0">
              <a:buNone/>
            </a:pPr>
            <a:endParaRPr lang="de-DE" dirty="0"/>
          </a:p>
        </p:txBody>
      </p:sp>
      <p:sp>
        <p:nvSpPr>
          <p:cNvPr id="5" name="Fußzeilenplatzhalter 4">
            <a:extLst>
              <a:ext uri="{FF2B5EF4-FFF2-40B4-BE49-F238E27FC236}">
                <a16:creationId xmlns:a16="http://schemas.microsoft.com/office/drawing/2014/main" id="{08D2DF8F-D06A-3246-817B-261BE2D08FB8}"/>
              </a:ext>
            </a:extLst>
          </p:cNvPr>
          <p:cNvSpPr>
            <a:spLocks noGrp="1"/>
          </p:cNvSpPr>
          <p:nvPr>
            <p:ph type="ftr" sz="quarter" idx="11"/>
          </p:nvPr>
        </p:nvSpPr>
        <p:spPr/>
        <p:txBody>
          <a:bodyPr/>
          <a:lstStyle/>
          <a:p>
            <a:r>
              <a:rPr lang="de-DE"/>
              <a:t>Unterrichtsvorgabe für das Fach DGS</a:t>
            </a:r>
            <a:endParaRPr lang="de-DE" dirty="0"/>
          </a:p>
        </p:txBody>
      </p:sp>
      <p:sp>
        <p:nvSpPr>
          <p:cNvPr id="6" name="Foliennummernplatzhalter 5">
            <a:extLst>
              <a:ext uri="{FF2B5EF4-FFF2-40B4-BE49-F238E27FC236}">
                <a16:creationId xmlns:a16="http://schemas.microsoft.com/office/drawing/2014/main" id="{E9F23F56-EDA9-9146-A5C0-F96A1B006EE4}"/>
              </a:ext>
            </a:extLst>
          </p:cNvPr>
          <p:cNvSpPr>
            <a:spLocks noGrp="1"/>
          </p:cNvSpPr>
          <p:nvPr>
            <p:ph type="sldNum" sz="quarter" idx="12"/>
          </p:nvPr>
        </p:nvSpPr>
        <p:spPr/>
        <p:txBody>
          <a:bodyPr/>
          <a:lstStyle/>
          <a:p>
            <a:fld id="{512A4277-7E7A-4AAF-BFC7-47646BF5CD0C}" type="slidenum">
              <a:rPr lang="de-DE" smtClean="0"/>
              <a:t>47</a:t>
            </a:fld>
            <a:endParaRPr lang="de-DE"/>
          </a:p>
        </p:txBody>
      </p:sp>
    </p:spTree>
    <p:extLst>
      <p:ext uri="{BB962C8B-B14F-4D97-AF65-F5344CB8AC3E}">
        <p14:creationId xmlns:p14="http://schemas.microsoft.com/office/powerpoint/2010/main" val="4284633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EF9747-424B-1D47-8C18-363169B25A6A}"/>
              </a:ext>
            </a:extLst>
          </p:cNvPr>
          <p:cNvSpPr>
            <a:spLocks noGrp="1"/>
          </p:cNvSpPr>
          <p:nvPr>
            <p:ph type="title"/>
          </p:nvPr>
        </p:nvSpPr>
        <p:spPr/>
        <p:txBody>
          <a:bodyPr/>
          <a:lstStyle/>
          <a:p>
            <a:r>
              <a:rPr lang="de-DE" sz="2400" b="1" dirty="0"/>
              <a:t>Gliederung des schulinternen Lehrplans </a:t>
            </a:r>
          </a:p>
        </p:txBody>
      </p:sp>
      <p:sp>
        <p:nvSpPr>
          <p:cNvPr id="6" name="Foliennummernplatzhalter 5">
            <a:extLst>
              <a:ext uri="{FF2B5EF4-FFF2-40B4-BE49-F238E27FC236}">
                <a16:creationId xmlns:a16="http://schemas.microsoft.com/office/drawing/2014/main" id="{6CB1C89B-3483-3440-9BA5-66034336F351}"/>
              </a:ext>
            </a:extLst>
          </p:cNvPr>
          <p:cNvSpPr>
            <a:spLocks noGrp="1"/>
          </p:cNvSpPr>
          <p:nvPr>
            <p:ph type="sldNum" sz="quarter" idx="12"/>
          </p:nvPr>
        </p:nvSpPr>
        <p:spPr/>
        <p:txBody>
          <a:bodyPr/>
          <a:lstStyle/>
          <a:p>
            <a:fld id="{512A4277-7E7A-4AAF-BFC7-47646BF5CD0C}" type="slidenum">
              <a:rPr lang="de-DE" smtClean="0"/>
              <a:t>48</a:t>
            </a:fld>
            <a:endParaRPr lang="de-DE"/>
          </a:p>
        </p:txBody>
      </p:sp>
      <p:sp>
        <p:nvSpPr>
          <p:cNvPr id="9" name="Inhaltsplatzhalter 2">
            <a:extLst>
              <a:ext uri="{FF2B5EF4-FFF2-40B4-BE49-F238E27FC236}">
                <a16:creationId xmlns:a16="http://schemas.microsoft.com/office/drawing/2014/main" id="{8B8A3032-F31A-124D-AA79-6C3891DEC2EA}"/>
              </a:ext>
            </a:extLst>
          </p:cNvPr>
          <p:cNvSpPr txBox="1">
            <a:spLocks/>
          </p:cNvSpPr>
          <p:nvPr/>
        </p:nvSpPr>
        <p:spPr>
          <a:xfrm>
            <a:off x="457200" y="1556792"/>
            <a:ext cx="8229600" cy="4320480"/>
          </a:xfrm>
          <a:prstGeom prst="rect">
            <a:avLst/>
          </a:prstGeom>
          <a:solidFill>
            <a:schemeClr val="bg1"/>
          </a:solidFill>
          <a:effectLst/>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defTabSz="536575">
              <a:buNone/>
            </a:pPr>
            <a:endParaRPr lang="de-DE" sz="2400" b="1" dirty="0"/>
          </a:p>
        </p:txBody>
      </p:sp>
      <p:pic>
        <p:nvPicPr>
          <p:cNvPr id="5" name="Grafik 4">
            <a:extLst>
              <a:ext uri="{FF2B5EF4-FFF2-40B4-BE49-F238E27FC236}">
                <a16:creationId xmlns:a16="http://schemas.microsoft.com/office/drawing/2014/main" id="{7B8E6898-E36B-B516-E5B2-B123F8297C3C}"/>
              </a:ext>
            </a:extLst>
          </p:cNvPr>
          <p:cNvPicPr>
            <a:picLocks noChangeAspect="1"/>
          </p:cNvPicPr>
          <p:nvPr/>
        </p:nvPicPr>
        <p:blipFill>
          <a:blip r:embed="rId3"/>
          <a:stretch>
            <a:fillRect/>
          </a:stretch>
        </p:blipFill>
        <p:spPr>
          <a:xfrm>
            <a:off x="1557740" y="1700809"/>
            <a:ext cx="6038595" cy="4207484"/>
          </a:xfrm>
          <a:prstGeom prst="rect">
            <a:avLst/>
          </a:prstGeom>
        </p:spPr>
      </p:pic>
      <p:sp>
        <p:nvSpPr>
          <p:cNvPr id="3" name="Fußzeilenplatzhalter 2"/>
          <p:cNvSpPr>
            <a:spLocks noGrp="1"/>
          </p:cNvSpPr>
          <p:nvPr>
            <p:ph type="ftr" sz="quarter" idx="11"/>
          </p:nvPr>
        </p:nvSpPr>
        <p:spPr/>
        <p:txBody>
          <a:bodyPr/>
          <a:lstStyle/>
          <a:p>
            <a:r>
              <a:rPr lang="de-DE" smtClean="0"/>
              <a:t>Unterrichtsvorgabe für das Fach DGS</a:t>
            </a:r>
            <a:endParaRPr lang="de-DE"/>
          </a:p>
        </p:txBody>
      </p:sp>
    </p:spTree>
    <p:extLst>
      <p:ext uri="{BB962C8B-B14F-4D97-AF65-F5344CB8AC3E}">
        <p14:creationId xmlns:p14="http://schemas.microsoft.com/office/powerpoint/2010/main" val="26732800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8330E7-2FED-9240-B43B-791B2DA812C7}"/>
              </a:ext>
            </a:extLst>
          </p:cNvPr>
          <p:cNvSpPr>
            <a:spLocks noGrp="1"/>
          </p:cNvSpPr>
          <p:nvPr>
            <p:ph type="title"/>
          </p:nvPr>
        </p:nvSpPr>
        <p:spPr>
          <a:xfrm>
            <a:off x="395536" y="1124744"/>
            <a:ext cx="8291264" cy="360040"/>
          </a:xfrm>
        </p:spPr>
        <p:txBody>
          <a:bodyPr/>
          <a:lstStyle/>
          <a:p>
            <a:r>
              <a:rPr lang="de-DE" sz="2400" b="1" dirty="0"/>
              <a:t>Implementation und Umsetzung - UNTERSTÜTZUNGSANGEBOTE</a:t>
            </a:r>
          </a:p>
        </p:txBody>
      </p:sp>
      <p:sp>
        <p:nvSpPr>
          <p:cNvPr id="3" name="Inhaltsplatzhalter 2">
            <a:extLst>
              <a:ext uri="{FF2B5EF4-FFF2-40B4-BE49-F238E27FC236}">
                <a16:creationId xmlns:a16="http://schemas.microsoft.com/office/drawing/2014/main" id="{C5220460-9AF9-EB40-9934-3D9213581DA9}"/>
              </a:ext>
            </a:extLst>
          </p:cNvPr>
          <p:cNvSpPr>
            <a:spLocks noGrp="1"/>
          </p:cNvSpPr>
          <p:nvPr>
            <p:ph idx="1"/>
          </p:nvPr>
        </p:nvSpPr>
        <p:spPr>
          <a:xfrm>
            <a:off x="323528" y="1628800"/>
            <a:ext cx="8496944" cy="4205064"/>
          </a:xfrm>
        </p:spPr>
        <p:txBody>
          <a:bodyPr>
            <a:normAutofit/>
          </a:bodyPr>
          <a:lstStyle/>
          <a:p>
            <a:pPr>
              <a:spcBef>
                <a:spcPts val="1200"/>
              </a:spcBef>
            </a:pPr>
            <a:endParaRPr lang="de-DE" sz="3400" dirty="0"/>
          </a:p>
          <a:p>
            <a:pPr>
              <a:spcBef>
                <a:spcPts val="1200"/>
              </a:spcBef>
            </a:pPr>
            <a:r>
              <a:rPr lang="de-DE" sz="3400" dirty="0"/>
              <a:t>Beispielgebende Lernaufgaben zu ausgewählten Schwerpunkten der Kompetenzbereiche für jede Niveaustufe.</a:t>
            </a:r>
          </a:p>
          <a:p>
            <a:pPr marL="0" indent="0">
              <a:buNone/>
            </a:pPr>
            <a:endParaRPr lang="de-DE" dirty="0"/>
          </a:p>
        </p:txBody>
      </p:sp>
      <p:sp>
        <p:nvSpPr>
          <p:cNvPr id="5" name="Fußzeilenplatzhalter 4">
            <a:extLst>
              <a:ext uri="{FF2B5EF4-FFF2-40B4-BE49-F238E27FC236}">
                <a16:creationId xmlns:a16="http://schemas.microsoft.com/office/drawing/2014/main" id="{08D2DF8F-D06A-3246-817B-261BE2D08FB8}"/>
              </a:ext>
            </a:extLst>
          </p:cNvPr>
          <p:cNvSpPr>
            <a:spLocks noGrp="1"/>
          </p:cNvSpPr>
          <p:nvPr>
            <p:ph type="ftr" sz="quarter" idx="11"/>
          </p:nvPr>
        </p:nvSpPr>
        <p:spPr/>
        <p:txBody>
          <a:bodyPr/>
          <a:lstStyle/>
          <a:p>
            <a:r>
              <a:rPr lang="de-DE"/>
              <a:t>Unterrichtsvorgabe für das Fach DGS</a:t>
            </a:r>
            <a:endParaRPr lang="de-DE" dirty="0"/>
          </a:p>
        </p:txBody>
      </p:sp>
      <p:sp>
        <p:nvSpPr>
          <p:cNvPr id="6" name="Foliennummernplatzhalter 5">
            <a:extLst>
              <a:ext uri="{FF2B5EF4-FFF2-40B4-BE49-F238E27FC236}">
                <a16:creationId xmlns:a16="http://schemas.microsoft.com/office/drawing/2014/main" id="{E9F23F56-EDA9-9146-A5C0-F96A1B006EE4}"/>
              </a:ext>
            </a:extLst>
          </p:cNvPr>
          <p:cNvSpPr>
            <a:spLocks noGrp="1"/>
          </p:cNvSpPr>
          <p:nvPr>
            <p:ph type="sldNum" sz="quarter" idx="12"/>
          </p:nvPr>
        </p:nvSpPr>
        <p:spPr/>
        <p:txBody>
          <a:bodyPr/>
          <a:lstStyle/>
          <a:p>
            <a:fld id="{512A4277-7E7A-4AAF-BFC7-47646BF5CD0C}" type="slidenum">
              <a:rPr lang="de-DE" smtClean="0"/>
              <a:t>49</a:t>
            </a:fld>
            <a:endParaRPr lang="de-DE"/>
          </a:p>
        </p:txBody>
      </p:sp>
    </p:spTree>
    <p:extLst>
      <p:ext uri="{BB962C8B-B14F-4D97-AF65-F5344CB8AC3E}">
        <p14:creationId xmlns:p14="http://schemas.microsoft.com/office/powerpoint/2010/main" val="72343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9552" y="1628800"/>
            <a:ext cx="8075240" cy="4392488"/>
          </a:xfrm>
        </p:spPr>
        <p:txBody>
          <a:bodyPr>
            <a:normAutofit/>
          </a:bodyPr>
          <a:lstStyle/>
          <a:p>
            <a:pPr marL="0" indent="0">
              <a:spcBef>
                <a:spcPts val="580"/>
              </a:spcBef>
              <a:buNone/>
            </a:pPr>
            <a:r>
              <a:rPr lang="de-DE" b="1" dirty="0"/>
              <a:t>Zielsetzung:</a:t>
            </a:r>
          </a:p>
          <a:p>
            <a:pPr>
              <a:spcBef>
                <a:spcPts val="580"/>
              </a:spcBef>
            </a:pPr>
            <a:r>
              <a:rPr lang="de-DE" dirty="0"/>
              <a:t>Fachliche Grundlagen für ein Fach DGS.</a:t>
            </a:r>
          </a:p>
          <a:p>
            <a:pPr>
              <a:spcBef>
                <a:spcPts val="580"/>
              </a:spcBef>
            </a:pPr>
            <a:r>
              <a:rPr lang="de-DE" dirty="0"/>
              <a:t>Grundlegung einer bimodal-mehrsprachigen Kommunikationskompetenz. </a:t>
            </a:r>
          </a:p>
          <a:p>
            <a:pPr>
              <a:spcBef>
                <a:spcPts val="580"/>
              </a:spcBef>
            </a:pPr>
            <a:r>
              <a:rPr lang="de-DE" dirty="0"/>
              <a:t>Unterstützung selbstständiger sowie aktiver Teilhabe und Partizipation der Schülerinnen und Schüler.</a:t>
            </a:r>
          </a:p>
          <a:p>
            <a:pPr>
              <a:spcBef>
                <a:spcPts val="580"/>
              </a:spcBef>
            </a:pPr>
            <a:endParaRPr lang="de-DE" dirty="0"/>
          </a:p>
          <a:p>
            <a:pPr marL="0" indent="0">
              <a:spcBef>
                <a:spcPts val="580"/>
              </a:spcBef>
              <a:buNone/>
            </a:pPr>
            <a:endParaRPr lang="de-DE" dirty="0"/>
          </a:p>
        </p:txBody>
      </p:sp>
      <p:sp>
        <p:nvSpPr>
          <p:cNvPr id="5" name="Fußzeilenplatzhalter 4"/>
          <p:cNvSpPr>
            <a:spLocks noGrp="1"/>
          </p:cNvSpPr>
          <p:nvPr>
            <p:ph type="ftr" sz="quarter" idx="11"/>
          </p:nvPr>
        </p:nvSpPr>
        <p:spPr/>
        <p:txBody>
          <a:bodyPr/>
          <a:lstStyle/>
          <a:p>
            <a:r>
              <a:rPr lang="de-DE"/>
              <a:t>Unterrichtsvorgabe für das Fach DGS</a:t>
            </a:r>
            <a:endParaRPr lang="de-DE" dirty="0"/>
          </a:p>
        </p:txBody>
      </p:sp>
      <p:sp>
        <p:nvSpPr>
          <p:cNvPr id="6" name="Foliennummernplatzhalter 5"/>
          <p:cNvSpPr>
            <a:spLocks noGrp="1"/>
          </p:cNvSpPr>
          <p:nvPr>
            <p:ph type="sldNum" sz="quarter" idx="12"/>
          </p:nvPr>
        </p:nvSpPr>
        <p:spPr/>
        <p:txBody>
          <a:bodyPr/>
          <a:lstStyle/>
          <a:p>
            <a:fld id="{512A4277-7E7A-4AAF-BFC7-47646BF5CD0C}" type="slidenum">
              <a:rPr lang="de-DE" smtClean="0"/>
              <a:t>5</a:t>
            </a:fld>
            <a:endParaRPr lang="de-DE"/>
          </a:p>
        </p:txBody>
      </p:sp>
      <p:sp>
        <p:nvSpPr>
          <p:cNvPr id="8" name="Titel 7">
            <a:extLst>
              <a:ext uri="{FF2B5EF4-FFF2-40B4-BE49-F238E27FC236}">
                <a16:creationId xmlns:a16="http://schemas.microsoft.com/office/drawing/2014/main" id="{01B14566-ABE6-E60D-C87B-EEA6C6528B8B}"/>
              </a:ext>
            </a:extLst>
          </p:cNvPr>
          <p:cNvSpPr>
            <a:spLocks noGrp="1"/>
          </p:cNvSpPr>
          <p:nvPr>
            <p:ph type="title"/>
          </p:nvPr>
        </p:nvSpPr>
        <p:spPr/>
        <p:txBody>
          <a:bodyPr/>
          <a:lstStyle/>
          <a:p>
            <a:r>
              <a:rPr lang="de-DE" sz="2400" b="1" dirty="0"/>
              <a:t>Entwicklung der Unterrichtsvorgabe</a:t>
            </a:r>
          </a:p>
        </p:txBody>
      </p:sp>
    </p:spTree>
    <p:extLst>
      <p:ext uri="{BB962C8B-B14F-4D97-AF65-F5344CB8AC3E}">
        <p14:creationId xmlns:p14="http://schemas.microsoft.com/office/powerpoint/2010/main" val="30565784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anchor="ctr">
            <a:noAutofit/>
          </a:bodyPr>
          <a:lstStyle/>
          <a:p>
            <a:pPr>
              <a:lnSpc>
                <a:spcPct val="90000"/>
              </a:lnSpc>
            </a:pPr>
            <a:r>
              <a:rPr lang="de-DE" sz="2400" b="1" dirty="0"/>
              <a:t>Lehrplannavigator - UNTERSTÜTZUNGSANGEBOTE</a:t>
            </a:r>
          </a:p>
        </p:txBody>
      </p:sp>
      <p:pic>
        <p:nvPicPr>
          <p:cNvPr id="5" name="Grafik 4">
            <a:extLst>
              <a:ext uri="{FF2B5EF4-FFF2-40B4-BE49-F238E27FC236}">
                <a16:creationId xmlns:a16="http://schemas.microsoft.com/office/drawing/2014/main" id="{22D2D2BB-F0F3-A4A2-4D76-14A3F3E400D1}"/>
              </a:ext>
            </a:extLst>
          </p:cNvPr>
          <p:cNvPicPr>
            <a:picLocks noChangeAspect="1"/>
          </p:cNvPicPr>
          <p:nvPr/>
        </p:nvPicPr>
        <p:blipFill>
          <a:blip r:embed="rId3"/>
          <a:stretch>
            <a:fillRect/>
          </a:stretch>
        </p:blipFill>
        <p:spPr>
          <a:xfrm>
            <a:off x="1410298" y="1700808"/>
            <a:ext cx="6323403" cy="4205064"/>
          </a:xfrm>
          <a:prstGeom prst="rect">
            <a:avLst/>
          </a:prstGeom>
          <a:noFill/>
        </p:spPr>
      </p:pic>
      <p:sp>
        <p:nvSpPr>
          <p:cNvPr id="4" name="Fußzeilenplatzhalter 3">
            <a:extLst>
              <a:ext uri="{FF2B5EF4-FFF2-40B4-BE49-F238E27FC236}">
                <a16:creationId xmlns:a16="http://schemas.microsoft.com/office/drawing/2014/main" id="{25B77BCA-0C6D-5942-A636-BEE0EBD33889}"/>
              </a:ext>
            </a:extLst>
          </p:cNvPr>
          <p:cNvSpPr>
            <a:spLocks noGrp="1"/>
          </p:cNvSpPr>
          <p:nvPr>
            <p:ph type="ftr" sz="quarter" idx="11"/>
          </p:nvPr>
        </p:nvSpPr>
        <p:spPr>
          <a:xfrm>
            <a:off x="3419872" y="6356350"/>
            <a:ext cx="2952328" cy="365125"/>
          </a:xfrm>
        </p:spPr>
        <p:txBody>
          <a:bodyPr anchor="ctr">
            <a:normAutofit/>
          </a:bodyPr>
          <a:lstStyle/>
          <a:p>
            <a:pPr>
              <a:spcAft>
                <a:spcPts val="600"/>
              </a:spcAft>
            </a:pPr>
            <a:r>
              <a:rPr lang="de-DE"/>
              <a:t>Unterrichtsvorgabe für das Fach DGS</a:t>
            </a:r>
          </a:p>
        </p:txBody>
      </p:sp>
      <p:sp>
        <p:nvSpPr>
          <p:cNvPr id="6" name="Foliennummernplatzhalter 5">
            <a:extLst>
              <a:ext uri="{FF2B5EF4-FFF2-40B4-BE49-F238E27FC236}">
                <a16:creationId xmlns:a16="http://schemas.microsoft.com/office/drawing/2014/main" id="{D5E0577A-C720-B14C-A0A1-E61A0041436F}"/>
              </a:ext>
            </a:extLst>
          </p:cNvPr>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50</a:t>
            </a:fld>
            <a:endParaRPr lang="de-DE"/>
          </a:p>
        </p:txBody>
      </p:sp>
    </p:spTree>
    <p:extLst>
      <p:ext uri="{BB962C8B-B14F-4D97-AF65-F5344CB8AC3E}">
        <p14:creationId xmlns:p14="http://schemas.microsoft.com/office/powerpoint/2010/main" val="30093589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pPr marL="0" indent="0" algn="ctr">
              <a:buNone/>
            </a:pPr>
            <a:endParaRPr lang="de-DE" b="1" dirty="0"/>
          </a:p>
          <a:p>
            <a:pPr marL="0" indent="0" algn="ctr">
              <a:buNone/>
            </a:pPr>
            <a:r>
              <a:rPr lang="de-DE" sz="3600" b="1" dirty="0"/>
              <a:t>Herzlichen Dank für </a:t>
            </a:r>
            <a:r>
              <a:rPr lang="de-DE" sz="3600" b="1"/>
              <a:t>Ihre Aufmerksamkeit!</a:t>
            </a:r>
            <a:endParaRPr lang="de-DE" sz="3600" b="1" dirty="0"/>
          </a:p>
          <a:p>
            <a:pPr marL="0" indent="0" algn="ctr">
              <a:buNone/>
            </a:pPr>
            <a:endParaRPr lang="de-DE" sz="3600" b="1" dirty="0"/>
          </a:p>
        </p:txBody>
      </p:sp>
      <p:sp>
        <p:nvSpPr>
          <p:cNvPr id="5" name="Fußzeilenplatzhalter 4"/>
          <p:cNvSpPr>
            <a:spLocks noGrp="1"/>
          </p:cNvSpPr>
          <p:nvPr>
            <p:ph type="ftr" sz="quarter" idx="11"/>
          </p:nvPr>
        </p:nvSpPr>
        <p:spPr/>
        <p:txBody>
          <a:bodyPr/>
          <a:lstStyle/>
          <a:p>
            <a:r>
              <a:rPr lang="de-DE"/>
              <a:t>Unterrichtsvorgabe für das Fach DGS</a:t>
            </a:r>
            <a:endParaRPr lang="de-DE" dirty="0"/>
          </a:p>
        </p:txBody>
      </p:sp>
      <p:sp>
        <p:nvSpPr>
          <p:cNvPr id="6" name="Foliennummernplatzhalter 5"/>
          <p:cNvSpPr>
            <a:spLocks noGrp="1"/>
          </p:cNvSpPr>
          <p:nvPr>
            <p:ph type="sldNum" sz="quarter" idx="12"/>
          </p:nvPr>
        </p:nvSpPr>
        <p:spPr/>
        <p:txBody>
          <a:bodyPr/>
          <a:lstStyle/>
          <a:p>
            <a:fld id="{512A4277-7E7A-4AAF-BFC7-47646BF5CD0C}" type="slidenum">
              <a:rPr lang="de-DE" smtClean="0"/>
              <a:t>51</a:t>
            </a:fld>
            <a:endParaRPr lang="de-DE"/>
          </a:p>
        </p:txBody>
      </p:sp>
    </p:spTree>
    <p:extLst>
      <p:ext uri="{BB962C8B-B14F-4D97-AF65-F5344CB8AC3E}">
        <p14:creationId xmlns:p14="http://schemas.microsoft.com/office/powerpoint/2010/main" val="2452067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a:t>Funktion der Unterrichtsvorgabe</a:t>
            </a:r>
          </a:p>
        </p:txBody>
      </p:sp>
      <p:sp>
        <p:nvSpPr>
          <p:cNvPr id="3" name="Inhaltsplatzhalter 2"/>
          <p:cNvSpPr>
            <a:spLocks noGrp="1"/>
          </p:cNvSpPr>
          <p:nvPr>
            <p:ph idx="1"/>
          </p:nvPr>
        </p:nvSpPr>
        <p:spPr>
          <a:xfrm>
            <a:off x="539552" y="1628800"/>
            <a:ext cx="8075240" cy="4392488"/>
          </a:xfrm>
        </p:spPr>
        <p:txBody>
          <a:bodyPr>
            <a:normAutofit/>
          </a:bodyPr>
          <a:lstStyle/>
          <a:p>
            <a:pPr>
              <a:spcBef>
                <a:spcPts val="580"/>
              </a:spcBef>
            </a:pPr>
            <a:r>
              <a:rPr lang="de-DE" sz="2600" dirty="0"/>
              <a:t>Sicherung des Anspruchsniveaus im Hinblick auf das Fach DGS an </a:t>
            </a:r>
          </a:p>
          <a:p>
            <a:pPr lvl="1">
              <a:spcBef>
                <a:spcPts val="580"/>
              </a:spcBef>
            </a:pPr>
            <a:r>
              <a:rPr lang="de-DE" sz="2600" dirty="0"/>
              <a:t>Förderschulen mit dem sonderpädagogischen Förderschwerpunkt Hören und Kommunikation </a:t>
            </a:r>
          </a:p>
          <a:p>
            <a:pPr lvl="1">
              <a:spcBef>
                <a:spcPts val="580"/>
              </a:spcBef>
            </a:pPr>
            <a:r>
              <a:rPr lang="de-DE" sz="2600" dirty="0"/>
              <a:t>und entsprechenden Schwerpunktschulen.  </a:t>
            </a:r>
            <a:r>
              <a:rPr lang="de-DE" sz="1800" dirty="0"/>
              <a:t/>
            </a:r>
            <a:br>
              <a:rPr lang="de-DE" sz="1800" dirty="0"/>
            </a:br>
            <a:endParaRPr lang="de-DE" sz="1800" dirty="0"/>
          </a:p>
          <a:p>
            <a:pPr>
              <a:spcBef>
                <a:spcPts val="580"/>
              </a:spcBef>
            </a:pPr>
            <a:r>
              <a:rPr lang="de-DE" sz="2600" dirty="0"/>
              <a:t>Schaffung notwendiger Voraussetzungen zum Erwerb der DGS als Bildungssprache.</a:t>
            </a:r>
          </a:p>
        </p:txBody>
      </p:sp>
      <p:sp>
        <p:nvSpPr>
          <p:cNvPr id="5" name="Fußzeilenplatzhalter 4"/>
          <p:cNvSpPr>
            <a:spLocks noGrp="1"/>
          </p:cNvSpPr>
          <p:nvPr>
            <p:ph type="ftr" sz="quarter" idx="11"/>
          </p:nvPr>
        </p:nvSpPr>
        <p:spPr/>
        <p:txBody>
          <a:bodyPr/>
          <a:lstStyle/>
          <a:p>
            <a:r>
              <a:rPr lang="de-DE"/>
              <a:t>Unterrichtsvorgabe für das Fach DGS</a:t>
            </a:r>
            <a:endParaRPr lang="de-DE" dirty="0"/>
          </a:p>
        </p:txBody>
      </p:sp>
      <p:sp>
        <p:nvSpPr>
          <p:cNvPr id="6" name="Foliennummernplatzhalter 5"/>
          <p:cNvSpPr>
            <a:spLocks noGrp="1"/>
          </p:cNvSpPr>
          <p:nvPr>
            <p:ph type="sldNum" sz="quarter" idx="12"/>
          </p:nvPr>
        </p:nvSpPr>
        <p:spPr/>
        <p:txBody>
          <a:bodyPr/>
          <a:lstStyle/>
          <a:p>
            <a:fld id="{512A4277-7E7A-4AAF-BFC7-47646BF5CD0C}" type="slidenum">
              <a:rPr lang="de-DE" smtClean="0"/>
              <a:t>6</a:t>
            </a:fld>
            <a:endParaRPr lang="de-DE"/>
          </a:p>
        </p:txBody>
      </p:sp>
    </p:spTree>
    <p:extLst>
      <p:ext uri="{BB962C8B-B14F-4D97-AF65-F5344CB8AC3E}">
        <p14:creationId xmlns:p14="http://schemas.microsoft.com/office/powerpoint/2010/main" val="295613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a:latin typeface="Calibri" panose="020F0502020204030204" pitchFamily="34" charset="0"/>
                <a:ea typeface="Calibri" panose="020F0502020204030204" pitchFamily="34" charset="0"/>
                <a:cs typeface="Calibri" panose="020F0502020204030204" pitchFamily="34" charset="0"/>
              </a:rPr>
              <a:t>Grundlagen</a:t>
            </a:r>
          </a:p>
        </p:txBody>
      </p:sp>
      <p:sp>
        <p:nvSpPr>
          <p:cNvPr id="5" name="Fußzeilenplatzhalter 4"/>
          <p:cNvSpPr>
            <a:spLocks noGrp="1"/>
          </p:cNvSpPr>
          <p:nvPr>
            <p:ph type="ftr" sz="quarter" idx="11"/>
          </p:nvPr>
        </p:nvSpPr>
        <p:spPr/>
        <p:txBody>
          <a:bodyPr/>
          <a:lstStyle/>
          <a:p>
            <a:r>
              <a:rPr lang="de-DE"/>
              <a:t>Unterrichtsvorgabe für das Fach DGS</a:t>
            </a:r>
            <a:endParaRPr lang="de-DE" dirty="0"/>
          </a:p>
        </p:txBody>
      </p:sp>
      <p:sp>
        <p:nvSpPr>
          <p:cNvPr id="6" name="Foliennummernplatzhalter 5"/>
          <p:cNvSpPr>
            <a:spLocks noGrp="1"/>
          </p:cNvSpPr>
          <p:nvPr>
            <p:ph type="sldNum" sz="quarter" idx="12"/>
          </p:nvPr>
        </p:nvSpPr>
        <p:spPr/>
        <p:txBody>
          <a:bodyPr/>
          <a:lstStyle/>
          <a:p>
            <a:fld id="{512A4277-7E7A-4AAF-BFC7-47646BF5CD0C}" type="slidenum">
              <a:rPr lang="de-DE" smtClean="0"/>
              <a:t>7</a:t>
            </a:fld>
            <a:endParaRPr lang="de-DE"/>
          </a:p>
        </p:txBody>
      </p:sp>
      <p:sp>
        <p:nvSpPr>
          <p:cNvPr id="12" name="Inhaltsplatzhalter 11">
            <a:extLst>
              <a:ext uri="{FF2B5EF4-FFF2-40B4-BE49-F238E27FC236}">
                <a16:creationId xmlns:a16="http://schemas.microsoft.com/office/drawing/2014/main" id="{FC4A1B2F-E13D-0F79-708E-82252FD7A8E7}"/>
              </a:ext>
            </a:extLst>
          </p:cNvPr>
          <p:cNvSpPr>
            <a:spLocks noGrp="1"/>
          </p:cNvSpPr>
          <p:nvPr>
            <p:ph idx="1"/>
          </p:nvPr>
        </p:nvSpPr>
        <p:spPr/>
        <p:txBody>
          <a:bodyPr>
            <a:normAutofit/>
          </a:bodyPr>
          <a:lstStyle/>
          <a:p>
            <a:r>
              <a:rPr lang="de-DE" sz="2600" dirty="0"/>
              <a:t>DGS ermöglicht einen Zugang zu sprachlicher Vielfalt und Weltaneignung. </a:t>
            </a:r>
            <a:br>
              <a:rPr lang="de-DE" sz="2600" dirty="0"/>
            </a:br>
            <a:endParaRPr lang="de-DE" sz="2600" dirty="0"/>
          </a:p>
          <a:p>
            <a:r>
              <a:rPr lang="de-DE" sz="2600" dirty="0"/>
              <a:t>Sie bildet für Schülerinnen und Schüler eine wichtige Basis für eine erfolgreiche Unterrichts- und Schulpraxis.</a:t>
            </a:r>
            <a:br>
              <a:rPr lang="de-DE" sz="2600" dirty="0"/>
            </a:br>
            <a:endParaRPr lang="de-DE" sz="2600" dirty="0"/>
          </a:p>
          <a:p>
            <a:r>
              <a:rPr lang="de-DE" sz="2600" dirty="0"/>
              <a:t>DGS kann Schülerinnen und Schüler unterstützen, ihre individuelle Lebenswirklichkeit wahrzunehmen, zu reflektieren und ein stabiles Selbstbild auszubilden.</a:t>
            </a:r>
          </a:p>
        </p:txBody>
      </p:sp>
    </p:spTree>
    <p:extLst>
      <p:ext uri="{BB962C8B-B14F-4D97-AF65-F5344CB8AC3E}">
        <p14:creationId xmlns:p14="http://schemas.microsoft.com/office/powerpoint/2010/main" val="431350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229600" cy="360040"/>
          </a:xfrm>
        </p:spPr>
        <p:txBody>
          <a:bodyPr anchor="ctr">
            <a:noAutofit/>
          </a:bodyPr>
          <a:lstStyle/>
          <a:p>
            <a:pPr>
              <a:lnSpc>
                <a:spcPct val="90000"/>
              </a:lnSpc>
            </a:pPr>
            <a:r>
              <a:rPr lang="de-DE" sz="2400" b="1" dirty="0"/>
              <a:t>Grundlagen</a:t>
            </a:r>
          </a:p>
        </p:txBody>
      </p:sp>
      <p:sp>
        <p:nvSpPr>
          <p:cNvPr id="8" name="Inhaltsplatzhalter 7">
            <a:extLst>
              <a:ext uri="{FF2B5EF4-FFF2-40B4-BE49-F238E27FC236}">
                <a16:creationId xmlns:a16="http://schemas.microsoft.com/office/drawing/2014/main" id="{F176ED49-1F84-25CF-94B1-D49E90581C25}"/>
              </a:ext>
            </a:extLst>
          </p:cNvPr>
          <p:cNvSpPr>
            <a:spLocks noGrp="1"/>
          </p:cNvSpPr>
          <p:nvPr>
            <p:ph idx="1"/>
          </p:nvPr>
        </p:nvSpPr>
        <p:spPr>
          <a:xfrm>
            <a:off x="457200" y="1700808"/>
            <a:ext cx="8229600" cy="4205064"/>
          </a:xfrm>
        </p:spPr>
        <p:txBody>
          <a:bodyPr>
            <a:normAutofit/>
          </a:bodyPr>
          <a:lstStyle/>
          <a:p>
            <a:pPr marL="0" indent="0">
              <a:lnSpc>
                <a:spcPct val="90000"/>
              </a:lnSpc>
              <a:buNone/>
            </a:pPr>
            <a:r>
              <a:rPr lang="de-DE" sz="2600" dirty="0">
                <a:effectLst/>
              </a:rPr>
              <a:t>„Die Schülerinnen und Schüler erwerben durch DGS gebärdensprachliche Handlungskompetenzen, die ihre volle und gleichberechtigte Teilhabe an Bildung und Gesellschaft sichern sowie durch Partizipation ihre persönliche Entfaltung ermöglichen. Kompetenzen in DGS sichern für Schülerinnen und Schüler mit Bedarf an sonder-pädagogischer Unterstützung im Förderschwerpunkt Hören und Kommunikation eine entwicklungsadäquate Kompetenzerweiterung schulischer Bildung und damit eine Basis zur Entwicklung von Zukunftsperspektiven, bezogen auf die gesamte Bildungsbiografie.“</a:t>
            </a:r>
          </a:p>
        </p:txBody>
      </p:sp>
      <p:sp>
        <p:nvSpPr>
          <p:cNvPr id="5" name="Fußzeilenplatzhalter 4"/>
          <p:cNvSpPr>
            <a:spLocks noGrp="1"/>
          </p:cNvSpPr>
          <p:nvPr>
            <p:ph type="ftr" sz="quarter" idx="11"/>
          </p:nvPr>
        </p:nvSpPr>
        <p:spPr>
          <a:xfrm>
            <a:off x="3419872" y="6356350"/>
            <a:ext cx="2952328" cy="365125"/>
          </a:xfrm>
        </p:spPr>
        <p:txBody>
          <a:bodyPr anchor="ctr">
            <a:normAutofit/>
          </a:bodyPr>
          <a:lstStyle/>
          <a:p>
            <a:pPr>
              <a:lnSpc>
                <a:spcPct val="90000"/>
              </a:lnSpc>
              <a:spcAft>
                <a:spcPts val="600"/>
              </a:spcAft>
            </a:pPr>
            <a:r>
              <a:rPr lang="de-DE" sz="900"/>
              <a:t>Unterrichtsvorgabe für das Fach DGS</a:t>
            </a:r>
          </a:p>
        </p:txBody>
      </p:sp>
      <p:sp>
        <p:nvSpPr>
          <p:cNvPr id="6" name="Foliennummernplatzhalter 5"/>
          <p:cNvSpPr>
            <a:spLocks noGrp="1"/>
          </p:cNvSpPr>
          <p:nvPr>
            <p:ph type="sldNum" sz="quarter" idx="12"/>
          </p:nvPr>
        </p:nvSpPr>
        <p:spPr>
          <a:xfrm>
            <a:off x="8100392" y="6356350"/>
            <a:ext cx="586408" cy="365125"/>
          </a:xfrm>
        </p:spPr>
        <p:txBody>
          <a:bodyPr anchor="ctr">
            <a:normAutofit/>
          </a:bodyPr>
          <a:lstStyle/>
          <a:p>
            <a:pPr>
              <a:spcAft>
                <a:spcPts val="600"/>
              </a:spcAft>
            </a:pPr>
            <a:fld id="{512A4277-7E7A-4AAF-BFC7-47646BF5CD0C}" type="slidenum">
              <a:rPr lang="de-DE" smtClean="0"/>
              <a:pPr>
                <a:spcAft>
                  <a:spcPts val="600"/>
                </a:spcAft>
              </a:pPr>
              <a:t>8</a:t>
            </a:fld>
            <a:endParaRPr lang="de-DE"/>
          </a:p>
        </p:txBody>
      </p:sp>
      <p:sp>
        <p:nvSpPr>
          <p:cNvPr id="3" name="Textfeld 2">
            <a:extLst>
              <a:ext uri="{FF2B5EF4-FFF2-40B4-BE49-F238E27FC236}">
                <a16:creationId xmlns:a16="http://schemas.microsoft.com/office/drawing/2014/main" id="{48F5E6B1-24A1-92D9-7F47-87AD022FFB2B}"/>
              </a:ext>
            </a:extLst>
          </p:cNvPr>
          <p:cNvSpPr txBox="1"/>
          <p:nvPr/>
        </p:nvSpPr>
        <p:spPr>
          <a:xfrm>
            <a:off x="6804248" y="5641945"/>
            <a:ext cx="1800200" cy="276999"/>
          </a:xfrm>
          <a:prstGeom prst="rect">
            <a:avLst/>
          </a:prstGeom>
          <a:noFill/>
        </p:spPr>
        <p:txBody>
          <a:bodyPr wrap="square" rtlCol="0">
            <a:spAutoFit/>
          </a:bodyPr>
          <a:lstStyle/>
          <a:p>
            <a:r>
              <a:rPr lang="de-DE" sz="1200" dirty="0"/>
              <a:t>(Unterrichtsvorgabe, S.6)</a:t>
            </a:r>
          </a:p>
        </p:txBody>
      </p:sp>
    </p:spTree>
    <p:extLst>
      <p:ext uri="{BB962C8B-B14F-4D97-AF65-F5344CB8AC3E}">
        <p14:creationId xmlns:p14="http://schemas.microsoft.com/office/powerpoint/2010/main" val="746590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2924944"/>
            <a:ext cx="8352928" cy="3024336"/>
          </a:xfrm>
        </p:spPr>
        <p:txBody>
          <a:bodyPr/>
          <a:lstStyle/>
          <a:p>
            <a:pPr defTabSz="358775"/>
            <a:r>
              <a:rPr lang="de-DE" altLang="de-DE" sz="2800" dirty="0">
                <a:solidFill>
                  <a:srgbClr val="002060"/>
                </a:solidFill>
                <a:cs typeface="Times New Roman" pitchFamily="18" charset="0"/>
              </a:rPr>
              <a:t>II.	Informationen zum Aufbau und der Systematik der 	Unterrichtsvorgabe</a:t>
            </a:r>
            <a:endParaRPr lang="de-DE" sz="2800" dirty="0">
              <a:solidFill>
                <a:srgbClr val="002060"/>
              </a:solidFill>
              <a:latin typeface="+mn-lt"/>
              <a:ea typeface="+mn-ea"/>
              <a:cs typeface="Times New Roman" pitchFamily="18" charset="0"/>
            </a:endParaRPr>
          </a:p>
        </p:txBody>
      </p:sp>
      <p:sp>
        <p:nvSpPr>
          <p:cNvPr id="7" name="Foliennummernplatzhalter 6"/>
          <p:cNvSpPr>
            <a:spLocks noGrp="1"/>
          </p:cNvSpPr>
          <p:nvPr>
            <p:ph type="sldNum" sz="quarter" idx="12"/>
          </p:nvPr>
        </p:nvSpPr>
        <p:spPr/>
        <p:txBody>
          <a:bodyPr/>
          <a:lstStyle/>
          <a:p>
            <a:fld id="{512A4277-7E7A-4AAF-BFC7-47646BF5CD0C}" type="slidenum">
              <a:rPr lang="de-DE" smtClean="0"/>
              <a:t>9</a:t>
            </a:fld>
            <a:endParaRPr lang="de-DE"/>
          </a:p>
        </p:txBody>
      </p:sp>
      <p:sp>
        <p:nvSpPr>
          <p:cNvPr id="3" name="Fußzeilenplatzhalter 2"/>
          <p:cNvSpPr>
            <a:spLocks noGrp="1"/>
          </p:cNvSpPr>
          <p:nvPr>
            <p:ph type="ftr" sz="quarter" idx="11"/>
          </p:nvPr>
        </p:nvSpPr>
        <p:spPr/>
        <p:txBody>
          <a:bodyPr/>
          <a:lstStyle/>
          <a:p>
            <a:r>
              <a:rPr lang="de-DE" smtClean="0"/>
              <a:t>Unterrichtsvorgabe für das Fach DGS</a:t>
            </a:r>
            <a:endParaRPr lang="de-DE"/>
          </a:p>
        </p:txBody>
      </p:sp>
    </p:spTree>
    <p:extLst>
      <p:ext uri="{BB962C8B-B14F-4D97-AF65-F5344CB8AC3E}">
        <p14:creationId xmlns:p14="http://schemas.microsoft.com/office/powerpoint/2010/main" val="2338479829"/>
      </p:ext>
    </p:extLst>
  </p:cSld>
  <p:clrMapOvr>
    <a:masterClrMapping/>
  </p:clrMapOvr>
</p:sld>
</file>

<file path=ppt/theme/theme1.xml><?xml version="1.0" encoding="utf-8"?>
<a:theme xmlns:a="http://schemas.openxmlformats.org/drawingml/2006/main" name="QUA-LiS_Vorlage_weiss">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QUA-LiS_Vorlage_weiss</Template>
  <TotalTime>0</TotalTime>
  <Words>2296</Words>
  <Application>Microsoft Office PowerPoint</Application>
  <PresentationFormat>Bildschirmpräsentation (4:3)</PresentationFormat>
  <Paragraphs>477</Paragraphs>
  <Slides>51</Slides>
  <Notes>44</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51</vt:i4>
      </vt:variant>
    </vt:vector>
  </HeadingPairs>
  <TitlesOfParts>
    <vt:vector size="58" baseType="lpstr">
      <vt:lpstr>Arial</vt:lpstr>
      <vt:lpstr>Calibri</vt:lpstr>
      <vt:lpstr>Symbol</vt:lpstr>
      <vt:lpstr>Times New Roman</vt:lpstr>
      <vt:lpstr>Wingdings</vt:lpstr>
      <vt:lpstr>ヒラギノ角ゴ Pro W3</vt:lpstr>
      <vt:lpstr>QUA-LiS_Vorlage_weiss</vt:lpstr>
      <vt:lpstr>   Unterrichtsvorgabe für den Förderschwerpunkt Hören und Kommunikation an Schulen in Nordrhein-Westfalen für das Fach Deutsche Gebärdensprache (DGS) </vt:lpstr>
      <vt:lpstr>Agenda</vt:lpstr>
      <vt:lpstr>I.  Unterrichtsvorgabe für den Förderschwerpunkt Hören und Kommunikation an Schulen in Nordrhein-Westfalen für das Fach DGS</vt:lpstr>
      <vt:lpstr>Entwicklung der Unterrichtsvorgabe</vt:lpstr>
      <vt:lpstr>Entwicklung der Unterrichtsvorgabe</vt:lpstr>
      <vt:lpstr>Funktion der Unterrichtsvorgabe</vt:lpstr>
      <vt:lpstr>Grundlagen</vt:lpstr>
      <vt:lpstr>Grundlagen</vt:lpstr>
      <vt:lpstr>II. Informationen zum Aufbau und der Systematik der  Unterrichtsvorgabe</vt:lpstr>
      <vt:lpstr>Gestaltungsprinzipien (I)</vt:lpstr>
      <vt:lpstr>Gestaltungsprinzipien (II) </vt:lpstr>
      <vt:lpstr>Gestaltungsprinzipien (III)</vt:lpstr>
      <vt:lpstr>Berücksichtigung von Vorläuferfähigkeiten (I) </vt:lpstr>
      <vt:lpstr>Berücksichtigung von Vorläuferfähigkeiten (II)</vt:lpstr>
      <vt:lpstr>Spezifische Konkretisierung Vorläuferfähigkeiten (I) </vt:lpstr>
      <vt:lpstr>Spezifische Konkretisierung Vorläuferfähigkeiten (II) </vt:lpstr>
      <vt:lpstr>Spezifische Konkretisierung Vorläuferfähigkeiten (III) </vt:lpstr>
      <vt:lpstr>Spezifische Konkretisierung Vorläuferfähigkeiten (IV) </vt:lpstr>
      <vt:lpstr>III.  Allgemeine Hinweise zur Unterrichtsvorgabe    - Gliederungspunkte und -inhalte    </vt:lpstr>
      <vt:lpstr>Gliederung der Unterrichtsvorgabe</vt:lpstr>
      <vt:lpstr>Unterrichtsvorgabe – GLIEDERUNGSPUNKTE und -INHALT</vt:lpstr>
      <vt:lpstr>Unterrichtsvorgabe – GLIEDERUNGSPUNKTE und -INHALT</vt:lpstr>
      <vt:lpstr>Kompetenzmodell</vt:lpstr>
      <vt:lpstr>Transkulturelle kommunikative Kompetenz</vt:lpstr>
      <vt:lpstr>Funktionale kommunikative Kompetenz</vt:lpstr>
      <vt:lpstr>Funktionale kommunikative Kompetenz</vt:lpstr>
      <vt:lpstr>Funktionale kommunikative Kompetenz</vt:lpstr>
      <vt:lpstr>Funktionale kommunikative Kompetenz</vt:lpstr>
      <vt:lpstr>Funktionale kommunikative Kompetenz</vt:lpstr>
      <vt:lpstr>Funktionale kommunikative Kompetenz</vt:lpstr>
      <vt:lpstr>Funktionale kommunikative Kompetenz</vt:lpstr>
      <vt:lpstr>Medien- und Gebärdensprachtextkompetenz</vt:lpstr>
      <vt:lpstr>Medien- und Gebärdensprachtextkompetenz</vt:lpstr>
      <vt:lpstr>Sprachlernkompetenz</vt:lpstr>
      <vt:lpstr>Sprachbewusstheit und Sprachenreflexion</vt:lpstr>
      <vt:lpstr>Sprachbewusstheit und Sprachenreflexion</vt:lpstr>
      <vt:lpstr>Unterrichtsvorgabe – GLIEDERUNGSPUNKTE und -INHALT</vt:lpstr>
      <vt:lpstr>Unterrichtsvorgabe – GLIEDERUNGSPUNKTE und -INHALT</vt:lpstr>
      <vt:lpstr>Unterrichtsvorgabe – GLIEDERUNGSPUNKTE und -INHALT</vt:lpstr>
      <vt:lpstr>Darstellung der Kompetenzerwartungen</vt:lpstr>
      <vt:lpstr>Unterrichtsvorgabe – GLIEDERUNGSPUNKTE und -INHALT</vt:lpstr>
      <vt:lpstr>Unterrichtsvorgabe – GLIEDERUNGSPUNKTE und -INHALT</vt:lpstr>
      <vt:lpstr>PowerPoint-Präsentation</vt:lpstr>
      <vt:lpstr>Schulinterne Lehrpläne – RECHTLICHE GRUNDLAGEN</vt:lpstr>
      <vt:lpstr>Curriculumentwicklung</vt:lpstr>
      <vt:lpstr>Schulinterne Lehrpläne</vt:lpstr>
      <vt:lpstr>Implementation und Umsetzung - UNTERSTÜTZUNGSANGEBOTE</vt:lpstr>
      <vt:lpstr>Gliederung des schulinternen Lehrplans </vt:lpstr>
      <vt:lpstr>Implementation und Umsetzung - UNTERSTÜTZUNGSANGEBOTE</vt:lpstr>
      <vt:lpstr>Lehrplannavigator - UNTERSTÜTZUNGSANGEBOTE</vt:lpstr>
      <vt:lpstr>PowerPoint-Präsentation</vt:lpstr>
    </vt:vector>
  </TitlesOfParts>
  <Company>MSW NRW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Susanne Eßer</dc:creator>
  <cp:lastModifiedBy>Esser, Susanne</cp:lastModifiedBy>
  <cp:revision>338</cp:revision>
  <cp:lastPrinted>2020-02-05T15:46:30Z</cp:lastPrinted>
  <dcterms:created xsi:type="dcterms:W3CDTF">2018-01-17T08:49:04Z</dcterms:created>
  <dcterms:modified xsi:type="dcterms:W3CDTF">2024-06-14T04:50:37Z</dcterms:modified>
</cp:coreProperties>
</file>