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 id="2147483661" r:id="rId5"/>
    <p:sldMasterId id="2147483673" r:id="rId6"/>
    <p:sldMasterId id="2147483686" r:id="rId7"/>
    <p:sldMasterId id="2147483698" r:id="rId8"/>
  </p:sldMasterIdLst>
  <p:notesMasterIdLst>
    <p:notesMasterId r:id="rId76"/>
  </p:notesMasterIdLst>
  <p:handoutMasterIdLst>
    <p:handoutMasterId r:id="rId77"/>
  </p:handoutMasterIdLst>
  <p:sldIdLst>
    <p:sldId id="428" r:id="rId9"/>
    <p:sldId id="564" r:id="rId10"/>
    <p:sldId id="592" r:id="rId11"/>
    <p:sldId id="340" r:id="rId12"/>
    <p:sldId id="597" r:id="rId13"/>
    <p:sldId id="582" r:id="rId14"/>
    <p:sldId id="598" r:id="rId15"/>
    <p:sldId id="599" r:id="rId16"/>
    <p:sldId id="270" r:id="rId17"/>
    <p:sldId id="547" r:id="rId18"/>
    <p:sldId id="286" r:id="rId19"/>
    <p:sldId id="559" r:id="rId20"/>
    <p:sldId id="581" r:id="rId21"/>
    <p:sldId id="555" r:id="rId22"/>
    <p:sldId id="532" r:id="rId23"/>
    <p:sldId id="600" r:id="rId24"/>
    <p:sldId id="601" r:id="rId25"/>
    <p:sldId id="602" r:id="rId26"/>
    <p:sldId id="603" r:id="rId27"/>
    <p:sldId id="556" r:id="rId28"/>
    <p:sldId id="553" r:id="rId29"/>
    <p:sldId id="499" r:id="rId30"/>
    <p:sldId id="546" r:id="rId31"/>
    <p:sldId id="495" r:id="rId32"/>
    <p:sldId id="496" r:id="rId33"/>
    <p:sldId id="557" r:id="rId34"/>
    <p:sldId id="560" r:id="rId35"/>
    <p:sldId id="561" r:id="rId36"/>
    <p:sldId id="562" r:id="rId37"/>
    <p:sldId id="563" r:id="rId38"/>
    <p:sldId id="510" r:id="rId39"/>
    <p:sldId id="525" r:id="rId40"/>
    <p:sldId id="522" r:id="rId41"/>
    <p:sldId id="604" r:id="rId42"/>
    <p:sldId id="409" r:id="rId43"/>
    <p:sldId id="566" r:id="rId44"/>
    <p:sldId id="457" r:id="rId45"/>
    <p:sldId id="451" r:id="rId46"/>
    <p:sldId id="567" r:id="rId47"/>
    <p:sldId id="569" r:id="rId48"/>
    <p:sldId id="423" r:id="rId49"/>
    <p:sldId id="461" r:id="rId50"/>
    <p:sldId id="453" r:id="rId51"/>
    <p:sldId id="570" r:id="rId52"/>
    <p:sldId id="463" r:id="rId53"/>
    <p:sldId id="454" r:id="rId54"/>
    <p:sldId id="450" r:id="rId55"/>
    <p:sldId id="417" r:id="rId56"/>
    <p:sldId id="379" r:id="rId57"/>
    <p:sldId id="421" r:id="rId58"/>
    <p:sldId id="422" r:id="rId59"/>
    <p:sldId id="439" r:id="rId60"/>
    <p:sldId id="430" r:id="rId61"/>
    <p:sldId id="407" r:id="rId62"/>
    <p:sldId id="586" r:id="rId63"/>
    <p:sldId id="587" r:id="rId64"/>
    <p:sldId id="441" r:id="rId65"/>
    <p:sldId id="589" r:id="rId66"/>
    <p:sldId id="465" r:id="rId67"/>
    <p:sldId id="595" r:id="rId68"/>
    <p:sldId id="596" r:id="rId69"/>
    <p:sldId id="590" r:id="rId70"/>
    <p:sldId id="571" r:id="rId71"/>
    <p:sldId id="591" r:id="rId72"/>
    <p:sldId id="593" r:id="rId73"/>
    <p:sldId id="594" r:id="rId74"/>
    <p:sldId id="321" r:id="rId75"/>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or" initials="A" lastIdx="4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D0D8E8"/>
    <a:srgbClr val="E9EDF4"/>
    <a:srgbClr val="DB820B"/>
    <a:srgbClr val="DA8F0B"/>
    <a:srgbClr val="FF9900"/>
    <a:srgbClr val="CC3300"/>
    <a:srgbClr val="D6E9D8"/>
    <a:srgbClr val="EFE0C8"/>
    <a:srgbClr val="EFE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AECE21-4009-4020-AF28-5F5143C19F35}" v="8" dt="2022-06-08T10:37:28.009"/>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62" autoAdjust="0"/>
    <p:restoredTop sz="96627" autoAdjust="0"/>
  </p:normalViewPr>
  <p:slideViewPr>
    <p:cSldViewPr showGuides="1">
      <p:cViewPr varScale="1">
        <p:scale>
          <a:sx n="84" d="100"/>
          <a:sy n="84" d="100"/>
        </p:scale>
        <p:origin x="1344" y="82"/>
      </p:cViewPr>
      <p:guideLst>
        <p:guide orient="horz" pos="2160"/>
        <p:guide pos="2880"/>
      </p:guideLst>
    </p:cSldViewPr>
  </p:slideViewPr>
  <p:notesTextViewPr>
    <p:cViewPr>
      <p:scale>
        <a:sx n="1" d="1"/>
        <a:sy n="1" d="1"/>
      </p:scale>
      <p:origin x="0" y="0"/>
    </p:cViewPr>
  </p:notesTextViewPr>
  <p:sorterViewPr>
    <p:cViewPr>
      <p:scale>
        <a:sx n="180" d="100"/>
        <a:sy n="180" d="100"/>
      </p:scale>
      <p:origin x="0" y="-1821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notesMaster" Target="notesMasters/notesMaster1.xml"/><Relationship Id="rId84" Type="http://schemas.microsoft.com/office/2015/10/relationships/revisionInfo" Target="revisionInfo.xml"/><Relationship Id="rId7" Type="http://schemas.openxmlformats.org/officeDocument/2006/relationships/slideMaster" Target="slideMasters/slideMaster4.xml"/><Relationship Id="rId71"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3.xml"/><Relationship Id="rId82"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32" tIns="45716" rIns="91432" bIns="45716" rtlCol="0"/>
          <a:lstStyle>
            <a:lvl1pPr algn="l">
              <a:defRPr sz="1200"/>
            </a:lvl1pPr>
          </a:lstStyle>
          <a:p>
            <a:endParaRPr lang="de-DE"/>
          </a:p>
        </p:txBody>
      </p:sp>
      <p:sp>
        <p:nvSpPr>
          <p:cNvPr id="3" name="Datumsplatzhalter 2"/>
          <p:cNvSpPr>
            <a:spLocks noGrp="1"/>
          </p:cNvSpPr>
          <p:nvPr>
            <p:ph type="dt" sz="quarter" idx="1"/>
          </p:nvPr>
        </p:nvSpPr>
        <p:spPr>
          <a:xfrm>
            <a:off x="3849689" y="0"/>
            <a:ext cx="2946400" cy="496888"/>
          </a:xfrm>
          <a:prstGeom prst="rect">
            <a:avLst/>
          </a:prstGeom>
        </p:spPr>
        <p:txBody>
          <a:bodyPr vert="horz" lIns="91432" tIns="45716" rIns="91432" bIns="45716" rtlCol="0"/>
          <a:lstStyle>
            <a:lvl1pPr algn="r">
              <a:defRPr sz="1200"/>
            </a:lvl1pPr>
          </a:lstStyle>
          <a:p>
            <a:fld id="{A70FFBEA-A2C0-40B2-981A-40B6EF9D1A81}" type="datetimeFigureOut">
              <a:rPr lang="de-DE" smtClean="0"/>
              <a:t>09.06.2022</a:t>
            </a:fld>
            <a:endParaRPr lang="de-DE"/>
          </a:p>
        </p:txBody>
      </p:sp>
      <p:sp>
        <p:nvSpPr>
          <p:cNvPr id="4" name="Fußzeilenplatzhalter 3"/>
          <p:cNvSpPr>
            <a:spLocks noGrp="1"/>
          </p:cNvSpPr>
          <p:nvPr>
            <p:ph type="ftr" sz="quarter" idx="2"/>
          </p:nvPr>
        </p:nvSpPr>
        <p:spPr>
          <a:xfrm>
            <a:off x="0" y="9428164"/>
            <a:ext cx="2946400" cy="496887"/>
          </a:xfrm>
          <a:prstGeom prst="rect">
            <a:avLst/>
          </a:prstGeom>
        </p:spPr>
        <p:txBody>
          <a:bodyPr vert="horz" lIns="91432" tIns="45716" rIns="91432" bIns="45716" rtlCol="0" anchor="b"/>
          <a:lstStyle>
            <a:lvl1pPr algn="l">
              <a:defRPr sz="1200"/>
            </a:lvl1pPr>
          </a:lstStyle>
          <a:p>
            <a:endParaRPr lang="de-DE"/>
          </a:p>
        </p:txBody>
      </p:sp>
      <p:sp>
        <p:nvSpPr>
          <p:cNvPr id="5" name="Foliennummernplatzhalter 4"/>
          <p:cNvSpPr>
            <a:spLocks noGrp="1"/>
          </p:cNvSpPr>
          <p:nvPr>
            <p:ph type="sldNum" sz="quarter" idx="3"/>
          </p:nvPr>
        </p:nvSpPr>
        <p:spPr>
          <a:xfrm>
            <a:off x="3849689" y="9428164"/>
            <a:ext cx="2946400" cy="496887"/>
          </a:xfrm>
          <a:prstGeom prst="rect">
            <a:avLst/>
          </a:prstGeom>
        </p:spPr>
        <p:txBody>
          <a:bodyPr vert="horz" lIns="91432" tIns="45716" rIns="91432" bIns="45716" rtlCol="0" anchor="b"/>
          <a:lstStyle>
            <a:lvl1pPr algn="r">
              <a:defRPr sz="1200"/>
            </a:lvl1pPr>
          </a:lstStyle>
          <a:p>
            <a:fld id="{27EA4A06-14A4-470D-AC98-D77B8E735667}" type="slidenum">
              <a:rPr lang="de-DE" smtClean="0"/>
              <a:t>‹Nr.›</a:t>
            </a:fld>
            <a:endParaRPr lang="de-DE"/>
          </a:p>
        </p:txBody>
      </p:sp>
    </p:spTree>
    <p:extLst>
      <p:ext uri="{BB962C8B-B14F-4D97-AF65-F5344CB8AC3E}">
        <p14:creationId xmlns:p14="http://schemas.microsoft.com/office/powerpoint/2010/main" val="9533570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1"/>
            <a:ext cx="2945659" cy="496332"/>
          </a:xfrm>
          <a:prstGeom prst="rect">
            <a:avLst/>
          </a:prstGeom>
        </p:spPr>
        <p:txBody>
          <a:bodyPr vert="horz" lIns="91432" tIns="45716" rIns="91432" bIns="45716" rtlCol="0"/>
          <a:lstStyle>
            <a:lvl1pPr algn="l">
              <a:defRPr sz="1200"/>
            </a:lvl1pPr>
          </a:lstStyle>
          <a:p>
            <a:endParaRPr lang="de-DE"/>
          </a:p>
        </p:txBody>
      </p:sp>
      <p:sp>
        <p:nvSpPr>
          <p:cNvPr id="3" name="Datumsplatzhalter 2"/>
          <p:cNvSpPr>
            <a:spLocks noGrp="1"/>
          </p:cNvSpPr>
          <p:nvPr>
            <p:ph type="dt" idx="1"/>
          </p:nvPr>
        </p:nvSpPr>
        <p:spPr>
          <a:xfrm>
            <a:off x="3850445" y="1"/>
            <a:ext cx="2945659" cy="496332"/>
          </a:xfrm>
          <a:prstGeom prst="rect">
            <a:avLst/>
          </a:prstGeom>
        </p:spPr>
        <p:txBody>
          <a:bodyPr vert="horz" lIns="91432" tIns="45716" rIns="91432" bIns="45716" rtlCol="0"/>
          <a:lstStyle>
            <a:lvl1pPr algn="r">
              <a:defRPr sz="1200"/>
            </a:lvl1pPr>
          </a:lstStyle>
          <a:p>
            <a:fld id="{985472B4-A8F5-4AAC-8AF9-E73AECEF49A5}" type="datetimeFigureOut">
              <a:rPr lang="de-DE" smtClean="0"/>
              <a:t>09.06.2022</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2" tIns="45716" rIns="91432" bIns="45716" rtlCol="0" anchor="ctr"/>
          <a:lstStyle/>
          <a:p>
            <a:endParaRPr lang="de-DE"/>
          </a:p>
        </p:txBody>
      </p:sp>
      <p:sp>
        <p:nvSpPr>
          <p:cNvPr id="5" name="Notizenplatzhalter 4"/>
          <p:cNvSpPr>
            <a:spLocks noGrp="1"/>
          </p:cNvSpPr>
          <p:nvPr>
            <p:ph type="body" sz="quarter" idx="3"/>
          </p:nvPr>
        </p:nvSpPr>
        <p:spPr>
          <a:xfrm>
            <a:off x="679768" y="4715154"/>
            <a:ext cx="5438140" cy="4466987"/>
          </a:xfrm>
          <a:prstGeom prst="rect">
            <a:avLst/>
          </a:prstGeom>
        </p:spPr>
        <p:txBody>
          <a:bodyPr vert="horz" lIns="91432" tIns="45716" rIns="91432" bIns="45716"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2" y="9428584"/>
            <a:ext cx="2945659" cy="496332"/>
          </a:xfrm>
          <a:prstGeom prst="rect">
            <a:avLst/>
          </a:prstGeom>
        </p:spPr>
        <p:txBody>
          <a:bodyPr vert="horz" lIns="91432" tIns="45716" rIns="91432" bIns="45716" rtlCol="0" anchor="b"/>
          <a:lstStyle>
            <a:lvl1pPr algn="l">
              <a:defRPr sz="1200"/>
            </a:lvl1pPr>
          </a:lstStyle>
          <a:p>
            <a:endParaRPr lang="de-DE"/>
          </a:p>
        </p:txBody>
      </p:sp>
      <p:sp>
        <p:nvSpPr>
          <p:cNvPr id="7" name="Foliennummernplatzhalter 6"/>
          <p:cNvSpPr>
            <a:spLocks noGrp="1"/>
          </p:cNvSpPr>
          <p:nvPr>
            <p:ph type="sldNum" sz="quarter" idx="5"/>
          </p:nvPr>
        </p:nvSpPr>
        <p:spPr>
          <a:xfrm>
            <a:off x="3850445" y="9428584"/>
            <a:ext cx="2945659" cy="496332"/>
          </a:xfrm>
          <a:prstGeom prst="rect">
            <a:avLst/>
          </a:prstGeom>
        </p:spPr>
        <p:txBody>
          <a:bodyPr vert="horz" lIns="91432" tIns="45716" rIns="91432" bIns="45716" rtlCol="0" anchor="b"/>
          <a:lstStyle>
            <a:lvl1pPr algn="r">
              <a:defRPr sz="1200"/>
            </a:lvl1pPr>
          </a:lstStyle>
          <a:p>
            <a:fld id="{91EBFD06-840E-465F-BEE3-A3A19D45DCF6}" type="slidenum">
              <a:rPr lang="de-DE" smtClean="0"/>
              <a:t>‹Nr.›</a:t>
            </a:fld>
            <a:endParaRPr lang="de-DE"/>
          </a:p>
        </p:txBody>
      </p:sp>
    </p:spTree>
    <p:extLst>
      <p:ext uri="{BB962C8B-B14F-4D97-AF65-F5344CB8AC3E}">
        <p14:creationId xmlns:p14="http://schemas.microsoft.com/office/powerpoint/2010/main" val="2292898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lienbildplatzhalter 1">
            <a:extLst>
              <a:ext uri="{FF2B5EF4-FFF2-40B4-BE49-F238E27FC236}">
                <a16:creationId xmlns:a16="http://schemas.microsoft.com/office/drawing/2014/main" id="{D64218D2-D5DF-4553-B2A9-3E23F78612F8}"/>
              </a:ext>
            </a:extLst>
          </p:cNvPr>
          <p:cNvSpPr>
            <a:spLocks noGrp="1" noRot="1" noChangeAspect="1" noChangeArrowheads="1" noTextEdit="1"/>
          </p:cNvSpPr>
          <p:nvPr>
            <p:ph type="sldImg"/>
          </p:nvPr>
        </p:nvSpPr>
        <p:spPr/>
      </p:sp>
      <p:sp>
        <p:nvSpPr>
          <p:cNvPr id="23555" name="Notizenplatzhalter 2">
            <a:extLst>
              <a:ext uri="{FF2B5EF4-FFF2-40B4-BE49-F238E27FC236}">
                <a16:creationId xmlns:a16="http://schemas.microsoft.com/office/drawing/2014/main" id="{B8366DE0-DDB4-4130-8043-4CBF58F9FA6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anose="02020603050405020304" pitchFamily="18" charset="0"/>
            </a:endParaRPr>
          </a:p>
        </p:txBody>
      </p:sp>
      <p:sp>
        <p:nvSpPr>
          <p:cNvPr id="4" name="Foliennummernplatzhalter 3">
            <a:extLst>
              <a:ext uri="{FF2B5EF4-FFF2-40B4-BE49-F238E27FC236}">
                <a16:creationId xmlns:a16="http://schemas.microsoft.com/office/drawing/2014/main" id="{688E4BDE-9339-4253-AB18-F1971F72696A}"/>
              </a:ext>
            </a:extLst>
          </p:cNvPr>
          <p:cNvSpPr>
            <a:spLocks noGrp="1"/>
          </p:cNvSpPr>
          <p:nvPr>
            <p:ph type="sldNum" sz="quarter"/>
          </p:nvPr>
        </p:nvSpPr>
        <p:spPr/>
        <p:txBody>
          <a:bodyPr/>
          <a:lstStyle/>
          <a:p>
            <a:pPr defTabSz="914400" fontAlgn="auto" hangingPunct="1">
              <a:lnSpc>
                <a:spcPct val="100000"/>
              </a:lnSpc>
              <a:spcBef>
                <a:spcPts val="0"/>
              </a:spcBef>
              <a:spcAft>
                <a:spcPts val="0"/>
              </a:spcAft>
              <a:buClrTx/>
              <a:buSzTx/>
              <a:buFontTx/>
              <a:buNone/>
              <a:tabLst/>
              <a:defRPr/>
            </a:pPr>
            <a:fld id="{CBE6146C-A538-4B47-A6C3-01C503CA974B}" type="slidenum">
              <a:rPr lang="de-DE" sz="1200" smtClean="0">
                <a:solidFill>
                  <a:prstClr val="black"/>
                </a:solidFill>
                <a:latin typeface="Calibri"/>
                <a:cs typeface="+mn-cs"/>
              </a:rPr>
              <a:pPr defTabSz="914400" fontAlgn="auto" hangingPunct="1">
                <a:lnSpc>
                  <a:spcPct val="100000"/>
                </a:lnSpc>
                <a:spcBef>
                  <a:spcPts val="0"/>
                </a:spcBef>
                <a:spcAft>
                  <a:spcPts val="0"/>
                </a:spcAft>
                <a:buClrTx/>
                <a:buSzTx/>
                <a:buFontTx/>
                <a:buNone/>
                <a:tabLst/>
                <a:defRPr/>
              </a:pPr>
              <a:t>1</a:t>
            </a:fld>
            <a:endParaRPr lang="de-DE" sz="1200">
              <a:solidFill>
                <a:prstClr val="black"/>
              </a:solidFill>
              <a:latin typeface="Calibri"/>
              <a:cs typeface="+mn-cs"/>
            </a:endParaRPr>
          </a:p>
        </p:txBody>
      </p:sp>
      <p:sp>
        <p:nvSpPr>
          <p:cNvPr id="5" name="Datumsplatzhalter 4">
            <a:extLst>
              <a:ext uri="{FF2B5EF4-FFF2-40B4-BE49-F238E27FC236}">
                <a16:creationId xmlns:a16="http://schemas.microsoft.com/office/drawing/2014/main" id="{A96CC63C-AD0F-4057-A736-61BCCB173A6A}"/>
              </a:ext>
            </a:extLst>
          </p:cNvPr>
          <p:cNvSpPr>
            <a:spLocks noGrp="1"/>
          </p:cNvSpPr>
          <p:nvPr>
            <p:ph type="dt" sz="quarter"/>
          </p:nvPr>
        </p:nvSpPr>
        <p:spPr/>
        <p:txBody>
          <a:bodyPr/>
          <a:lstStyle/>
          <a:p>
            <a:pPr defTabSz="914400" fontAlgn="auto" hangingPunct="1">
              <a:lnSpc>
                <a:spcPct val="100000"/>
              </a:lnSpc>
              <a:spcBef>
                <a:spcPts val="0"/>
              </a:spcBef>
              <a:spcAft>
                <a:spcPts val="0"/>
              </a:spcAft>
              <a:buClrTx/>
              <a:buSzTx/>
              <a:buFontTx/>
              <a:buNone/>
              <a:tabLst/>
              <a:defRPr/>
            </a:pPr>
            <a:endParaRPr lang="de-DE" sz="1200">
              <a:solidFill>
                <a:prstClr val="black"/>
              </a:solidFill>
              <a:latin typeface="Calibri"/>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bildplatzhalter 1">
            <a:extLst>
              <a:ext uri="{FF2B5EF4-FFF2-40B4-BE49-F238E27FC236}">
                <a16:creationId xmlns:a16="http://schemas.microsoft.com/office/drawing/2014/main" id="{B7A041A5-B88A-4D39-8BA0-CC746040FD04}"/>
              </a:ext>
            </a:extLst>
          </p:cNvPr>
          <p:cNvSpPr>
            <a:spLocks noGrp="1" noRot="1" noChangeAspect="1" noChangeArrowheads="1" noTextEdit="1"/>
          </p:cNvSpPr>
          <p:nvPr>
            <p:ph type="sldImg"/>
          </p:nvPr>
        </p:nvSpPr>
        <p:spPr/>
      </p:sp>
      <p:sp>
        <p:nvSpPr>
          <p:cNvPr id="29699" name="Notizenplatzhalter 2">
            <a:extLst>
              <a:ext uri="{FF2B5EF4-FFF2-40B4-BE49-F238E27FC236}">
                <a16:creationId xmlns:a16="http://schemas.microsoft.com/office/drawing/2014/main" id="{FB3CEAD5-6A80-4360-87FD-187287817AF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anose="02020603050405020304" pitchFamily="18" charset="0"/>
            </a:endParaRPr>
          </a:p>
        </p:txBody>
      </p:sp>
      <p:sp>
        <p:nvSpPr>
          <p:cNvPr id="4" name="Datumsplatzhalter 3">
            <a:extLst>
              <a:ext uri="{FF2B5EF4-FFF2-40B4-BE49-F238E27FC236}">
                <a16:creationId xmlns:a16="http://schemas.microsoft.com/office/drawing/2014/main" id="{7FF1CFFB-C4A5-4BAE-B427-3D710B7D2960}"/>
              </a:ext>
            </a:extLst>
          </p:cNvPr>
          <p:cNvSpPr>
            <a:spLocks noGrp="1"/>
          </p:cNvSpPr>
          <p:nvPr>
            <p:ph type="dt"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liennummernplatzhalter 4">
            <a:extLst>
              <a:ext uri="{FF2B5EF4-FFF2-40B4-BE49-F238E27FC236}">
                <a16:creationId xmlns:a16="http://schemas.microsoft.com/office/drawing/2014/main" id="{08E400AA-1C54-4E7D-BB17-767BBD19565E}"/>
              </a:ext>
            </a:extLst>
          </p:cNvPr>
          <p:cNvSpPr>
            <a:spLocks noGrp="1"/>
          </p:cNvSpPr>
          <p:nvPr>
            <p:ph type="sldNum"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C79FBB-8E2D-4D6B-930C-F6029CA55894}"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5182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bildplatzhalter 1">
            <a:extLst>
              <a:ext uri="{FF2B5EF4-FFF2-40B4-BE49-F238E27FC236}">
                <a16:creationId xmlns:a16="http://schemas.microsoft.com/office/drawing/2014/main" id="{B7A041A5-B88A-4D39-8BA0-CC746040FD04}"/>
              </a:ext>
            </a:extLst>
          </p:cNvPr>
          <p:cNvSpPr>
            <a:spLocks noGrp="1" noRot="1" noChangeAspect="1" noChangeArrowheads="1" noTextEdit="1"/>
          </p:cNvSpPr>
          <p:nvPr>
            <p:ph type="sldImg"/>
          </p:nvPr>
        </p:nvSpPr>
        <p:spPr/>
      </p:sp>
      <p:sp>
        <p:nvSpPr>
          <p:cNvPr id="29699" name="Notizenplatzhalter 2">
            <a:extLst>
              <a:ext uri="{FF2B5EF4-FFF2-40B4-BE49-F238E27FC236}">
                <a16:creationId xmlns:a16="http://schemas.microsoft.com/office/drawing/2014/main" id="{FB3CEAD5-6A80-4360-87FD-187287817AF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anose="02020603050405020304" pitchFamily="18" charset="0"/>
            </a:endParaRPr>
          </a:p>
        </p:txBody>
      </p:sp>
      <p:sp>
        <p:nvSpPr>
          <p:cNvPr id="4" name="Datumsplatzhalter 3">
            <a:extLst>
              <a:ext uri="{FF2B5EF4-FFF2-40B4-BE49-F238E27FC236}">
                <a16:creationId xmlns:a16="http://schemas.microsoft.com/office/drawing/2014/main" id="{7FF1CFFB-C4A5-4BAE-B427-3D710B7D2960}"/>
              </a:ext>
            </a:extLst>
          </p:cNvPr>
          <p:cNvSpPr>
            <a:spLocks noGrp="1"/>
          </p:cNvSpPr>
          <p:nvPr>
            <p:ph type="dt"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liennummernplatzhalter 4">
            <a:extLst>
              <a:ext uri="{FF2B5EF4-FFF2-40B4-BE49-F238E27FC236}">
                <a16:creationId xmlns:a16="http://schemas.microsoft.com/office/drawing/2014/main" id="{08E400AA-1C54-4E7D-BB17-767BBD19565E}"/>
              </a:ext>
            </a:extLst>
          </p:cNvPr>
          <p:cNvSpPr>
            <a:spLocks noGrp="1"/>
          </p:cNvSpPr>
          <p:nvPr>
            <p:ph type="sldNum"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C79FBB-8E2D-4D6B-930C-F6029CA55894}"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0461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bildplatzhalter 1">
            <a:extLst>
              <a:ext uri="{FF2B5EF4-FFF2-40B4-BE49-F238E27FC236}">
                <a16:creationId xmlns:a16="http://schemas.microsoft.com/office/drawing/2014/main" id="{B7A041A5-B88A-4D39-8BA0-CC746040FD04}"/>
              </a:ext>
            </a:extLst>
          </p:cNvPr>
          <p:cNvSpPr>
            <a:spLocks noGrp="1" noRot="1" noChangeAspect="1" noChangeArrowheads="1" noTextEdit="1"/>
          </p:cNvSpPr>
          <p:nvPr>
            <p:ph type="sldImg"/>
          </p:nvPr>
        </p:nvSpPr>
        <p:spPr/>
      </p:sp>
      <p:sp>
        <p:nvSpPr>
          <p:cNvPr id="29699" name="Notizenplatzhalter 2">
            <a:extLst>
              <a:ext uri="{FF2B5EF4-FFF2-40B4-BE49-F238E27FC236}">
                <a16:creationId xmlns:a16="http://schemas.microsoft.com/office/drawing/2014/main" id="{FB3CEAD5-6A80-4360-87FD-187287817AF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anose="02020603050405020304" pitchFamily="18" charset="0"/>
            </a:endParaRPr>
          </a:p>
        </p:txBody>
      </p:sp>
      <p:sp>
        <p:nvSpPr>
          <p:cNvPr id="4" name="Datumsplatzhalter 3">
            <a:extLst>
              <a:ext uri="{FF2B5EF4-FFF2-40B4-BE49-F238E27FC236}">
                <a16:creationId xmlns:a16="http://schemas.microsoft.com/office/drawing/2014/main" id="{7FF1CFFB-C4A5-4BAE-B427-3D710B7D2960}"/>
              </a:ext>
            </a:extLst>
          </p:cNvPr>
          <p:cNvSpPr>
            <a:spLocks noGrp="1"/>
          </p:cNvSpPr>
          <p:nvPr>
            <p:ph type="dt"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liennummernplatzhalter 4">
            <a:extLst>
              <a:ext uri="{FF2B5EF4-FFF2-40B4-BE49-F238E27FC236}">
                <a16:creationId xmlns:a16="http://schemas.microsoft.com/office/drawing/2014/main" id="{08E400AA-1C54-4E7D-BB17-767BBD19565E}"/>
              </a:ext>
            </a:extLst>
          </p:cNvPr>
          <p:cNvSpPr>
            <a:spLocks noGrp="1"/>
          </p:cNvSpPr>
          <p:nvPr>
            <p:ph type="sldNum"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C79FBB-8E2D-4D6B-930C-F6029CA55894}"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7079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a:extLst>
              <a:ext uri="{FF2B5EF4-FFF2-40B4-BE49-F238E27FC236}">
                <a16:creationId xmlns:a16="http://schemas.microsoft.com/office/drawing/2014/main" id="{B04DA3A9-4CB1-4753-B208-6A1DA22208FF}"/>
              </a:ext>
            </a:extLst>
          </p:cNvPr>
          <p:cNvSpPr>
            <a:spLocks noGrp="1" noRot="1" noChangeAspect="1" noChangeArrowheads="1" noTextEdit="1"/>
          </p:cNvSpPr>
          <p:nvPr>
            <p:ph type="sldImg"/>
          </p:nvPr>
        </p:nvSpPr>
        <p:spPr/>
      </p:sp>
      <p:sp>
        <p:nvSpPr>
          <p:cNvPr id="49155" name="Notizenplatzhalter 2">
            <a:extLst>
              <a:ext uri="{FF2B5EF4-FFF2-40B4-BE49-F238E27FC236}">
                <a16:creationId xmlns:a16="http://schemas.microsoft.com/office/drawing/2014/main" id="{8DF9A11B-CC1F-4DE7-9798-269FB36A024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anose="02020603050405020304" pitchFamily="18" charset="0"/>
            </a:endParaRPr>
          </a:p>
        </p:txBody>
      </p:sp>
      <p:sp>
        <p:nvSpPr>
          <p:cNvPr id="4" name="Foliennummernplatzhalter 3">
            <a:extLst>
              <a:ext uri="{FF2B5EF4-FFF2-40B4-BE49-F238E27FC236}">
                <a16:creationId xmlns:a16="http://schemas.microsoft.com/office/drawing/2014/main" id="{0EDDFABE-2873-423F-8CDD-7C83B1B6C3B8}"/>
              </a:ext>
            </a:extLst>
          </p:cNvPr>
          <p:cNvSpPr>
            <a:spLocks noGrp="1"/>
          </p:cNvSpPr>
          <p:nvPr>
            <p:ph type="sldNum"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7F330-70C9-4AB4-A62A-49F01036A95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umsplatzhalter 4">
            <a:extLst>
              <a:ext uri="{FF2B5EF4-FFF2-40B4-BE49-F238E27FC236}">
                <a16:creationId xmlns:a16="http://schemas.microsoft.com/office/drawing/2014/main" id="{C8235678-330E-45A3-B507-A6610768CD10}"/>
              </a:ext>
            </a:extLst>
          </p:cNvPr>
          <p:cNvSpPr>
            <a:spLocks noGrp="1"/>
          </p:cNvSpPr>
          <p:nvPr>
            <p:ph type="dt"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a:extLst>
              <a:ext uri="{FF2B5EF4-FFF2-40B4-BE49-F238E27FC236}">
                <a16:creationId xmlns:a16="http://schemas.microsoft.com/office/drawing/2014/main" id="{E14FE59B-CC76-48E5-8C34-7E9D31FFC598}"/>
              </a:ext>
            </a:extLst>
          </p:cNvPr>
          <p:cNvSpPr>
            <a:spLocks noGrp="1" noRot="1" noChangeAspect="1" noChangeArrowheads="1" noTextEdit="1"/>
          </p:cNvSpPr>
          <p:nvPr>
            <p:ph type="sldImg"/>
          </p:nvPr>
        </p:nvSpPr>
        <p:spPr/>
      </p:sp>
      <p:sp>
        <p:nvSpPr>
          <p:cNvPr id="51203" name="Notizenplatzhalter 2">
            <a:extLst>
              <a:ext uri="{FF2B5EF4-FFF2-40B4-BE49-F238E27FC236}">
                <a16:creationId xmlns:a16="http://schemas.microsoft.com/office/drawing/2014/main" id="{B71A36B6-60F8-49E9-886B-D5CAE82279D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Times New Roman" panose="02020603050405020304" pitchFamily="18" charset="0"/>
            </a:endParaRPr>
          </a:p>
        </p:txBody>
      </p:sp>
      <p:sp>
        <p:nvSpPr>
          <p:cNvPr id="4" name="Foliennummernplatzhalter 3">
            <a:extLst>
              <a:ext uri="{FF2B5EF4-FFF2-40B4-BE49-F238E27FC236}">
                <a16:creationId xmlns:a16="http://schemas.microsoft.com/office/drawing/2014/main" id="{C4DB270C-4F41-41EA-84A3-537E0C27DCCD}"/>
              </a:ext>
            </a:extLst>
          </p:cNvPr>
          <p:cNvSpPr>
            <a:spLocks noGrp="1"/>
          </p:cNvSpPr>
          <p:nvPr>
            <p:ph type="sldNum"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8A2162-94A3-479A-91B8-E75238AF897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a:extLst>
              <a:ext uri="{FF2B5EF4-FFF2-40B4-BE49-F238E27FC236}">
                <a16:creationId xmlns:a16="http://schemas.microsoft.com/office/drawing/2014/main" id="{D21BDE0E-1482-443B-9EAB-65A95F57F0C0}"/>
              </a:ext>
            </a:extLst>
          </p:cNvPr>
          <p:cNvSpPr>
            <a:spLocks noGrp="1" noRot="1" noChangeAspect="1" noChangeArrowheads="1" noTextEdit="1"/>
          </p:cNvSpPr>
          <p:nvPr>
            <p:ph type="sldImg"/>
          </p:nvPr>
        </p:nvSpPr>
        <p:spPr/>
      </p:sp>
      <p:sp>
        <p:nvSpPr>
          <p:cNvPr id="53251" name="Notizenplatzhalter 2">
            <a:extLst>
              <a:ext uri="{FF2B5EF4-FFF2-40B4-BE49-F238E27FC236}">
                <a16:creationId xmlns:a16="http://schemas.microsoft.com/office/drawing/2014/main" id="{D7304F70-4D10-474B-B045-53985F81923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anose="02020603050405020304" pitchFamily="18" charset="0"/>
            </a:endParaRPr>
          </a:p>
        </p:txBody>
      </p:sp>
      <p:sp>
        <p:nvSpPr>
          <p:cNvPr id="4" name="Foliennummernplatzhalter 3">
            <a:extLst>
              <a:ext uri="{FF2B5EF4-FFF2-40B4-BE49-F238E27FC236}">
                <a16:creationId xmlns:a16="http://schemas.microsoft.com/office/drawing/2014/main" id="{70EC8FEF-AF9F-45CE-8243-076D7EC5130E}"/>
              </a:ext>
            </a:extLst>
          </p:cNvPr>
          <p:cNvSpPr>
            <a:spLocks noGrp="1"/>
          </p:cNvSpPr>
          <p:nvPr>
            <p:ph type="sldNum"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382058-C230-4816-804C-EC55F7968F6A}"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a:extLst>
              <a:ext uri="{FF2B5EF4-FFF2-40B4-BE49-F238E27FC236}">
                <a16:creationId xmlns:a16="http://schemas.microsoft.com/office/drawing/2014/main" id="{B66FB486-CC05-4BD4-B120-9FC4029A961B}"/>
              </a:ext>
            </a:extLst>
          </p:cNvPr>
          <p:cNvSpPr>
            <a:spLocks noGrp="1" noRot="1" noChangeAspect="1" noChangeArrowheads="1" noTextEdit="1"/>
          </p:cNvSpPr>
          <p:nvPr>
            <p:ph type="sldImg"/>
          </p:nvPr>
        </p:nvSpPr>
        <p:spPr/>
      </p:sp>
      <p:sp>
        <p:nvSpPr>
          <p:cNvPr id="56323" name="Notizenplatzhalter 2">
            <a:extLst>
              <a:ext uri="{FF2B5EF4-FFF2-40B4-BE49-F238E27FC236}">
                <a16:creationId xmlns:a16="http://schemas.microsoft.com/office/drawing/2014/main" id="{1BB4E177-FF3D-4BCE-B487-84512F0A9BF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anose="02020603050405020304" pitchFamily="18" charset="0"/>
            </a:endParaRPr>
          </a:p>
        </p:txBody>
      </p:sp>
      <p:sp>
        <p:nvSpPr>
          <p:cNvPr id="4" name="Foliennummernplatzhalter 3">
            <a:extLst>
              <a:ext uri="{FF2B5EF4-FFF2-40B4-BE49-F238E27FC236}">
                <a16:creationId xmlns:a16="http://schemas.microsoft.com/office/drawing/2014/main" id="{BB961C97-083C-4C15-A63B-BA6BCBCEF931}"/>
              </a:ext>
            </a:extLst>
          </p:cNvPr>
          <p:cNvSpPr>
            <a:spLocks noGrp="1"/>
          </p:cNvSpPr>
          <p:nvPr>
            <p:ph type="sldNum"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BFE4A-1B89-471A-BAE0-2FA78C2EBB5E}"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bildplatzhalter 1">
            <a:extLst>
              <a:ext uri="{FF2B5EF4-FFF2-40B4-BE49-F238E27FC236}">
                <a16:creationId xmlns:a16="http://schemas.microsoft.com/office/drawing/2014/main" id="{460124D7-AAB7-434A-A309-E924BC979132}"/>
              </a:ext>
            </a:extLst>
          </p:cNvPr>
          <p:cNvSpPr>
            <a:spLocks noGrp="1" noRot="1" noChangeAspect="1" noChangeArrowheads="1" noTextEdit="1"/>
          </p:cNvSpPr>
          <p:nvPr>
            <p:ph type="sldImg"/>
          </p:nvPr>
        </p:nvSpPr>
        <p:spPr/>
      </p:sp>
      <p:sp>
        <p:nvSpPr>
          <p:cNvPr id="58371" name="Notizenplatzhalter 2">
            <a:extLst>
              <a:ext uri="{FF2B5EF4-FFF2-40B4-BE49-F238E27FC236}">
                <a16:creationId xmlns:a16="http://schemas.microsoft.com/office/drawing/2014/main" id="{41B2A8ED-E869-4821-BDEA-5E0E03DAFC5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anose="02020603050405020304" pitchFamily="18" charset="0"/>
            </a:endParaRPr>
          </a:p>
        </p:txBody>
      </p:sp>
      <p:sp>
        <p:nvSpPr>
          <p:cNvPr id="4" name="Foliennummernplatzhalter 3">
            <a:extLst>
              <a:ext uri="{FF2B5EF4-FFF2-40B4-BE49-F238E27FC236}">
                <a16:creationId xmlns:a16="http://schemas.microsoft.com/office/drawing/2014/main" id="{4B0A8FD2-CFA9-4C08-8247-6D9890C45029}"/>
              </a:ext>
            </a:extLst>
          </p:cNvPr>
          <p:cNvSpPr>
            <a:spLocks noGrp="1"/>
          </p:cNvSpPr>
          <p:nvPr>
            <p:ph type="sldNum"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916D23-C6F6-41E1-B66D-FBA57B1A7E00}"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a:extLst>
              <a:ext uri="{FF2B5EF4-FFF2-40B4-BE49-F238E27FC236}">
                <a16:creationId xmlns:a16="http://schemas.microsoft.com/office/drawing/2014/main" id="{61C93002-52CA-402F-A6B7-CC972910B412}"/>
              </a:ext>
            </a:extLst>
          </p:cNvPr>
          <p:cNvSpPr>
            <a:spLocks noGrp="1" noRot="1" noChangeAspect="1" noChangeArrowheads="1" noTextEdit="1"/>
          </p:cNvSpPr>
          <p:nvPr>
            <p:ph type="sldImg"/>
          </p:nvPr>
        </p:nvSpPr>
        <p:spPr/>
      </p:sp>
      <p:sp>
        <p:nvSpPr>
          <p:cNvPr id="60419" name="Notizenplatzhalter 2">
            <a:extLst>
              <a:ext uri="{FF2B5EF4-FFF2-40B4-BE49-F238E27FC236}">
                <a16:creationId xmlns:a16="http://schemas.microsoft.com/office/drawing/2014/main" id="{0D8530A4-7A51-478F-924B-60C7BAF17C0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anose="02020603050405020304" pitchFamily="18" charset="0"/>
            </a:endParaRPr>
          </a:p>
        </p:txBody>
      </p:sp>
      <p:sp>
        <p:nvSpPr>
          <p:cNvPr id="4" name="Foliennummernplatzhalter 3">
            <a:extLst>
              <a:ext uri="{FF2B5EF4-FFF2-40B4-BE49-F238E27FC236}">
                <a16:creationId xmlns:a16="http://schemas.microsoft.com/office/drawing/2014/main" id="{657F99F9-A821-4564-93DB-812EDC3892D1}"/>
              </a:ext>
            </a:extLst>
          </p:cNvPr>
          <p:cNvSpPr>
            <a:spLocks noGrp="1"/>
          </p:cNvSpPr>
          <p:nvPr>
            <p:ph type="sldNum"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FF62C1-B97C-4DCF-BAB5-DFA4D1757BA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umsplatzhalter 4">
            <a:extLst>
              <a:ext uri="{FF2B5EF4-FFF2-40B4-BE49-F238E27FC236}">
                <a16:creationId xmlns:a16="http://schemas.microsoft.com/office/drawing/2014/main" id="{9EB947E3-10AF-49A3-A2FC-D70881E770D1}"/>
              </a:ext>
            </a:extLst>
          </p:cNvPr>
          <p:cNvSpPr>
            <a:spLocks noGrp="1"/>
          </p:cNvSpPr>
          <p:nvPr>
            <p:ph type="dt"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lienbildplatzhalter 1">
            <a:extLst>
              <a:ext uri="{FF2B5EF4-FFF2-40B4-BE49-F238E27FC236}">
                <a16:creationId xmlns:a16="http://schemas.microsoft.com/office/drawing/2014/main" id="{CCA169DA-CAA4-4674-B6E5-FF68777664A2}"/>
              </a:ext>
            </a:extLst>
          </p:cNvPr>
          <p:cNvSpPr>
            <a:spLocks noGrp="1" noRot="1" noChangeAspect="1" noChangeArrowheads="1" noTextEdit="1"/>
          </p:cNvSpPr>
          <p:nvPr>
            <p:ph type="sldImg"/>
          </p:nvPr>
        </p:nvSpPr>
        <p:spPr/>
      </p:sp>
      <p:sp>
        <p:nvSpPr>
          <p:cNvPr id="66563" name="Notizenplatzhalter 2">
            <a:extLst>
              <a:ext uri="{FF2B5EF4-FFF2-40B4-BE49-F238E27FC236}">
                <a16:creationId xmlns:a16="http://schemas.microsoft.com/office/drawing/2014/main" id="{EF01C760-D8DB-4150-9CBE-505111D308D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anose="02020603050405020304" pitchFamily="18" charset="0"/>
            </a:endParaRPr>
          </a:p>
        </p:txBody>
      </p:sp>
      <p:sp>
        <p:nvSpPr>
          <p:cNvPr id="4" name="Foliennummernplatzhalter 3">
            <a:extLst>
              <a:ext uri="{FF2B5EF4-FFF2-40B4-BE49-F238E27FC236}">
                <a16:creationId xmlns:a16="http://schemas.microsoft.com/office/drawing/2014/main" id="{7905A220-A9BD-464E-BD54-D2E7686E561D}"/>
              </a:ext>
            </a:extLst>
          </p:cNvPr>
          <p:cNvSpPr>
            <a:spLocks noGrp="1"/>
          </p:cNvSpPr>
          <p:nvPr>
            <p:ph type="sldNum"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E372D-7FE6-4C4E-9128-FA58ABE4B4DF}"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Folienbildplatzhalter 1">
            <a:extLst>
              <a:ext uri="{FF2B5EF4-FFF2-40B4-BE49-F238E27FC236}">
                <a16:creationId xmlns:a16="http://schemas.microsoft.com/office/drawing/2014/main" id="{FC0E3BCB-916D-4E9F-BE47-852965ACB675}"/>
              </a:ext>
            </a:extLst>
          </p:cNvPr>
          <p:cNvSpPr>
            <a:spLocks noGrp="1" noRot="1" noChangeAspect="1" noChangeArrowheads="1" noTextEdit="1"/>
          </p:cNvSpPr>
          <p:nvPr>
            <p:ph type="sldImg"/>
          </p:nvPr>
        </p:nvSpPr>
        <p:spPr/>
      </p:sp>
      <p:sp>
        <p:nvSpPr>
          <p:cNvPr id="91139" name="Notizenplatzhalter 2">
            <a:extLst>
              <a:ext uri="{FF2B5EF4-FFF2-40B4-BE49-F238E27FC236}">
                <a16:creationId xmlns:a16="http://schemas.microsoft.com/office/drawing/2014/main" id="{A889ED4B-B91C-4996-AAD9-6C68DA9EAC1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anose="02020603050405020304" pitchFamily="18" charset="0"/>
            </a:endParaRPr>
          </a:p>
        </p:txBody>
      </p:sp>
      <p:sp>
        <p:nvSpPr>
          <p:cNvPr id="4" name="Foliennummernplatzhalter 3">
            <a:extLst>
              <a:ext uri="{FF2B5EF4-FFF2-40B4-BE49-F238E27FC236}">
                <a16:creationId xmlns:a16="http://schemas.microsoft.com/office/drawing/2014/main" id="{DF6ABB52-2372-4260-A840-200C105E6793}"/>
              </a:ext>
            </a:extLst>
          </p:cNvPr>
          <p:cNvSpPr>
            <a:spLocks noGrp="1"/>
          </p:cNvSpPr>
          <p:nvPr>
            <p:ph type="sldNum"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6750A4-45DE-4727-B8B4-0D7C0B78003C}"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umsplatzhalter 4">
            <a:extLst>
              <a:ext uri="{FF2B5EF4-FFF2-40B4-BE49-F238E27FC236}">
                <a16:creationId xmlns:a16="http://schemas.microsoft.com/office/drawing/2014/main" id="{862A18F4-2AC4-4695-9EA2-3E1A30AC247C}"/>
              </a:ext>
            </a:extLst>
          </p:cNvPr>
          <p:cNvSpPr>
            <a:spLocks noGrp="1"/>
          </p:cNvSpPr>
          <p:nvPr>
            <p:ph type="dt"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lienbildplatzhalter 1">
            <a:extLst>
              <a:ext uri="{FF2B5EF4-FFF2-40B4-BE49-F238E27FC236}">
                <a16:creationId xmlns:a16="http://schemas.microsoft.com/office/drawing/2014/main" id="{AEFD5387-6C44-4759-8EC2-DBDD02D84882}"/>
              </a:ext>
            </a:extLst>
          </p:cNvPr>
          <p:cNvSpPr>
            <a:spLocks noGrp="1" noRot="1" noChangeAspect="1" noChangeArrowheads="1" noTextEdit="1"/>
          </p:cNvSpPr>
          <p:nvPr>
            <p:ph type="sldImg"/>
          </p:nvPr>
        </p:nvSpPr>
        <p:spPr/>
      </p:sp>
      <p:sp>
        <p:nvSpPr>
          <p:cNvPr id="71683" name="Notizenplatzhalter 2">
            <a:extLst>
              <a:ext uri="{FF2B5EF4-FFF2-40B4-BE49-F238E27FC236}">
                <a16:creationId xmlns:a16="http://schemas.microsoft.com/office/drawing/2014/main" id="{F6A03A3F-8C97-42AD-9AB4-0BD15929632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anose="02020603050405020304" pitchFamily="18" charset="0"/>
            </a:endParaRPr>
          </a:p>
        </p:txBody>
      </p:sp>
      <p:sp>
        <p:nvSpPr>
          <p:cNvPr id="4" name="Datumsplatzhalter 3">
            <a:extLst>
              <a:ext uri="{FF2B5EF4-FFF2-40B4-BE49-F238E27FC236}">
                <a16:creationId xmlns:a16="http://schemas.microsoft.com/office/drawing/2014/main" id="{EB00BCCF-7EB7-4DAC-B284-22829C9E2F1A}"/>
              </a:ext>
            </a:extLst>
          </p:cNvPr>
          <p:cNvSpPr>
            <a:spLocks noGrp="1"/>
          </p:cNvSpPr>
          <p:nvPr>
            <p:ph type="dt"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liennummernplatzhalter 4">
            <a:extLst>
              <a:ext uri="{FF2B5EF4-FFF2-40B4-BE49-F238E27FC236}">
                <a16:creationId xmlns:a16="http://schemas.microsoft.com/office/drawing/2014/main" id="{037F607F-D0A6-4F0E-973D-B2170A51B651}"/>
              </a:ext>
            </a:extLst>
          </p:cNvPr>
          <p:cNvSpPr>
            <a:spLocks noGrp="1"/>
          </p:cNvSpPr>
          <p:nvPr>
            <p:ph type="sldNum"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24F85-5261-4E4D-BC28-BBD3022469EA}"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lienbildplatzhalter 1">
            <a:extLst>
              <a:ext uri="{FF2B5EF4-FFF2-40B4-BE49-F238E27FC236}">
                <a16:creationId xmlns:a16="http://schemas.microsoft.com/office/drawing/2014/main" id="{730210C0-25EE-4E2D-AD7F-1111FB547DF8}"/>
              </a:ext>
            </a:extLst>
          </p:cNvPr>
          <p:cNvSpPr>
            <a:spLocks noGrp="1" noRot="1" noChangeAspect="1" noChangeArrowheads="1" noTextEdit="1"/>
          </p:cNvSpPr>
          <p:nvPr>
            <p:ph type="sldImg"/>
          </p:nvPr>
        </p:nvSpPr>
        <p:spPr/>
      </p:sp>
      <p:sp>
        <p:nvSpPr>
          <p:cNvPr id="74755" name="Notizenplatzhalter 2">
            <a:extLst>
              <a:ext uri="{FF2B5EF4-FFF2-40B4-BE49-F238E27FC236}">
                <a16:creationId xmlns:a16="http://schemas.microsoft.com/office/drawing/2014/main" id="{12737819-6CF8-4CDC-A560-F421EC389CD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anose="02020603050405020304" pitchFamily="18" charset="0"/>
            </a:endParaRPr>
          </a:p>
        </p:txBody>
      </p:sp>
      <p:sp>
        <p:nvSpPr>
          <p:cNvPr id="4" name="Datumsplatzhalter 3">
            <a:extLst>
              <a:ext uri="{FF2B5EF4-FFF2-40B4-BE49-F238E27FC236}">
                <a16:creationId xmlns:a16="http://schemas.microsoft.com/office/drawing/2014/main" id="{66EF0474-EE20-4855-A4A0-84D05E73CA75}"/>
              </a:ext>
            </a:extLst>
          </p:cNvPr>
          <p:cNvSpPr>
            <a:spLocks noGrp="1"/>
          </p:cNvSpPr>
          <p:nvPr>
            <p:ph type="dt"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liennummernplatzhalter 4">
            <a:extLst>
              <a:ext uri="{FF2B5EF4-FFF2-40B4-BE49-F238E27FC236}">
                <a16:creationId xmlns:a16="http://schemas.microsoft.com/office/drawing/2014/main" id="{70E21B9C-2581-4C1E-802D-8D4BCF45D7F0}"/>
              </a:ext>
            </a:extLst>
          </p:cNvPr>
          <p:cNvSpPr>
            <a:spLocks noGrp="1"/>
          </p:cNvSpPr>
          <p:nvPr>
            <p:ph type="sldNum"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F8FF83-2337-48EF-9B4E-3FF3E27F288F}"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Folienbildplatzhalter 1">
            <a:extLst>
              <a:ext uri="{FF2B5EF4-FFF2-40B4-BE49-F238E27FC236}">
                <a16:creationId xmlns:a16="http://schemas.microsoft.com/office/drawing/2014/main" id="{FC0E3BCB-916D-4E9F-BE47-852965ACB675}"/>
              </a:ext>
            </a:extLst>
          </p:cNvPr>
          <p:cNvSpPr>
            <a:spLocks noGrp="1" noRot="1" noChangeAspect="1" noChangeArrowheads="1" noTextEdit="1"/>
          </p:cNvSpPr>
          <p:nvPr>
            <p:ph type="sldImg"/>
          </p:nvPr>
        </p:nvSpPr>
        <p:spPr/>
      </p:sp>
      <p:sp>
        <p:nvSpPr>
          <p:cNvPr id="91139" name="Notizenplatzhalter 2">
            <a:extLst>
              <a:ext uri="{FF2B5EF4-FFF2-40B4-BE49-F238E27FC236}">
                <a16:creationId xmlns:a16="http://schemas.microsoft.com/office/drawing/2014/main" id="{A889ED4B-B91C-4996-AAD9-6C68DA9EAC1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anose="02020603050405020304" pitchFamily="18" charset="0"/>
            </a:endParaRPr>
          </a:p>
        </p:txBody>
      </p:sp>
      <p:sp>
        <p:nvSpPr>
          <p:cNvPr id="4" name="Foliennummernplatzhalter 3">
            <a:extLst>
              <a:ext uri="{FF2B5EF4-FFF2-40B4-BE49-F238E27FC236}">
                <a16:creationId xmlns:a16="http://schemas.microsoft.com/office/drawing/2014/main" id="{DF6ABB52-2372-4260-A840-200C105E6793}"/>
              </a:ext>
            </a:extLst>
          </p:cNvPr>
          <p:cNvSpPr>
            <a:spLocks noGrp="1"/>
          </p:cNvSpPr>
          <p:nvPr>
            <p:ph type="sldNum"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6750A4-45DE-4727-B8B4-0D7C0B78003C}"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umsplatzhalter 4">
            <a:extLst>
              <a:ext uri="{FF2B5EF4-FFF2-40B4-BE49-F238E27FC236}">
                <a16:creationId xmlns:a16="http://schemas.microsoft.com/office/drawing/2014/main" id="{862A18F4-2AC4-4695-9EA2-3E1A30AC247C}"/>
              </a:ext>
            </a:extLst>
          </p:cNvPr>
          <p:cNvSpPr>
            <a:spLocks noGrp="1"/>
          </p:cNvSpPr>
          <p:nvPr>
            <p:ph type="dt"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2104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35</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291864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Liebe </a:t>
            </a:r>
            <a:r>
              <a:rPr lang="en-US" dirty="0" err="1"/>
              <a:t>Kollegen</a:t>
            </a:r>
            <a:r>
              <a:rPr lang="en-US" dirty="0"/>
              <a:t>,</a:t>
            </a:r>
            <a:endParaRPr lang="de-DE" dirty="0"/>
          </a:p>
          <a:p>
            <a:r>
              <a:rPr lang="en-US" dirty="0"/>
              <a:t> </a:t>
            </a:r>
            <a:endParaRPr lang="de-DE" dirty="0"/>
          </a:p>
          <a:p>
            <a:r>
              <a:rPr lang="en-US" dirty="0"/>
              <a:t>ich </a:t>
            </a:r>
            <a:r>
              <a:rPr lang="en-US" dirty="0" err="1"/>
              <a:t>habe</a:t>
            </a:r>
            <a:r>
              <a:rPr lang="en-US" dirty="0"/>
              <a:t> </a:t>
            </a:r>
            <a:r>
              <a:rPr lang="en-US" dirty="0" err="1"/>
              <a:t>gerade</a:t>
            </a:r>
            <a:r>
              <a:rPr lang="en-US" dirty="0"/>
              <a:t> </a:t>
            </a:r>
            <a:r>
              <a:rPr lang="en-US" dirty="0" err="1"/>
              <a:t>mit</a:t>
            </a:r>
            <a:r>
              <a:rPr lang="en-US" dirty="0"/>
              <a:t> Herrn Baum </a:t>
            </a:r>
            <a:r>
              <a:rPr lang="en-US" dirty="0" err="1"/>
              <a:t>telefoniert</a:t>
            </a:r>
            <a:r>
              <a:rPr lang="en-US" dirty="0"/>
              <a:t>.</a:t>
            </a:r>
            <a:endParaRPr lang="de-DE" dirty="0"/>
          </a:p>
          <a:p>
            <a:r>
              <a:rPr lang="en-US" dirty="0"/>
              <a:t> </a:t>
            </a:r>
            <a:endParaRPr lang="de-DE" dirty="0"/>
          </a:p>
          <a:p>
            <a:r>
              <a:rPr lang="en-US" dirty="0"/>
              <a:t>Neben der „</a:t>
            </a:r>
            <a:r>
              <a:rPr lang="en-US" dirty="0" err="1"/>
              <a:t>Aufteilung</a:t>
            </a:r>
            <a:r>
              <a:rPr lang="en-US" dirty="0"/>
              <a:t> der </a:t>
            </a:r>
            <a:r>
              <a:rPr lang="en-US" dirty="0" err="1"/>
              <a:t>Experimente</a:t>
            </a:r>
            <a:r>
              <a:rPr lang="en-US" dirty="0"/>
              <a:t>“ auf S und E (</a:t>
            </a:r>
            <a:r>
              <a:rPr lang="en-US" dirty="0" err="1"/>
              <a:t>übrigens</a:t>
            </a:r>
            <a:r>
              <a:rPr lang="en-US" dirty="0"/>
              <a:t> </a:t>
            </a:r>
            <a:r>
              <a:rPr lang="en-US" dirty="0" err="1"/>
              <a:t>nur</a:t>
            </a:r>
            <a:r>
              <a:rPr lang="en-US" dirty="0"/>
              <a:t> in PH, </a:t>
            </a:r>
            <a:r>
              <a:rPr lang="en-US" dirty="0" err="1"/>
              <a:t>nicht</a:t>
            </a:r>
            <a:r>
              <a:rPr lang="en-US" dirty="0"/>
              <a:t> in CH </a:t>
            </a:r>
            <a:r>
              <a:rPr lang="en-US" dirty="0" err="1"/>
              <a:t>oder</a:t>
            </a:r>
            <a:r>
              <a:rPr lang="en-US" dirty="0"/>
              <a:t> BI), gab es </a:t>
            </a:r>
            <a:r>
              <a:rPr lang="en-US" dirty="0" err="1"/>
              <a:t>folgende</a:t>
            </a:r>
            <a:r>
              <a:rPr lang="en-US" dirty="0"/>
              <a:t> </a:t>
            </a:r>
            <a:r>
              <a:rPr lang="en-US" dirty="0" err="1"/>
              <a:t>Überlegung</a:t>
            </a:r>
            <a:r>
              <a:rPr lang="en-US" dirty="0"/>
              <a:t>, </a:t>
            </a:r>
            <a:r>
              <a:rPr lang="en-US" dirty="0" err="1"/>
              <a:t>warum</a:t>
            </a:r>
            <a:r>
              <a:rPr lang="en-US" dirty="0"/>
              <a:t> der </a:t>
            </a:r>
            <a:r>
              <a:rPr lang="en-US" dirty="0" err="1"/>
              <a:t>Kompetenzbereich</a:t>
            </a:r>
            <a:r>
              <a:rPr lang="en-US" dirty="0"/>
              <a:t> „</a:t>
            </a:r>
            <a:r>
              <a:rPr lang="en-US" dirty="0" err="1"/>
              <a:t>Umgang</a:t>
            </a:r>
            <a:r>
              <a:rPr lang="en-US" dirty="0"/>
              <a:t> </a:t>
            </a:r>
            <a:r>
              <a:rPr lang="en-US" dirty="0" err="1"/>
              <a:t>mit</a:t>
            </a:r>
            <a:r>
              <a:rPr lang="en-US" dirty="0"/>
              <a:t> </a:t>
            </a:r>
            <a:r>
              <a:rPr lang="en-US" dirty="0" err="1"/>
              <a:t>Fachwissen</a:t>
            </a:r>
            <a:r>
              <a:rPr lang="en-US" dirty="0"/>
              <a:t>“ </a:t>
            </a:r>
            <a:r>
              <a:rPr lang="en-US" dirty="0" err="1"/>
              <a:t>einen</a:t>
            </a:r>
            <a:r>
              <a:rPr lang="en-US" dirty="0"/>
              <a:t> </a:t>
            </a:r>
            <a:r>
              <a:rPr lang="en-US" dirty="0" err="1"/>
              <a:t>neuen</a:t>
            </a:r>
            <a:r>
              <a:rPr lang="en-US" dirty="0"/>
              <a:t> Namen </a:t>
            </a:r>
            <a:r>
              <a:rPr lang="en-US" dirty="0" err="1"/>
              <a:t>bekommen</a:t>
            </a:r>
            <a:r>
              <a:rPr lang="en-US" dirty="0"/>
              <a:t> </a:t>
            </a:r>
            <a:r>
              <a:rPr lang="en-US" dirty="0" err="1"/>
              <a:t>musste</a:t>
            </a:r>
            <a:r>
              <a:rPr lang="en-US" dirty="0"/>
              <a:t>.</a:t>
            </a:r>
            <a:endParaRPr lang="de-DE" dirty="0"/>
          </a:p>
          <a:p>
            <a:r>
              <a:rPr lang="en-US" dirty="0"/>
              <a:t> </a:t>
            </a:r>
            <a:endParaRPr lang="de-DE" dirty="0"/>
          </a:p>
          <a:p>
            <a:r>
              <a:rPr lang="en-US" dirty="0"/>
              <a:t>Wenn </a:t>
            </a:r>
            <a:r>
              <a:rPr lang="en-US" dirty="0" err="1"/>
              <a:t>jemand</a:t>
            </a:r>
            <a:r>
              <a:rPr lang="en-US" dirty="0"/>
              <a:t> die </a:t>
            </a:r>
            <a:r>
              <a:rPr lang="en-US" dirty="0" err="1"/>
              <a:t>Kompetenzen</a:t>
            </a:r>
            <a:r>
              <a:rPr lang="en-US" dirty="0"/>
              <a:t> </a:t>
            </a:r>
            <a:r>
              <a:rPr lang="en-US" dirty="0" err="1"/>
              <a:t>im</a:t>
            </a:r>
            <a:r>
              <a:rPr lang="en-US" dirty="0"/>
              <a:t> </a:t>
            </a:r>
            <a:r>
              <a:rPr lang="en-US" dirty="0" err="1"/>
              <a:t>Bereich</a:t>
            </a:r>
            <a:r>
              <a:rPr lang="en-US" dirty="0"/>
              <a:t> „</a:t>
            </a:r>
            <a:r>
              <a:rPr lang="en-US" dirty="0" err="1"/>
              <a:t>Umgang</a:t>
            </a:r>
            <a:r>
              <a:rPr lang="en-US" dirty="0"/>
              <a:t> </a:t>
            </a:r>
            <a:r>
              <a:rPr lang="en-US" dirty="0" err="1"/>
              <a:t>mit</a:t>
            </a:r>
            <a:r>
              <a:rPr lang="en-US" dirty="0"/>
              <a:t> </a:t>
            </a:r>
            <a:r>
              <a:rPr lang="en-US" dirty="0" err="1"/>
              <a:t>Fachwissen</a:t>
            </a:r>
            <a:r>
              <a:rPr lang="en-US" dirty="0"/>
              <a:t>“ </a:t>
            </a:r>
            <a:r>
              <a:rPr lang="en-US" dirty="0" err="1"/>
              <a:t>erworben</a:t>
            </a:r>
            <a:r>
              <a:rPr lang="en-US" dirty="0"/>
              <a:t> hat, </a:t>
            </a:r>
            <a:r>
              <a:rPr lang="en-US" dirty="0" err="1"/>
              <a:t>dann</a:t>
            </a:r>
            <a:r>
              <a:rPr lang="en-US" dirty="0"/>
              <a:t> </a:t>
            </a:r>
            <a:r>
              <a:rPr lang="en-US" dirty="0" err="1"/>
              <a:t>müsste</a:t>
            </a:r>
            <a:r>
              <a:rPr lang="en-US" dirty="0"/>
              <a:t> man </a:t>
            </a:r>
            <a:r>
              <a:rPr lang="en-US" dirty="0" err="1"/>
              <a:t>ihn</a:t>
            </a:r>
            <a:r>
              <a:rPr lang="en-US" dirty="0"/>
              <a:t> </a:t>
            </a:r>
            <a:r>
              <a:rPr lang="en-US" dirty="0" err="1"/>
              <a:t>als</a:t>
            </a:r>
            <a:r>
              <a:rPr lang="en-US" dirty="0"/>
              <a:t> „</a:t>
            </a:r>
            <a:r>
              <a:rPr lang="en-US" dirty="0" err="1"/>
              <a:t>fachkompetent</a:t>
            </a:r>
            <a:r>
              <a:rPr lang="en-US" dirty="0"/>
              <a:t>“ </a:t>
            </a:r>
            <a:r>
              <a:rPr lang="en-US" dirty="0" err="1"/>
              <a:t>bezeichnen</a:t>
            </a:r>
            <a:r>
              <a:rPr lang="en-US" dirty="0"/>
              <a:t>. Das </a:t>
            </a:r>
            <a:r>
              <a:rPr lang="en-US" dirty="0" err="1"/>
              <a:t>wäre</a:t>
            </a:r>
            <a:r>
              <a:rPr lang="en-US" dirty="0"/>
              <a:t> </a:t>
            </a:r>
            <a:r>
              <a:rPr lang="en-US" dirty="0" err="1"/>
              <a:t>aber</a:t>
            </a:r>
            <a:r>
              <a:rPr lang="en-US" dirty="0"/>
              <a:t> </a:t>
            </a:r>
            <a:r>
              <a:rPr lang="en-US" dirty="0" err="1"/>
              <a:t>nicht</a:t>
            </a:r>
            <a:r>
              <a:rPr lang="en-US" dirty="0"/>
              <a:t> </a:t>
            </a:r>
            <a:r>
              <a:rPr lang="en-US" dirty="0" err="1"/>
              <a:t>richtig</a:t>
            </a:r>
            <a:r>
              <a:rPr lang="en-US" dirty="0"/>
              <a:t>, </a:t>
            </a:r>
            <a:r>
              <a:rPr lang="en-US" dirty="0" err="1"/>
              <a:t>denn</a:t>
            </a:r>
            <a:r>
              <a:rPr lang="en-US" dirty="0"/>
              <a:t> er </a:t>
            </a:r>
            <a:r>
              <a:rPr lang="en-US" dirty="0" err="1"/>
              <a:t>hätte</a:t>
            </a:r>
            <a:r>
              <a:rPr lang="en-US" dirty="0"/>
              <a:t> </a:t>
            </a:r>
            <a:r>
              <a:rPr lang="en-US" dirty="0" err="1"/>
              <a:t>dann</a:t>
            </a:r>
            <a:r>
              <a:rPr lang="en-US" dirty="0"/>
              <a:t> </a:t>
            </a:r>
            <a:r>
              <a:rPr lang="en-US" dirty="0" err="1"/>
              <a:t>immer</a:t>
            </a:r>
            <a:r>
              <a:rPr lang="en-US" dirty="0"/>
              <a:t> </a:t>
            </a:r>
            <a:r>
              <a:rPr lang="en-US" dirty="0" err="1"/>
              <a:t>noch</a:t>
            </a:r>
            <a:r>
              <a:rPr lang="en-US" dirty="0"/>
              <a:t> </a:t>
            </a:r>
            <a:r>
              <a:rPr lang="en-US" dirty="0" err="1"/>
              <a:t>keine</a:t>
            </a:r>
            <a:r>
              <a:rPr lang="en-US" dirty="0"/>
              <a:t> </a:t>
            </a:r>
            <a:r>
              <a:rPr lang="en-US" dirty="0" err="1"/>
              <a:t>Kompetenzen</a:t>
            </a:r>
            <a:r>
              <a:rPr lang="en-US" dirty="0"/>
              <a:t> </a:t>
            </a:r>
            <a:r>
              <a:rPr lang="en-US" dirty="0" err="1"/>
              <a:t>im</a:t>
            </a:r>
            <a:r>
              <a:rPr lang="en-US" dirty="0"/>
              <a:t> </a:t>
            </a:r>
            <a:r>
              <a:rPr lang="en-US" dirty="0" err="1"/>
              <a:t>Bereich</a:t>
            </a:r>
            <a:r>
              <a:rPr lang="en-US" dirty="0"/>
              <a:t> der E, K und B. Erst alle </a:t>
            </a:r>
            <a:r>
              <a:rPr lang="en-US" dirty="0" err="1"/>
              <a:t>vier</a:t>
            </a:r>
            <a:r>
              <a:rPr lang="en-US" dirty="0"/>
              <a:t> </a:t>
            </a:r>
            <a:r>
              <a:rPr lang="en-US" dirty="0" err="1"/>
              <a:t>Kompetenzbereiche</a:t>
            </a:r>
            <a:r>
              <a:rPr lang="en-US" dirty="0"/>
              <a:t> </a:t>
            </a:r>
            <a:r>
              <a:rPr lang="en-US" dirty="0" err="1"/>
              <a:t>machen</a:t>
            </a:r>
            <a:r>
              <a:rPr lang="en-US" dirty="0"/>
              <a:t> </a:t>
            </a:r>
            <a:r>
              <a:rPr lang="en-US" dirty="0" err="1"/>
              <a:t>jemanden</a:t>
            </a:r>
            <a:r>
              <a:rPr lang="en-US" dirty="0"/>
              <a:t> „</a:t>
            </a:r>
            <a:r>
              <a:rPr lang="en-US" dirty="0" err="1"/>
              <a:t>fachkompetent</a:t>
            </a:r>
            <a:r>
              <a:rPr lang="en-US" dirty="0"/>
              <a:t>“. Um </a:t>
            </a:r>
            <a:r>
              <a:rPr lang="en-US" dirty="0" err="1"/>
              <a:t>diese</a:t>
            </a:r>
            <a:r>
              <a:rPr lang="en-US" dirty="0"/>
              <a:t> </a:t>
            </a:r>
            <a:r>
              <a:rPr lang="en-US" dirty="0" err="1"/>
              <a:t>Missinterpretation</a:t>
            </a:r>
            <a:r>
              <a:rPr lang="en-US" dirty="0"/>
              <a:t> </a:t>
            </a:r>
            <a:r>
              <a:rPr lang="en-US" dirty="0" err="1"/>
              <a:t>zu</a:t>
            </a:r>
            <a:r>
              <a:rPr lang="en-US" dirty="0"/>
              <a:t> </a:t>
            </a:r>
            <a:r>
              <a:rPr lang="en-US" dirty="0" err="1"/>
              <a:t>vermeiden</a:t>
            </a:r>
            <a:r>
              <a:rPr lang="en-US" dirty="0"/>
              <a:t>, hat man den </a:t>
            </a:r>
            <a:r>
              <a:rPr lang="en-US" dirty="0" err="1"/>
              <a:t>ersten</a:t>
            </a:r>
            <a:r>
              <a:rPr lang="en-US" dirty="0"/>
              <a:t> </a:t>
            </a:r>
            <a:r>
              <a:rPr lang="en-US" dirty="0" err="1"/>
              <a:t>Kompetenzbereich</a:t>
            </a:r>
            <a:r>
              <a:rPr lang="en-US" dirty="0"/>
              <a:t> in „</a:t>
            </a:r>
            <a:r>
              <a:rPr lang="en-US" dirty="0" err="1"/>
              <a:t>Sachkompetenz</a:t>
            </a:r>
            <a:r>
              <a:rPr lang="en-US" dirty="0"/>
              <a:t>“ </a:t>
            </a:r>
            <a:r>
              <a:rPr lang="en-US" dirty="0" err="1"/>
              <a:t>umbenannt</a:t>
            </a:r>
            <a:r>
              <a:rPr lang="en-US" dirty="0"/>
              <a:t>.  </a:t>
            </a:r>
            <a:endParaRPr lang="de-DE" dirty="0"/>
          </a:p>
          <a:p>
            <a:r>
              <a:rPr lang="en-US" dirty="0"/>
              <a:t> </a:t>
            </a:r>
            <a:endParaRPr lang="de-DE" dirty="0"/>
          </a:p>
          <a:p>
            <a:r>
              <a:rPr lang="en-US" dirty="0"/>
              <a:t>Beste </a:t>
            </a:r>
            <a:r>
              <a:rPr lang="en-US" dirty="0" err="1"/>
              <a:t>Grüße</a:t>
            </a:r>
            <a:endParaRPr lang="de-DE" dirty="0" err="1"/>
          </a:p>
          <a:p>
            <a:r>
              <a:rPr lang="en-US" dirty="0"/>
              <a:t>Stefan Uhlmann</a:t>
            </a:r>
            <a:endParaRPr lang="de-DE" dirty="0"/>
          </a:p>
          <a:p>
            <a:endParaRPr lang="en-US" dirty="0">
              <a:cs typeface="Calibri"/>
            </a:endParaRPr>
          </a:p>
          <a:p>
            <a:endParaRPr lang="en-US" dirty="0" err="1">
              <a:cs typeface="Calibri"/>
            </a:endParaRPr>
          </a:p>
        </p:txBody>
      </p:sp>
      <p:sp>
        <p:nvSpPr>
          <p:cNvPr id="4" name="Foliennummernplatzhalter 3"/>
          <p:cNvSpPr>
            <a:spLocks noGrp="1"/>
          </p:cNvSpPr>
          <p:nvPr>
            <p:ph type="sldNum" sz="quarter" idx="5"/>
          </p:nvPr>
        </p:nvSpPr>
        <p:spPr/>
        <p:txBody>
          <a:bodyPr/>
          <a:lstStyle/>
          <a:p>
            <a:fld id="{91EBFD06-840E-465F-BEE3-A3A19D45DCF6}" type="slidenum">
              <a:rPr lang="de-DE" smtClean="0"/>
              <a:t>37</a:t>
            </a:fld>
            <a:endParaRPr lang="de-DE"/>
          </a:p>
        </p:txBody>
      </p:sp>
    </p:spTree>
    <p:extLst>
      <p:ext uri="{BB962C8B-B14F-4D97-AF65-F5344CB8AC3E}">
        <p14:creationId xmlns:p14="http://schemas.microsoft.com/office/powerpoint/2010/main" val="7641249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indent="-285750">
              <a:spcBef>
                <a:spcPct val="20000"/>
              </a:spcBef>
              <a:buFont typeface="Arial"/>
              <a:buChar char="•"/>
            </a:pPr>
            <a:r>
              <a:rPr lang="de-DE" dirty="0"/>
              <a:t>bisherige </a:t>
            </a:r>
            <a:r>
              <a:rPr lang="de-DE" dirty="0" err="1"/>
              <a:t>Operatorenliste</a:t>
            </a:r>
            <a:r>
              <a:rPr lang="de-DE" dirty="0"/>
              <a:t>:</a:t>
            </a:r>
          </a:p>
          <a:p>
            <a:pPr marL="285750" indent="-285750">
              <a:spcBef>
                <a:spcPct val="20000"/>
              </a:spcBef>
              <a:buFont typeface="Arial"/>
              <a:buChar char="•"/>
            </a:pPr>
            <a:r>
              <a:rPr lang="de-DE" dirty="0"/>
              <a:t>beurteilen:  zu Sachverhalten ein selbstständiges Urteil unter Verwendung von Fachwissen und Fachmethoden formulieren und begründen</a:t>
            </a:r>
            <a:endParaRPr lang="en-US" dirty="0"/>
          </a:p>
          <a:p>
            <a:pPr marL="285750" indent="-285750">
              <a:spcBef>
                <a:spcPct val="20000"/>
              </a:spcBef>
              <a:buFont typeface="Arial"/>
              <a:buChar char="•"/>
            </a:pPr>
            <a:r>
              <a:rPr lang="de-DE" dirty="0"/>
              <a:t>neue </a:t>
            </a:r>
            <a:r>
              <a:rPr lang="de-DE" dirty="0" err="1"/>
              <a:t>Operatorenliste</a:t>
            </a:r>
            <a:r>
              <a:rPr lang="de-DE" dirty="0"/>
              <a:t>:</a:t>
            </a:r>
            <a:endParaRPr lang="de-DE" dirty="0">
              <a:cs typeface="Calibri"/>
            </a:endParaRPr>
          </a:p>
          <a:p>
            <a:pPr marL="285750" indent="-285750">
              <a:spcBef>
                <a:spcPct val="20000"/>
              </a:spcBef>
              <a:buFont typeface="Arial"/>
              <a:buChar char="•"/>
            </a:pPr>
            <a:r>
              <a:rPr lang="de-DE" dirty="0"/>
              <a:t>beurteilen: Das zu fällende Sachurteil ist mithilfe fachlicher Kriterien zu begründen. </a:t>
            </a:r>
            <a:endParaRPr lang="de-DE" dirty="0">
              <a:cs typeface="Calibri"/>
            </a:endParaRPr>
          </a:p>
          <a:p>
            <a:pPr marL="285750" indent="-285750">
              <a:spcBef>
                <a:spcPct val="20000"/>
              </a:spcBef>
              <a:buFont typeface="Arial"/>
              <a:buChar char="•"/>
            </a:pPr>
            <a:r>
              <a:rPr lang="de-DE" dirty="0"/>
              <a:t>bewerten:   Das zu fällende Werturteil ist unter Berücksichtigung gesellschaftlicher Werte und Normen zu begründen.</a:t>
            </a:r>
            <a:endParaRPr lang="de-DE" dirty="0">
              <a:cs typeface="Calibri"/>
            </a:endParaRPr>
          </a:p>
        </p:txBody>
      </p:sp>
      <p:sp>
        <p:nvSpPr>
          <p:cNvPr id="4" name="Foliennummernplatzhalter 3"/>
          <p:cNvSpPr>
            <a:spLocks noGrp="1"/>
          </p:cNvSpPr>
          <p:nvPr>
            <p:ph type="sldNum" sz="quarter" idx="5"/>
          </p:nvPr>
        </p:nvSpPr>
        <p:spPr/>
        <p:txBody>
          <a:bodyPr/>
          <a:lstStyle/>
          <a:p>
            <a:fld id="{91EBFD06-840E-465F-BEE3-A3A19D45DCF6}" type="slidenum">
              <a:rPr lang="de-DE" smtClean="0"/>
              <a:t>38</a:t>
            </a:fld>
            <a:endParaRPr lang="de-DE"/>
          </a:p>
        </p:txBody>
      </p:sp>
    </p:spTree>
    <p:extLst>
      <p:ext uri="{BB962C8B-B14F-4D97-AF65-F5344CB8AC3E}">
        <p14:creationId xmlns:p14="http://schemas.microsoft.com/office/powerpoint/2010/main" val="24990997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41</a:t>
            </a:fld>
            <a:endParaRPr lang="de-DE"/>
          </a:p>
        </p:txBody>
      </p:sp>
    </p:spTree>
    <p:extLst>
      <p:ext uri="{BB962C8B-B14F-4D97-AF65-F5344CB8AC3E}">
        <p14:creationId xmlns:p14="http://schemas.microsoft.com/office/powerpoint/2010/main" val="24935220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cs typeface="Calibri"/>
              </a:rPr>
              <a:t>ALTE PPP</a:t>
            </a:r>
            <a:endParaRPr lang="en-US" dirty="0"/>
          </a:p>
          <a:p>
            <a:r>
              <a:rPr lang="en-US" dirty="0"/>
              <a:t>•Neue Struktur des </a:t>
            </a:r>
            <a:r>
              <a:rPr lang="en-US" dirty="0" err="1"/>
              <a:t>Kernlehrplans</a:t>
            </a:r>
            <a:endParaRPr lang="de-DE" dirty="0" err="1">
              <a:cs typeface="Calibri"/>
            </a:endParaRPr>
          </a:p>
          <a:p>
            <a:r>
              <a:rPr lang="en-US" dirty="0"/>
              <a:t>•</a:t>
            </a:r>
            <a:r>
              <a:rPr lang="en-US" dirty="0" err="1"/>
              <a:t>Anschlussfähigkeit</a:t>
            </a:r>
            <a:r>
              <a:rPr lang="en-US" dirty="0"/>
              <a:t> an KLP der </a:t>
            </a:r>
            <a:r>
              <a:rPr lang="en-US" dirty="0" err="1"/>
              <a:t>gymnasialen</a:t>
            </a:r>
            <a:r>
              <a:rPr lang="en-US" dirty="0"/>
              <a:t> </a:t>
            </a:r>
            <a:r>
              <a:rPr lang="en-US" dirty="0" err="1"/>
              <a:t>Oberstufe</a:t>
            </a:r>
            <a:endParaRPr lang="en-US" dirty="0" err="1">
              <a:cs typeface="Calibri"/>
            </a:endParaRPr>
          </a:p>
          <a:p>
            <a:r>
              <a:rPr lang="en-US" dirty="0"/>
              <a:t>•</a:t>
            </a:r>
            <a:r>
              <a:rPr lang="en-US" dirty="0" err="1"/>
              <a:t>Überarbeitung</a:t>
            </a:r>
            <a:r>
              <a:rPr lang="en-US" dirty="0"/>
              <a:t> des </a:t>
            </a:r>
            <a:r>
              <a:rPr lang="en-US" dirty="0" err="1"/>
              <a:t>Kompetenzmodells</a:t>
            </a:r>
            <a:endParaRPr lang="en-US" dirty="0" err="1">
              <a:cs typeface="Calibri"/>
            </a:endParaRPr>
          </a:p>
          <a:p>
            <a:r>
              <a:rPr lang="en-US" dirty="0"/>
              <a:t>•Neues </a:t>
            </a:r>
            <a:r>
              <a:rPr lang="en-US" dirty="0" err="1"/>
              <a:t>Inhaltsfeld</a:t>
            </a:r>
            <a:r>
              <a:rPr lang="en-US" dirty="0"/>
              <a:t> </a:t>
            </a:r>
            <a:r>
              <a:rPr lang="en-US" i="1" dirty="0"/>
              <a:t>Sterne und </a:t>
            </a:r>
            <a:r>
              <a:rPr lang="en-US" i="1" dirty="0" err="1"/>
              <a:t>Weltall</a:t>
            </a:r>
            <a:endParaRPr lang="en-US" dirty="0" err="1"/>
          </a:p>
          <a:p>
            <a:r>
              <a:rPr lang="en-US" dirty="0"/>
              <a:t>•</a:t>
            </a:r>
            <a:r>
              <a:rPr lang="en-US" dirty="0" err="1"/>
              <a:t>Beiträge</a:t>
            </a:r>
            <a:r>
              <a:rPr lang="en-US" dirty="0"/>
              <a:t> </a:t>
            </a:r>
            <a:r>
              <a:rPr lang="en-US" dirty="0" err="1"/>
              <a:t>zur</a:t>
            </a:r>
            <a:r>
              <a:rPr lang="en-US" dirty="0"/>
              <a:t> </a:t>
            </a:r>
            <a:r>
              <a:rPr lang="en-US" dirty="0" err="1"/>
              <a:t>Kompetenzentwicklung</a:t>
            </a:r>
            <a:r>
              <a:rPr lang="en-US" dirty="0"/>
              <a:t> </a:t>
            </a:r>
            <a:r>
              <a:rPr lang="en-US" dirty="0" err="1"/>
              <a:t>im</a:t>
            </a:r>
            <a:r>
              <a:rPr lang="en-US" dirty="0"/>
              <a:t> </a:t>
            </a:r>
            <a:r>
              <a:rPr lang="en-US" dirty="0" err="1"/>
              <a:t>Rahmen</a:t>
            </a:r>
            <a:r>
              <a:rPr lang="en-US" dirty="0"/>
              <a:t> der </a:t>
            </a:r>
            <a:r>
              <a:rPr lang="en-US" dirty="0" err="1"/>
              <a:t>Bildung</a:t>
            </a:r>
            <a:r>
              <a:rPr lang="en-US" dirty="0"/>
              <a:t> für </a:t>
            </a:r>
            <a:r>
              <a:rPr lang="en-US" dirty="0" err="1"/>
              <a:t>eine</a:t>
            </a:r>
            <a:r>
              <a:rPr lang="en-US" dirty="0"/>
              <a:t> </a:t>
            </a:r>
            <a:r>
              <a:rPr lang="en-US" dirty="0" err="1"/>
              <a:t>digitale</a:t>
            </a:r>
            <a:r>
              <a:rPr lang="en-US" dirty="0"/>
              <a:t> Welt und </a:t>
            </a:r>
            <a:r>
              <a:rPr lang="en-US" dirty="0" err="1"/>
              <a:t>im</a:t>
            </a:r>
            <a:r>
              <a:rPr lang="en-US" dirty="0"/>
              <a:t> </a:t>
            </a:r>
            <a:r>
              <a:rPr lang="en-US" dirty="0" err="1"/>
              <a:t>Rahmen</a:t>
            </a:r>
            <a:r>
              <a:rPr lang="en-US" dirty="0"/>
              <a:t> der </a:t>
            </a:r>
            <a:r>
              <a:rPr lang="en-US" dirty="0" err="1"/>
              <a:t>Verbraucherbildung</a:t>
            </a:r>
            <a:endParaRPr lang="en-US" dirty="0" err="1">
              <a:cs typeface="Calibri"/>
            </a:endParaRPr>
          </a:p>
          <a:p>
            <a:endParaRPr lang="en-US">
              <a:cs typeface="Calibri"/>
            </a:endParaRPr>
          </a:p>
        </p:txBody>
      </p:sp>
      <p:sp>
        <p:nvSpPr>
          <p:cNvPr id="4" name="Foliennummernplatzhalter 3"/>
          <p:cNvSpPr>
            <a:spLocks noGrp="1"/>
          </p:cNvSpPr>
          <p:nvPr>
            <p:ph type="sldNum" sz="quarter" idx="5"/>
          </p:nvPr>
        </p:nvSpPr>
        <p:spPr/>
        <p:txBody>
          <a:bodyPr/>
          <a:lstStyle/>
          <a:p>
            <a:fld id="{91EBFD06-840E-465F-BEE3-A3A19D45DCF6}" type="slidenum">
              <a:rPr lang="de-DE" smtClean="0"/>
              <a:t>42</a:t>
            </a:fld>
            <a:endParaRPr lang="de-DE"/>
          </a:p>
        </p:txBody>
      </p:sp>
    </p:spTree>
    <p:extLst>
      <p:ext uri="{BB962C8B-B14F-4D97-AF65-F5344CB8AC3E}">
        <p14:creationId xmlns:p14="http://schemas.microsoft.com/office/powerpoint/2010/main" val="13424565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a:extLst>
              <a:ext uri="{FF2B5EF4-FFF2-40B4-BE49-F238E27FC236}">
                <a16:creationId xmlns:a16="http://schemas.microsoft.com/office/drawing/2014/main" id="{CAC53C9F-A0A0-473D-9DF5-9B9E939748E4}"/>
              </a:ext>
            </a:extLst>
          </p:cNvPr>
          <p:cNvSpPr>
            <a:spLocks noGrp="1" noRot="1" noChangeAspect="1" noChangeArrowheads="1" noTextEdit="1"/>
          </p:cNvSpPr>
          <p:nvPr>
            <p:ph type="sldImg"/>
          </p:nvPr>
        </p:nvSpPr>
        <p:spPr/>
      </p:sp>
      <p:sp>
        <p:nvSpPr>
          <p:cNvPr id="37891" name="Notizenplatzhalter 2">
            <a:extLst>
              <a:ext uri="{FF2B5EF4-FFF2-40B4-BE49-F238E27FC236}">
                <a16:creationId xmlns:a16="http://schemas.microsoft.com/office/drawing/2014/main" id="{C8379EB7-D858-4E0D-A053-3036FCE91E7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anose="02020603050405020304" pitchFamily="18" charset="0"/>
            </a:endParaRPr>
          </a:p>
        </p:txBody>
      </p:sp>
      <p:sp>
        <p:nvSpPr>
          <p:cNvPr id="4" name="Foliennummernplatzhalter 3">
            <a:extLst>
              <a:ext uri="{FF2B5EF4-FFF2-40B4-BE49-F238E27FC236}">
                <a16:creationId xmlns:a16="http://schemas.microsoft.com/office/drawing/2014/main" id="{21B8E67D-2F8B-4360-8405-EB107A56FE7D}"/>
              </a:ext>
            </a:extLst>
          </p:cNvPr>
          <p:cNvSpPr>
            <a:spLocks noGrp="1"/>
          </p:cNvSpPr>
          <p:nvPr>
            <p:ph type="sldNum"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8E23D-646F-4DAE-930D-5D00E2821009}"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umsplatzhalter 4">
            <a:extLst>
              <a:ext uri="{FF2B5EF4-FFF2-40B4-BE49-F238E27FC236}">
                <a16:creationId xmlns:a16="http://schemas.microsoft.com/office/drawing/2014/main" id="{EE760266-5BFE-427A-989A-11748648B283}"/>
              </a:ext>
            </a:extLst>
          </p:cNvPr>
          <p:cNvSpPr>
            <a:spLocks noGrp="1"/>
          </p:cNvSpPr>
          <p:nvPr>
            <p:ph type="dt"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54</a:t>
            </a:fld>
            <a:endParaRPr lang="de-DE"/>
          </a:p>
        </p:txBody>
      </p:sp>
    </p:spTree>
    <p:extLst>
      <p:ext uri="{BB962C8B-B14F-4D97-AF65-F5344CB8AC3E}">
        <p14:creationId xmlns:p14="http://schemas.microsoft.com/office/powerpoint/2010/main" val="1971217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bildplatzhalter 1">
            <a:extLst>
              <a:ext uri="{FF2B5EF4-FFF2-40B4-BE49-F238E27FC236}">
                <a16:creationId xmlns:a16="http://schemas.microsoft.com/office/drawing/2014/main" id="{B7A041A5-B88A-4D39-8BA0-CC746040FD04}"/>
              </a:ext>
            </a:extLst>
          </p:cNvPr>
          <p:cNvSpPr>
            <a:spLocks noGrp="1" noRot="1" noChangeAspect="1" noChangeArrowheads="1" noTextEdit="1"/>
          </p:cNvSpPr>
          <p:nvPr>
            <p:ph type="sldImg"/>
          </p:nvPr>
        </p:nvSpPr>
        <p:spPr/>
      </p:sp>
      <p:sp>
        <p:nvSpPr>
          <p:cNvPr id="29699" name="Notizenplatzhalter 2">
            <a:extLst>
              <a:ext uri="{FF2B5EF4-FFF2-40B4-BE49-F238E27FC236}">
                <a16:creationId xmlns:a16="http://schemas.microsoft.com/office/drawing/2014/main" id="{FB3CEAD5-6A80-4360-87FD-187287817AF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anose="02020603050405020304" pitchFamily="18" charset="0"/>
            </a:endParaRPr>
          </a:p>
        </p:txBody>
      </p:sp>
      <p:sp>
        <p:nvSpPr>
          <p:cNvPr id="4" name="Datumsplatzhalter 3">
            <a:extLst>
              <a:ext uri="{FF2B5EF4-FFF2-40B4-BE49-F238E27FC236}">
                <a16:creationId xmlns:a16="http://schemas.microsoft.com/office/drawing/2014/main" id="{7FF1CFFB-C4A5-4BAE-B427-3D710B7D2960}"/>
              </a:ext>
            </a:extLst>
          </p:cNvPr>
          <p:cNvSpPr>
            <a:spLocks noGrp="1"/>
          </p:cNvSpPr>
          <p:nvPr>
            <p:ph type="dt" sz="quarter"/>
          </p:nvPr>
        </p:nvSpPr>
        <p:spPr/>
        <p:txBody>
          <a:bodyPr/>
          <a:lstStyle/>
          <a:p>
            <a:pPr defTabSz="914400" fontAlgn="auto" hangingPunct="1">
              <a:lnSpc>
                <a:spcPct val="100000"/>
              </a:lnSpc>
              <a:spcBef>
                <a:spcPts val="0"/>
              </a:spcBef>
              <a:spcAft>
                <a:spcPts val="0"/>
              </a:spcAft>
              <a:buClrTx/>
              <a:buSzTx/>
              <a:buFontTx/>
              <a:buNone/>
              <a:tabLst/>
              <a:defRPr/>
            </a:pPr>
            <a:endParaRPr lang="de-DE" sz="1200">
              <a:solidFill>
                <a:prstClr val="black"/>
              </a:solidFill>
              <a:latin typeface="Calibri"/>
              <a:ea typeface="+mn-ea"/>
              <a:cs typeface="+mn-cs"/>
            </a:endParaRPr>
          </a:p>
        </p:txBody>
      </p:sp>
      <p:sp>
        <p:nvSpPr>
          <p:cNvPr id="5" name="Foliennummernplatzhalter 4">
            <a:extLst>
              <a:ext uri="{FF2B5EF4-FFF2-40B4-BE49-F238E27FC236}">
                <a16:creationId xmlns:a16="http://schemas.microsoft.com/office/drawing/2014/main" id="{08E400AA-1C54-4E7D-BB17-767BBD19565E}"/>
              </a:ext>
            </a:extLst>
          </p:cNvPr>
          <p:cNvSpPr>
            <a:spLocks noGrp="1"/>
          </p:cNvSpPr>
          <p:nvPr>
            <p:ph type="sldNum" sz="quarter"/>
          </p:nvPr>
        </p:nvSpPr>
        <p:spPr/>
        <p:txBody>
          <a:bodyPr/>
          <a:lstStyle/>
          <a:p>
            <a:pPr defTabSz="914400" fontAlgn="auto" hangingPunct="1">
              <a:lnSpc>
                <a:spcPct val="100000"/>
              </a:lnSpc>
              <a:spcBef>
                <a:spcPts val="0"/>
              </a:spcBef>
              <a:spcAft>
                <a:spcPts val="0"/>
              </a:spcAft>
              <a:buClrTx/>
              <a:buSzTx/>
              <a:buFontTx/>
              <a:buNone/>
              <a:tabLst/>
              <a:defRPr/>
            </a:pPr>
            <a:fld id="{D6C79FBB-8E2D-4D6B-930C-F6029CA55894}" type="slidenum">
              <a:rPr lang="de-DE" sz="1200" smtClean="0">
                <a:solidFill>
                  <a:prstClr val="black"/>
                </a:solidFill>
                <a:latin typeface="Calibri"/>
                <a:cs typeface="+mn-cs"/>
              </a:rPr>
              <a:pPr defTabSz="914400" fontAlgn="auto" hangingPunct="1">
                <a:lnSpc>
                  <a:spcPct val="100000"/>
                </a:lnSpc>
                <a:spcBef>
                  <a:spcPts val="0"/>
                </a:spcBef>
                <a:spcAft>
                  <a:spcPts val="0"/>
                </a:spcAft>
                <a:buClrTx/>
                <a:buSzTx/>
                <a:buFontTx/>
                <a:buNone/>
                <a:tabLst/>
                <a:defRPr/>
              </a:pPr>
              <a:t>3</a:t>
            </a:fld>
            <a:endParaRPr lang="de-DE" sz="1200">
              <a:solidFill>
                <a:prstClr val="black"/>
              </a:solidFill>
              <a:latin typeface="Calibri"/>
              <a:cs typeface="+mn-cs"/>
            </a:endParaRPr>
          </a:p>
        </p:txBody>
      </p:sp>
    </p:spTree>
    <p:extLst>
      <p:ext uri="{BB962C8B-B14F-4D97-AF65-F5344CB8AC3E}">
        <p14:creationId xmlns:p14="http://schemas.microsoft.com/office/powerpoint/2010/main" val="42693624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Folienbildplatzhalter 1">
            <a:extLst>
              <a:ext uri="{FF2B5EF4-FFF2-40B4-BE49-F238E27FC236}">
                <a16:creationId xmlns:a16="http://schemas.microsoft.com/office/drawing/2014/main" id="{1A0C0968-82A0-4E5C-BDEB-BA2D50795C1D}"/>
              </a:ext>
            </a:extLst>
          </p:cNvPr>
          <p:cNvSpPr>
            <a:spLocks noGrp="1" noRot="1" noChangeAspect="1" noChangeArrowheads="1" noTextEdit="1"/>
          </p:cNvSpPr>
          <p:nvPr>
            <p:ph type="sldImg"/>
          </p:nvPr>
        </p:nvSpPr>
        <p:spPr/>
      </p:sp>
      <p:sp>
        <p:nvSpPr>
          <p:cNvPr id="129027" name="Notizenplatzhalter 2">
            <a:extLst>
              <a:ext uri="{FF2B5EF4-FFF2-40B4-BE49-F238E27FC236}">
                <a16:creationId xmlns:a16="http://schemas.microsoft.com/office/drawing/2014/main" id="{FBB1E787-7351-4272-9FA6-67A6B138B10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endParaRPr lang="de-DE" altLang="de-DE">
              <a:latin typeface="Times New Roman" panose="02020603050405020304" pitchFamily="18" charset="0"/>
            </a:endParaRPr>
          </a:p>
        </p:txBody>
      </p:sp>
      <p:sp>
        <p:nvSpPr>
          <p:cNvPr id="4" name="Foliennummernplatzhalter 3">
            <a:extLst>
              <a:ext uri="{FF2B5EF4-FFF2-40B4-BE49-F238E27FC236}">
                <a16:creationId xmlns:a16="http://schemas.microsoft.com/office/drawing/2014/main" id="{83DE8AB8-2585-4EC7-8705-0A9BDDD84019}"/>
              </a:ext>
            </a:extLst>
          </p:cNvPr>
          <p:cNvSpPr>
            <a:spLocks noGrp="1"/>
          </p:cNvSpPr>
          <p:nvPr>
            <p:ph type="sldNum" sz="quarter"/>
          </p:nvPr>
        </p:nvSpPr>
        <p:spPr/>
        <p:txBody>
          <a:bodyPr/>
          <a:lstStyle/>
          <a:p>
            <a:pPr marL="0" marR="0" lvl="0" indent="0" algn="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a:pPr>
            <a:fld id="{98F58CF9-6E45-4393-9429-C8819E4C8DA7}" type="slidenum">
              <a:rPr kumimoji="0" lang="de-DE"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rPr>
              <a:pPr marL="0" marR="0" lvl="0" indent="0" algn="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a:pPr>
              <a:t>55</a:t>
            </a:fld>
            <a:endParaRPr kumimoji="0" lang="de-DE" sz="140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6">
            <a:extLst>
              <a:ext uri="{FF2B5EF4-FFF2-40B4-BE49-F238E27FC236}">
                <a16:creationId xmlns:a16="http://schemas.microsoft.com/office/drawing/2014/main" id="{97343B95-B30B-4D84-A346-87A5E5151F7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a:pPr>
            <a:fld id="{70DB87B1-BDCF-4334-A019-2D4FEAD4FEA8}" type="slidenum">
              <a:rPr kumimoji="0" lang="de-DE" altLang="de-DE" sz="1400" b="0" i="0" u="none" strike="noStrike" kern="1200" cap="none" spc="0" normalizeH="0" baseline="0" noProof="0" smtClean="0">
                <a:ln>
                  <a:noFill/>
                </a:ln>
                <a:solidFill>
                  <a:srgbClr val="000000"/>
                </a:solidFill>
                <a:effectLst/>
                <a:uLnTx/>
                <a:uFillTx/>
                <a:latin typeface="Times New Roman" panose="02020603050405020304" pitchFamily="18" charset="0"/>
                <a:ea typeface="Noto Sans CJK SC Regular"/>
                <a:cs typeface="DejaVu Sans"/>
              </a:rPr>
              <a:pPr marL="0" marR="0" lvl="0" indent="0" algn="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a:pPr>
              <a:t>56</a:t>
            </a:fld>
            <a:endParaRPr kumimoji="0" lang="de-DE" altLang="de-DE" sz="1400" b="0" i="0" u="none" strike="noStrike" kern="1200" cap="none" spc="0" normalizeH="0" baseline="0" noProof="0">
              <a:ln>
                <a:noFill/>
              </a:ln>
              <a:solidFill>
                <a:srgbClr val="000000"/>
              </a:solidFill>
              <a:effectLst/>
              <a:uLnTx/>
              <a:uFillTx/>
              <a:latin typeface="Times New Roman" panose="02020603050405020304" pitchFamily="18" charset="0"/>
              <a:ea typeface="Noto Sans CJK SC Regular"/>
              <a:cs typeface="DejaVu Sans"/>
            </a:endParaRPr>
          </a:p>
        </p:txBody>
      </p:sp>
      <p:sp>
        <p:nvSpPr>
          <p:cNvPr id="133123" name="Rectangle 1">
            <a:extLst>
              <a:ext uri="{FF2B5EF4-FFF2-40B4-BE49-F238E27FC236}">
                <a16:creationId xmlns:a16="http://schemas.microsoft.com/office/drawing/2014/main" id="{977E2EBA-60E0-4954-A9E2-7DAF64A3F61A}"/>
              </a:ext>
            </a:extLst>
          </p:cNvPr>
          <p:cNvSpPr>
            <a:spLocks noGrp="1" noRot="1" noChangeAspect="1" noChangeArrowheads="1" noTextEdit="1"/>
          </p:cNvSpPr>
          <p:nvPr>
            <p:ph type="sldImg"/>
          </p:nvPr>
        </p:nvSpPr>
        <p:spPr>
          <a:xfrm>
            <a:off x="915988" y="754063"/>
            <a:ext cx="4964112"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24" name="Rectangle 2">
            <a:extLst>
              <a:ext uri="{FF2B5EF4-FFF2-40B4-BE49-F238E27FC236}">
                <a16:creationId xmlns:a16="http://schemas.microsoft.com/office/drawing/2014/main" id="{3A1FD81D-8DAA-4C45-8942-E4B98C1D7A4D}"/>
              </a:ext>
            </a:extLst>
          </p:cNvPr>
          <p:cNvSpPr>
            <a:spLocks noGrp="1" noChangeArrowheads="1"/>
          </p:cNvSpPr>
          <p:nvPr>
            <p:ph type="body" idx="1"/>
          </p:nvPr>
        </p:nvSpPr>
        <p:spPr>
          <a:xfrm>
            <a:off x="679450" y="4714875"/>
            <a:ext cx="5438775"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67</a:t>
            </a:fld>
            <a:endParaRPr lang="de-DE"/>
          </a:p>
        </p:txBody>
      </p:sp>
    </p:spTree>
    <p:extLst>
      <p:ext uri="{BB962C8B-B14F-4D97-AF65-F5344CB8AC3E}">
        <p14:creationId xmlns:p14="http://schemas.microsoft.com/office/powerpoint/2010/main" val="1240844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bildplatzhalter 1">
            <a:extLst>
              <a:ext uri="{FF2B5EF4-FFF2-40B4-BE49-F238E27FC236}">
                <a16:creationId xmlns:a16="http://schemas.microsoft.com/office/drawing/2014/main" id="{74EE1AE7-D69D-4117-985E-CEAE642B1A86}"/>
              </a:ext>
            </a:extLst>
          </p:cNvPr>
          <p:cNvSpPr>
            <a:spLocks noGrp="1" noRot="1" noChangeAspect="1" noChangeArrowheads="1" noTextEdit="1"/>
          </p:cNvSpPr>
          <p:nvPr>
            <p:ph type="sldImg"/>
          </p:nvPr>
        </p:nvSpPr>
        <p:spPr/>
      </p:sp>
      <p:sp>
        <p:nvSpPr>
          <p:cNvPr id="31747" name="Notizenplatzhalter 2">
            <a:extLst>
              <a:ext uri="{FF2B5EF4-FFF2-40B4-BE49-F238E27FC236}">
                <a16:creationId xmlns:a16="http://schemas.microsoft.com/office/drawing/2014/main" id="{7C489999-54A2-4778-8544-85229173502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anose="02020603050405020304" pitchFamily="18" charset="0"/>
            </a:endParaRPr>
          </a:p>
        </p:txBody>
      </p:sp>
      <p:sp>
        <p:nvSpPr>
          <p:cNvPr id="4" name="Foliennummernplatzhalter 3">
            <a:extLst>
              <a:ext uri="{FF2B5EF4-FFF2-40B4-BE49-F238E27FC236}">
                <a16:creationId xmlns:a16="http://schemas.microsoft.com/office/drawing/2014/main" id="{075BBB8B-877E-4C8E-A4F5-5CD219534A4F}"/>
              </a:ext>
            </a:extLst>
          </p:cNvPr>
          <p:cNvSpPr>
            <a:spLocks noGrp="1"/>
          </p:cNvSpPr>
          <p:nvPr>
            <p:ph type="sldNum"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C55E67-03DF-43D6-825D-E55BD233BAD0}"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lienbildplatzhalter 1">
            <a:extLst>
              <a:ext uri="{FF2B5EF4-FFF2-40B4-BE49-F238E27FC236}">
                <a16:creationId xmlns:a16="http://schemas.microsoft.com/office/drawing/2014/main" id="{1F5D498A-4346-478C-8F8A-0EEAFACAF2FC}"/>
              </a:ext>
            </a:extLst>
          </p:cNvPr>
          <p:cNvSpPr>
            <a:spLocks noGrp="1" noRot="1" noChangeAspect="1" noChangeArrowheads="1" noTextEdit="1"/>
          </p:cNvSpPr>
          <p:nvPr>
            <p:ph type="sldImg"/>
          </p:nvPr>
        </p:nvSpPr>
        <p:spPr/>
      </p:sp>
      <p:sp>
        <p:nvSpPr>
          <p:cNvPr id="35843" name="Notizenplatzhalter 2">
            <a:extLst>
              <a:ext uri="{FF2B5EF4-FFF2-40B4-BE49-F238E27FC236}">
                <a16:creationId xmlns:a16="http://schemas.microsoft.com/office/drawing/2014/main" id="{8A312019-27F2-4327-B52A-13F6D0ECE0C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anose="02020603050405020304" pitchFamily="18" charset="0"/>
            </a:endParaRPr>
          </a:p>
        </p:txBody>
      </p:sp>
      <p:sp>
        <p:nvSpPr>
          <p:cNvPr id="4" name="Datumsplatzhalter 3">
            <a:extLst>
              <a:ext uri="{FF2B5EF4-FFF2-40B4-BE49-F238E27FC236}">
                <a16:creationId xmlns:a16="http://schemas.microsoft.com/office/drawing/2014/main" id="{1769D647-1224-4A78-825B-DC17A6C2FEF9}"/>
              </a:ext>
            </a:extLst>
          </p:cNvPr>
          <p:cNvSpPr>
            <a:spLocks noGrp="1"/>
          </p:cNvSpPr>
          <p:nvPr>
            <p:ph type="dt"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liennummernplatzhalter 4">
            <a:extLst>
              <a:ext uri="{FF2B5EF4-FFF2-40B4-BE49-F238E27FC236}">
                <a16:creationId xmlns:a16="http://schemas.microsoft.com/office/drawing/2014/main" id="{7E803DC7-CD31-4028-8A99-DEE0144B6E42}"/>
              </a:ext>
            </a:extLst>
          </p:cNvPr>
          <p:cNvSpPr>
            <a:spLocks noGrp="1"/>
          </p:cNvSpPr>
          <p:nvPr>
            <p:ph type="sldNum"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D93457-A125-438C-857A-47A265BA8BE6}"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a:extLst>
              <a:ext uri="{FF2B5EF4-FFF2-40B4-BE49-F238E27FC236}">
                <a16:creationId xmlns:a16="http://schemas.microsoft.com/office/drawing/2014/main" id="{CAC53C9F-A0A0-473D-9DF5-9B9E939748E4}"/>
              </a:ext>
            </a:extLst>
          </p:cNvPr>
          <p:cNvSpPr>
            <a:spLocks noGrp="1" noRot="1" noChangeAspect="1" noChangeArrowheads="1" noTextEdit="1"/>
          </p:cNvSpPr>
          <p:nvPr>
            <p:ph type="sldImg"/>
          </p:nvPr>
        </p:nvSpPr>
        <p:spPr/>
      </p:sp>
      <p:sp>
        <p:nvSpPr>
          <p:cNvPr id="37891" name="Notizenplatzhalter 2">
            <a:extLst>
              <a:ext uri="{FF2B5EF4-FFF2-40B4-BE49-F238E27FC236}">
                <a16:creationId xmlns:a16="http://schemas.microsoft.com/office/drawing/2014/main" id="{C8379EB7-D858-4E0D-A053-3036FCE91E7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anose="02020603050405020304" pitchFamily="18" charset="0"/>
            </a:endParaRPr>
          </a:p>
        </p:txBody>
      </p:sp>
      <p:sp>
        <p:nvSpPr>
          <p:cNvPr id="4" name="Foliennummernplatzhalter 3">
            <a:extLst>
              <a:ext uri="{FF2B5EF4-FFF2-40B4-BE49-F238E27FC236}">
                <a16:creationId xmlns:a16="http://schemas.microsoft.com/office/drawing/2014/main" id="{21B8E67D-2F8B-4360-8405-EB107A56FE7D}"/>
              </a:ext>
            </a:extLst>
          </p:cNvPr>
          <p:cNvSpPr>
            <a:spLocks noGrp="1"/>
          </p:cNvSpPr>
          <p:nvPr>
            <p:ph type="sldNum"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8E23D-646F-4DAE-930D-5D00E2821009}"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umsplatzhalter 4">
            <a:extLst>
              <a:ext uri="{FF2B5EF4-FFF2-40B4-BE49-F238E27FC236}">
                <a16:creationId xmlns:a16="http://schemas.microsoft.com/office/drawing/2014/main" id="{EE760266-5BFE-427A-989A-11748648B283}"/>
              </a:ext>
            </a:extLst>
          </p:cNvPr>
          <p:cNvSpPr>
            <a:spLocks noGrp="1"/>
          </p:cNvSpPr>
          <p:nvPr>
            <p:ph type="dt"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6">
            <a:extLst>
              <a:ext uri="{FF2B5EF4-FFF2-40B4-BE49-F238E27FC236}">
                <a16:creationId xmlns:a16="http://schemas.microsoft.com/office/drawing/2014/main" id="{597691EB-4126-49A5-8F13-8B5AC599B60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a:pPr>
            <a:fld id="{A4F2E1F7-E7BB-4D4E-8C92-ADA007ED5A81}" type="slidenum">
              <a:rPr kumimoji="0" lang="de-DE" altLang="de-DE" sz="1400" b="0" i="0" u="none" strike="noStrike" kern="1200" cap="none" spc="0" normalizeH="0" baseline="0" noProof="0" smtClean="0">
                <a:ln>
                  <a:noFill/>
                </a:ln>
                <a:solidFill>
                  <a:srgbClr val="000000"/>
                </a:solidFill>
                <a:effectLst/>
                <a:uLnTx/>
                <a:uFillTx/>
                <a:latin typeface="Times New Roman" panose="02020603050405020304" pitchFamily="18" charset="0"/>
                <a:ea typeface="Noto Sans CJK SC Regular"/>
                <a:cs typeface="DejaVu Sans"/>
              </a:rPr>
              <a:pPr marL="0" marR="0" lvl="0" indent="0" algn="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a:pPr>
              <a:t>11</a:t>
            </a:fld>
            <a:endParaRPr kumimoji="0" lang="de-DE" altLang="de-DE" sz="1400" b="0" i="0" u="none" strike="noStrike" kern="1200" cap="none" spc="0" normalizeH="0" baseline="0" noProof="0">
              <a:ln>
                <a:noFill/>
              </a:ln>
              <a:solidFill>
                <a:srgbClr val="000000"/>
              </a:solidFill>
              <a:effectLst/>
              <a:uLnTx/>
              <a:uFillTx/>
              <a:latin typeface="Times New Roman" panose="02020603050405020304" pitchFamily="18" charset="0"/>
              <a:ea typeface="Noto Sans CJK SC Regular"/>
              <a:cs typeface="DejaVu Sans"/>
            </a:endParaRPr>
          </a:p>
        </p:txBody>
      </p:sp>
      <p:sp>
        <p:nvSpPr>
          <p:cNvPr id="41987" name="Rectangle 1">
            <a:extLst>
              <a:ext uri="{FF2B5EF4-FFF2-40B4-BE49-F238E27FC236}">
                <a16:creationId xmlns:a16="http://schemas.microsoft.com/office/drawing/2014/main" id="{7322C580-1471-40FA-820D-9E58F637EB8C}"/>
              </a:ext>
            </a:extLst>
          </p:cNvPr>
          <p:cNvSpPr>
            <a:spLocks noGrp="1" noRot="1" noChangeAspect="1" noChangeArrowheads="1" noTextEdit="1"/>
          </p:cNvSpPr>
          <p:nvPr>
            <p:ph type="sldImg"/>
          </p:nvPr>
        </p:nvSpPr>
        <p:spPr>
          <a:xfrm>
            <a:off x="915988" y="754063"/>
            <a:ext cx="4964112"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8" name="Rectangle 2">
            <a:extLst>
              <a:ext uri="{FF2B5EF4-FFF2-40B4-BE49-F238E27FC236}">
                <a16:creationId xmlns:a16="http://schemas.microsoft.com/office/drawing/2014/main" id="{6E0D0B2A-AC5C-4497-A40A-938D3EC755D6}"/>
              </a:ext>
            </a:extLst>
          </p:cNvPr>
          <p:cNvSpPr>
            <a:spLocks noGrp="1" noChangeArrowheads="1"/>
          </p:cNvSpPr>
          <p:nvPr>
            <p:ph type="body" idx="1"/>
          </p:nvPr>
        </p:nvSpPr>
        <p:spPr>
          <a:xfrm>
            <a:off x="679450" y="4714875"/>
            <a:ext cx="5438775"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lienbildplatzhalter 1">
            <a:extLst>
              <a:ext uri="{FF2B5EF4-FFF2-40B4-BE49-F238E27FC236}">
                <a16:creationId xmlns:a16="http://schemas.microsoft.com/office/drawing/2014/main" id="{1FBD1131-ECAF-48AA-9F66-06B0E0328B86}"/>
              </a:ext>
            </a:extLst>
          </p:cNvPr>
          <p:cNvSpPr>
            <a:spLocks noGrp="1" noRot="1" noChangeAspect="1" noChangeArrowheads="1" noTextEdit="1"/>
          </p:cNvSpPr>
          <p:nvPr>
            <p:ph type="sldImg"/>
          </p:nvPr>
        </p:nvSpPr>
        <p:spPr/>
      </p:sp>
      <p:sp>
        <p:nvSpPr>
          <p:cNvPr id="46083" name="Notizenplatzhalter 2">
            <a:extLst>
              <a:ext uri="{FF2B5EF4-FFF2-40B4-BE49-F238E27FC236}">
                <a16:creationId xmlns:a16="http://schemas.microsoft.com/office/drawing/2014/main" id="{76E58316-5CD8-46D7-82AF-06085DBAB55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Times New Roman" panose="02020603050405020304" pitchFamily="18" charset="0"/>
            </a:endParaRPr>
          </a:p>
        </p:txBody>
      </p:sp>
      <p:sp>
        <p:nvSpPr>
          <p:cNvPr id="4" name="Foliennummernplatzhalter 3">
            <a:extLst>
              <a:ext uri="{FF2B5EF4-FFF2-40B4-BE49-F238E27FC236}">
                <a16:creationId xmlns:a16="http://schemas.microsoft.com/office/drawing/2014/main" id="{F30767A6-3A64-425E-9BB5-C0F74D7D0496}"/>
              </a:ext>
            </a:extLst>
          </p:cNvPr>
          <p:cNvSpPr>
            <a:spLocks noGrp="1"/>
          </p:cNvSpPr>
          <p:nvPr>
            <p:ph type="sldNum" sz="quarter"/>
          </p:nvPr>
        </p:nvSpPr>
        <p:spPr/>
        <p:txBody>
          <a:bodyPr/>
          <a:lstStyle/>
          <a:p>
            <a:pPr marL="0" marR="0" lvl="0" indent="0" algn="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a:pPr>
            <a:fld id="{A381B459-157B-41EE-BFA6-24E0DF5D5B9A}" type="slidenum">
              <a:rPr kumimoji="0" lang="de-DE" altLang="de-DE"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a:pPr>
              <a:t>14</a:t>
            </a:fld>
            <a:endParaRPr kumimoji="0" lang="de-DE" altLang="de-DE"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a:extLst>
              <a:ext uri="{FF2B5EF4-FFF2-40B4-BE49-F238E27FC236}">
                <a16:creationId xmlns:a16="http://schemas.microsoft.com/office/drawing/2014/main" id="{B04DA3A9-4CB1-4753-B208-6A1DA22208FF}"/>
              </a:ext>
            </a:extLst>
          </p:cNvPr>
          <p:cNvSpPr>
            <a:spLocks noGrp="1" noRot="1" noChangeAspect="1" noChangeArrowheads="1" noTextEdit="1"/>
          </p:cNvSpPr>
          <p:nvPr>
            <p:ph type="sldImg"/>
          </p:nvPr>
        </p:nvSpPr>
        <p:spPr/>
      </p:sp>
      <p:sp>
        <p:nvSpPr>
          <p:cNvPr id="49155" name="Notizenplatzhalter 2">
            <a:extLst>
              <a:ext uri="{FF2B5EF4-FFF2-40B4-BE49-F238E27FC236}">
                <a16:creationId xmlns:a16="http://schemas.microsoft.com/office/drawing/2014/main" id="{8DF9A11B-CC1F-4DE7-9798-269FB36A024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anose="02020603050405020304" pitchFamily="18" charset="0"/>
            </a:endParaRPr>
          </a:p>
        </p:txBody>
      </p:sp>
      <p:sp>
        <p:nvSpPr>
          <p:cNvPr id="4" name="Foliennummernplatzhalter 3">
            <a:extLst>
              <a:ext uri="{FF2B5EF4-FFF2-40B4-BE49-F238E27FC236}">
                <a16:creationId xmlns:a16="http://schemas.microsoft.com/office/drawing/2014/main" id="{0EDDFABE-2873-423F-8CDD-7C83B1B6C3B8}"/>
              </a:ext>
            </a:extLst>
          </p:cNvPr>
          <p:cNvSpPr>
            <a:spLocks noGrp="1"/>
          </p:cNvSpPr>
          <p:nvPr>
            <p:ph type="sldNum"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7F330-70C9-4AB4-A62A-49F01036A95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umsplatzhalter 4">
            <a:extLst>
              <a:ext uri="{FF2B5EF4-FFF2-40B4-BE49-F238E27FC236}">
                <a16:creationId xmlns:a16="http://schemas.microsoft.com/office/drawing/2014/main" id="{C8235678-330E-45A3-B507-A6610768CD10}"/>
              </a:ext>
            </a:extLst>
          </p:cNvPr>
          <p:cNvSpPr>
            <a:spLocks noGrp="1"/>
          </p:cNvSpPr>
          <p:nvPr>
            <p:ph type="dt"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7301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5" name="Fußzeilenplatzhalter 4"/>
          <p:cNvSpPr>
            <a:spLocks noGrp="1"/>
          </p:cNvSpPr>
          <p:nvPr>
            <p:ph type="ftr" sz="quarter" idx="11"/>
          </p:nvPr>
        </p:nvSpPr>
        <p:spPr/>
        <p:txBody>
          <a:bodyPr/>
          <a:lstStyle/>
          <a:p>
            <a:r>
              <a:rPr lang="de-DE"/>
              <a:t>Implementation der Kernlehrpläne GOSt für die Fächer Biologie, Chemie und Physik </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634601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a:xfrm>
            <a:off x="457200" y="1700808"/>
            <a:ext cx="8229600" cy="4248472"/>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p:cNvSpPr>
            <a:spLocks noGrp="1"/>
          </p:cNvSpPr>
          <p:nvPr>
            <p:ph type="ftr" sz="quarter" idx="11"/>
          </p:nvPr>
        </p:nvSpPr>
        <p:spPr/>
        <p:txBody>
          <a:bodyPr/>
          <a:lstStyle/>
          <a:p>
            <a:r>
              <a:rPr lang="de-DE"/>
              <a:t>Implementation der Kernlehrpläne GOSt für die Fächer Biologie, Chemie und Physik </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2474806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700809"/>
            <a:ext cx="2057400" cy="4248472"/>
          </a:xfrm>
        </p:spPr>
        <p:txBody>
          <a:bodyPr vert="eaVert"/>
          <a:lstStyle/>
          <a:p>
            <a:r>
              <a:rPr lang="de-DE"/>
              <a:t>Titelmasterformat durch Klicken bearbeiten</a:t>
            </a:r>
            <a:endParaRPr lang="de-DE" dirty="0"/>
          </a:p>
        </p:txBody>
      </p:sp>
      <p:sp>
        <p:nvSpPr>
          <p:cNvPr id="3" name="Vertikaler Textplatzhalter 2"/>
          <p:cNvSpPr>
            <a:spLocks noGrp="1"/>
          </p:cNvSpPr>
          <p:nvPr>
            <p:ph type="body" orient="vert" idx="1"/>
          </p:nvPr>
        </p:nvSpPr>
        <p:spPr>
          <a:xfrm>
            <a:off x="457200" y="1700809"/>
            <a:ext cx="6019800" cy="4248472"/>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Fußzeilenplatzhalter 4"/>
          <p:cNvSpPr>
            <a:spLocks noGrp="1"/>
          </p:cNvSpPr>
          <p:nvPr>
            <p:ph type="ftr" sz="quarter" idx="11"/>
          </p:nvPr>
        </p:nvSpPr>
        <p:spPr/>
        <p:txBody>
          <a:bodyPr/>
          <a:lstStyle/>
          <a:p>
            <a:r>
              <a:rPr lang="de-DE"/>
              <a:t>Implementation der Kernlehrpläne GOSt für die Fächer Biologie, Chemie und Physik </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964282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a:extLst>
              <a:ext uri="{FF2B5EF4-FFF2-40B4-BE49-F238E27FC236}">
                <a16:creationId xmlns:a16="http://schemas.microsoft.com/office/drawing/2014/main" id="{BC45DCA2-1D35-4C1D-B38D-136DE5C30AFB}"/>
              </a:ext>
            </a:extLst>
          </p:cNvPr>
          <p:cNvSpPr>
            <a:spLocks noGrp="1"/>
          </p:cNvSpPr>
          <p:nvPr>
            <p:ph type="dt" sz="half" idx="10"/>
          </p:nvPr>
        </p:nvSpPr>
        <p:spPr>
          <a:xfrm>
            <a:off x="34925" y="6237288"/>
            <a:ext cx="2952750" cy="501650"/>
          </a:xfrm>
          <a:prstGeom prst="rect">
            <a:avLst/>
          </a:prstGeom>
        </p:spPr>
        <p:txBody>
          <a:bodyPr/>
          <a:lstStyle>
            <a:lvl1pPr>
              <a:defRPr/>
            </a:lvl1pPr>
          </a:lstStyle>
          <a:p>
            <a:pPr>
              <a:defRPr/>
            </a:pPr>
            <a:endParaRPr lang="de-DE"/>
          </a:p>
        </p:txBody>
      </p:sp>
      <p:sp>
        <p:nvSpPr>
          <p:cNvPr id="5" name="Fußzeilenplatzhalter 4">
            <a:extLst>
              <a:ext uri="{FF2B5EF4-FFF2-40B4-BE49-F238E27FC236}">
                <a16:creationId xmlns:a16="http://schemas.microsoft.com/office/drawing/2014/main" id="{C3B2519C-4952-42FE-A439-81FC0BFE2730}"/>
              </a:ext>
            </a:extLst>
          </p:cNvPr>
          <p:cNvSpPr>
            <a:spLocks noGrp="1"/>
          </p:cNvSpPr>
          <p:nvPr>
            <p:ph type="ftr" sz="quarter" idx="11"/>
          </p:nvPr>
        </p:nvSpPr>
        <p:spPr>
          <a:xfrm>
            <a:off x="3059113" y="6235700"/>
            <a:ext cx="2952750" cy="515938"/>
          </a:xfrm>
        </p:spPr>
        <p:txBody>
          <a:bodyPr/>
          <a:lstStyle>
            <a:lvl1pPr>
              <a:defRPr/>
            </a:lvl1pPr>
          </a:lstStyle>
          <a:p>
            <a:pPr>
              <a:defRPr/>
            </a:pPr>
            <a:r>
              <a:rPr lang="de-DE"/>
              <a:t>Implementation der Kernlehrpläne GOSt für die Fächer Biologie, Chemie und Physik </a:t>
            </a:r>
            <a:endParaRPr lang="de-DE" dirty="0"/>
          </a:p>
        </p:txBody>
      </p:sp>
      <p:sp>
        <p:nvSpPr>
          <p:cNvPr id="6" name="Foliennummernplatzhalter 5">
            <a:extLst>
              <a:ext uri="{FF2B5EF4-FFF2-40B4-BE49-F238E27FC236}">
                <a16:creationId xmlns:a16="http://schemas.microsoft.com/office/drawing/2014/main" id="{479040F4-6D6B-4DF7-A850-3ADE1E138AAC}"/>
              </a:ext>
            </a:extLst>
          </p:cNvPr>
          <p:cNvSpPr>
            <a:spLocks noGrp="1"/>
          </p:cNvSpPr>
          <p:nvPr>
            <p:ph type="sldNum" sz="quarter" idx="12"/>
          </p:nvPr>
        </p:nvSpPr>
        <p:spPr/>
        <p:txBody>
          <a:bodyPr/>
          <a:lstStyle>
            <a:lvl1pPr>
              <a:defRPr/>
            </a:lvl1pPr>
          </a:lstStyle>
          <a:p>
            <a:pPr>
              <a:defRPr/>
            </a:pPr>
            <a:fld id="{FB699706-377C-475D-BA36-A3D2C751E9F9}" type="slidenum">
              <a:rPr lang="de-DE"/>
              <a:pPr>
                <a:defRPr/>
              </a:pPr>
              <a:t>‹Nr.›</a:t>
            </a:fld>
            <a:endParaRPr lang="de-DE"/>
          </a:p>
        </p:txBody>
      </p:sp>
    </p:spTree>
    <p:extLst>
      <p:ext uri="{BB962C8B-B14F-4D97-AF65-F5344CB8AC3E}">
        <p14:creationId xmlns:p14="http://schemas.microsoft.com/office/powerpoint/2010/main" val="4109142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Einfacher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457200" y="1700808"/>
            <a:ext cx="8229600" cy="4205064"/>
          </a:xfrm>
          <a:prstGeom prst="rect">
            <a:avLst/>
          </a:prstGeom>
          <a:solidFill>
            <a:srgbClr val="EFE0C8"/>
          </a:solidFill>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de-DE"/>
              <a:t>Textmasterformat bearbeiten</a:t>
            </a:r>
          </a:p>
        </p:txBody>
      </p:sp>
      <p:sp>
        <p:nvSpPr>
          <p:cNvPr id="4" name="Datumsplatzhalter 3">
            <a:extLst>
              <a:ext uri="{FF2B5EF4-FFF2-40B4-BE49-F238E27FC236}">
                <a16:creationId xmlns:a16="http://schemas.microsoft.com/office/drawing/2014/main" id="{80039A74-872D-4EB8-AC01-C9A9AC1F6D18}"/>
              </a:ext>
            </a:extLst>
          </p:cNvPr>
          <p:cNvSpPr>
            <a:spLocks noGrp="1"/>
          </p:cNvSpPr>
          <p:nvPr>
            <p:ph type="dt" sz="half" idx="10"/>
          </p:nvPr>
        </p:nvSpPr>
        <p:spPr>
          <a:xfrm>
            <a:off x="34925" y="6240463"/>
            <a:ext cx="2952750" cy="501650"/>
          </a:xfrm>
          <a:prstGeom prst="rect">
            <a:avLst/>
          </a:prstGeom>
        </p:spPr>
        <p:txBody>
          <a:bodyPr/>
          <a:lstStyle>
            <a:lvl1pPr>
              <a:defRPr/>
            </a:lvl1pPr>
          </a:lstStyle>
          <a:p>
            <a:pPr>
              <a:defRPr/>
            </a:pPr>
            <a:endParaRPr lang="de-DE"/>
          </a:p>
        </p:txBody>
      </p:sp>
      <p:sp>
        <p:nvSpPr>
          <p:cNvPr id="5" name="Fußzeilenplatzhalter 4">
            <a:extLst>
              <a:ext uri="{FF2B5EF4-FFF2-40B4-BE49-F238E27FC236}">
                <a16:creationId xmlns:a16="http://schemas.microsoft.com/office/drawing/2014/main" id="{9FE9825A-81F4-403C-86A7-EA47F25DF8A3}"/>
              </a:ext>
            </a:extLst>
          </p:cNvPr>
          <p:cNvSpPr>
            <a:spLocks noGrp="1"/>
          </p:cNvSpPr>
          <p:nvPr>
            <p:ph type="ftr" sz="quarter" idx="11"/>
          </p:nvPr>
        </p:nvSpPr>
        <p:spPr/>
        <p:txBody>
          <a:bodyPr/>
          <a:lstStyle>
            <a:lvl1pPr>
              <a:defRPr/>
            </a:lvl1pPr>
          </a:lstStyle>
          <a:p>
            <a:pPr>
              <a:defRPr/>
            </a:pPr>
            <a:r>
              <a:rPr lang="de-DE"/>
              <a:t>Implementation der Kernlehrpläne GOSt für die Fächer Biologie, Chemie und Physik </a:t>
            </a:r>
            <a:endParaRPr lang="de-DE" dirty="0"/>
          </a:p>
        </p:txBody>
      </p:sp>
      <p:sp>
        <p:nvSpPr>
          <p:cNvPr id="6" name="Foliennummernplatzhalter 5">
            <a:extLst>
              <a:ext uri="{FF2B5EF4-FFF2-40B4-BE49-F238E27FC236}">
                <a16:creationId xmlns:a16="http://schemas.microsoft.com/office/drawing/2014/main" id="{C62142E8-00B4-436F-AB72-837A543ED5EF}"/>
              </a:ext>
            </a:extLst>
          </p:cNvPr>
          <p:cNvSpPr>
            <a:spLocks noGrp="1"/>
          </p:cNvSpPr>
          <p:nvPr>
            <p:ph type="sldNum" sz="quarter" idx="12"/>
          </p:nvPr>
        </p:nvSpPr>
        <p:spPr/>
        <p:txBody>
          <a:bodyPr/>
          <a:lstStyle>
            <a:lvl1pPr>
              <a:defRPr/>
            </a:lvl1pPr>
          </a:lstStyle>
          <a:p>
            <a:pPr>
              <a:defRPr/>
            </a:pPr>
            <a:fld id="{8FB6DFF5-A669-4A9F-B0AF-7D2B9E6EDCDD}" type="slidenum">
              <a:rPr lang="de-DE"/>
              <a:pPr>
                <a:defRPr/>
              </a:pPr>
              <a:t>‹Nr.›</a:t>
            </a:fld>
            <a:endParaRPr lang="de-DE"/>
          </a:p>
        </p:txBody>
      </p:sp>
    </p:spTree>
    <p:extLst>
      <p:ext uri="{BB962C8B-B14F-4D97-AF65-F5344CB8AC3E}">
        <p14:creationId xmlns:p14="http://schemas.microsoft.com/office/powerpoint/2010/main" val="360561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a:xfrm>
            <a:off x="457200" y="1700808"/>
            <a:ext cx="8229600" cy="4205064"/>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0F547EEC-AF62-4DC3-9036-5F70D4C957EF}"/>
              </a:ext>
            </a:extLst>
          </p:cNvPr>
          <p:cNvSpPr>
            <a:spLocks noGrp="1"/>
          </p:cNvSpPr>
          <p:nvPr>
            <p:ph type="dt" sz="half" idx="10"/>
          </p:nvPr>
        </p:nvSpPr>
        <p:spPr>
          <a:xfrm>
            <a:off x="34925" y="6240463"/>
            <a:ext cx="2952750" cy="501650"/>
          </a:xfrm>
          <a:prstGeom prst="rect">
            <a:avLst/>
          </a:prstGeom>
        </p:spPr>
        <p:txBody>
          <a:bodyPr/>
          <a:lstStyle>
            <a:lvl1pPr>
              <a:defRPr/>
            </a:lvl1pPr>
          </a:lstStyle>
          <a:p>
            <a:pPr>
              <a:defRPr/>
            </a:pPr>
            <a:endParaRPr lang="de-DE"/>
          </a:p>
        </p:txBody>
      </p:sp>
      <p:sp>
        <p:nvSpPr>
          <p:cNvPr id="5" name="Fußzeilenplatzhalter 4">
            <a:extLst>
              <a:ext uri="{FF2B5EF4-FFF2-40B4-BE49-F238E27FC236}">
                <a16:creationId xmlns:a16="http://schemas.microsoft.com/office/drawing/2014/main" id="{DF6CE4A5-3532-41CF-B960-20EAB1C2996F}"/>
              </a:ext>
            </a:extLst>
          </p:cNvPr>
          <p:cNvSpPr>
            <a:spLocks noGrp="1"/>
          </p:cNvSpPr>
          <p:nvPr>
            <p:ph type="ftr" sz="quarter" idx="11"/>
          </p:nvPr>
        </p:nvSpPr>
        <p:spPr/>
        <p:txBody>
          <a:bodyPr/>
          <a:lstStyle>
            <a:lvl1pPr>
              <a:defRPr/>
            </a:lvl1pPr>
          </a:lstStyle>
          <a:p>
            <a:pPr>
              <a:defRPr/>
            </a:pPr>
            <a:r>
              <a:rPr lang="de-DE"/>
              <a:t>Implementation der Kernlehrpläne GOSt für die Fächer Biologie, Chemie und Physik </a:t>
            </a:r>
            <a:endParaRPr lang="de-DE" dirty="0"/>
          </a:p>
        </p:txBody>
      </p:sp>
      <p:sp>
        <p:nvSpPr>
          <p:cNvPr id="6" name="Foliennummernplatzhalter 5">
            <a:extLst>
              <a:ext uri="{FF2B5EF4-FFF2-40B4-BE49-F238E27FC236}">
                <a16:creationId xmlns:a16="http://schemas.microsoft.com/office/drawing/2014/main" id="{EC847329-A369-45ED-B6BC-325175CADCF3}"/>
              </a:ext>
            </a:extLst>
          </p:cNvPr>
          <p:cNvSpPr>
            <a:spLocks noGrp="1"/>
          </p:cNvSpPr>
          <p:nvPr>
            <p:ph type="sldNum" sz="quarter" idx="12"/>
          </p:nvPr>
        </p:nvSpPr>
        <p:spPr/>
        <p:txBody>
          <a:bodyPr/>
          <a:lstStyle>
            <a:lvl1pPr>
              <a:defRPr/>
            </a:lvl1pPr>
          </a:lstStyle>
          <a:p>
            <a:pPr>
              <a:defRPr/>
            </a:pPr>
            <a:fld id="{71FDEEF6-9509-4D33-A487-0C1D82D2DDD8}" type="slidenum">
              <a:rPr lang="de-DE"/>
              <a:pPr>
                <a:defRPr/>
              </a:pPr>
              <a:t>‹Nr.›</a:t>
            </a:fld>
            <a:endParaRPr lang="de-DE"/>
          </a:p>
        </p:txBody>
      </p:sp>
    </p:spTree>
    <p:extLst>
      <p:ext uri="{BB962C8B-B14F-4D97-AF65-F5344CB8AC3E}">
        <p14:creationId xmlns:p14="http://schemas.microsoft.com/office/powerpoint/2010/main" val="2377138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a:extLst>
              <a:ext uri="{FF2B5EF4-FFF2-40B4-BE49-F238E27FC236}">
                <a16:creationId xmlns:a16="http://schemas.microsoft.com/office/drawing/2014/main" id="{2E1285C2-1A84-475B-93EA-B5CBF1BC3840}"/>
              </a:ext>
            </a:extLst>
          </p:cNvPr>
          <p:cNvSpPr>
            <a:spLocks noGrp="1"/>
          </p:cNvSpPr>
          <p:nvPr>
            <p:ph type="dt" sz="half" idx="10"/>
          </p:nvPr>
        </p:nvSpPr>
        <p:spPr>
          <a:xfrm>
            <a:off x="34925" y="6240463"/>
            <a:ext cx="2952750" cy="501650"/>
          </a:xfrm>
          <a:prstGeom prst="rect">
            <a:avLst/>
          </a:prstGeom>
        </p:spPr>
        <p:txBody>
          <a:bodyPr/>
          <a:lstStyle>
            <a:lvl1pPr>
              <a:defRPr/>
            </a:lvl1pPr>
          </a:lstStyle>
          <a:p>
            <a:pPr>
              <a:defRPr/>
            </a:pPr>
            <a:endParaRPr lang="de-DE"/>
          </a:p>
        </p:txBody>
      </p:sp>
      <p:sp>
        <p:nvSpPr>
          <p:cNvPr id="5" name="Fußzeilenplatzhalter 4">
            <a:extLst>
              <a:ext uri="{FF2B5EF4-FFF2-40B4-BE49-F238E27FC236}">
                <a16:creationId xmlns:a16="http://schemas.microsoft.com/office/drawing/2014/main" id="{DFA49DFA-E8BB-440C-B2A0-8293F333B959}"/>
              </a:ext>
            </a:extLst>
          </p:cNvPr>
          <p:cNvSpPr>
            <a:spLocks noGrp="1"/>
          </p:cNvSpPr>
          <p:nvPr>
            <p:ph type="ftr" sz="quarter" idx="11"/>
          </p:nvPr>
        </p:nvSpPr>
        <p:spPr/>
        <p:txBody>
          <a:bodyPr/>
          <a:lstStyle>
            <a:lvl1pPr>
              <a:defRPr/>
            </a:lvl1pPr>
          </a:lstStyle>
          <a:p>
            <a:pPr>
              <a:defRPr/>
            </a:pPr>
            <a:r>
              <a:rPr lang="de-DE"/>
              <a:t>Implementation der Kernlehrpläne GOSt für die Fächer Biologie, Chemie und Physik </a:t>
            </a:r>
            <a:endParaRPr lang="de-DE" dirty="0"/>
          </a:p>
        </p:txBody>
      </p:sp>
      <p:sp>
        <p:nvSpPr>
          <p:cNvPr id="6" name="Foliennummernplatzhalter 5">
            <a:extLst>
              <a:ext uri="{FF2B5EF4-FFF2-40B4-BE49-F238E27FC236}">
                <a16:creationId xmlns:a16="http://schemas.microsoft.com/office/drawing/2014/main" id="{03DBF2B2-AE72-4CEA-A470-D8338248DD74}"/>
              </a:ext>
            </a:extLst>
          </p:cNvPr>
          <p:cNvSpPr>
            <a:spLocks noGrp="1"/>
          </p:cNvSpPr>
          <p:nvPr>
            <p:ph type="sldNum" sz="quarter" idx="12"/>
          </p:nvPr>
        </p:nvSpPr>
        <p:spPr/>
        <p:txBody>
          <a:bodyPr/>
          <a:lstStyle>
            <a:lvl1pPr>
              <a:defRPr/>
            </a:lvl1pPr>
          </a:lstStyle>
          <a:p>
            <a:pPr>
              <a:defRPr/>
            </a:pPr>
            <a:fld id="{C81896AD-BC0D-4936-A84F-2EFA19EC0DF9}" type="slidenum">
              <a:rPr lang="de-DE"/>
              <a:pPr>
                <a:defRPr/>
              </a:pPr>
              <a:t>‹Nr.›</a:t>
            </a:fld>
            <a:endParaRPr lang="de-DE"/>
          </a:p>
        </p:txBody>
      </p:sp>
    </p:spTree>
    <p:extLst>
      <p:ext uri="{BB962C8B-B14F-4D97-AF65-F5344CB8AC3E}">
        <p14:creationId xmlns:p14="http://schemas.microsoft.com/office/powerpoint/2010/main" val="40642341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a:extLst>
              <a:ext uri="{FF2B5EF4-FFF2-40B4-BE49-F238E27FC236}">
                <a16:creationId xmlns:a16="http://schemas.microsoft.com/office/drawing/2014/main" id="{9F2CF5AD-857D-4983-B85F-45BA971C99A0}"/>
              </a:ext>
            </a:extLst>
          </p:cNvPr>
          <p:cNvSpPr>
            <a:spLocks noGrp="1"/>
          </p:cNvSpPr>
          <p:nvPr>
            <p:ph type="dt" sz="half" idx="10"/>
          </p:nvPr>
        </p:nvSpPr>
        <p:spPr>
          <a:xfrm>
            <a:off x="34925" y="6240463"/>
            <a:ext cx="2952750" cy="501650"/>
          </a:xfrm>
          <a:prstGeom prst="rect">
            <a:avLst/>
          </a:prstGeom>
        </p:spPr>
        <p:txBody>
          <a:bodyPr/>
          <a:lstStyle>
            <a:lvl1pPr>
              <a:defRPr/>
            </a:lvl1pPr>
          </a:lstStyle>
          <a:p>
            <a:pPr>
              <a:defRPr/>
            </a:pPr>
            <a:endParaRPr lang="de-DE"/>
          </a:p>
        </p:txBody>
      </p:sp>
      <p:sp>
        <p:nvSpPr>
          <p:cNvPr id="6" name="Fußzeilenplatzhalter 4">
            <a:extLst>
              <a:ext uri="{FF2B5EF4-FFF2-40B4-BE49-F238E27FC236}">
                <a16:creationId xmlns:a16="http://schemas.microsoft.com/office/drawing/2014/main" id="{DF8E3A92-1288-47CB-B1D5-1B18464739F4}"/>
              </a:ext>
            </a:extLst>
          </p:cNvPr>
          <p:cNvSpPr>
            <a:spLocks noGrp="1"/>
          </p:cNvSpPr>
          <p:nvPr>
            <p:ph type="ftr" sz="quarter" idx="11"/>
          </p:nvPr>
        </p:nvSpPr>
        <p:spPr/>
        <p:txBody>
          <a:bodyPr/>
          <a:lstStyle>
            <a:lvl1pPr>
              <a:defRPr/>
            </a:lvl1pPr>
          </a:lstStyle>
          <a:p>
            <a:pPr>
              <a:defRPr/>
            </a:pPr>
            <a:r>
              <a:rPr lang="de-DE"/>
              <a:t>Implementation der Kernlehrpläne GOSt für die Fächer Biologie, Chemie und Physik </a:t>
            </a:r>
            <a:endParaRPr lang="de-DE" dirty="0"/>
          </a:p>
        </p:txBody>
      </p:sp>
      <p:sp>
        <p:nvSpPr>
          <p:cNvPr id="7" name="Foliennummernplatzhalter 5">
            <a:extLst>
              <a:ext uri="{FF2B5EF4-FFF2-40B4-BE49-F238E27FC236}">
                <a16:creationId xmlns:a16="http://schemas.microsoft.com/office/drawing/2014/main" id="{6990F023-A1B9-4B6F-974B-29EF516312EF}"/>
              </a:ext>
            </a:extLst>
          </p:cNvPr>
          <p:cNvSpPr>
            <a:spLocks noGrp="1"/>
          </p:cNvSpPr>
          <p:nvPr>
            <p:ph type="sldNum" sz="quarter" idx="12"/>
          </p:nvPr>
        </p:nvSpPr>
        <p:spPr/>
        <p:txBody>
          <a:bodyPr/>
          <a:lstStyle>
            <a:lvl1pPr>
              <a:defRPr/>
            </a:lvl1pPr>
          </a:lstStyle>
          <a:p>
            <a:pPr>
              <a:defRPr/>
            </a:pPr>
            <a:fld id="{D4D1B083-A1A4-49DC-BF6B-A14613BE23DA}" type="slidenum">
              <a:rPr lang="de-DE"/>
              <a:pPr>
                <a:defRPr/>
              </a:pPr>
              <a:t>‹Nr.›</a:t>
            </a:fld>
            <a:endParaRPr lang="de-DE"/>
          </a:p>
        </p:txBody>
      </p:sp>
    </p:spTree>
    <p:extLst>
      <p:ext uri="{BB962C8B-B14F-4D97-AF65-F5344CB8AC3E}">
        <p14:creationId xmlns:p14="http://schemas.microsoft.com/office/powerpoint/2010/main" val="695560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628801"/>
            <a:ext cx="4040188"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3"/>
          </p:nvPr>
        </p:nvSpPr>
        <p:spPr>
          <a:xfrm>
            <a:off x="4645025" y="1628801"/>
            <a:ext cx="4041775"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3">
            <a:extLst>
              <a:ext uri="{FF2B5EF4-FFF2-40B4-BE49-F238E27FC236}">
                <a16:creationId xmlns:a16="http://schemas.microsoft.com/office/drawing/2014/main" id="{D2A4D309-E5B5-4E41-BCB5-2036C32D6A7F}"/>
              </a:ext>
            </a:extLst>
          </p:cNvPr>
          <p:cNvSpPr>
            <a:spLocks noGrp="1"/>
          </p:cNvSpPr>
          <p:nvPr>
            <p:ph type="dt" sz="half" idx="10"/>
          </p:nvPr>
        </p:nvSpPr>
        <p:spPr>
          <a:xfrm>
            <a:off x="34925" y="6240463"/>
            <a:ext cx="2952750" cy="501650"/>
          </a:xfrm>
          <a:prstGeom prst="rect">
            <a:avLst/>
          </a:prstGeom>
        </p:spPr>
        <p:txBody>
          <a:bodyPr/>
          <a:lstStyle>
            <a:lvl1pPr>
              <a:defRPr/>
            </a:lvl1pPr>
          </a:lstStyle>
          <a:p>
            <a:pPr>
              <a:defRPr/>
            </a:pPr>
            <a:endParaRPr lang="de-DE"/>
          </a:p>
        </p:txBody>
      </p:sp>
      <p:sp>
        <p:nvSpPr>
          <p:cNvPr id="8" name="Fußzeilenplatzhalter 4">
            <a:extLst>
              <a:ext uri="{FF2B5EF4-FFF2-40B4-BE49-F238E27FC236}">
                <a16:creationId xmlns:a16="http://schemas.microsoft.com/office/drawing/2014/main" id="{0DFF70AF-3B86-4E89-A027-2A6298FDB597}"/>
              </a:ext>
            </a:extLst>
          </p:cNvPr>
          <p:cNvSpPr>
            <a:spLocks noGrp="1"/>
          </p:cNvSpPr>
          <p:nvPr>
            <p:ph type="ftr" sz="quarter" idx="11"/>
          </p:nvPr>
        </p:nvSpPr>
        <p:spPr/>
        <p:txBody>
          <a:bodyPr/>
          <a:lstStyle>
            <a:lvl1pPr>
              <a:defRPr/>
            </a:lvl1pPr>
          </a:lstStyle>
          <a:p>
            <a:pPr>
              <a:defRPr/>
            </a:pPr>
            <a:r>
              <a:rPr lang="de-DE"/>
              <a:t>Implementation der Kernlehrpläne GOSt für die Fächer Biologie, Chemie und Physik </a:t>
            </a:r>
            <a:endParaRPr lang="de-DE" dirty="0"/>
          </a:p>
        </p:txBody>
      </p:sp>
      <p:sp>
        <p:nvSpPr>
          <p:cNvPr id="9" name="Foliennummernplatzhalter 5">
            <a:extLst>
              <a:ext uri="{FF2B5EF4-FFF2-40B4-BE49-F238E27FC236}">
                <a16:creationId xmlns:a16="http://schemas.microsoft.com/office/drawing/2014/main" id="{D555D642-7C46-4AD2-A40A-8D10A94630E1}"/>
              </a:ext>
            </a:extLst>
          </p:cNvPr>
          <p:cNvSpPr>
            <a:spLocks noGrp="1"/>
          </p:cNvSpPr>
          <p:nvPr>
            <p:ph type="sldNum" sz="quarter" idx="12"/>
          </p:nvPr>
        </p:nvSpPr>
        <p:spPr/>
        <p:txBody>
          <a:bodyPr/>
          <a:lstStyle>
            <a:lvl1pPr>
              <a:defRPr/>
            </a:lvl1pPr>
          </a:lstStyle>
          <a:p>
            <a:pPr>
              <a:defRPr/>
            </a:pPr>
            <a:fld id="{8ECB68D6-83CF-4917-8467-8A6C897314AB}" type="slidenum">
              <a:rPr lang="de-DE"/>
              <a:pPr>
                <a:defRPr/>
              </a:pPr>
              <a:t>‹Nr.›</a:t>
            </a:fld>
            <a:endParaRPr lang="de-DE"/>
          </a:p>
        </p:txBody>
      </p:sp>
    </p:spTree>
    <p:extLst>
      <p:ext uri="{BB962C8B-B14F-4D97-AF65-F5344CB8AC3E}">
        <p14:creationId xmlns:p14="http://schemas.microsoft.com/office/powerpoint/2010/main" val="19814953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a:extLst>
              <a:ext uri="{FF2B5EF4-FFF2-40B4-BE49-F238E27FC236}">
                <a16:creationId xmlns:a16="http://schemas.microsoft.com/office/drawing/2014/main" id="{08E1C375-BB7B-472B-8562-27B83C5AB1A5}"/>
              </a:ext>
            </a:extLst>
          </p:cNvPr>
          <p:cNvSpPr>
            <a:spLocks noGrp="1"/>
          </p:cNvSpPr>
          <p:nvPr>
            <p:ph type="dt" sz="half" idx="10"/>
          </p:nvPr>
        </p:nvSpPr>
        <p:spPr>
          <a:xfrm>
            <a:off x="34925" y="6240463"/>
            <a:ext cx="2952750" cy="501650"/>
          </a:xfrm>
          <a:prstGeom prst="rect">
            <a:avLst/>
          </a:prstGeom>
        </p:spPr>
        <p:txBody>
          <a:bodyPr/>
          <a:lstStyle>
            <a:lvl1pPr>
              <a:defRPr/>
            </a:lvl1pPr>
          </a:lstStyle>
          <a:p>
            <a:pPr>
              <a:defRPr/>
            </a:pPr>
            <a:endParaRPr lang="de-DE"/>
          </a:p>
        </p:txBody>
      </p:sp>
      <p:sp>
        <p:nvSpPr>
          <p:cNvPr id="4" name="Fußzeilenplatzhalter 3">
            <a:extLst>
              <a:ext uri="{FF2B5EF4-FFF2-40B4-BE49-F238E27FC236}">
                <a16:creationId xmlns:a16="http://schemas.microsoft.com/office/drawing/2014/main" id="{112655FB-2858-4303-A7C6-234A886C7698}"/>
              </a:ext>
            </a:extLst>
          </p:cNvPr>
          <p:cNvSpPr>
            <a:spLocks noGrp="1"/>
          </p:cNvSpPr>
          <p:nvPr>
            <p:ph type="ftr" sz="quarter" idx="11"/>
          </p:nvPr>
        </p:nvSpPr>
        <p:spPr/>
        <p:txBody>
          <a:bodyPr/>
          <a:lstStyle>
            <a:lvl1pPr>
              <a:defRPr/>
            </a:lvl1pPr>
          </a:lstStyle>
          <a:p>
            <a:pPr>
              <a:defRPr/>
            </a:pPr>
            <a:r>
              <a:rPr lang="de-DE"/>
              <a:t>Implementation der Kernlehrpläne </a:t>
            </a:r>
            <a:r>
              <a:rPr lang="de-DE" err="1"/>
              <a:t>GOSt</a:t>
            </a:r>
            <a:r>
              <a:rPr lang="de-DE"/>
              <a:t> für die Fächer Biologie, Chemie und Physik </a:t>
            </a:r>
          </a:p>
        </p:txBody>
      </p:sp>
      <p:sp>
        <p:nvSpPr>
          <p:cNvPr id="5" name="Foliennummernplatzhalter 4">
            <a:extLst>
              <a:ext uri="{FF2B5EF4-FFF2-40B4-BE49-F238E27FC236}">
                <a16:creationId xmlns:a16="http://schemas.microsoft.com/office/drawing/2014/main" id="{649123FF-04AE-4165-9B38-36D15FC8F574}"/>
              </a:ext>
            </a:extLst>
          </p:cNvPr>
          <p:cNvSpPr>
            <a:spLocks noGrp="1"/>
          </p:cNvSpPr>
          <p:nvPr>
            <p:ph type="sldNum" sz="quarter" idx="12"/>
          </p:nvPr>
        </p:nvSpPr>
        <p:spPr/>
        <p:txBody>
          <a:bodyPr/>
          <a:lstStyle>
            <a:lvl1pPr>
              <a:defRPr/>
            </a:lvl1pPr>
          </a:lstStyle>
          <a:p>
            <a:pPr>
              <a:defRPr/>
            </a:pPr>
            <a:fld id="{0E77A3AA-E671-44B1-B9D8-BA04C98E205A}" type="slidenum">
              <a:rPr lang="de-DE"/>
              <a:pPr>
                <a:defRPr/>
              </a:pPr>
              <a:t>‹Nr.›</a:t>
            </a:fld>
            <a:endParaRPr lang="de-DE"/>
          </a:p>
        </p:txBody>
      </p:sp>
    </p:spTree>
    <p:extLst>
      <p:ext uri="{BB962C8B-B14F-4D97-AF65-F5344CB8AC3E}">
        <p14:creationId xmlns:p14="http://schemas.microsoft.com/office/powerpoint/2010/main" val="13155640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32402EC8-FE38-48A8-89C8-64C9819FD433}"/>
              </a:ext>
            </a:extLst>
          </p:cNvPr>
          <p:cNvSpPr>
            <a:spLocks noGrp="1"/>
          </p:cNvSpPr>
          <p:nvPr>
            <p:ph type="dt" sz="half" idx="10"/>
          </p:nvPr>
        </p:nvSpPr>
        <p:spPr>
          <a:xfrm>
            <a:off x="34925" y="6240463"/>
            <a:ext cx="2952750" cy="501650"/>
          </a:xfrm>
          <a:prstGeom prst="rect">
            <a:avLst/>
          </a:prstGeom>
        </p:spPr>
        <p:txBody>
          <a:bodyPr/>
          <a:lstStyle>
            <a:lvl1pPr>
              <a:defRPr/>
            </a:lvl1pPr>
          </a:lstStyle>
          <a:p>
            <a:pPr>
              <a:defRPr/>
            </a:pPr>
            <a:endParaRPr lang="de-DE"/>
          </a:p>
        </p:txBody>
      </p:sp>
      <p:sp>
        <p:nvSpPr>
          <p:cNvPr id="3" name="Fußzeilenplatzhalter 2">
            <a:extLst>
              <a:ext uri="{FF2B5EF4-FFF2-40B4-BE49-F238E27FC236}">
                <a16:creationId xmlns:a16="http://schemas.microsoft.com/office/drawing/2014/main" id="{7BDFF665-B162-4752-B6D9-9F1F6EB0B385}"/>
              </a:ext>
            </a:extLst>
          </p:cNvPr>
          <p:cNvSpPr>
            <a:spLocks noGrp="1"/>
          </p:cNvSpPr>
          <p:nvPr>
            <p:ph type="ftr" sz="quarter" idx="11"/>
          </p:nvPr>
        </p:nvSpPr>
        <p:spPr/>
        <p:txBody>
          <a:bodyPr/>
          <a:lstStyle>
            <a:lvl1pPr>
              <a:defRPr/>
            </a:lvl1pPr>
          </a:lstStyle>
          <a:p>
            <a:pPr>
              <a:defRPr/>
            </a:pPr>
            <a:r>
              <a:rPr lang="de-DE"/>
              <a:t>Implementation der Kernlehrpläne </a:t>
            </a:r>
            <a:r>
              <a:rPr lang="de-DE" err="1"/>
              <a:t>GOSt</a:t>
            </a:r>
            <a:r>
              <a:rPr lang="de-DE"/>
              <a:t> für die Fächer Biologie, Chemie und Physik </a:t>
            </a:r>
          </a:p>
        </p:txBody>
      </p:sp>
      <p:sp>
        <p:nvSpPr>
          <p:cNvPr id="4" name="Foliennummernplatzhalter 3">
            <a:extLst>
              <a:ext uri="{FF2B5EF4-FFF2-40B4-BE49-F238E27FC236}">
                <a16:creationId xmlns:a16="http://schemas.microsoft.com/office/drawing/2014/main" id="{D9C39D9D-CFF2-45E4-9F7F-07A3297D6E60}"/>
              </a:ext>
            </a:extLst>
          </p:cNvPr>
          <p:cNvSpPr>
            <a:spLocks noGrp="1"/>
          </p:cNvSpPr>
          <p:nvPr>
            <p:ph type="sldNum" sz="quarter" idx="12"/>
          </p:nvPr>
        </p:nvSpPr>
        <p:spPr/>
        <p:txBody>
          <a:bodyPr/>
          <a:lstStyle>
            <a:lvl1pPr>
              <a:defRPr/>
            </a:lvl1pPr>
          </a:lstStyle>
          <a:p>
            <a:pPr>
              <a:defRPr/>
            </a:pPr>
            <a:fld id="{CB637BF7-F36E-4B85-B3B7-3F74839704DC}" type="slidenum">
              <a:rPr lang="de-DE"/>
              <a:pPr>
                <a:defRPr/>
              </a:pPr>
              <a:t>‹Nr.›</a:t>
            </a:fld>
            <a:endParaRPr lang="de-DE"/>
          </a:p>
        </p:txBody>
      </p:sp>
    </p:spTree>
    <p:extLst>
      <p:ext uri="{BB962C8B-B14F-4D97-AF65-F5344CB8AC3E}">
        <p14:creationId xmlns:p14="http://schemas.microsoft.com/office/powerpoint/2010/main" val="2772727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infacher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457200" y="1700808"/>
            <a:ext cx="8229600" cy="4205064"/>
          </a:xfrm>
          <a:prstGeom prst="rect">
            <a:avLst/>
          </a:prstGeom>
          <a:solidFill>
            <a:srgbClr val="EFE0C8"/>
          </a:solidFill>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de-DE"/>
              <a:t>Textmasterformat bearbeiten</a:t>
            </a:r>
          </a:p>
        </p:txBody>
      </p:sp>
      <p:sp>
        <p:nvSpPr>
          <p:cNvPr id="5" name="Fußzeilenplatzhalter 4"/>
          <p:cNvSpPr>
            <a:spLocks noGrp="1"/>
          </p:cNvSpPr>
          <p:nvPr>
            <p:ph type="ftr" sz="quarter" idx="11"/>
          </p:nvPr>
        </p:nvSpPr>
        <p:spPr/>
        <p:txBody>
          <a:bodyPr/>
          <a:lstStyle/>
          <a:p>
            <a:r>
              <a:rPr lang="de-DE"/>
              <a:t>Implementation der Kernlehrpläne GOSt für die Fächer Biologie, Chemie und Physik </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7442166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1772817"/>
            <a:ext cx="5486400" cy="2954758"/>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de-DE" noProof="0" dirty="0"/>
          </a:p>
        </p:txBody>
      </p:sp>
      <p:sp>
        <p:nvSpPr>
          <p:cNvPr id="4" name="Textplatzhalter 3"/>
          <p:cNvSpPr>
            <a:spLocks noGrp="1"/>
          </p:cNvSpPr>
          <p:nvPr>
            <p:ph type="body" sz="half" idx="2"/>
          </p:nvPr>
        </p:nvSpPr>
        <p:spPr>
          <a:xfrm>
            <a:off x="1792288" y="5367338"/>
            <a:ext cx="5486400" cy="58194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a:extLst>
              <a:ext uri="{FF2B5EF4-FFF2-40B4-BE49-F238E27FC236}">
                <a16:creationId xmlns:a16="http://schemas.microsoft.com/office/drawing/2014/main" id="{5FB1C32F-4FA0-4FF7-B1C3-ECEFAD647B62}"/>
              </a:ext>
            </a:extLst>
          </p:cNvPr>
          <p:cNvSpPr>
            <a:spLocks noGrp="1"/>
          </p:cNvSpPr>
          <p:nvPr>
            <p:ph type="dt" sz="half" idx="10"/>
          </p:nvPr>
        </p:nvSpPr>
        <p:spPr>
          <a:xfrm>
            <a:off x="34925" y="6240463"/>
            <a:ext cx="2952750" cy="501650"/>
          </a:xfrm>
          <a:prstGeom prst="rect">
            <a:avLst/>
          </a:prstGeom>
        </p:spPr>
        <p:txBody>
          <a:bodyPr/>
          <a:lstStyle>
            <a:lvl1pPr>
              <a:defRPr/>
            </a:lvl1pPr>
          </a:lstStyle>
          <a:p>
            <a:pPr>
              <a:defRPr/>
            </a:pPr>
            <a:endParaRPr lang="de-DE"/>
          </a:p>
        </p:txBody>
      </p:sp>
      <p:sp>
        <p:nvSpPr>
          <p:cNvPr id="6" name="Fußzeilenplatzhalter 5">
            <a:extLst>
              <a:ext uri="{FF2B5EF4-FFF2-40B4-BE49-F238E27FC236}">
                <a16:creationId xmlns:a16="http://schemas.microsoft.com/office/drawing/2014/main" id="{05A04416-AD82-4A25-A594-8DDE0C2E3FBA}"/>
              </a:ext>
            </a:extLst>
          </p:cNvPr>
          <p:cNvSpPr>
            <a:spLocks noGrp="1"/>
          </p:cNvSpPr>
          <p:nvPr>
            <p:ph type="ftr" sz="quarter" idx="11"/>
          </p:nvPr>
        </p:nvSpPr>
        <p:spPr/>
        <p:txBody>
          <a:bodyPr/>
          <a:lstStyle>
            <a:lvl1pPr>
              <a:defRPr/>
            </a:lvl1pPr>
          </a:lstStyle>
          <a:p>
            <a:pPr>
              <a:defRPr/>
            </a:pPr>
            <a:r>
              <a:rPr lang="de-DE"/>
              <a:t>Implementation der Kernlehrpläne </a:t>
            </a:r>
            <a:r>
              <a:rPr lang="de-DE" err="1"/>
              <a:t>GOSt</a:t>
            </a:r>
            <a:r>
              <a:rPr lang="de-DE"/>
              <a:t> für die Fächer Biologie, Chemie und Physik </a:t>
            </a:r>
          </a:p>
        </p:txBody>
      </p:sp>
      <p:sp>
        <p:nvSpPr>
          <p:cNvPr id="7" name="Foliennummernplatzhalter 6">
            <a:extLst>
              <a:ext uri="{FF2B5EF4-FFF2-40B4-BE49-F238E27FC236}">
                <a16:creationId xmlns:a16="http://schemas.microsoft.com/office/drawing/2014/main" id="{23359BFC-467E-4F03-A996-47AFE582401C}"/>
              </a:ext>
            </a:extLst>
          </p:cNvPr>
          <p:cNvSpPr>
            <a:spLocks noGrp="1"/>
          </p:cNvSpPr>
          <p:nvPr>
            <p:ph type="sldNum" sz="quarter" idx="12"/>
          </p:nvPr>
        </p:nvSpPr>
        <p:spPr/>
        <p:txBody>
          <a:bodyPr/>
          <a:lstStyle>
            <a:lvl1pPr>
              <a:defRPr/>
            </a:lvl1pPr>
          </a:lstStyle>
          <a:p>
            <a:pPr>
              <a:defRPr/>
            </a:pPr>
            <a:fld id="{98DBA171-73EF-4375-9863-C35CDF348647}" type="slidenum">
              <a:rPr lang="de-DE"/>
              <a:pPr>
                <a:defRPr/>
              </a:pPr>
              <a:t>‹Nr.›</a:t>
            </a:fld>
            <a:endParaRPr lang="de-DE"/>
          </a:p>
        </p:txBody>
      </p:sp>
    </p:spTree>
    <p:extLst>
      <p:ext uri="{BB962C8B-B14F-4D97-AF65-F5344CB8AC3E}">
        <p14:creationId xmlns:p14="http://schemas.microsoft.com/office/powerpoint/2010/main" val="27502464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a:xfrm>
            <a:off x="457200" y="1700808"/>
            <a:ext cx="8229600" cy="4248472"/>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F07366D-C7F0-40B8-842C-BDEAC8B2236F}"/>
              </a:ext>
            </a:extLst>
          </p:cNvPr>
          <p:cNvSpPr>
            <a:spLocks noGrp="1"/>
          </p:cNvSpPr>
          <p:nvPr>
            <p:ph type="dt" sz="half" idx="10"/>
          </p:nvPr>
        </p:nvSpPr>
        <p:spPr>
          <a:xfrm>
            <a:off x="34925" y="6240463"/>
            <a:ext cx="2952750" cy="501650"/>
          </a:xfrm>
          <a:prstGeom prst="rect">
            <a:avLst/>
          </a:prstGeom>
        </p:spPr>
        <p:txBody>
          <a:bodyPr/>
          <a:lstStyle>
            <a:lvl1pPr>
              <a:defRPr/>
            </a:lvl1pPr>
          </a:lstStyle>
          <a:p>
            <a:pPr>
              <a:defRPr/>
            </a:pPr>
            <a:endParaRPr lang="de-DE"/>
          </a:p>
        </p:txBody>
      </p:sp>
      <p:sp>
        <p:nvSpPr>
          <p:cNvPr id="5" name="Fußzeilenplatzhalter 4">
            <a:extLst>
              <a:ext uri="{FF2B5EF4-FFF2-40B4-BE49-F238E27FC236}">
                <a16:creationId xmlns:a16="http://schemas.microsoft.com/office/drawing/2014/main" id="{EC25D961-ECB0-4144-A5B5-7F25227D3C85}"/>
              </a:ext>
            </a:extLst>
          </p:cNvPr>
          <p:cNvSpPr>
            <a:spLocks noGrp="1"/>
          </p:cNvSpPr>
          <p:nvPr>
            <p:ph type="ftr" sz="quarter" idx="11"/>
          </p:nvPr>
        </p:nvSpPr>
        <p:spPr/>
        <p:txBody>
          <a:bodyPr/>
          <a:lstStyle>
            <a:lvl1pPr>
              <a:defRPr/>
            </a:lvl1pPr>
          </a:lstStyle>
          <a:p>
            <a:pPr>
              <a:defRPr/>
            </a:pPr>
            <a:r>
              <a:rPr lang="de-DE"/>
              <a:t>Implementation der Kernlehrpläne </a:t>
            </a:r>
            <a:r>
              <a:rPr lang="de-DE" err="1"/>
              <a:t>GOSt</a:t>
            </a:r>
            <a:r>
              <a:rPr lang="de-DE"/>
              <a:t> für die Fächer Biologie, Chemie und Physik </a:t>
            </a:r>
          </a:p>
        </p:txBody>
      </p:sp>
      <p:sp>
        <p:nvSpPr>
          <p:cNvPr id="6" name="Foliennummernplatzhalter 5">
            <a:extLst>
              <a:ext uri="{FF2B5EF4-FFF2-40B4-BE49-F238E27FC236}">
                <a16:creationId xmlns:a16="http://schemas.microsoft.com/office/drawing/2014/main" id="{FB1A951E-FCB7-47AB-B34C-5A96CB485E44}"/>
              </a:ext>
            </a:extLst>
          </p:cNvPr>
          <p:cNvSpPr>
            <a:spLocks noGrp="1"/>
          </p:cNvSpPr>
          <p:nvPr>
            <p:ph type="sldNum" sz="quarter" idx="12"/>
          </p:nvPr>
        </p:nvSpPr>
        <p:spPr/>
        <p:txBody>
          <a:bodyPr/>
          <a:lstStyle>
            <a:lvl1pPr>
              <a:defRPr/>
            </a:lvl1pPr>
          </a:lstStyle>
          <a:p>
            <a:pPr>
              <a:defRPr/>
            </a:pPr>
            <a:fld id="{BA11BD2D-81CB-45C1-8473-BE91792CAE20}" type="slidenum">
              <a:rPr lang="de-DE"/>
              <a:pPr>
                <a:defRPr/>
              </a:pPr>
              <a:t>‹Nr.›</a:t>
            </a:fld>
            <a:endParaRPr lang="de-DE"/>
          </a:p>
        </p:txBody>
      </p:sp>
    </p:spTree>
    <p:extLst>
      <p:ext uri="{BB962C8B-B14F-4D97-AF65-F5344CB8AC3E}">
        <p14:creationId xmlns:p14="http://schemas.microsoft.com/office/powerpoint/2010/main" val="17071755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700809"/>
            <a:ext cx="2057400" cy="4248472"/>
          </a:xfrm>
        </p:spPr>
        <p:txBody>
          <a:bodyPr vert="eaVert"/>
          <a:lstStyle/>
          <a:p>
            <a:r>
              <a:rPr lang="de-DE"/>
              <a:t>Titelmasterformat durch Klicken bearbeiten</a:t>
            </a:r>
            <a:endParaRPr lang="de-DE" dirty="0"/>
          </a:p>
        </p:txBody>
      </p:sp>
      <p:sp>
        <p:nvSpPr>
          <p:cNvPr id="3" name="Vertikaler Textplatzhalter 2"/>
          <p:cNvSpPr>
            <a:spLocks noGrp="1"/>
          </p:cNvSpPr>
          <p:nvPr>
            <p:ph type="body" orient="vert" idx="1"/>
          </p:nvPr>
        </p:nvSpPr>
        <p:spPr>
          <a:xfrm>
            <a:off x="457200" y="1700809"/>
            <a:ext cx="6019800" cy="4248472"/>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a:extLst>
              <a:ext uri="{FF2B5EF4-FFF2-40B4-BE49-F238E27FC236}">
                <a16:creationId xmlns:a16="http://schemas.microsoft.com/office/drawing/2014/main" id="{FB08E038-2A2F-4601-8107-37BD77C2B3A3}"/>
              </a:ext>
            </a:extLst>
          </p:cNvPr>
          <p:cNvSpPr>
            <a:spLocks noGrp="1"/>
          </p:cNvSpPr>
          <p:nvPr>
            <p:ph type="dt" sz="half" idx="10"/>
          </p:nvPr>
        </p:nvSpPr>
        <p:spPr>
          <a:xfrm>
            <a:off x="34925" y="6240463"/>
            <a:ext cx="2952750" cy="501650"/>
          </a:xfrm>
          <a:prstGeom prst="rect">
            <a:avLst/>
          </a:prstGeom>
        </p:spPr>
        <p:txBody>
          <a:bodyPr/>
          <a:lstStyle>
            <a:lvl1pPr>
              <a:defRPr/>
            </a:lvl1pPr>
          </a:lstStyle>
          <a:p>
            <a:pPr>
              <a:defRPr/>
            </a:pPr>
            <a:endParaRPr lang="de-DE"/>
          </a:p>
        </p:txBody>
      </p:sp>
      <p:sp>
        <p:nvSpPr>
          <p:cNvPr id="5" name="Fußzeilenplatzhalter 4">
            <a:extLst>
              <a:ext uri="{FF2B5EF4-FFF2-40B4-BE49-F238E27FC236}">
                <a16:creationId xmlns:a16="http://schemas.microsoft.com/office/drawing/2014/main" id="{D667E6B1-E883-4E39-A394-2D9D5D8E4FCE}"/>
              </a:ext>
            </a:extLst>
          </p:cNvPr>
          <p:cNvSpPr>
            <a:spLocks noGrp="1"/>
          </p:cNvSpPr>
          <p:nvPr>
            <p:ph type="ftr" sz="quarter" idx="11"/>
          </p:nvPr>
        </p:nvSpPr>
        <p:spPr/>
        <p:txBody>
          <a:bodyPr/>
          <a:lstStyle>
            <a:lvl1pPr>
              <a:defRPr/>
            </a:lvl1pPr>
          </a:lstStyle>
          <a:p>
            <a:pPr>
              <a:defRPr/>
            </a:pPr>
            <a:r>
              <a:rPr lang="de-DE"/>
              <a:t>Implementation der Kernlehrpläne </a:t>
            </a:r>
            <a:r>
              <a:rPr lang="de-DE" err="1"/>
              <a:t>GOSt</a:t>
            </a:r>
            <a:r>
              <a:rPr lang="de-DE"/>
              <a:t> für die Fächer Biologie, Chemie und Physik </a:t>
            </a:r>
          </a:p>
        </p:txBody>
      </p:sp>
      <p:sp>
        <p:nvSpPr>
          <p:cNvPr id="6" name="Foliennummernplatzhalter 5">
            <a:extLst>
              <a:ext uri="{FF2B5EF4-FFF2-40B4-BE49-F238E27FC236}">
                <a16:creationId xmlns:a16="http://schemas.microsoft.com/office/drawing/2014/main" id="{2EFC6C06-68ED-4D5B-87A4-1DB184A8EA7A}"/>
              </a:ext>
            </a:extLst>
          </p:cNvPr>
          <p:cNvSpPr>
            <a:spLocks noGrp="1"/>
          </p:cNvSpPr>
          <p:nvPr>
            <p:ph type="sldNum" sz="quarter" idx="12"/>
          </p:nvPr>
        </p:nvSpPr>
        <p:spPr/>
        <p:txBody>
          <a:bodyPr/>
          <a:lstStyle>
            <a:lvl1pPr>
              <a:defRPr/>
            </a:lvl1pPr>
          </a:lstStyle>
          <a:p>
            <a:pPr>
              <a:defRPr/>
            </a:pPr>
            <a:fld id="{3575B710-CE1B-4FC8-9363-1B30D19EB3AA}" type="slidenum">
              <a:rPr lang="de-DE"/>
              <a:pPr>
                <a:defRPr/>
              </a:pPr>
              <a:t>‹Nr.›</a:t>
            </a:fld>
            <a:endParaRPr lang="de-DE"/>
          </a:p>
        </p:txBody>
      </p:sp>
    </p:spTree>
    <p:extLst>
      <p:ext uri="{BB962C8B-B14F-4D97-AF65-F5344CB8AC3E}">
        <p14:creationId xmlns:p14="http://schemas.microsoft.com/office/powerpoint/2010/main" val="37603617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9">
            <a:extLst>
              <a:ext uri="{FF2B5EF4-FFF2-40B4-BE49-F238E27FC236}">
                <a16:creationId xmlns:a16="http://schemas.microsoft.com/office/drawing/2014/main" id="{8BE2DEF3-B4CC-4738-ABBB-AFAA63AD2817}"/>
              </a:ext>
            </a:extLst>
          </p:cNvPr>
          <p:cNvSpPr>
            <a:spLocks noGrp="1" noChangeArrowheads="1"/>
          </p:cNvSpPr>
          <p:nvPr>
            <p:ph type="dt" idx="10"/>
          </p:nvPr>
        </p:nvSpPr>
        <p:spPr>
          <a:ln/>
        </p:spPr>
        <p:txBody>
          <a:bodyPr/>
          <a:lstStyle>
            <a:lvl1pPr>
              <a:defRPr/>
            </a:lvl1pPr>
          </a:lstStyle>
          <a:p>
            <a:pPr>
              <a:defRPr/>
            </a:pPr>
            <a:endParaRPr lang="de-DE" altLang="de-DE"/>
          </a:p>
        </p:txBody>
      </p:sp>
      <p:sp>
        <p:nvSpPr>
          <p:cNvPr id="5" name="Rectangle 10">
            <a:extLst>
              <a:ext uri="{FF2B5EF4-FFF2-40B4-BE49-F238E27FC236}">
                <a16:creationId xmlns:a16="http://schemas.microsoft.com/office/drawing/2014/main" id="{1F2E2A72-6B90-4FD9-B226-6FEE1D261AAF}"/>
              </a:ext>
            </a:extLst>
          </p:cNvPr>
          <p:cNvSpPr>
            <a:spLocks noGrp="1" noChangeArrowheads="1"/>
          </p:cNvSpPr>
          <p:nvPr>
            <p:ph type="ftr" idx="11"/>
          </p:nvPr>
        </p:nvSpPr>
        <p:spPr>
          <a:ln/>
        </p:spPr>
        <p:txBody>
          <a:bodyPr/>
          <a:lstStyle>
            <a:lvl1pPr>
              <a:defRPr/>
            </a:lvl1pPr>
          </a:lstStyle>
          <a:p>
            <a:pPr>
              <a:defRPr/>
            </a:pPr>
            <a:r>
              <a:rPr lang="de-DE" altLang="de-DE"/>
              <a:t>Implementation der Kernlehrpläne GOSt für die Fächer Biologie, Chemie und Physik </a:t>
            </a:r>
          </a:p>
        </p:txBody>
      </p:sp>
      <p:sp>
        <p:nvSpPr>
          <p:cNvPr id="6" name="Rectangle 11">
            <a:extLst>
              <a:ext uri="{FF2B5EF4-FFF2-40B4-BE49-F238E27FC236}">
                <a16:creationId xmlns:a16="http://schemas.microsoft.com/office/drawing/2014/main" id="{A46432A1-316E-40AD-825E-0C858BCB2122}"/>
              </a:ext>
            </a:extLst>
          </p:cNvPr>
          <p:cNvSpPr>
            <a:spLocks noGrp="1" noChangeArrowheads="1"/>
          </p:cNvSpPr>
          <p:nvPr>
            <p:ph type="sldNum" idx="12"/>
          </p:nvPr>
        </p:nvSpPr>
        <p:spPr>
          <a:ln/>
        </p:spPr>
        <p:txBody>
          <a:bodyPr/>
          <a:lstStyle>
            <a:lvl1pPr>
              <a:defRPr/>
            </a:lvl1pPr>
          </a:lstStyle>
          <a:p>
            <a:pPr>
              <a:defRPr/>
            </a:pPr>
            <a:fld id="{5DC6E34C-88C9-4564-B689-C9F6DB28A687}" type="slidenum">
              <a:rPr lang="de-DE" altLang="de-DE"/>
              <a:pPr>
                <a:defRPr/>
              </a:pPr>
              <a:t>‹Nr.›</a:t>
            </a:fld>
            <a:endParaRPr lang="de-DE" altLang="de-DE"/>
          </a:p>
        </p:txBody>
      </p:sp>
    </p:spTree>
    <p:extLst>
      <p:ext uri="{BB962C8B-B14F-4D97-AF65-F5344CB8AC3E}">
        <p14:creationId xmlns:p14="http://schemas.microsoft.com/office/powerpoint/2010/main" val="27639649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9">
            <a:extLst>
              <a:ext uri="{FF2B5EF4-FFF2-40B4-BE49-F238E27FC236}">
                <a16:creationId xmlns:a16="http://schemas.microsoft.com/office/drawing/2014/main" id="{E6E23192-D1E5-4E87-8E95-6B5C92B2A4D5}"/>
              </a:ext>
            </a:extLst>
          </p:cNvPr>
          <p:cNvSpPr>
            <a:spLocks noGrp="1" noChangeArrowheads="1"/>
          </p:cNvSpPr>
          <p:nvPr>
            <p:ph type="dt" idx="10"/>
          </p:nvPr>
        </p:nvSpPr>
        <p:spPr>
          <a:ln/>
        </p:spPr>
        <p:txBody>
          <a:bodyPr/>
          <a:lstStyle>
            <a:lvl1pPr>
              <a:defRPr/>
            </a:lvl1pPr>
          </a:lstStyle>
          <a:p>
            <a:pPr>
              <a:defRPr/>
            </a:pPr>
            <a:endParaRPr lang="de-DE" altLang="de-DE"/>
          </a:p>
        </p:txBody>
      </p:sp>
      <p:sp>
        <p:nvSpPr>
          <p:cNvPr id="5" name="Rectangle 10">
            <a:extLst>
              <a:ext uri="{FF2B5EF4-FFF2-40B4-BE49-F238E27FC236}">
                <a16:creationId xmlns:a16="http://schemas.microsoft.com/office/drawing/2014/main" id="{25DF037C-8B1A-4822-A29F-E7B1B18BF185}"/>
              </a:ext>
            </a:extLst>
          </p:cNvPr>
          <p:cNvSpPr>
            <a:spLocks noGrp="1" noChangeArrowheads="1"/>
          </p:cNvSpPr>
          <p:nvPr>
            <p:ph type="ftr" idx="11"/>
          </p:nvPr>
        </p:nvSpPr>
        <p:spPr>
          <a:ln/>
        </p:spPr>
        <p:txBody>
          <a:bodyPr/>
          <a:lstStyle>
            <a:lvl1pPr>
              <a:defRPr/>
            </a:lvl1pPr>
          </a:lstStyle>
          <a:p>
            <a:pPr>
              <a:defRPr/>
            </a:pPr>
            <a:r>
              <a:rPr lang="de-DE" altLang="de-DE"/>
              <a:t>Implementation der Kernlehrpläne GOSt für die Fächer Biologie, Chemie und Physik </a:t>
            </a:r>
          </a:p>
        </p:txBody>
      </p:sp>
      <p:sp>
        <p:nvSpPr>
          <p:cNvPr id="6" name="Rectangle 11">
            <a:extLst>
              <a:ext uri="{FF2B5EF4-FFF2-40B4-BE49-F238E27FC236}">
                <a16:creationId xmlns:a16="http://schemas.microsoft.com/office/drawing/2014/main" id="{D5909395-2459-4335-A2A2-FAE3A124F069}"/>
              </a:ext>
            </a:extLst>
          </p:cNvPr>
          <p:cNvSpPr>
            <a:spLocks noGrp="1" noChangeArrowheads="1"/>
          </p:cNvSpPr>
          <p:nvPr>
            <p:ph type="sldNum" idx="12"/>
          </p:nvPr>
        </p:nvSpPr>
        <p:spPr>
          <a:ln/>
        </p:spPr>
        <p:txBody>
          <a:bodyPr/>
          <a:lstStyle>
            <a:lvl1pPr>
              <a:defRPr/>
            </a:lvl1pPr>
          </a:lstStyle>
          <a:p>
            <a:pPr>
              <a:defRPr/>
            </a:pPr>
            <a:fld id="{B49683BC-E383-4A20-A99A-F4931CC79053}" type="slidenum">
              <a:rPr lang="de-DE" altLang="de-DE"/>
              <a:pPr>
                <a:defRPr/>
              </a:pPr>
              <a:t>‹Nr.›</a:t>
            </a:fld>
            <a:endParaRPr lang="de-DE" altLang="de-DE"/>
          </a:p>
        </p:txBody>
      </p:sp>
    </p:spTree>
    <p:extLst>
      <p:ext uri="{BB962C8B-B14F-4D97-AF65-F5344CB8AC3E}">
        <p14:creationId xmlns:p14="http://schemas.microsoft.com/office/powerpoint/2010/main" val="34696538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9">
            <a:extLst>
              <a:ext uri="{FF2B5EF4-FFF2-40B4-BE49-F238E27FC236}">
                <a16:creationId xmlns:a16="http://schemas.microsoft.com/office/drawing/2014/main" id="{4FBDFB1F-5280-45A9-84CA-D9E8FB3919B8}"/>
              </a:ext>
            </a:extLst>
          </p:cNvPr>
          <p:cNvSpPr>
            <a:spLocks noGrp="1" noChangeArrowheads="1"/>
          </p:cNvSpPr>
          <p:nvPr>
            <p:ph type="dt" idx="10"/>
          </p:nvPr>
        </p:nvSpPr>
        <p:spPr>
          <a:ln/>
        </p:spPr>
        <p:txBody>
          <a:bodyPr/>
          <a:lstStyle>
            <a:lvl1pPr>
              <a:defRPr/>
            </a:lvl1pPr>
          </a:lstStyle>
          <a:p>
            <a:pPr>
              <a:defRPr/>
            </a:pPr>
            <a:endParaRPr lang="de-DE" altLang="de-DE"/>
          </a:p>
        </p:txBody>
      </p:sp>
      <p:sp>
        <p:nvSpPr>
          <p:cNvPr id="5" name="Rectangle 10">
            <a:extLst>
              <a:ext uri="{FF2B5EF4-FFF2-40B4-BE49-F238E27FC236}">
                <a16:creationId xmlns:a16="http://schemas.microsoft.com/office/drawing/2014/main" id="{4CCB8682-4178-4BE0-9A42-6A0FBA277E81}"/>
              </a:ext>
            </a:extLst>
          </p:cNvPr>
          <p:cNvSpPr>
            <a:spLocks noGrp="1" noChangeArrowheads="1"/>
          </p:cNvSpPr>
          <p:nvPr>
            <p:ph type="ftr" idx="11"/>
          </p:nvPr>
        </p:nvSpPr>
        <p:spPr>
          <a:ln/>
        </p:spPr>
        <p:txBody>
          <a:bodyPr/>
          <a:lstStyle>
            <a:lvl1pPr>
              <a:defRPr/>
            </a:lvl1pPr>
          </a:lstStyle>
          <a:p>
            <a:pPr>
              <a:defRPr/>
            </a:pPr>
            <a:r>
              <a:rPr lang="de-DE" altLang="de-DE"/>
              <a:t>Implementation der Kernlehrpläne GOSt für die Fächer Biologie, Chemie und Physik </a:t>
            </a:r>
          </a:p>
        </p:txBody>
      </p:sp>
      <p:sp>
        <p:nvSpPr>
          <p:cNvPr id="6" name="Rectangle 11">
            <a:extLst>
              <a:ext uri="{FF2B5EF4-FFF2-40B4-BE49-F238E27FC236}">
                <a16:creationId xmlns:a16="http://schemas.microsoft.com/office/drawing/2014/main" id="{4DB44DA2-2DC4-4E6D-8C8B-BA2EEB3FFC64}"/>
              </a:ext>
            </a:extLst>
          </p:cNvPr>
          <p:cNvSpPr>
            <a:spLocks noGrp="1" noChangeArrowheads="1"/>
          </p:cNvSpPr>
          <p:nvPr>
            <p:ph type="sldNum" idx="12"/>
          </p:nvPr>
        </p:nvSpPr>
        <p:spPr>
          <a:ln/>
        </p:spPr>
        <p:txBody>
          <a:bodyPr/>
          <a:lstStyle>
            <a:lvl1pPr>
              <a:defRPr/>
            </a:lvl1pPr>
          </a:lstStyle>
          <a:p>
            <a:pPr>
              <a:defRPr/>
            </a:pPr>
            <a:fld id="{981DE357-C479-4ECC-A433-31A9308AFEF5}" type="slidenum">
              <a:rPr lang="de-DE" altLang="de-DE"/>
              <a:pPr>
                <a:defRPr/>
              </a:pPr>
              <a:t>‹Nr.›</a:t>
            </a:fld>
            <a:endParaRPr lang="de-DE" altLang="de-DE"/>
          </a:p>
        </p:txBody>
      </p:sp>
    </p:spTree>
    <p:extLst>
      <p:ext uri="{BB962C8B-B14F-4D97-AF65-F5344CB8AC3E}">
        <p14:creationId xmlns:p14="http://schemas.microsoft.com/office/powerpoint/2010/main" val="26158586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4963"/>
            <a:ext cx="4037013" cy="3975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6613" y="1604963"/>
            <a:ext cx="4038600" cy="3975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10">
            <a:extLst>
              <a:ext uri="{FF2B5EF4-FFF2-40B4-BE49-F238E27FC236}">
                <a16:creationId xmlns:a16="http://schemas.microsoft.com/office/drawing/2014/main" id="{B4779078-17AC-4237-869E-14D73363E53D}"/>
              </a:ext>
            </a:extLst>
          </p:cNvPr>
          <p:cNvSpPr>
            <a:spLocks noGrp="1" noChangeArrowheads="1"/>
          </p:cNvSpPr>
          <p:nvPr>
            <p:ph type="ftr" idx="10"/>
          </p:nvPr>
        </p:nvSpPr>
        <p:spPr/>
        <p:txBody>
          <a:bodyPr/>
          <a:lstStyle>
            <a:lvl1pPr>
              <a:defRPr/>
            </a:lvl1pPr>
          </a:lstStyle>
          <a:p>
            <a:pPr>
              <a:defRPr/>
            </a:pPr>
            <a:r>
              <a:rPr lang="de-DE" altLang="de-DE"/>
              <a:t>Implementation der Kernlehrpläne GOSt für die Fächer Biologie, Chemie und Physik </a:t>
            </a:r>
          </a:p>
        </p:txBody>
      </p:sp>
      <p:sp>
        <p:nvSpPr>
          <p:cNvPr id="6" name="Rectangle 11">
            <a:extLst>
              <a:ext uri="{FF2B5EF4-FFF2-40B4-BE49-F238E27FC236}">
                <a16:creationId xmlns:a16="http://schemas.microsoft.com/office/drawing/2014/main" id="{30E13BAF-D7B1-4E3E-A10D-A2C02EA198E4}"/>
              </a:ext>
            </a:extLst>
          </p:cNvPr>
          <p:cNvSpPr>
            <a:spLocks noGrp="1" noChangeArrowheads="1"/>
          </p:cNvSpPr>
          <p:nvPr>
            <p:ph type="sldNum" idx="11"/>
          </p:nvPr>
        </p:nvSpPr>
        <p:spPr/>
        <p:txBody>
          <a:bodyPr/>
          <a:lstStyle>
            <a:lvl1pPr>
              <a:defRPr/>
            </a:lvl1pPr>
          </a:lstStyle>
          <a:p>
            <a:pPr>
              <a:defRPr/>
            </a:pPr>
            <a:fld id="{F68BE89B-EA78-423F-AC44-9C0EB81A0692}" type="slidenum">
              <a:rPr lang="de-DE" altLang="de-DE"/>
              <a:pPr>
                <a:defRPr/>
              </a:pPr>
              <a:t>‹Nr.›</a:t>
            </a:fld>
            <a:endParaRPr lang="de-DE" altLang="de-DE"/>
          </a:p>
        </p:txBody>
      </p:sp>
    </p:spTree>
    <p:extLst>
      <p:ext uri="{BB962C8B-B14F-4D97-AF65-F5344CB8AC3E}">
        <p14:creationId xmlns:p14="http://schemas.microsoft.com/office/powerpoint/2010/main" val="11807383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9">
            <a:extLst>
              <a:ext uri="{FF2B5EF4-FFF2-40B4-BE49-F238E27FC236}">
                <a16:creationId xmlns:a16="http://schemas.microsoft.com/office/drawing/2014/main" id="{001F26F6-21D6-4A7F-A2C5-F736E5852AF3}"/>
              </a:ext>
            </a:extLst>
          </p:cNvPr>
          <p:cNvSpPr>
            <a:spLocks noGrp="1" noChangeArrowheads="1"/>
          </p:cNvSpPr>
          <p:nvPr>
            <p:ph type="dt" idx="10"/>
          </p:nvPr>
        </p:nvSpPr>
        <p:spPr>
          <a:ln/>
        </p:spPr>
        <p:txBody>
          <a:bodyPr/>
          <a:lstStyle>
            <a:lvl1pPr>
              <a:defRPr/>
            </a:lvl1pPr>
          </a:lstStyle>
          <a:p>
            <a:pPr>
              <a:defRPr/>
            </a:pPr>
            <a:endParaRPr lang="de-DE" altLang="de-DE"/>
          </a:p>
        </p:txBody>
      </p:sp>
      <p:sp>
        <p:nvSpPr>
          <p:cNvPr id="8" name="Rectangle 10">
            <a:extLst>
              <a:ext uri="{FF2B5EF4-FFF2-40B4-BE49-F238E27FC236}">
                <a16:creationId xmlns:a16="http://schemas.microsoft.com/office/drawing/2014/main" id="{CC8E1AAF-4C6C-4291-BF58-350A255D3458}"/>
              </a:ext>
            </a:extLst>
          </p:cNvPr>
          <p:cNvSpPr>
            <a:spLocks noGrp="1" noChangeArrowheads="1"/>
          </p:cNvSpPr>
          <p:nvPr>
            <p:ph type="ftr" idx="11"/>
          </p:nvPr>
        </p:nvSpPr>
        <p:spPr>
          <a:ln/>
        </p:spPr>
        <p:txBody>
          <a:bodyPr/>
          <a:lstStyle>
            <a:lvl1pPr>
              <a:defRPr/>
            </a:lvl1pPr>
          </a:lstStyle>
          <a:p>
            <a:pPr>
              <a:defRPr/>
            </a:pPr>
            <a:r>
              <a:rPr lang="de-DE" altLang="de-DE"/>
              <a:t>Implementation der Kernlehrpläne GOSt für die Fächer Biologie, Chemie und Physik </a:t>
            </a:r>
          </a:p>
        </p:txBody>
      </p:sp>
      <p:sp>
        <p:nvSpPr>
          <p:cNvPr id="9" name="Rectangle 11">
            <a:extLst>
              <a:ext uri="{FF2B5EF4-FFF2-40B4-BE49-F238E27FC236}">
                <a16:creationId xmlns:a16="http://schemas.microsoft.com/office/drawing/2014/main" id="{EA18ACDA-90C5-40F5-8B48-6DAB91515F96}"/>
              </a:ext>
            </a:extLst>
          </p:cNvPr>
          <p:cNvSpPr>
            <a:spLocks noGrp="1" noChangeArrowheads="1"/>
          </p:cNvSpPr>
          <p:nvPr>
            <p:ph type="sldNum" idx="12"/>
          </p:nvPr>
        </p:nvSpPr>
        <p:spPr>
          <a:ln/>
        </p:spPr>
        <p:txBody>
          <a:bodyPr/>
          <a:lstStyle>
            <a:lvl1pPr>
              <a:defRPr/>
            </a:lvl1pPr>
          </a:lstStyle>
          <a:p>
            <a:pPr>
              <a:defRPr/>
            </a:pPr>
            <a:fld id="{737F5E61-D228-4819-860A-6AF0C95AEFE1}" type="slidenum">
              <a:rPr lang="de-DE" altLang="de-DE"/>
              <a:pPr>
                <a:defRPr/>
              </a:pPr>
              <a:t>‹Nr.›</a:t>
            </a:fld>
            <a:endParaRPr lang="de-DE" altLang="de-DE"/>
          </a:p>
        </p:txBody>
      </p:sp>
    </p:spTree>
    <p:extLst>
      <p:ext uri="{BB962C8B-B14F-4D97-AF65-F5344CB8AC3E}">
        <p14:creationId xmlns:p14="http://schemas.microsoft.com/office/powerpoint/2010/main" val="4352809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9">
            <a:extLst>
              <a:ext uri="{FF2B5EF4-FFF2-40B4-BE49-F238E27FC236}">
                <a16:creationId xmlns:a16="http://schemas.microsoft.com/office/drawing/2014/main" id="{4C94FCAC-3CE0-447B-9FCA-EB3C87982ABA}"/>
              </a:ext>
            </a:extLst>
          </p:cNvPr>
          <p:cNvSpPr>
            <a:spLocks noGrp="1" noChangeArrowheads="1"/>
          </p:cNvSpPr>
          <p:nvPr>
            <p:ph type="dt" idx="10"/>
          </p:nvPr>
        </p:nvSpPr>
        <p:spPr>
          <a:ln/>
        </p:spPr>
        <p:txBody>
          <a:bodyPr/>
          <a:lstStyle>
            <a:lvl1pPr>
              <a:defRPr/>
            </a:lvl1pPr>
          </a:lstStyle>
          <a:p>
            <a:pPr>
              <a:defRPr/>
            </a:pPr>
            <a:endParaRPr lang="de-DE" altLang="de-DE"/>
          </a:p>
        </p:txBody>
      </p:sp>
      <p:sp>
        <p:nvSpPr>
          <p:cNvPr id="4" name="Rectangle 10">
            <a:extLst>
              <a:ext uri="{FF2B5EF4-FFF2-40B4-BE49-F238E27FC236}">
                <a16:creationId xmlns:a16="http://schemas.microsoft.com/office/drawing/2014/main" id="{8AAE240B-BC2E-4CD3-99B4-AC0BF893E89C}"/>
              </a:ext>
            </a:extLst>
          </p:cNvPr>
          <p:cNvSpPr>
            <a:spLocks noGrp="1" noChangeArrowheads="1"/>
          </p:cNvSpPr>
          <p:nvPr>
            <p:ph type="ftr" idx="11"/>
          </p:nvPr>
        </p:nvSpPr>
        <p:spPr>
          <a:ln/>
        </p:spPr>
        <p:txBody>
          <a:bodyPr/>
          <a:lstStyle>
            <a:lvl1pPr>
              <a:defRPr/>
            </a:lvl1pPr>
          </a:lstStyle>
          <a:p>
            <a:pPr>
              <a:defRPr/>
            </a:pPr>
            <a:r>
              <a:rPr lang="de-DE" altLang="de-DE"/>
              <a:t>Implementation der Kernlehrpläne GOSt für die Fächer Biologie, Chemie und Physik </a:t>
            </a:r>
          </a:p>
        </p:txBody>
      </p:sp>
      <p:sp>
        <p:nvSpPr>
          <p:cNvPr id="5" name="Rectangle 11">
            <a:extLst>
              <a:ext uri="{FF2B5EF4-FFF2-40B4-BE49-F238E27FC236}">
                <a16:creationId xmlns:a16="http://schemas.microsoft.com/office/drawing/2014/main" id="{870FE26A-E85E-458B-A258-B6C90B6C8406}"/>
              </a:ext>
            </a:extLst>
          </p:cNvPr>
          <p:cNvSpPr>
            <a:spLocks noGrp="1" noChangeArrowheads="1"/>
          </p:cNvSpPr>
          <p:nvPr>
            <p:ph type="sldNum" idx="12"/>
          </p:nvPr>
        </p:nvSpPr>
        <p:spPr>
          <a:ln/>
        </p:spPr>
        <p:txBody>
          <a:bodyPr/>
          <a:lstStyle>
            <a:lvl1pPr>
              <a:defRPr/>
            </a:lvl1pPr>
          </a:lstStyle>
          <a:p>
            <a:pPr>
              <a:defRPr/>
            </a:pPr>
            <a:fld id="{B6455100-E6EB-4380-84A1-E933642C196E}" type="slidenum">
              <a:rPr lang="de-DE" altLang="de-DE"/>
              <a:pPr>
                <a:defRPr/>
              </a:pPr>
              <a:t>‹Nr.›</a:t>
            </a:fld>
            <a:endParaRPr lang="de-DE" altLang="de-DE"/>
          </a:p>
        </p:txBody>
      </p:sp>
    </p:spTree>
    <p:extLst>
      <p:ext uri="{BB962C8B-B14F-4D97-AF65-F5344CB8AC3E}">
        <p14:creationId xmlns:p14="http://schemas.microsoft.com/office/powerpoint/2010/main" val="235758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182C3C86-D55F-442D-958E-80DD8D4D1DB5}"/>
              </a:ext>
            </a:extLst>
          </p:cNvPr>
          <p:cNvSpPr>
            <a:spLocks noGrp="1" noChangeArrowheads="1"/>
          </p:cNvSpPr>
          <p:nvPr>
            <p:ph type="dt" idx="10"/>
          </p:nvPr>
        </p:nvSpPr>
        <p:spPr>
          <a:ln/>
        </p:spPr>
        <p:txBody>
          <a:bodyPr/>
          <a:lstStyle>
            <a:lvl1pPr>
              <a:defRPr/>
            </a:lvl1pPr>
          </a:lstStyle>
          <a:p>
            <a:pPr>
              <a:defRPr/>
            </a:pPr>
            <a:endParaRPr lang="de-DE" altLang="de-DE"/>
          </a:p>
        </p:txBody>
      </p:sp>
      <p:sp>
        <p:nvSpPr>
          <p:cNvPr id="3" name="Rectangle 10">
            <a:extLst>
              <a:ext uri="{FF2B5EF4-FFF2-40B4-BE49-F238E27FC236}">
                <a16:creationId xmlns:a16="http://schemas.microsoft.com/office/drawing/2014/main" id="{3AD30E60-05FA-4E18-A715-215FB62BEBC8}"/>
              </a:ext>
            </a:extLst>
          </p:cNvPr>
          <p:cNvSpPr>
            <a:spLocks noGrp="1" noChangeArrowheads="1"/>
          </p:cNvSpPr>
          <p:nvPr>
            <p:ph type="ftr" idx="11"/>
          </p:nvPr>
        </p:nvSpPr>
        <p:spPr>
          <a:ln/>
        </p:spPr>
        <p:txBody>
          <a:bodyPr/>
          <a:lstStyle>
            <a:lvl1pPr>
              <a:defRPr/>
            </a:lvl1pPr>
          </a:lstStyle>
          <a:p>
            <a:pPr>
              <a:defRPr/>
            </a:pPr>
            <a:r>
              <a:rPr lang="de-DE" altLang="de-DE"/>
              <a:t>Implementation der Kernlehrpläne GOSt für die Fächer Biologie, Chemie und Physik </a:t>
            </a:r>
          </a:p>
        </p:txBody>
      </p:sp>
      <p:sp>
        <p:nvSpPr>
          <p:cNvPr id="4" name="Rectangle 11">
            <a:extLst>
              <a:ext uri="{FF2B5EF4-FFF2-40B4-BE49-F238E27FC236}">
                <a16:creationId xmlns:a16="http://schemas.microsoft.com/office/drawing/2014/main" id="{8B950D08-B24A-4C1D-9767-ECFCEA8B4CA0}"/>
              </a:ext>
            </a:extLst>
          </p:cNvPr>
          <p:cNvSpPr>
            <a:spLocks noGrp="1" noChangeArrowheads="1"/>
          </p:cNvSpPr>
          <p:nvPr>
            <p:ph type="sldNum" idx="12"/>
          </p:nvPr>
        </p:nvSpPr>
        <p:spPr>
          <a:ln/>
        </p:spPr>
        <p:txBody>
          <a:bodyPr/>
          <a:lstStyle>
            <a:lvl1pPr>
              <a:defRPr/>
            </a:lvl1pPr>
          </a:lstStyle>
          <a:p>
            <a:pPr>
              <a:defRPr/>
            </a:pPr>
            <a:fld id="{95663739-264C-4F03-83BA-F094027DC29B}" type="slidenum">
              <a:rPr lang="de-DE" altLang="de-DE"/>
              <a:pPr>
                <a:defRPr/>
              </a:pPr>
              <a:t>‹Nr.›</a:t>
            </a:fld>
            <a:endParaRPr lang="de-DE" altLang="de-DE"/>
          </a:p>
        </p:txBody>
      </p:sp>
    </p:spTree>
    <p:extLst>
      <p:ext uri="{BB962C8B-B14F-4D97-AF65-F5344CB8AC3E}">
        <p14:creationId xmlns:p14="http://schemas.microsoft.com/office/powerpoint/2010/main" val="492895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a:xfrm>
            <a:off x="457200" y="1700808"/>
            <a:ext cx="8229600" cy="4205064"/>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11"/>
          </p:nvPr>
        </p:nvSpPr>
        <p:spPr/>
        <p:txBody>
          <a:bodyPr/>
          <a:lstStyle/>
          <a:p>
            <a:r>
              <a:rPr lang="de-DE"/>
              <a:t>Implementation der Kernlehrpläne GOSt für die Fächer Biologie, Chemie und Physik </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5428779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10">
            <a:extLst>
              <a:ext uri="{FF2B5EF4-FFF2-40B4-BE49-F238E27FC236}">
                <a16:creationId xmlns:a16="http://schemas.microsoft.com/office/drawing/2014/main" id="{A5286B17-1E96-4997-B302-7A78124D6ED8}"/>
              </a:ext>
            </a:extLst>
          </p:cNvPr>
          <p:cNvSpPr>
            <a:spLocks noGrp="1" noChangeArrowheads="1"/>
          </p:cNvSpPr>
          <p:nvPr>
            <p:ph type="ftr" idx="10"/>
          </p:nvPr>
        </p:nvSpPr>
        <p:spPr/>
        <p:txBody>
          <a:bodyPr/>
          <a:lstStyle>
            <a:lvl1pPr>
              <a:defRPr/>
            </a:lvl1pPr>
          </a:lstStyle>
          <a:p>
            <a:pPr>
              <a:defRPr/>
            </a:pPr>
            <a:r>
              <a:rPr lang="de-DE" altLang="de-DE"/>
              <a:t>Implementation der Kernlehrpläne GOSt für die Fächer Biologie, Chemie und Physik </a:t>
            </a:r>
          </a:p>
        </p:txBody>
      </p:sp>
      <p:sp>
        <p:nvSpPr>
          <p:cNvPr id="6" name="Rectangle 11">
            <a:extLst>
              <a:ext uri="{FF2B5EF4-FFF2-40B4-BE49-F238E27FC236}">
                <a16:creationId xmlns:a16="http://schemas.microsoft.com/office/drawing/2014/main" id="{81AD0866-8652-452D-9CC2-A3F28C109722}"/>
              </a:ext>
            </a:extLst>
          </p:cNvPr>
          <p:cNvSpPr>
            <a:spLocks noGrp="1" noChangeArrowheads="1"/>
          </p:cNvSpPr>
          <p:nvPr>
            <p:ph type="sldNum" idx="11"/>
          </p:nvPr>
        </p:nvSpPr>
        <p:spPr/>
        <p:txBody>
          <a:bodyPr/>
          <a:lstStyle>
            <a:lvl1pPr>
              <a:defRPr/>
            </a:lvl1pPr>
          </a:lstStyle>
          <a:p>
            <a:pPr>
              <a:defRPr/>
            </a:pPr>
            <a:fld id="{7D3717F0-5721-4BE0-AB77-26E5ECFFC875}" type="slidenum">
              <a:rPr lang="de-DE" altLang="de-DE"/>
              <a:pPr>
                <a:defRPr/>
              </a:pPr>
              <a:t>‹Nr.›</a:t>
            </a:fld>
            <a:endParaRPr lang="de-DE" altLang="de-DE"/>
          </a:p>
        </p:txBody>
      </p:sp>
    </p:spTree>
    <p:extLst>
      <p:ext uri="{BB962C8B-B14F-4D97-AF65-F5344CB8AC3E}">
        <p14:creationId xmlns:p14="http://schemas.microsoft.com/office/powerpoint/2010/main" val="16710997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10">
            <a:extLst>
              <a:ext uri="{FF2B5EF4-FFF2-40B4-BE49-F238E27FC236}">
                <a16:creationId xmlns:a16="http://schemas.microsoft.com/office/drawing/2014/main" id="{08A29E05-5B47-40D2-8613-89969F35A45E}"/>
              </a:ext>
            </a:extLst>
          </p:cNvPr>
          <p:cNvSpPr>
            <a:spLocks noGrp="1" noChangeArrowheads="1"/>
          </p:cNvSpPr>
          <p:nvPr>
            <p:ph type="ftr" idx="10"/>
          </p:nvPr>
        </p:nvSpPr>
        <p:spPr/>
        <p:txBody>
          <a:bodyPr/>
          <a:lstStyle>
            <a:lvl1pPr>
              <a:defRPr/>
            </a:lvl1pPr>
          </a:lstStyle>
          <a:p>
            <a:pPr>
              <a:defRPr/>
            </a:pPr>
            <a:r>
              <a:rPr lang="de-DE" altLang="de-DE"/>
              <a:t>Implementation der Kernlehrpläne GOSt für die Fächer Biologie, Chemie und Physik </a:t>
            </a:r>
          </a:p>
        </p:txBody>
      </p:sp>
      <p:sp>
        <p:nvSpPr>
          <p:cNvPr id="6" name="Rectangle 11">
            <a:extLst>
              <a:ext uri="{FF2B5EF4-FFF2-40B4-BE49-F238E27FC236}">
                <a16:creationId xmlns:a16="http://schemas.microsoft.com/office/drawing/2014/main" id="{5B5622C7-27AF-4D85-8F58-0DA70C4734DD}"/>
              </a:ext>
            </a:extLst>
          </p:cNvPr>
          <p:cNvSpPr>
            <a:spLocks noGrp="1" noChangeArrowheads="1"/>
          </p:cNvSpPr>
          <p:nvPr>
            <p:ph type="sldNum" idx="11"/>
          </p:nvPr>
        </p:nvSpPr>
        <p:spPr/>
        <p:txBody>
          <a:bodyPr/>
          <a:lstStyle>
            <a:lvl1pPr>
              <a:defRPr/>
            </a:lvl1pPr>
          </a:lstStyle>
          <a:p>
            <a:pPr>
              <a:defRPr/>
            </a:pPr>
            <a:fld id="{849312BB-D5F7-4A18-907C-5D6A2C907A48}" type="slidenum">
              <a:rPr lang="de-DE" altLang="de-DE"/>
              <a:pPr>
                <a:defRPr/>
              </a:pPr>
              <a:t>‹Nr.›</a:t>
            </a:fld>
            <a:endParaRPr lang="de-DE" altLang="de-DE"/>
          </a:p>
        </p:txBody>
      </p:sp>
    </p:spTree>
    <p:extLst>
      <p:ext uri="{BB962C8B-B14F-4D97-AF65-F5344CB8AC3E}">
        <p14:creationId xmlns:p14="http://schemas.microsoft.com/office/powerpoint/2010/main" val="26103236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0">
            <a:extLst>
              <a:ext uri="{FF2B5EF4-FFF2-40B4-BE49-F238E27FC236}">
                <a16:creationId xmlns:a16="http://schemas.microsoft.com/office/drawing/2014/main" id="{ABF008D0-046A-437D-A1D8-289055022900}"/>
              </a:ext>
            </a:extLst>
          </p:cNvPr>
          <p:cNvSpPr>
            <a:spLocks noGrp="1" noChangeArrowheads="1"/>
          </p:cNvSpPr>
          <p:nvPr>
            <p:ph type="ftr" idx="10"/>
          </p:nvPr>
        </p:nvSpPr>
        <p:spPr/>
        <p:txBody>
          <a:bodyPr/>
          <a:lstStyle>
            <a:lvl1pPr>
              <a:defRPr/>
            </a:lvl1pPr>
          </a:lstStyle>
          <a:p>
            <a:pPr>
              <a:defRPr/>
            </a:pPr>
            <a:r>
              <a:rPr lang="de-DE" altLang="de-DE"/>
              <a:t>Implementation der Kernlehrpläne GOSt für die Fächer Biologie, Chemie und Physik </a:t>
            </a:r>
          </a:p>
        </p:txBody>
      </p:sp>
      <p:sp>
        <p:nvSpPr>
          <p:cNvPr id="5" name="Rectangle 11">
            <a:extLst>
              <a:ext uri="{FF2B5EF4-FFF2-40B4-BE49-F238E27FC236}">
                <a16:creationId xmlns:a16="http://schemas.microsoft.com/office/drawing/2014/main" id="{D7106137-2C17-41FC-8DE1-4672935933FD}"/>
              </a:ext>
            </a:extLst>
          </p:cNvPr>
          <p:cNvSpPr>
            <a:spLocks noGrp="1" noChangeArrowheads="1"/>
          </p:cNvSpPr>
          <p:nvPr>
            <p:ph type="sldNum" idx="11"/>
          </p:nvPr>
        </p:nvSpPr>
        <p:spPr/>
        <p:txBody>
          <a:bodyPr/>
          <a:lstStyle>
            <a:lvl1pPr>
              <a:defRPr/>
            </a:lvl1pPr>
          </a:lstStyle>
          <a:p>
            <a:pPr>
              <a:defRPr/>
            </a:pPr>
            <a:fld id="{29AA7467-BFFA-432F-8A62-037D01E12A73}" type="slidenum">
              <a:rPr lang="de-DE" altLang="de-DE"/>
              <a:pPr>
                <a:defRPr/>
              </a:pPr>
              <a:t>‹Nr.›</a:t>
            </a:fld>
            <a:endParaRPr lang="de-DE" altLang="de-DE"/>
          </a:p>
        </p:txBody>
      </p:sp>
    </p:spTree>
    <p:extLst>
      <p:ext uri="{BB962C8B-B14F-4D97-AF65-F5344CB8AC3E}">
        <p14:creationId xmlns:p14="http://schemas.microsoft.com/office/powerpoint/2010/main" val="33897581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604963"/>
            <a:ext cx="2055813" cy="39751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1604963"/>
            <a:ext cx="6019800" cy="39751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0">
            <a:extLst>
              <a:ext uri="{FF2B5EF4-FFF2-40B4-BE49-F238E27FC236}">
                <a16:creationId xmlns:a16="http://schemas.microsoft.com/office/drawing/2014/main" id="{5683446F-D2C9-429C-BA3B-013C257A92D0}"/>
              </a:ext>
            </a:extLst>
          </p:cNvPr>
          <p:cNvSpPr>
            <a:spLocks noGrp="1" noChangeArrowheads="1"/>
          </p:cNvSpPr>
          <p:nvPr>
            <p:ph type="ftr" idx="10"/>
          </p:nvPr>
        </p:nvSpPr>
        <p:spPr/>
        <p:txBody>
          <a:bodyPr/>
          <a:lstStyle>
            <a:lvl1pPr>
              <a:defRPr/>
            </a:lvl1pPr>
          </a:lstStyle>
          <a:p>
            <a:pPr>
              <a:defRPr/>
            </a:pPr>
            <a:r>
              <a:rPr lang="de-DE" altLang="de-DE"/>
              <a:t>Implementation der Kernlehrpläne GOSt für die Fächer Biologie, Chemie und Physik </a:t>
            </a:r>
          </a:p>
        </p:txBody>
      </p:sp>
      <p:sp>
        <p:nvSpPr>
          <p:cNvPr id="5" name="Rectangle 11">
            <a:extLst>
              <a:ext uri="{FF2B5EF4-FFF2-40B4-BE49-F238E27FC236}">
                <a16:creationId xmlns:a16="http://schemas.microsoft.com/office/drawing/2014/main" id="{527F2683-58A5-4DE4-822A-6439C7B9F3CC}"/>
              </a:ext>
            </a:extLst>
          </p:cNvPr>
          <p:cNvSpPr>
            <a:spLocks noGrp="1" noChangeArrowheads="1"/>
          </p:cNvSpPr>
          <p:nvPr>
            <p:ph type="sldNum" idx="11"/>
          </p:nvPr>
        </p:nvSpPr>
        <p:spPr/>
        <p:txBody>
          <a:bodyPr/>
          <a:lstStyle>
            <a:lvl1pPr>
              <a:defRPr/>
            </a:lvl1pPr>
          </a:lstStyle>
          <a:p>
            <a:pPr>
              <a:defRPr/>
            </a:pPr>
            <a:fld id="{402B9A8B-DD7E-4947-8E19-29890C3A92D5}" type="slidenum">
              <a:rPr lang="de-DE" altLang="de-DE"/>
              <a:pPr>
                <a:defRPr/>
              </a:pPr>
              <a:t>‹Nr.›</a:t>
            </a:fld>
            <a:endParaRPr lang="de-DE" altLang="de-DE"/>
          </a:p>
        </p:txBody>
      </p:sp>
    </p:spTree>
    <p:extLst>
      <p:ext uri="{BB962C8B-B14F-4D97-AF65-F5344CB8AC3E}">
        <p14:creationId xmlns:p14="http://schemas.microsoft.com/office/powerpoint/2010/main" val="41656043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685800" y="2130425"/>
            <a:ext cx="7770813" cy="1468438"/>
          </a:xfrm>
        </p:spPr>
        <p:txBody>
          <a:bodyPr/>
          <a:lstStyle/>
          <a:p>
            <a:r>
              <a:rPr lang="de-DE"/>
              <a:t>Titelmasterformat durch Klicken bearbeiten</a:t>
            </a:r>
          </a:p>
        </p:txBody>
      </p:sp>
      <p:sp>
        <p:nvSpPr>
          <p:cNvPr id="3" name="Rectangle 10">
            <a:extLst>
              <a:ext uri="{FF2B5EF4-FFF2-40B4-BE49-F238E27FC236}">
                <a16:creationId xmlns:a16="http://schemas.microsoft.com/office/drawing/2014/main" id="{ED03A126-B67C-48B8-9E79-8347A32C4E9B}"/>
              </a:ext>
            </a:extLst>
          </p:cNvPr>
          <p:cNvSpPr>
            <a:spLocks noGrp="1" noChangeArrowheads="1"/>
          </p:cNvSpPr>
          <p:nvPr>
            <p:ph type="ftr" idx="10"/>
          </p:nvPr>
        </p:nvSpPr>
        <p:spPr/>
        <p:txBody>
          <a:bodyPr/>
          <a:lstStyle>
            <a:lvl1pPr>
              <a:defRPr/>
            </a:lvl1pPr>
          </a:lstStyle>
          <a:p>
            <a:pPr>
              <a:defRPr/>
            </a:pPr>
            <a:r>
              <a:rPr lang="de-DE" altLang="de-DE"/>
              <a:t>Implementation der Kernlehrpläne GOSt für die Fächer Biologie, Chemie und Physik </a:t>
            </a:r>
          </a:p>
        </p:txBody>
      </p:sp>
      <p:sp>
        <p:nvSpPr>
          <p:cNvPr id="4" name="Rectangle 11">
            <a:extLst>
              <a:ext uri="{FF2B5EF4-FFF2-40B4-BE49-F238E27FC236}">
                <a16:creationId xmlns:a16="http://schemas.microsoft.com/office/drawing/2014/main" id="{3EAF28EA-EC92-4283-91C3-3304371B09E5}"/>
              </a:ext>
            </a:extLst>
          </p:cNvPr>
          <p:cNvSpPr>
            <a:spLocks noGrp="1" noChangeArrowheads="1"/>
          </p:cNvSpPr>
          <p:nvPr>
            <p:ph type="sldNum" idx="11"/>
          </p:nvPr>
        </p:nvSpPr>
        <p:spPr/>
        <p:txBody>
          <a:bodyPr/>
          <a:lstStyle>
            <a:lvl1pPr>
              <a:defRPr/>
            </a:lvl1pPr>
          </a:lstStyle>
          <a:p>
            <a:pPr>
              <a:defRPr/>
            </a:pPr>
            <a:fld id="{AEF02FD5-9B84-415E-B056-CDAABD176B71}" type="slidenum">
              <a:rPr lang="de-DE" altLang="de-DE"/>
              <a:pPr>
                <a:defRPr/>
              </a:pPr>
              <a:t>‹Nr.›</a:t>
            </a:fld>
            <a:endParaRPr lang="de-DE" altLang="de-DE"/>
          </a:p>
        </p:txBody>
      </p:sp>
    </p:spTree>
    <p:extLst>
      <p:ext uri="{BB962C8B-B14F-4D97-AF65-F5344CB8AC3E}">
        <p14:creationId xmlns:p14="http://schemas.microsoft.com/office/powerpoint/2010/main" val="369766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a:extLst>
              <a:ext uri="{FF2B5EF4-FFF2-40B4-BE49-F238E27FC236}">
                <a16:creationId xmlns:a16="http://schemas.microsoft.com/office/drawing/2014/main" id="{5E275279-24B7-4C73-A0DC-3501F81E4582}"/>
              </a:ext>
            </a:extLst>
          </p:cNvPr>
          <p:cNvSpPr>
            <a:spLocks noGrp="1"/>
          </p:cNvSpPr>
          <p:nvPr>
            <p:ph type="dt" sz="half" idx="10"/>
          </p:nvPr>
        </p:nvSpPr>
        <p:spPr>
          <a:xfrm>
            <a:off x="34925" y="6237288"/>
            <a:ext cx="2952750" cy="501650"/>
          </a:xfrm>
          <a:prstGeom prst="rect">
            <a:avLst/>
          </a:prstGeom>
        </p:spPr>
        <p:txBody>
          <a:bodyPr/>
          <a:lstStyle>
            <a:lvl1pPr>
              <a:defRPr/>
            </a:lvl1pPr>
          </a:lstStyle>
          <a:p>
            <a:pPr>
              <a:defRPr/>
            </a:pPr>
            <a:endParaRPr lang="de-DE"/>
          </a:p>
        </p:txBody>
      </p:sp>
      <p:sp>
        <p:nvSpPr>
          <p:cNvPr id="5" name="Fußzeilenplatzhalter 4">
            <a:extLst>
              <a:ext uri="{FF2B5EF4-FFF2-40B4-BE49-F238E27FC236}">
                <a16:creationId xmlns:a16="http://schemas.microsoft.com/office/drawing/2014/main" id="{8461D7F7-B447-458A-B83B-278088F7D348}"/>
              </a:ext>
            </a:extLst>
          </p:cNvPr>
          <p:cNvSpPr>
            <a:spLocks noGrp="1"/>
          </p:cNvSpPr>
          <p:nvPr>
            <p:ph type="ftr" sz="quarter" idx="11"/>
          </p:nvPr>
        </p:nvSpPr>
        <p:spPr>
          <a:xfrm>
            <a:off x="3059113" y="6235700"/>
            <a:ext cx="2952750" cy="515938"/>
          </a:xfrm>
        </p:spPr>
        <p:txBody>
          <a:bodyPr/>
          <a:lstStyle>
            <a:lvl1pPr>
              <a:defRPr/>
            </a:lvl1pPr>
          </a:lstStyle>
          <a:p>
            <a:pPr>
              <a:defRPr/>
            </a:pPr>
            <a:r>
              <a:rPr lang="de-DE"/>
              <a:t>Dienstbesprechung zum Implementationsauftakt der neuen Kernlehrpläne in den Fächern Biologie, Chemie und Physik der gymnasialen Oberstufe</a:t>
            </a:r>
            <a:endParaRPr lang="de-DE" dirty="0"/>
          </a:p>
        </p:txBody>
      </p:sp>
      <p:sp>
        <p:nvSpPr>
          <p:cNvPr id="6" name="Foliennummernplatzhalter 5">
            <a:extLst>
              <a:ext uri="{FF2B5EF4-FFF2-40B4-BE49-F238E27FC236}">
                <a16:creationId xmlns:a16="http://schemas.microsoft.com/office/drawing/2014/main" id="{0B1F4720-EBD2-4C1A-9E4D-6F918C226352}"/>
              </a:ext>
            </a:extLst>
          </p:cNvPr>
          <p:cNvSpPr>
            <a:spLocks noGrp="1"/>
          </p:cNvSpPr>
          <p:nvPr>
            <p:ph type="sldNum" sz="quarter" idx="12"/>
          </p:nvPr>
        </p:nvSpPr>
        <p:spPr/>
        <p:txBody>
          <a:bodyPr/>
          <a:lstStyle>
            <a:lvl1pPr>
              <a:defRPr/>
            </a:lvl1pPr>
          </a:lstStyle>
          <a:p>
            <a:pPr>
              <a:defRPr/>
            </a:pPr>
            <a:fld id="{475B7966-4331-4009-9F94-B7292667E731}" type="slidenum">
              <a:rPr lang="de-DE"/>
              <a:pPr>
                <a:defRPr/>
              </a:pPr>
              <a:t>‹Nr.›</a:t>
            </a:fld>
            <a:endParaRPr lang="de-DE"/>
          </a:p>
        </p:txBody>
      </p:sp>
    </p:spTree>
    <p:extLst>
      <p:ext uri="{BB962C8B-B14F-4D97-AF65-F5344CB8AC3E}">
        <p14:creationId xmlns:p14="http://schemas.microsoft.com/office/powerpoint/2010/main" val="230315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Einfacher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457200" y="1700808"/>
            <a:ext cx="8229600" cy="4205064"/>
          </a:xfrm>
          <a:prstGeom prst="rect">
            <a:avLst/>
          </a:prstGeom>
          <a:solidFill>
            <a:srgbClr val="EFE0C8"/>
          </a:solidFill>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de-DE"/>
              <a:t>Textmasterformat bearbeiten</a:t>
            </a:r>
          </a:p>
        </p:txBody>
      </p:sp>
      <p:sp>
        <p:nvSpPr>
          <p:cNvPr id="4" name="Datumsplatzhalter 3">
            <a:extLst>
              <a:ext uri="{FF2B5EF4-FFF2-40B4-BE49-F238E27FC236}">
                <a16:creationId xmlns:a16="http://schemas.microsoft.com/office/drawing/2014/main" id="{604C8EEF-8767-4759-9DF8-D576F238AAFE}"/>
              </a:ext>
            </a:extLst>
          </p:cNvPr>
          <p:cNvSpPr>
            <a:spLocks noGrp="1"/>
          </p:cNvSpPr>
          <p:nvPr>
            <p:ph type="dt" sz="half" idx="10"/>
          </p:nvPr>
        </p:nvSpPr>
        <p:spPr>
          <a:xfrm>
            <a:off x="34925" y="6240463"/>
            <a:ext cx="2952750" cy="501650"/>
          </a:xfrm>
          <a:prstGeom prst="rect">
            <a:avLst/>
          </a:prstGeom>
        </p:spPr>
        <p:txBody>
          <a:bodyPr/>
          <a:lstStyle>
            <a:lvl1pPr>
              <a:defRPr/>
            </a:lvl1pPr>
          </a:lstStyle>
          <a:p>
            <a:pPr>
              <a:defRPr/>
            </a:pPr>
            <a:endParaRPr lang="de-DE"/>
          </a:p>
        </p:txBody>
      </p:sp>
      <p:sp>
        <p:nvSpPr>
          <p:cNvPr id="5" name="Fußzeilenplatzhalter 4">
            <a:extLst>
              <a:ext uri="{FF2B5EF4-FFF2-40B4-BE49-F238E27FC236}">
                <a16:creationId xmlns:a16="http://schemas.microsoft.com/office/drawing/2014/main" id="{F2514965-3CD8-4226-AE86-2305B4567C4B}"/>
              </a:ext>
            </a:extLst>
          </p:cNvPr>
          <p:cNvSpPr>
            <a:spLocks noGrp="1"/>
          </p:cNvSpPr>
          <p:nvPr>
            <p:ph type="ftr" sz="quarter" idx="11"/>
          </p:nvPr>
        </p:nvSpPr>
        <p:spPr/>
        <p:txBody>
          <a:bodyPr/>
          <a:lstStyle>
            <a:lvl1pPr>
              <a:defRPr/>
            </a:lvl1pPr>
          </a:lstStyle>
          <a:p>
            <a:pPr>
              <a:defRPr/>
            </a:pPr>
            <a:r>
              <a:rPr lang="de-DE"/>
              <a:t>Dienstbesprechung zum Implementationsauftakt der neuen Kernlehrpläne in den Fächern Biologie, Chemie und Physik der gymnasialen Oberstufe</a:t>
            </a:r>
            <a:endParaRPr lang="de-DE" dirty="0"/>
          </a:p>
        </p:txBody>
      </p:sp>
      <p:sp>
        <p:nvSpPr>
          <p:cNvPr id="6" name="Foliennummernplatzhalter 5">
            <a:extLst>
              <a:ext uri="{FF2B5EF4-FFF2-40B4-BE49-F238E27FC236}">
                <a16:creationId xmlns:a16="http://schemas.microsoft.com/office/drawing/2014/main" id="{2B91EC5E-7A47-45CA-847F-D31E57689B86}"/>
              </a:ext>
            </a:extLst>
          </p:cNvPr>
          <p:cNvSpPr>
            <a:spLocks noGrp="1"/>
          </p:cNvSpPr>
          <p:nvPr>
            <p:ph type="sldNum" sz="quarter" idx="12"/>
          </p:nvPr>
        </p:nvSpPr>
        <p:spPr/>
        <p:txBody>
          <a:bodyPr/>
          <a:lstStyle>
            <a:lvl1pPr>
              <a:defRPr/>
            </a:lvl1pPr>
          </a:lstStyle>
          <a:p>
            <a:pPr>
              <a:defRPr/>
            </a:pPr>
            <a:fld id="{78C2BA78-ABB1-4D43-A703-C41C00B2E460}" type="slidenum">
              <a:rPr lang="de-DE"/>
              <a:pPr>
                <a:defRPr/>
              </a:pPr>
              <a:t>‹Nr.›</a:t>
            </a:fld>
            <a:endParaRPr lang="de-DE"/>
          </a:p>
        </p:txBody>
      </p:sp>
    </p:spTree>
    <p:extLst>
      <p:ext uri="{BB962C8B-B14F-4D97-AF65-F5344CB8AC3E}">
        <p14:creationId xmlns:p14="http://schemas.microsoft.com/office/powerpoint/2010/main" val="7737868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a:xfrm>
            <a:off x="450141" y="1767672"/>
            <a:ext cx="8229600" cy="4205064"/>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a:extLst>
              <a:ext uri="{FF2B5EF4-FFF2-40B4-BE49-F238E27FC236}">
                <a16:creationId xmlns:a16="http://schemas.microsoft.com/office/drawing/2014/main" id="{A19CF9D5-CEB1-46B7-AAA6-220A89209FEB}"/>
              </a:ext>
            </a:extLst>
          </p:cNvPr>
          <p:cNvSpPr>
            <a:spLocks noGrp="1"/>
          </p:cNvSpPr>
          <p:nvPr>
            <p:ph type="ftr" sz="quarter" idx="11"/>
          </p:nvPr>
        </p:nvSpPr>
        <p:spPr>
          <a:xfrm>
            <a:off x="2339752" y="6285467"/>
            <a:ext cx="4464496" cy="515938"/>
          </a:xfrm>
        </p:spPr>
        <p:txBody>
          <a:bodyPr/>
          <a:lstStyle>
            <a:lvl1pPr>
              <a:defRPr/>
            </a:lvl1pPr>
          </a:lstStyle>
          <a:p>
            <a:pPr>
              <a:defRPr/>
            </a:pPr>
            <a:r>
              <a:rPr lang="de-DE" dirty="0"/>
              <a:t>Dienstbesprechung zum Implementationsauftakt der neuen Kernlehrpläne in den Fächern Biologie, Chemie und Physik der gymnasialen Oberstufe</a:t>
            </a:r>
          </a:p>
        </p:txBody>
      </p:sp>
    </p:spTree>
    <p:extLst>
      <p:ext uri="{BB962C8B-B14F-4D97-AF65-F5344CB8AC3E}">
        <p14:creationId xmlns:p14="http://schemas.microsoft.com/office/powerpoint/2010/main" val="22034984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a:extLst>
              <a:ext uri="{FF2B5EF4-FFF2-40B4-BE49-F238E27FC236}">
                <a16:creationId xmlns:a16="http://schemas.microsoft.com/office/drawing/2014/main" id="{E6EFC454-6EDB-4DC2-BB27-9C68ACB58CE9}"/>
              </a:ext>
            </a:extLst>
          </p:cNvPr>
          <p:cNvSpPr>
            <a:spLocks noGrp="1"/>
          </p:cNvSpPr>
          <p:nvPr>
            <p:ph type="dt" sz="half" idx="10"/>
          </p:nvPr>
        </p:nvSpPr>
        <p:spPr>
          <a:xfrm>
            <a:off x="34925" y="6240463"/>
            <a:ext cx="2952750" cy="501650"/>
          </a:xfrm>
          <a:prstGeom prst="rect">
            <a:avLst/>
          </a:prstGeom>
        </p:spPr>
        <p:txBody>
          <a:bodyPr/>
          <a:lstStyle>
            <a:lvl1pPr>
              <a:defRPr/>
            </a:lvl1pPr>
          </a:lstStyle>
          <a:p>
            <a:pPr>
              <a:defRPr/>
            </a:pPr>
            <a:endParaRPr lang="de-DE"/>
          </a:p>
        </p:txBody>
      </p:sp>
      <p:sp>
        <p:nvSpPr>
          <p:cNvPr id="5" name="Fußzeilenplatzhalter 4">
            <a:extLst>
              <a:ext uri="{FF2B5EF4-FFF2-40B4-BE49-F238E27FC236}">
                <a16:creationId xmlns:a16="http://schemas.microsoft.com/office/drawing/2014/main" id="{3B532C67-C754-4A7F-8CB9-6DAA45CBF7C6}"/>
              </a:ext>
            </a:extLst>
          </p:cNvPr>
          <p:cNvSpPr>
            <a:spLocks noGrp="1"/>
          </p:cNvSpPr>
          <p:nvPr>
            <p:ph type="ftr" sz="quarter" idx="11"/>
          </p:nvPr>
        </p:nvSpPr>
        <p:spPr/>
        <p:txBody>
          <a:bodyPr/>
          <a:lstStyle>
            <a:lvl1pPr>
              <a:defRPr/>
            </a:lvl1pPr>
          </a:lstStyle>
          <a:p>
            <a:pPr>
              <a:defRPr/>
            </a:pPr>
            <a:r>
              <a:rPr lang="de-DE"/>
              <a:t>Dienstbesprechung zum Implementationsauftakt der neuen Kernlehrpläne in den Fächern Biologie, Chemie und Physik der gymnasialen Oberstufe</a:t>
            </a:r>
            <a:endParaRPr lang="de-DE" dirty="0"/>
          </a:p>
        </p:txBody>
      </p:sp>
      <p:sp>
        <p:nvSpPr>
          <p:cNvPr id="6" name="Foliennummernplatzhalter 5">
            <a:extLst>
              <a:ext uri="{FF2B5EF4-FFF2-40B4-BE49-F238E27FC236}">
                <a16:creationId xmlns:a16="http://schemas.microsoft.com/office/drawing/2014/main" id="{D2B84A39-791A-426E-A467-C5DCEF1F3943}"/>
              </a:ext>
            </a:extLst>
          </p:cNvPr>
          <p:cNvSpPr>
            <a:spLocks noGrp="1"/>
          </p:cNvSpPr>
          <p:nvPr>
            <p:ph type="sldNum" sz="quarter" idx="12"/>
          </p:nvPr>
        </p:nvSpPr>
        <p:spPr/>
        <p:txBody>
          <a:bodyPr/>
          <a:lstStyle>
            <a:lvl1pPr>
              <a:defRPr/>
            </a:lvl1pPr>
          </a:lstStyle>
          <a:p>
            <a:pPr>
              <a:defRPr/>
            </a:pPr>
            <a:fld id="{67944CC1-D525-4299-9CAE-4AD455D74A45}" type="slidenum">
              <a:rPr lang="de-DE"/>
              <a:pPr>
                <a:defRPr/>
              </a:pPr>
              <a:t>‹Nr.›</a:t>
            </a:fld>
            <a:endParaRPr lang="de-DE"/>
          </a:p>
        </p:txBody>
      </p:sp>
    </p:spTree>
    <p:extLst>
      <p:ext uri="{BB962C8B-B14F-4D97-AF65-F5344CB8AC3E}">
        <p14:creationId xmlns:p14="http://schemas.microsoft.com/office/powerpoint/2010/main" val="8483206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a:extLst>
              <a:ext uri="{FF2B5EF4-FFF2-40B4-BE49-F238E27FC236}">
                <a16:creationId xmlns:a16="http://schemas.microsoft.com/office/drawing/2014/main" id="{B929F6B8-7513-4CC2-AAAB-EDC3DE31DB24}"/>
              </a:ext>
            </a:extLst>
          </p:cNvPr>
          <p:cNvSpPr>
            <a:spLocks noGrp="1"/>
          </p:cNvSpPr>
          <p:nvPr>
            <p:ph type="dt" sz="half" idx="10"/>
          </p:nvPr>
        </p:nvSpPr>
        <p:spPr>
          <a:xfrm>
            <a:off x="34925" y="6240463"/>
            <a:ext cx="2952750" cy="501650"/>
          </a:xfrm>
          <a:prstGeom prst="rect">
            <a:avLst/>
          </a:prstGeom>
        </p:spPr>
        <p:txBody>
          <a:bodyPr/>
          <a:lstStyle>
            <a:lvl1pPr>
              <a:defRPr/>
            </a:lvl1pPr>
          </a:lstStyle>
          <a:p>
            <a:pPr>
              <a:defRPr/>
            </a:pPr>
            <a:endParaRPr lang="de-DE"/>
          </a:p>
        </p:txBody>
      </p:sp>
      <p:sp>
        <p:nvSpPr>
          <p:cNvPr id="6" name="Fußzeilenplatzhalter 4">
            <a:extLst>
              <a:ext uri="{FF2B5EF4-FFF2-40B4-BE49-F238E27FC236}">
                <a16:creationId xmlns:a16="http://schemas.microsoft.com/office/drawing/2014/main" id="{9AD04D53-8AC2-4F4F-BB70-08AA1A5861F1}"/>
              </a:ext>
            </a:extLst>
          </p:cNvPr>
          <p:cNvSpPr>
            <a:spLocks noGrp="1"/>
          </p:cNvSpPr>
          <p:nvPr>
            <p:ph type="ftr" sz="quarter" idx="11"/>
          </p:nvPr>
        </p:nvSpPr>
        <p:spPr/>
        <p:txBody>
          <a:bodyPr/>
          <a:lstStyle>
            <a:lvl1pPr>
              <a:defRPr/>
            </a:lvl1pPr>
          </a:lstStyle>
          <a:p>
            <a:pPr>
              <a:defRPr/>
            </a:pPr>
            <a:r>
              <a:rPr lang="de-DE"/>
              <a:t>Dienstbesprechung zum Implementationsauftakt der neuen Kernlehrpläne in den Fächern Biologie, Chemie und Physik der gymnasialen Oberstufe</a:t>
            </a:r>
            <a:endParaRPr lang="de-DE" dirty="0"/>
          </a:p>
        </p:txBody>
      </p:sp>
      <p:sp>
        <p:nvSpPr>
          <p:cNvPr id="7" name="Foliennummernplatzhalter 5">
            <a:extLst>
              <a:ext uri="{FF2B5EF4-FFF2-40B4-BE49-F238E27FC236}">
                <a16:creationId xmlns:a16="http://schemas.microsoft.com/office/drawing/2014/main" id="{A6DDBA06-4C4A-4493-8C55-C82D9886E504}"/>
              </a:ext>
            </a:extLst>
          </p:cNvPr>
          <p:cNvSpPr>
            <a:spLocks noGrp="1"/>
          </p:cNvSpPr>
          <p:nvPr>
            <p:ph type="sldNum" sz="quarter" idx="12"/>
          </p:nvPr>
        </p:nvSpPr>
        <p:spPr/>
        <p:txBody>
          <a:bodyPr/>
          <a:lstStyle>
            <a:lvl1pPr>
              <a:defRPr/>
            </a:lvl1pPr>
          </a:lstStyle>
          <a:p>
            <a:pPr>
              <a:defRPr/>
            </a:pPr>
            <a:fld id="{E9FA632B-4CD9-4E4A-9895-0F614C2915B2}" type="slidenum">
              <a:rPr lang="de-DE"/>
              <a:pPr>
                <a:defRPr/>
              </a:pPr>
              <a:t>‹Nr.›</a:t>
            </a:fld>
            <a:endParaRPr lang="de-DE"/>
          </a:p>
        </p:txBody>
      </p:sp>
    </p:spTree>
    <p:extLst>
      <p:ext uri="{BB962C8B-B14F-4D97-AF65-F5344CB8AC3E}">
        <p14:creationId xmlns:p14="http://schemas.microsoft.com/office/powerpoint/2010/main" val="3505791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5" name="Fußzeilenplatzhalter 4"/>
          <p:cNvSpPr>
            <a:spLocks noGrp="1"/>
          </p:cNvSpPr>
          <p:nvPr>
            <p:ph type="ftr" sz="quarter" idx="11"/>
          </p:nvPr>
        </p:nvSpPr>
        <p:spPr/>
        <p:txBody>
          <a:bodyPr/>
          <a:lstStyle/>
          <a:p>
            <a:r>
              <a:rPr lang="de-DE"/>
              <a:t>Implementation der Kernlehrpläne GOSt für die Fächer Biologie, Chemie und Physik </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6761870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628801"/>
            <a:ext cx="4040188"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3"/>
          </p:nvPr>
        </p:nvSpPr>
        <p:spPr>
          <a:xfrm>
            <a:off x="4645025" y="1628801"/>
            <a:ext cx="4041775"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3">
            <a:extLst>
              <a:ext uri="{FF2B5EF4-FFF2-40B4-BE49-F238E27FC236}">
                <a16:creationId xmlns:a16="http://schemas.microsoft.com/office/drawing/2014/main" id="{66F19618-FF70-414B-B168-92562A5F1125}"/>
              </a:ext>
            </a:extLst>
          </p:cNvPr>
          <p:cNvSpPr>
            <a:spLocks noGrp="1"/>
          </p:cNvSpPr>
          <p:nvPr>
            <p:ph type="dt" sz="half" idx="10"/>
          </p:nvPr>
        </p:nvSpPr>
        <p:spPr>
          <a:xfrm>
            <a:off x="34925" y="6240463"/>
            <a:ext cx="2952750" cy="501650"/>
          </a:xfrm>
          <a:prstGeom prst="rect">
            <a:avLst/>
          </a:prstGeom>
        </p:spPr>
        <p:txBody>
          <a:bodyPr/>
          <a:lstStyle>
            <a:lvl1pPr>
              <a:defRPr/>
            </a:lvl1pPr>
          </a:lstStyle>
          <a:p>
            <a:pPr>
              <a:defRPr/>
            </a:pPr>
            <a:endParaRPr lang="de-DE"/>
          </a:p>
        </p:txBody>
      </p:sp>
      <p:sp>
        <p:nvSpPr>
          <p:cNvPr id="8" name="Fußzeilenplatzhalter 4">
            <a:extLst>
              <a:ext uri="{FF2B5EF4-FFF2-40B4-BE49-F238E27FC236}">
                <a16:creationId xmlns:a16="http://schemas.microsoft.com/office/drawing/2014/main" id="{43DB8A68-D7C4-402F-9EB1-4C786B0EA1D5}"/>
              </a:ext>
            </a:extLst>
          </p:cNvPr>
          <p:cNvSpPr>
            <a:spLocks noGrp="1"/>
          </p:cNvSpPr>
          <p:nvPr>
            <p:ph type="ftr" sz="quarter" idx="11"/>
          </p:nvPr>
        </p:nvSpPr>
        <p:spPr/>
        <p:txBody>
          <a:bodyPr/>
          <a:lstStyle>
            <a:lvl1pPr>
              <a:defRPr/>
            </a:lvl1pPr>
          </a:lstStyle>
          <a:p>
            <a:pPr>
              <a:defRPr/>
            </a:pPr>
            <a:r>
              <a:rPr lang="de-DE"/>
              <a:t>Dienstbesprechung zum Implementationsauftakt der neuen Kernlehrpläne in den Fächern Biologie, Chemie und Physik der gymnasialen Oberstufe</a:t>
            </a:r>
            <a:endParaRPr lang="de-DE" dirty="0"/>
          </a:p>
        </p:txBody>
      </p:sp>
      <p:sp>
        <p:nvSpPr>
          <p:cNvPr id="9" name="Foliennummernplatzhalter 5">
            <a:extLst>
              <a:ext uri="{FF2B5EF4-FFF2-40B4-BE49-F238E27FC236}">
                <a16:creationId xmlns:a16="http://schemas.microsoft.com/office/drawing/2014/main" id="{FFE3DCCF-C47E-4246-B557-D7F77F4F24E6}"/>
              </a:ext>
            </a:extLst>
          </p:cNvPr>
          <p:cNvSpPr>
            <a:spLocks noGrp="1"/>
          </p:cNvSpPr>
          <p:nvPr>
            <p:ph type="sldNum" sz="quarter" idx="12"/>
          </p:nvPr>
        </p:nvSpPr>
        <p:spPr/>
        <p:txBody>
          <a:bodyPr/>
          <a:lstStyle>
            <a:lvl1pPr>
              <a:defRPr/>
            </a:lvl1pPr>
          </a:lstStyle>
          <a:p>
            <a:pPr>
              <a:defRPr/>
            </a:pPr>
            <a:fld id="{B2C35D1C-1BCC-4362-B26D-DD005917CF79}" type="slidenum">
              <a:rPr lang="de-DE"/>
              <a:pPr>
                <a:defRPr/>
              </a:pPr>
              <a:t>‹Nr.›</a:t>
            </a:fld>
            <a:endParaRPr lang="de-DE"/>
          </a:p>
        </p:txBody>
      </p:sp>
    </p:spTree>
    <p:extLst>
      <p:ext uri="{BB962C8B-B14F-4D97-AF65-F5344CB8AC3E}">
        <p14:creationId xmlns:p14="http://schemas.microsoft.com/office/powerpoint/2010/main" val="17061049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6" name="Fußzeilenplatzhalter 4">
            <a:extLst>
              <a:ext uri="{FF2B5EF4-FFF2-40B4-BE49-F238E27FC236}">
                <a16:creationId xmlns:a16="http://schemas.microsoft.com/office/drawing/2014/main" id="{6F3E9855-8C8D-4319-B2AA-3E2E949FF892}"/>
              </a:ext>
            </a:extLst>
          </p:cNvPr>
          <p:cNvSpPr txBox="1">
            <a:spLocks/>
          </p:cNvSpPr>
          <p:nvPr userDrawn="1"/>
        </p:nvSpPr>
        <p:spPr>
          <a:xfrm>
            <a:off x="2339752" y="6285467"/>
            <a:ext cx="4464496" cy="515938"/>
          </a:xfrm>
          <a:prstGeom prst="rect">
            <a:avLst/>
          </a:prstGeom>
        </p:spPr>
        <p:txBody>
          <a:bodyPr vert="horz" lIns="91440" tIns="45720" rIns="91440" bIns="45720" rtlCol="0" anchor="ctr"/>
          <a:lstStyle>
            <a:defPPr>
              <a:defRPr lang="en-GB"/>
            </a:defPPr>
            <a:lvl1pPr algn="ctr" defTabSz="449263" rtl="0" eaLnBrk="0" fontAlgn="base" hangingPunct="0">
              <a:spcBef>
                <a:spcPct val="0"/>
              </a:spcBef>
              <a:spcAft>
                <a:spcPct val="0"/>
              </a:spcAft>
              <a:defRPr sz="1200" kern="1200">
                <a:solidFill>
                  <a:schemeClr val="tx1">
                    <a:tint val="75000"/>
                  </a:schemeClr>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a:defRPr/>
            </a:pPr>
            <a:r>
              <a:rPr lang="de-DE"/>
              <a:t>Dienstbesprechung zum Implementationsauftakt der neuen Kernlehrpläne in den Fächern Biologie, Chemie und Physik der gymnasialen Oberstufe</a:t>
            </a:r>
            <a:endParaRPr lang="de-DE" dirty="0"/>
          </a:p>
        </p:txBody>
      </p:sp>
      <p:sp>
        <p:nvSpPr>
          <p:cNvPr id="7" name="Foliennummernplatzhalter 5">
            <a:extLst>
              <a:ext uri="{FF2B5EF4-FFF2-40B4-BE49-F238E27FC236}">
                <a16:creationId xmlns:a16="http://schemas.microsoft.com/office/drawing/2014/main" id="{001E9B35-D7DB-4449-AFE7-0F493CD678ED}"/>
              </a:ext>
            </a:extLst>
          </p:cNvPr>
          <p:cNvSpPr>
            <a:spLocks noGrp="1"/>
          </p:cNvSpPr>
          <p:nvPr>
            <p:ph type="sldNum" sz="quarter" idx="12"/>
          </p:nvPr>
        </p:nvSpPr>
        <p:spPr>
          <a:xfrm>
            <a:off x="8101013" y="6356350"/>
            <a:ext cx="585787" cy="365125"/>
          </a:xfrm>
        </p:spPr>
        <p:txBody>
          <a:bodyPr/>
          <a:lstStyle>
            <a:lvl1pPr>
              <a:defRPr/>
            </a:lvl1pPr>
          </a:lstStyle>
          <a:p>
            <a:pPr>
              <a:defRPr/>
            </a:pPr>
            <a:fld id="{B2C35D1C-1BCC-4362-B26D-DD005917CF79}" type="slidenum">
              <a:rPr lang="de-DE"/>
              <a:pPr>
                <a:defRPr/>
              </a:pPr>
              <a:t>‹Nr.›</a:t>
            </a:fld>
            <a:endParaRPr lang="de-DE"/>
          </a:p>
        </p:txBody>
      </p:sp>
      <p:sp>
        <p:nvSpPr>
          <p:cNvPr id="8" name="Datumsplatzhalter 1">
            <a:extLst>
              <a:ext uri="{FF2B5EF4-FFF2-40B4-BE49-F238E27FC236}">
                <a16:creationId xmlns:a16="http://schemas.microsoft.com/office/drawing/2014/main" id="{DDCF7ED9-FEC0-4DE1-AFE5-6A70114ABD1F}"/>
              </a:ext>
            </a:extLst>
          </p:cNvPr>
          <p:cNvSpPr>
            <a:spLocks noGrp="1"/>
          </p:cNvSpPr>
          <p:nvPr>
            <p:ph type="dt" sz="half" idx="10"/>
          </p:nvPr>
        </p:nvSpPr>
        <p:spPr>
          <a:xfrm>
            <a:off x="34925" y="6240463"/>
            <a:ext cx="1656755" cy="501650"/>
          </a:xfrm>
          <a:prstGeom prst="rect">
            <a:avLst/>
          </a:prstGeom>
        </p:spPr>
        <p:txBody>
          <a:bodyPr/>
          <a:lstStyle>
            <a:lvl1pPr>
              <a:defRPr/>
            </a:lvl1pPr>
          </a:lstStyle>
          <a:p>
            <a:pPr>
              <a:defRPr/>
            </a:pPr>
            <a:endParaRPr lang="de-DE" dirty="0"/>
          </a:p>
        </p:txBody>
      </p:sp>
    </p:spTree>
    <p:extLst>
      <p:ext uri="{BB962C8B-B14F-4D97-AF65-F5344CB8AC3E}">
        <p14:creationId xmlns:p14="http://schemas.microsoft.com/office/powerpoint/2010/main" val="35072077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A4554AA-DC9C-4D15-9273-23FB6C7D822F}"/>
              </a:ext>
            </a:extLst>
          </p:cNvPr>
          <p:cNvSpPr>
            <a:spLocks noGrp="1"/>
          </p:cNvSpPr>
          <p:nvPr>
            <p:ph type="dt" sz="half" idx="10"/>
          </p:nvPr>
        </p:nvSpPr>
        <p:spPr>
          <a:xfrm>
            <a:off x="34925" y="6240463"/>
            <a:ext cx="1656755" cy="501650"/>
          </a:xfrm>
          <a:prstGeom prst="rect">
            <a:avLst/>
          </a:prstGeom>
        </p:spPr>
        <p:txBody>
          <a:bodyPr/>
          <a:lstStyle>
            <a:lvl1pPr>
              <a:defRPr/>
            </a:lvl1pPr>
          </a:lstStyle>
          <a:p>
            <a:pPr>
              <a:defRPr/>
            </a:pPr>
            <a:endParaRPr lang="de-DE" dirty="0"/>
          </a:p>
        </p:txBody>
      </p:sp>
      <p:sp>
        <p:nvSpPr>
          <p:cNvPr id="6" name="Fußzeilenplatzhalter 4">
            <a:extLst>
              <a:ext uri="{FF2B5EF4-FFF2-40B4-BE49-F238E27FC236}">
                <a16:creationId xmlns:a16="http://schemas.microsoft.com/office/drawing/2014/main" id="{CDA4978D-A475-4E4B-8DFA-216912D16274}"/>
              </a:ext>
            </a:extLst>
          </p:cNvPr>
          <p:cNvSpPr txBox="1">
            <a:spLocks/>
          </p:cNvSpPr>
          <p:nvPr userDrawn="1"/>
        </p:nvSpPr>
        <p:spPr>
          <a:xfrm>
            <a:off x="2339752" y="6285467"/>
            <a:ext cx="4464496" cy="515938"/>
          </a:xfrm>
          <a:prstGeom prst="rect">
            <a:avLst/>
          </a:prstGeom>
        </p:spPr>
        <p:txBody>
          <a:bodyPr vert="horz" lIns="91440" tIns="45720" rIns="91440" bIns="45720" rtlCol="0" anchor="ctr"/>
          <a:lstStyle>
            <a:defPPr>
              <a:defRPr lang="en-GB"/>
            </a:defPPr>
            <a:lvl1pPr algn="ctr" defTabSz="449263" rtl="0" eaLnBrk="0" fontAlgn="base" hangingPunct="0">
              <a:spcBef>
                <a:spcPct val="0"/>
              </a:spcBef>
              <a:spcAft>
                <a:spcPct val="0"/>
              </a:spcAft>
              <a:defRPr sz="1200" kern="1200">
                <a:solidFill>
                  <a:schemeClr val="tx1">
                    <a:tint val="75000"/>
                  </a:schemeClr>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a:defRPr/>
            </a:pPr>
            <a:r>
              <a:rPr lang="de-DE"/>
              <a:t>Dienstbesprechung zum Implementationsauftakt der neuen Kernlehrpläne in den Fächern Biologie, Chemie und Physik der gymnasialen Oberstufe</a:t>
            </a:r>
            <a:endParaRPr lang="de-DE" dirty="0"/>
          </a:p>
        </p:txBody>
      </p:sp>
      <p:sp>
        <p:nvSpPr>
          <p:cNvPr id="7" name="Foliennummernplatzhalter 5">
            <a:extLst>
              <a:ext uri="{FF2B5EF4-FFF2-40B4-BE49-F238E27FC236}">
                <a16:creationId xmlns:a16="http://schemas.microsoft.com/office/drawing/2014/main" id="{ADE4C6E8-F28E-4F4D-B4B0-B5CE81EC95D9}"/>
              </a:ext>
            </a:extLst>
          </p:cNvPr>
          <p:cNvSpPr>
            <a:spLocks noGrp="1"/>
          </p:cNvSpPr>
          <p:nvPr>
            <p:ph type="sldNum" sz="quarter" idx="12"/>
          </p:nvPr>
        </p:nvSpPr>
        <p:spPr>
          <a:xfrm>
            <a:off x="8101013" y="6356350"/>
            <a:ext cx="585787" cy="365125"/>
          </a:xfrm>
        </p:spPr>
        <p:txBody>
          <a:bodyPr/>
          <a:lstStyle>
            <a:lvl1pPr>
              <a:defRPr/>
            </a:lvl1pPr>
          </a:lstStyle>
          <a:p>
            <a:pPr>
              <a:defRPr/>
            </a:pPr>
            <a:fld id="{B2C35D1C-1BCC-4362-B26D-DD005917CF79}" type="slidenum">
              <a:rPr lang="de-DE"/>
              <a:pPr>
                <a:defRPr/>
              </a:pPr>
              <a:t>‹Nr.›</a:t>
            </a:fld>
            <a:endParaRPr lang="de-DE"/>
          </a:p>
        </p:txBody>
      </p:sp>
    </p:spTree>
    <p:extLst>
      <p:ext uri="{BB962C8B-B14F-4D97-AF65-F5344CB8AC3E}">
        <p14:creationId xmlns:p14="http://schemas.microsoft.com/office/powerpoint/2010/main" val="19027169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1772817"/>
            <a:ext cx="5486400" cy="2954758"/>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de-DE" noProof="0" dirty="0"/>
          </a:p>
        </p:txBody>
      </p:sp>
      <p:sp>
        <p:nvSpPr>
          <p:cNvPr id="4" name="Textplatzhalter 3"/>
          <p:cNvSpPr>
            <a:spLocks noGrp="1"/>
          </p:cNvSpPr>
          <p:nvPr>
            <p:ph type="body" sz="half" idx="2"/>
          </p:nvPr>
        </p:nvSpPr>
        <p:spPr>
          <a:xfrm>
            <a:off x="1792288" y="5367338"/>
            <a:ext cx="5486400" cy="58194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a:extLst>
              <a:ext uri="{FF2B5EF4-FFF2-40B4-BE49-F238E27FC236}">
                <a16:creationId xmlns:a16="http://schemas.microsoft.com/office/drawing/2014/main" id="{73901BCA-B9F9-4F78-A6C1-D73C8004F6BD}"/>
              </a:ext>
            </a:extLst>
          </p:cNvPr>
          <p:cNvSpPr>
            <a:spLocks noGrp="1"/>
          </p:cNvSpPr>
          <p:nvPr>
            <p:ph type="dt" sz="half" idx="10"/>
          </p:nvPr>
        </p:nvSpPr>
        <p:spPr>
          <a:xfrm>
            <a:off x="34925" y="6240463"/>
            <a:ext cx="2952750" cy="501650"/>
          </a:xfrm>
          <a:prstGeom prst="rect">
            <a:avLst/>
          </a:prstGeom>
        </p:spPr>
        <p:txBody>
          <a:bodyPr/>
          <a:lstStyle>
            <a:lvl1pPr>
              <a:defRPr/>
            </a:lvl1pPr>
          </a:lstStyle>
          <a:p>
            <a:pPr>
              <a:defRPr/>
            </a:pPr>
            <a:endParaRPr lang="de-DE"/>
          </a:p>
        </p:txBody>
      </p:sp>
      <p:sp>
        <p:nvSpPr>
          <p:cNvPr id="6" name="Fußzeilenplatzhalter 5">
            <a:extLst>
              <a:ext uri="{FF2B5EF4-FFF2-40B4-BE49-F238E27FC236}">
                <a16:creationId xmlns:a16="http://schemas.microsoft.com/office/drawing/2014/main" id="{9D0CD461-CC5E-4CB1-8769-98976EEDB294}"/>
              </a:ext>
            </a:extLst>
          </p:cNvPr>
          <p:cNvSpPr>
            <a:spLocks noGrp="1"/>
          </p:cNvSpPr>
          <p:nvPr>
            <p:ph type="ftr" sz="quarter" idx="11"/>
          </p:nvPr>
        </p:nvSpPr>
        <p:spPr/>
        <p:txBody>
          <a:bodyPr/>
          <a:lstStyle>
            <a:lvl1pPr>
              <a:defRPr/>
            </a:lvl1pPr>
          </a:lstStyle>
          <a:p>
            <a:pPr>
              <a:defRPr/>
            </a:pPr>
            <a:r>
              <a:rPr lang="de-DE"/>
              <a:t>Dienstbesprechung zum Implementationsauftakt der neuen Kernlehrpläne in den Fächern Biologie, Chemie und Physik der gymnasialen Oberstufe</a:t>
            </a:r>
          </a:p>
        </p:txBody>
      </p:sp>
      <p:sp>
        <p:nvSpPr>
          <p:cNvPr id="7" name="Foliennummernplatzhalter 6">
            <a:extLst>
              <a:ext uri="{FF2B5EF4-FFF2-40B4-BE49-F238E27FC236}">
                <a16:creationId xmlns:a16="http://schemas.microsoft.com/office/drawing/2014/main" id="{A5517222-745B-4E2F-AC7B-49C94076E202}"/>
              </a:ext>
            </a:extLst>
          </p:cNvPr>
          <p:cNvSpPr>
            <a:spLocks noGrp="1"/>
          </p:cNvSpPr>
          <p:nvPr>
            <p:ph type="sldNum" sz="quarter" idx="12"/>
          </p:nvPr>
        </p:nvSpPr>
        <p:spPr/>
        <p:txBody>
          <a:bodyPr/>
          <a:lstStyle>
            <a:lvl1pPr>
              <a:defRPr/>
            </a:lvl1pPr>
          </a:lstStyle>
          <a:p>
            <a:pPr>
              <a:defRPr/>
            </a:pPr>
            <a:fld id="{50DB65A9-F40F-4E51-B9AC-091C68A356AB}" type="slidenum">
              <a:rPr lang="de-DE"/>
              <a:pPr>
                <a:defRPr/>
              </a:pPr>
              <a:t>‹Nr.›</a:t>
            </a:fld>
            <a:endParaRPr lang="de-DE"/>
          </a:p>
        </p:txBody>
      </p:sp>
    </p:spTree>
    <p:extLst>
      <p:ext uri="{BB962C8B-B14F-4D97-AF65-F5344CB8AC3E}">
        <p14:creationId xmlns:p14="http://schemas.microsoft.com/office/powerpoint/2010/main" val="23159844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a:xfrm>
            <a:off x="457200" y="1700808"/>
            <a:ext cx="8229600" cy="4248472"/>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A7C8256-9E13-4C48-939E-2E19B571402C}"/>
              </a:ext>
            </a:extLst>
          </p:cNvPr>
          <p:cNvSpPr>
            <a:spLocks noGrp="1"/>
          </p:cNvSpPr>
          <p:nvPr>
            <p:ph type="dt" sz="half" idx="10"/>
          </p:nvPr>
        </p:nvSpPr>
        <p:spPr>
          <a:xfrm>
            <a:off x="34925" y="6240463"/>
            <a:ext cx="2952750" cy="501650"/>
          </a:xfrm>
          <a:prstGeom prst="rect">
            <a:avLst/>
          </a:prstGeom>
        </p:spPr>
        <p:txBody>
          <a:bodyPr/>
          <a:lstStyle>
            <a:lvl1pPr>
              <a:defRPr/>
            </a:lvl1pPr>
          </a:lstStyle>
          <a:p>
            <a:pPr>
              <a:defRPr/>
            </a:pPr>
            <a:endParaRPr lang="de-DE"/>
          </a:p>
        </p:txBody>
      </p:sp>
      <p:sp>
        <p:nvSpPr>
          <p:cNvPr id="5" name="Fußzeilenplatzhalter 4">
            <a:extLst>
              <a:ext uri="{FF2B5EF4-FFF2-40B4-BE49-F238E27FC236}">
                <a16:creationId xmlns:a16="http://schemas.microsoft.com/office/drawing/2014/main" id="{A5B98678-046D-4161-A344-737B47081A03}"/>
              </a:ext>
            </a:extLst>
          </p:cNvPr>
          <p:cNvSpPr>
            <a:spLocks noGrp="1"/>
          </p:cNvSpPr>
          <p:nvPr>
            <p:ph type="ftr" sz="quarter" idx="11"/>
          </p:nvPr>
        </p:nvSpPr>
        <p:spPr/>
        <p:txBody>
          <a:bodyPr/>
          <a:lstStyle>
            <a:lvl1pPr>
              <a:defRPr/>
            </a:lvl1pPr>
          </a:lstStyle>
          <a:p>
            <a:pPr>
              <a:defRPr/>
            </a:pPr>
            <a:r>
              <a:rPr lang="de-DE"/>
              <a:t>Dienstbesprechung zum Implementationsauftakt der neuen Kernlehrpläne in den Fächern Biologie, Chemie und Physik der gymnasialen Oberstufe</a:t>
            </a:r>
          </a:p>
        </p:txBody>
      </p:sp>
      <p:sp>
        <p:nvSpPr>
          <p:cNvPr id="6" name="Foliennummernplatzhalter 5">
            <a:extLst>
              <a:ext uri="{FF2B5EF4-FFF2-40B4-BE49-F238E27FC236}">
                <a16:creationId xmlns:a16="http://schemas.microsoft.com/office/drawing/2014/main" id="{49A5D163-3719-4F95-9FD3-E878D398B94F}"/>
              </a:ext>
            </a:extLst>
          </p:cNvPr>
          <p:cNvSpPr>
            <a:spLocks noGrp="1"/>
          </p:cNvSpPr>
          <p:nvPr>
            <p:ph type="sldNum" sz="quarter" idx="12"/>
          </p:nvPr>
        </p:nvSpPr>
        <p:spPr/>
        <p:txBody>
          <a:bodyPr/>
          <a:lstStyle>
            <a:lvl1pPr>
              <a:defRPr/>
            </a:lvl1pPr>
          </a:lstStyle>
          <a:p>
            <a:pPr>
              <a:defRPr/>
            </a:pPr>
            <a:fld id="{B3A2E8A3-9DE8-4BEE-BBDF-98B561F98408}" type="slidenum">
              <a:rPr lang="de-DE"/>
              <a:pPr>
                <a:defRPr/>
              </a:pPr>
              <a:t>‹Nr.›</a:t>
            </a:fld>
            <a:endParaRPr lang="de-DE"/>
          </a:p>
        </p:txBody>
      </p:sp>
    </p:spTree>
    <p:extLst>
      <p:ext uri="{BB962C8B-B14F-4D97-AF65-F5344CB8AC3E}">
        <p14:creationId xmlns:p14="http://schemas.microsoft.com/office/powerpoint/2010/main" val="17772933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700809"/>
            <a:ext cx="2057400" cy="4248472"/>
          </a:xfrm>
        </p:spPr>
        <p:txBody>
          <a:bodyPr vert="eaVert"/>
          <a:lstStyle/>
          <a:p>
            <a:r>
              <a:rPr lang="de-DE"/>
              <a:t>Titelmasterformat durch Klicken bearbeiten</a:t>
            </a:r>
            <a:endParaRPr lang="de-DE" dirty="0"/>
          </a:p>
        </p:txBody>
      </p:sp>
      <p:sp>
        <p:nvSpPr>
          <p:cNvPr id="3" name="Vertikaler Textplatzhalter 2"/>
          <p:cNvSpPr>
            <a:spLocks noGrp="1"/>
          </p:cNvSpPr>
          <p:nvPr>
            <p:ph type="body" orient="vert" idx="1"/>
          </p:nvPr>
        </p:nvSpPr>
        <p:spPr>
          <a:xfrm>
            <a:off x="457200" y="1700809"/>
            <a:ext cx="6019800" cy="4248472"/>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a:extLst>
              <a:ext uri="{FF2B5EF4-FFF2-40B4-BE49-F238E27FC236}">
                <a16:creationId xmlns:a16="http://schemas.microsoft.com/office/drawing/2014/main" id="{A569127B-BF50-484C-8B1D-C083FE1F63E7}"/>
              </a:ext>
            </a:extLst>
          </p:cNvPr>
          <p:cNvSpPr>
            <a:spLocks noGrp="1"/>
          </p:cNvSpPr>
          <p:nvPr>
            <p:ph type="dt" sz="half" idx="10"/>
          </p:nvPr>
        </p:nvSpPr>
        <p:spPr>
          <a:xfrm>
            <a:off x="34925" y="6240463"/>
            <a:ext cx="2952750" cy="501650"/>
          </a:xfrm>
          <a:prstGeom prst="rect">
            <a:avLst/>
          </a:prstGeom>
        </p:spPr>
        <p:txBody>
          <a:bodyPr/>
          <a:lstStyle>
            <a:lvl1pPr>
              <a:defRPr/>
            </a:lvl1pPr>
          </a:lstStyle>
          <a:p>
            <a:pPr>
              <a:defRPr/>
            </a:pPr>
            <a:endParaRPr lang="de-DE"/>
          </a:p>
        </p:txBody>
      </p:sp>
      <p:sp>
        <p:nvSpPr>
          <p:cNvPr id="5" name="Fußzeilenplatzhalter 4">
            <a:extLst>
              <a:ext uri="{FF2B5EF4-FFF2-40B4-BE49-F238E27FC236}">
                <a16:creationId xmlns:a16="http://schemas.microsoft.com/office/drawing/2014/main" id="{ADC7B1DD-962E-477B-8C1F-4C192DA97DBC}"/>
              </a:ext>
            </a:extLst>
          </p:cNvPr>
          <p:cNvSpPr>
            <a:spLocks noGrp="1"/>
          </p:cNvSpPr>
          <p:nvPr>
            <p:ph type="ftr" sz="quarter" idx="11"/>
          </p:nvPr>
        </p:nvSpPr>
        <p:spPr/>
        <p:txBody>
          <a:bodyPr/>
          <a:lstStyle>
            <a:lvl1pPr>
              <a:defRPr/>
            </a:lvl1pPr>
          </a:lstStyle>
          <a:p>
            <a:pPr>
              <a:defRPr/>
            </a:pPr>
            <a:r>
              <a:rPr lang="de-DE"/>
              <a:t>Dienstbesprechung zum Implementationsauftakt der neuen Kernlehrpläne in den Fächern Biologie, Chemie und Physik der gymnasialen Oberstufe</a:t>
            </a:r>
          </a:p>
        </p:txBody>
      </p:sp>
      <p:sp>
        <p:nvSpPr>
          <p:cNvPr id="6" name="Foliennummernplatzhalter 5">
            <a:extLst>
              <a:ext uri="{FF2B5EF4-FFF2-40B4-BE49-F238E27FC236}">
                <a16:creationId xmlns:a16="http://schemas.microsoft.com/office/drawing/2014/main" id="{F61F50AE-2766-4E19-A9A0-C7D87D97DF4A}"/>
              </a:ext>
            </a:extLst>
          </p:cNvPr>
          <p:cNvSpPr>
            <a:spLocks noGrp="1"/>
          </p:cNvSpPr>
          <p:nvPr>
            <p:ph type="sldNum" sz="quarter" idx="12"/>
          </p:nvPr>
        </p:nvSpPr>
        <p:spPr/>
        <p:txBody>
          <a:bodyPr/>
          <a:lstStyle>
            <a:lvl1pPr>
              <a:defRPr/>
            </a:lvl1pPr>
          </a:lstStyle>
          <a:p>
            <a:pPr>
              <a:defRPr/>
            </a:pPr>
            <a:fld id="{E13B7EE9-29C1-42B5-B844-5E0FD2193C60}" type="slidenum">
              <a:rPr lang="de-DE"/>
              <a:pPr>
                <a:defRPr/>
              </a:pPr>
              <a:t>‹Nr.›</a:t>
            </a:fld>
            <a:endParaRPr lang="de-DE"/>
          </a:p>
        </p:txBody>
      </p:sp>
    </p:spTree>
    <p:extLst>
      <p:ext uri="{BB962C8B-B14F-4D97-AF65-F5344CB8AC3E}">
        <p14:creationId xmlns:p14="http://schemas.microsoft.com/office/powerpoint/2010/main" val="30640900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9">
            <a:extLst>
              <a:ext uri="{FF2B5EF4-FFF2-40B4-BE49-F238E27FC236}">
                <a16:creationId xmlns:a16="http://schemas.microsoft.com/office/drawing/2014/main" id="{706ED87C-F436-456F-98AD-A1514AE239A3}"/>
              </a:ext>
            </a:extLst>
          </p:cNvPr>
          <p:cNvSpPr>
            <a:spLocks noGrp="1" noChangeArrowheads="1"/>
          </p:cNvSpPr>
          <p:nvPr>
            <p:ph type="dt" idx="10"/>
          </p:nvPr>
        </p:nvSpPr>
        <p:spPr>
          <a:ln/>
        </p:spPr>
        <p:txBody>
          <a:bodyPr/>
          <a:lstStyle>
            <a:lvl1pPr>
              <a:defRPr/>
            </a:lvl1pPr>
          </a:lstStyle>
          <a:p>
            <a:pPr>
              <a:defRPr/>
            </a:pPr>
            <a:endParaRPr lang="de-DE" altLang="de-DE"/>
          </a:p>
        </p:txBody>
      </p:sp>
      <p:sp>
        <p:nvSpPr>
          <p:cNvPr id="5" name="Rectangle 10">
            <a:extLst>
              <a:ext uri="{FF2B5EF4-FFF2-40B4-BE49-F238E27FC236}">
                <a16:creationId xmlns:a16="http://schemas.microsoft.com/office/drawing/2014/main" id="{107D51A7-8EA6-49AA-A592-6CDDE9E949CF}"/>
              </a:ext>
            </a:extLst>
          </p:cNvPr>
          <p:cNvSpPr>
            <a:spLocks noGrp="1" noChangeArrowheads="1"/>
          </p:cNvSpPr>
          <p:nvPr>
            <p:ph type="ftr" idx="11"/>
          </p:nvPr>
        </p:nvSpPr>
        <p:spPr>
          <a:ln/>
        </p:spPr>
        <p:txBody>
          <a:bodyPr/>
          <a:lstStyle>
            <a:lvl1pPr>
              <a:defRPr/>
            </a:lvl1pPr>
          </a:lstStyle>
          <a:p>
            <a:pPr>
              <a:defRPr/>
            </a:pPr>
            <a:r>
              <a:rPr lang="de-DE" altLang="de-DE"/>
              <a:t>Dienstbesprechung zum Implementationsauftakt der neuen Kernlehrpläne in den Fächern Biologie, Chemie und Physik der gymnasialen Oberstufe</a:t>
            </a:r>
          </a:p>
        </p:txBody>
      </p:sp>
      <p:sp>
        <p:nvSpPr>
          <p:cNvPr id="6" name="Rectangle 11">
            <a:extLst>
              <a:ext uri="{FF2B5EF4-FFF2-40B4-BE49-F238E27FC236}">
                <a16:creationId xmlns:a16="http://schemas.microsoft.com/office/drawing/2014/main" id="{058B7FBF-465D-44F3-BAC4-8155CACFD073}"/>
              </a:ext>
            </a:extLst>
          </p:cNvPr>
          <p:cNvSpPr>
            <a:spLocks noGrp="1" noChangeArrowheads="1"/>
          </p:cNvSpPr>
          <p:nvPr>
            <p:ph type="sldNum" idx="12"/>
          </p:nvPr>
        </p:nvSpPr>
        <p:spPr>
          <a:ln/>
        </p:spPr>
        <p:txBody>
          <a:bodyPr/>
          <a:lstStyle>
            <a:lvl1pPr>
              <a:defRPr/>
            </a:lvl1pPr>
          </a:lstStyle>
          <a:p>
            <a:pPr>
              <a:defRPr/>
            </a:pPr>
            <a:fld id="{A63B599F-1DE3-42CD-B57D-22D2DCA24F7F}" type="slidenum">
              <a:rPr lang="de-DE" altLang="de-DE"/>
              <a:pPr>
                <a:defRPr/>
              </a:pPr>
              <a:t>‹Nr.›</a:t>
            </a:fld>
            <a:endParaRPr lang="de-DE" altLang="de-DE"/>
          </a:p>
        </p:txBody>
      </p:sp>
    </p:spTree>
    <p:extLst>
      <p:ext uri="{BB962C8B-B14F-4D97-AF65-F5344CB8AC3E}">
        <p14:creationId xmlns:p14="http://schemas.microsoft.com/office/powerpoint/2010/main" val="39807158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9">
            <a:extLst>
              <a:ext uri="{FF2B5EF4-FFF2-40B4-BE49-F238E27FC236}">
                <a16:creationId xmlns:a16="http://schemas.microsoft.com/office/drawing/2014/main" id="{597DC5C5-0664-4DED-AEF3-31C28AE18F30}"/>
              </a:ext>
            </a:extLst>
          </p:cNvPr>
          <p:cNvSpPr>
            <a:spLocks noGrp="1" noChangeArrowheads="1"/>
          </p:cNvSpPr>
          <p:nvPr>
            <p:ph type="dt" idx="10"/>
          </p:nvPr>
        </p:nvSpPr>
        <p:spPr>
          <a:ln/>
        </p:spPr>
        <p:txBody>
          <a:bodyPr/>
          <a:lstStyle>
            <a:lvl1pPr>
              <a:defRPr/>
            </a:lvl1pPr>
          </a:lstStyle>
          <a:p>
            <a:pPr>
              <a:defRPr/>
            </a:pPr>
            <a:endParaRPr lang="de-DE" altLang="de-DE"/>
          </a:p>
        </p:txBody>
      </p:sp>
      <p:sp>
        <p:nvSpPr>
          <p:cNvPr id="5" name="Rectangle 10">
            <a:extLst>
              <a:ext uri="{FF2B5EF4-FFF2-40B4-BE49-F238E27FC236}">
                <a16:creationId xmlns:a16="http://schemas.microsoft.com/office/drawing/2014/main" id="{FA3AA895-8DB9-415D-80B6-BB40F899C48D}"/>
              </a:ext>
            </a:extLst>
          </p:cNvPr>
          <p:cNvSpPr>
            <a:spLocks noGrp="1" noChangeArrowheads="1"/>
          </p:cNvSpPr>
          <p:nvPr>
            <p:ph type="ftr" idx="11"/>
          </p:nvPr>
        </p:nvSpPr>
        <p:spPr>
          <a:ln/>
        </p:spPr>
        <p:txBody>
          <a:bodyPr/>
          <a:lstStyle>
            <a:lvl1pPr>
              <a:defRPr/>
            </a:lvl1pPr>
          </a:lstStyle>
          <a:p>
            <a:pPr>
              <a:defRPr/>
            </a:pPr>
            <a:r>
              <a:rPr lang="de-DE" altLang="de-DE"/>
              <a:t>Dienstbesprechung zum Implementationsauftakt der neuen Kernlehrpläne in den Fächern Biologie, Chemie und Physik der gymnasialen Oberstufe</a:t>
            </a:r>
          </a:p>
        </p:txBody>
      </p:sp>
      <p:sp>
        <p:nvSpPr>
          <p:cNvPr id="6" name="Rectangle 11">
            <a:extLst>
              <a:ext uri="{FF2B5EF4-FFF2-40B4-BE49-F238E27FC236}">
                <a16:creationId xmlns:a16="http://schemas.microsoft.com/office/drawing/2014/main" id="{0A0DA052-0F22-43E2-BE66-72DC8809AF73}"/>
              </a:ext>
            </a:extLst>
          </p:cNvPr>
          <p:cNvSpPr>
            <a:spLocks noGrp="1" noChangeArrowheads="1"/>
          </p:cNvSpPr>
          <p:nvPr>
            <p:ph type="sldNum" idx="12"/>
          </p:nvPr>
        </p:nvSpPr>
        <p:spPr>
          <a:ln/>
        </p:spPr>
        <p:txBody>
          <a:bodyPr/>
          <a:lstStyle>
            <a:lvl1pPr>
              <a:defRPr/>
            </a:lvl1pPr>
          </a:lstStyle>
          <a:p>
            <a:pPr>
              <a:defRPr/>
            </a:pPr>
            <a:fld id="{D52EB3BC-B302-4866-A3EA-4AC609870102}" type="slidenum">
              <a:rPr lang="de-DE" altLang="de-DE"/>
              <a:pPr>
                <a:defRPr/>
              </a:pPr>
              <a:t>‹Nr.›</a:t>
            </a:fld>
            <a:endParaRPr lang="de-DE" altLang="de-DE"/>
          </a:p>
        </p:txBody>
      </p:sp>
    </p:spTree>
    <p:extLst>
      <p:ext uri="{BB962C8B-B14F-4D97-AF65-F5344CB8AC3E}">
        <p14:creationId xmlns:p14="http://schemas.microsoft.com/office/powerpoint/2010/main" val="22113908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9">
            <a:extLst>
              <a:ext uri="{FF2B5EF4-FFF2-40B4-BE49-F238E27FC236}">
                <a16:creationId xmlns:a16="http://schemas.microsoft.com/office/drawing/2014/main" id="{D0B70A0C-166D-47E3-BDBC-80F11BCDEA87}"/>
              </a:ext>
            </a:extLst>
          </p:cNvPr>
          <p:cNvSpPr>
            <a:spLocks noGrp="1" noChangeArrowheads="1"/>
          </p:cNvSpPr>
          <p:nvPr>
            <p:ph type="dt" idx="10"/>
          </p:nvPr>
        </p:nvSpPr>
        <p:spPr>
          <a:ln/>
        </p:spPr>
        <p:txBody>
          <a:bodyPr/>
          <a:lstStyle>
            <a:lvl1pPr>
              <a:defRPr/>
            </a:lvl1pPr>
          </a:lstStyle>
          <a:p>
            <a:pPr>
              <a:defRPr/>
            </a:pPr>
            <a:endParaRPr lang="de-DE" altLang="de-DE"/>
          </a:p>
        </p:txBody>
      </p:sp>
      <p:sp>
        <p:nvSpPr>
          <p:cNvPr id="5" name="Rectangle 10">
            <a:extLst>
              <a:ext uri="{FF2B5EF4-FFF2-40B4-BE49-F238E27FC236}">
                <a16:creationId xmlns:a16="http://schemas.microsoft.com/office/drawing/2014/main" id="{59F2952E-91FE-4EB1-B2EB-FAB845780BCB}"/>
              </a:ext>
            </a:extLst>
          </p:cNvPr>
          <p:cNvSpPr>
            <a:spLocks noGrp="1" noChangeArrowheads="1"/>
          </p:cNvSpPr>
          <p:nvPr>
            <p:ph type="ftr" idx="11"/>
          </p:nvPr>
        </p:nvSpPr>
        <p:spPr>
          <a:ln/>
        </p:spPr>
        <p:txBody>
          <a:bodyPr/>
          <a:lstStyle>
            <a:lvl1pPr>
              <a:defRPr/>
            </a:lvl1pPr>
          </a:lstStyle>
          <a:p>
            <a:pPr>
              <a:defRPr/>
            </a:pPr>
            <a:r>
              <a:rPr lang="de-DE" altLang="de-DE"/>
              <a:t>Dienstbesprechung zum Implementationsauftakt der neuen Kernlehrpläne in den Fächern Biologie, Chemie und Physik der gymnasialen Oberstufe</a:t>
            </a:r>
          </a:p>
        </p:txBody>
      </p:sp>
      <p:sp>
        <p:nvSpPr>
          <p:cNvPr id="6" name="Rectangle 11">
            <a:extLst>
              <a:ext uri="{FF2B5EF4-FFF2-40B4-BE49-F238E27FC236}">
                <a16:creationId xmlns:a16="http://schemas.microsoft.com/office/drawing/2014/main" id="{D1236A2D-7732-414A-A66C-71BC9619BACA}"/>
              </a:ext>
            </a:extLst>
          </p:cNvPr>
          <p:cNvSpPr>
            <a:spLocks noGrp="1" noChangeArrowheads="1"/>
          </p:cNvSpPr>
          <p:nvPr>
            <p:ph type="sldNum" idx="12"/>
          </p:nvPr>
        </p:nvSpPr>
        <p:spPr>
          <a:ln/>
        </p:spPr>
        <p:txBody>
          <a:bodyPr/>
          <a:lstStyle>
            <a:lvl1pPr>
              <a:defRPr/>
            </a:lvl1pPr>
          </a:lstStyle>
          <a:p>
            <a:pPr>
              <a:defRPr/>
            </a:pPr>
            <a:fld id="{AE36B73B-2C96-459E-92F1-D3025D05AD2B}" type="slidenum">
              <a:rPr lang="de-DE" altLang="de-DE"/>
              <a:pPr>
                <a:defRPr/>
              </a:pPr>
              <a:t>‹Nr.›</a:t>
            </a:fld>
            <a:endParaRPr lang="de-DE" altLang="de-DE"/>
          </a:p>
        </p:txBody>
      </p:sp>
    </p:spTree>
    <p:extLst>
      <p:ext uri="{BB962C8B-B14F-4D97-AF65-F5344CB8AC3E}">
        <p14:creationId xmlns:p14="http://schemas.microsoft.com/office/powerpoint/2010/main" val="27330302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4963"/>
            <a:ext cx="4037013" cy="3975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6613" y="1604963"/>
            <a:ext cx="4038600" cy="3975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10">
            <a:extLst>
              <a:ext uri="{FF2B5EF4-FFF2-40B4-BE49-F238E27FC236}">
                <a16:creationId xmlns:a16="http://schemas.microsoft.com/office/drawing/2014/main" id="{086FCFB3-740B-44CC-A9BD-53B35662AD92}"/>
              </a:ext>
            </a:extLst>
          </p:cNvPr>
          <p:cNvSpPr>
            <a:spLocks noGrp="1" noChangeArrowheads="1"/>
          </p:cNvSpPr>
          <p:nvPr>
            <p:ph type="ftr" idx="10"/>
          </p:nvPr>
        </p:nvSpPr>
        <p:spPr/>
        <p:txBody>
          <a:bodyPr/>
          <a:lstStyle>
            <a:lvl1pPr>
              <a:defRPr/>
            </a:lvl1pPr>
          </a:lstStyle>
          <a:p>
            <a:pPr>
              <a:defRPr/>
            </a:pPr>
            <a:r>
              <a:rPr lang="de-DE" altLang="de-DE"/>
              <a:t>Dienstbesprechung zum Implementationsauftakt der neuen Kernlehrpläne in den Fächern Biologie, Chemie und Physik der gymnasialen Oberstufe</a:t>
            </a:r>
          </a:p>
        </p:txBody>
      </p:sp>
      <p:sp>
        <p:nvSpPr>
          <p:cNvPr id="6" name="Rectangle 11">
            <a:extLst>
              <a:ext uri="{FF2B5EF4-FFF2-40B4-BE49-F238E27FC236}">
                <a16:creationId xmlns:a16="http://schemas.microsoft.com/office/drawing/2014/main" id="{859237B6-382E-453D-A2CF-4723E143097C}"/>
              </a:ext>
            </a:extLst>
          </p:cNvPr>
          <p:cNvSpPr>
            <a:spLocks noGrp="1" noChangeArrowheads="1"/>
          </p:cNvSpPr>
          <p:nvPr>
            <p:ph type="sldNum" idx="11"/>
          </p:nvPr>
        </p:nvSpPr>
        <p:spPr/>
        <p:txBody>
          <a:bodyPr/>
          <a:lstStyle>
            <a:lvl1pPr>
              <a:defRPr/>
            </a:lvl1pPr>
          </a:lstStyle>
          <a:p>
            <a:pPr>
              <a:defRPr/>
            </a:pPr>
            <a:fld id="{8480FC33-BA43-44B7-AA6E-6781C2946731}" type="slidenum">
              <a:rPr lang="de-DE" altLang="de-DE"/>
              <a:pPr>
                <a:defRPr/>
              </a:pPr>
              <a:t>‹Nr.›</a:t>
            </a:fld>
            <a:endParaRPr lang="de-DE" altLang="de-DE"/>
          </a:p>
        </p:txBody>
      </p:sp>
    </p:spTree>
    <p:extLst>
      <p:ext uri="{BB962C8B-B14F-4D97-AF65-F5344CB8AC3E}">
        <p14:creationId xmlns:p14="http://schemas.microsoft.com/office/powerpoint/2010/main" val="3960432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11"/>
          </p:nvPr>
        </p:nvSpPr>
        <p:spPr/>
        <p:txBody>
          <a:bodyPr/>
          <a:lstStyle/>
          <a:p>
            <a:r>
              <a:rPr lang="de-DE"/>
              <a:t>Implementation der Kernlehrpläne GOSt für die Fächer Biologie, Chemie und Physik </a:t>
            </a:r>
          </a:p>
        </p:txBody>
      </p:sp>
      <p:sp>
        <p:nvSpPr>
          <p:cNvPr id="7" name="Foliennummernplatzhalter 6"/>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39733587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9">
            <a:extLst>
              <a:ext uri="{FF2B5EF4-FFF2-40B4-BE49-F238E27FC236}">
                <a16:creationId xmlns:a16="http://schemas.microsoft.com/office/drawing/2014/main" id="{8CA31CA3-4216-4B0A-9091-6680AF6BDC27}"/>
              </a:ext>
            </a:extLst>
          </p:cNvPr>
          <p:cNvSpPr>
            <a:spLocks noGrp="1" noChangeArrowheads="1"/>
          </p:cNvSpPr>
          <p:nvPr>
            <p:ph type="dt" idx="10"/>
          </p:nvPr>
        </p:nvSpPr>
        <p:spPr>
          <a:ln/>
        </p:spPr>
        <p:txBody>
          <a:bodyPr/>
          <a:lstStyle>
            <a:lvl1pPr>
              <a:defRPr/>
            </a:lvl1pPr>
          </a:lstStyle>
          <a:p>
            <a:pPr>
              <a:defRPr/>
            </a:pPr>
            <a:endParaRPr lang="de-DE" altLang="de-DE"/>
          </a:p>
        </p:txBody>
      </p:sp>
      <p:sp>
        <p:nvSpPr>
          <p:cNvPr id="8" name="Rectangle 10">
            <a:extLst>
              <a:ext uri="{FF2B5EF4-FFF2-40B4-BE49-F238E27FC236}">
                <a16:creationId xmlns:a16="http://schemas.microsoft.com/office/drawing/2014/main" id="{60B4E3DC-032E-4E59-825A-90D20509BEEE}"/>
              </a:ext>
            </a:extLst>
          </p:cNvPr>
          <p:cNvSpPr>
            <a:spLocks noGrp="1" noChangeArrowheads="1"/>
          </p:cNvSpPr>
          <p:nvPr>
            <p:ph type="ftr" idx="11"/>
          </p:nvPr>
        </p:nvSpPr>
        <p:spPr>
          <a:ln/>
        </p:spPr>
        <p:txBody>
          <a:bodyPr/>
          <a:lstStyle>
            <a:lvl1pPr>
              <a:defRPr/>
            </a:lvl1pPr>
          </a:lstStyle>
          <a:p>
            <a:pPr>
              <a:defRPr/>
            </a:pPr>
            <a:r>
              <a:rPr lang="de-DE" altLang="de-DE"/>
              <a:t>Dienstbesprechung zum Implementationsauftakt der neuen Kernlehrpläne in den Fächern Biologie, Chemie und Physik der gymnasialen Oberstufe</a:t>
            </a:r>
          </a:p>
        </p:txBody>
      </p:sp>
      <p:sp>
        <p:nvSpPr>
          <p:cNvPr id="9" name="Rectangle 11">
            <a:extLst>
              <a:ext uri="{FF2B5EF4-FFF2-40B4-BE49-F238E27FC236}">
                <a16:creationId xmlns:a16="http://schemas.microsoft.com/office/drawing/2014/main" id="{83503B4A-6493-433F-8037-EF5054C10743}"/>
              </a:ext>
            </a:extLst>
          </p:cNvPr>
          <p:cNvSpPr>
            <a:spLocks noGrp="1" noChangeArrowheads="1"/>
          </p:cNvSpPr>
          <p:nvPr>
            <p:ph type="sldNum" idx="12"/>
          </p:nvPr>
        </p:nvSpPr>
        <p:spPr>
          <a:ln/>
        </p:spPr>
        <p:txBody>
          <a:bodyPr/>
          <a:lstStyle>
            <a:lvl1pPr>
              <a:defRPr/>
            </a:lvl1pPr>
          </a:lstStyle>
          <a:p>
            <a:pPr>
              <a:defRPr/>
            </a:pPr>
            <a:fld id="{B9F68300-A4E4-440D-96A8-3971F09BB4EC}" type="slidenum">
              <a:rPr lang="de-DE" altLang="de-DE"/>
              <a:pPr>
                <a:defRPr/>
              </a:pPr>
              <a:t>‹Nr.›</a:t>
            </a:fld>
            <a:endParaRPr lang="de-DE" altLang="de-DE"/>
          </a:p>
        </p:txBody>
      </p:sp>
    </p:spTree>
    <p:extLst>
      <p:ext uri="{BB962C8B-B14F-4D97-AF65-F5344CB8AC3E}">
        <p14:creationId xmlns:p14="http://schemas.microsoft.com/office/powerpoint/2010/main" val="16321032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9">
            <a:extLst>
              <a:ext uri="{FF2B5EF4-FFF2-40B4-BE49-F238E27FC236}">
                <a16:creationId xmlns:a16="http://schemas.microsoft.com/office/drawing/2014/main" id="{4BE313EC-9943-44B1-8647-D7B8F6CE640A}"/>
              </a:ext>
            </a:extLst>
          </p:cNvPr>
          <p:cNvSpPr>
            <a:spLocks noGrp="1" noChangeArrowheads="1"/>
          </p:cNvSpPr>
          <p:nvPr>
            <p:ph type="dt" idx="10"/>
          </p:nvPr>
        </p:nvSpPr>
        <p:spPr>
          <a:ln/>
        </p:spPr>
        <p:txBody>
          <a:bodyPr/>
          <a:lstStyle>
            <a:lvl1pPr>
              <a:defRPr/>
            </a:lvl1pPr>
          </a:lstStyle>
          <a:p>
            <a:pPr>
              <a:defRPr/>
            </a:pPr>
            <a:endParaRPr lang="de-DE" altLang="de-DE"/>
          </a:p>
        </p:txBody>
      </p:sp>
      <p:sp>
        <p:nvSpPr>
          <p:cNvPr id="4" name="Rectangle 10">
            <a:extLst>
              <a:ext uri="{FF2B5EF4-FFF2-40B4-BE49-F238E27FC236}">
                <a16:creationId xmlns:a16="http://schemas.microsoft.com/office/drawing/2014/main" id="{ACCEA55A-CAC8-42EB-839A-54D8566E7D9B}"/>
              </a:ext>
            </a:extLst>
          </p:cNvPr>
          <p:cNvSpPr>
            <a:spLocks noGrp="1" noChangeArrowheads="1"/>
          </p:cNvSpPr>
          <p:nvPr>
            <p:ph type="ftr" idx="11"/>
          </p:nvPr>
        </p:nvSpPr>
        <p:spPr>
          <a:ln/>
        </p:spPr>
        <p:txBody>
          <a:bodyPr/>
          <a:lstStyle>
            <a:lvl1pPr>
              <a:defRPr/>
            </a:lvl1pPr>
          </a:lstStyle>
          <a:p>
            <a:pPr>
              <a:defRPr/>
            </a:pPr>
            <a:r>
              <a:rPr lang="de-DE" altLang="de-DE"/>
              <a:t>Dienstbesprechung zum Implementationsauftakt der neuen Kernlehrpläne in den Fächern Biologie, Chemie und Physik der gymnasialen Oberstufe</a:t>
            </a:r>
          </a:p>
        </p:txBody>
      </p:sp>
      <p:sp>
        <p:nvSpPr>
          <p:cNvPr id="5" name="Rectangle 11">
            <a:extLst>
              <a:ext uri="{FF2B5EF4-FFF2-40B4-BE49-F238E27FC236}">
                <a16:creationId xmlns:a16="http://schemas.microsoft.com/office/drawing/2014/main" id="{CC337DA7-4958-4767-9569-29DF0D5F29C6}"/>
              </a:ext>
            </a:extLst>
          </p:cNvPr>
          <p:cNvSpPr>
            <a:spLocks noGrp="1" noChangeArrowheads="1"/>
          </p:cNvSpPr>
          <p:nvPr>
            <p:ph type="sldNum" idx="12"/>
          </p:nvPr>
        </p:nvSpPr>
        <p:spPr>
          <a:ln/>
        </p:spPr>
        <p:txBody>
          <a:bodyPr/>
          <a:lstStyle>
            <a:lvl1pPr>
              <a:defRPr/>
            </a:lvl1pPr>
          </a:lstStyle>
          <a:p>
            <a:pPr>
              <a:defRPr/>
            </a:pPr>
            <a:fld id="{CA8A7569-E9AA-4BC8-92BD-5F798D3A0332}" type="slidenum">
              <a:rPr lang="de-DE" altLang="de-DE"/>
              <a:pPr>
                <a:defRPr/>
              </a:pPr>
              <a:t>‹Nr.›</a:t>
            </a:fld>
            <a:endParaRPr lang="de-DE" altLang="de-DE"/>
          </a:p>
        </p:txBody>
      </p:sp>
    </p:spTree>
    <p:extLst>
      <p:ext uri="{BB962C8B-B14F-4D97-AF65-F5344CB8AC3E}">
        <p14:creationId xmlns:p14="http://schemas.microsoft.com/office/powerpoint/2010/main" val="25873791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BE2C9914-D757-480B-BED7-DBE57234BB32}"/>
              </a:ext>
            </a:extLst>
          </p:cNvPr>
          <p:cNvSpPr>
            <a:spLocks noGrp="1" noChangeArrowheads="1"/>
          </p:cNvSpPr>
          <p:nvPr>
            <p:ph type="dt" idx="10"/>
          </p:nvPr>
        </p:nvSpPr>
        <p:spPr>
          <a:ln/>
        </p:spPr>
        <p:txBody>
          <a:bodyPr/>
          <a:lstStyle>
            <a:lvl1pPr>
              <a:defRPr/>
            </a:lvl1pPr>
          </a:lstStyle>
          <a:p>
            <a:pPr>
              <a:defRPr/>
            </a:pPr>
            <a:endParaRPr lang="de-DE" altLang="de-DE"/>
          </a:p>
        </p:txBody>
      </p:sp>
      <p:sp>
        <p:nvSpPr>
          <p:cNvPr id="3" name="Rectangle 10">
            <a:extLst>
              <a:ext uri="{FF2B5EF4-FFF2-40B4-BE49-F238E27FC236}">
                <a16:creationId xmlns:a16="http://schemas.microsoft.com/office/drawing/2014/main" id="{59410465-2690-40AA-96BC-282AEE7E26A2}"/>
              </a:ext>
            </a:extLst>
          </p:cNvPr>
          <p:cNvSpPr>
            <a:spLocks noGrp="1" noChangeArrowheads="1"/>
          </p:cNvSpPr>
          <p:nvPr>
            <p:ph type="ftr" idx="11"/>
          </p:nvPr>
        </p:nvSpPr>
        <p:spPr>
          <a:ln/>
        </p:spPr>
        <p:txBody>
          <a:bodyPr/>
          <a:lstStyle>
            <a:lvl1pPr>
              <a:defRPr/>
            </a:lvl1pPr>
          </a:lstStyle>
          <a:p>
            <a:pPr>
              <a:defRPr/>
            </a:pPr>
            <a:r>
              <a:rPr lang="de-DE" altLang="de-DE"/>
              <a:t>Dienstbesprechung zum Implementationsauftakt der neuen Kernlehrpläne in den Fächern Biologie, Chemie und Physik der gymnasialen Oberstufe</a:t>
            </a:r>
          </a:p>
        </p:txBody>
      </p:sp>
      <p:sp>
        <p:nvSpPr>
          <p:cNvPr id="4" name="Rectangle 11">
            <a:extLst>
              <a:ext uri="{FF2B5EF4-FFF2-40B4-BE49-F238E27FC236}">
                <a16:creationId xmlns:a16="http://schemas.microsoft.com/office/drawing/2014/main" id="{7786C7A0-A5A7-4786-8521-376D52BDA231}"/>
              </a:ext>
            </a:extLst>
          </p:cNvPr>
          <p:cNvSpPr>
            <a:spLocks noGrp="1" noChangeArrowheads="1"/>
          </p:cNvSpPr>
          <p:nvPr>
            <p:ph type="sldNum" idx="12"/>
          </p:nvPr>
        </p:nvSpPr>
        <p:spPr>
          <a:ln/>
        </p:spPr>
        <p:txBody>
          <a:bodyPr/>
          <a:lstStyle>
            <a:lvl1pPr>
              <a:defRPr/>
            </a:lvl1pPr>
          </a:lstStyle>
          <a:p>
            <a:pPr>
              <a:defRPr/>
            </a:pPr>
            <a:fld id="{617ED196-F6C3-480A-859A-0AF16885AF44}" type="slidenum">
              <a:rPr lang="de-DE" altLang="de-DE"/>
              <a:pPr>
                <a:defRPr/>
              </a:pPr>
              <a:t>‹Nr.›</a:t>
            </a:fld>
            <a:endParaRPr lang="de-DE" altLang="de-DE"/>
          </a:p>
        </p:txBody>
      </p:sp>
    </p:spTree>
    <p:extLst>
      <p:ext uri="{BB962C8B-B14F-4D97-AF65-F5344CB8AC3E}">
        <p14:creationId xmlns:p14="http://schemas.microsoft.com/office/powerpoint/2010/main" val="2443667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10">
            <a:extLst>
              <a:ext uri="{FF2B5EF4-FFF2-40B4-BE49-F238E27FC236}">
                <a16:creationId xmlns:a16="http://schemas.microsoft.com/office/drawing/2014/main" id="{384F70B3-CE88-49E0-8608-F2967E89AA56}"/>
              </a:ext>
            </a:extLst>
          </p:cNvPr>
          <p:cNvSpPr>
            <a:spLocks noGrp="1" noChangeArrowheads="1"/>
          </p:cNvSpPr>
          <p:nvPr>
            <p:ph type="ftr" idx="10"/>
          </p:nvPr>
        </p:nvSpPr>
        <p:spPr/>
        <p:txBody>
          <a:bodyPr/>
          <a:lstStyle>
            <a:lvl1pPr>
              <a:defRPr/>
            </a:lvl1pPr>
          </a:lstStyle>
          <a:p>
            <a:pPr>
              <a:defRPr/>
            </a:pPr>
            <a:r>
              <a:rPr lang="de-DE" altLang="de-DE"/>
              <a:t>Dienstbesprechung zum Implementationsauftakt der neuen Kernlehrpläne in den Fächern Biologie, Chemie und Physik der gymnasialen Oberstufe</a:t>
            </a:r>
          </a:p>
        </p:txBody>
      </p:sp>
      <p:sp>
        <p:nvSpPr>
          <p:cNvPr id="6" name="Rectangle 11">
            <a:extLst>
              <a:ext uri="{FF2B5EF4-FFF2-40B4-BE49-F238E27FC236}">
                <a16:creationId xmlns:a16="http://schemas.microsoft.com/office/drawing/2014/main" id="{AF311BE2-A6FE-488D-935D-1E536B2FD555}"/>
              </a:ext>
            </a:extLst>
          </p:cNvPr>
          <p:cNvSpPr>
            <a:spLocks noGrp="1" noChangeArrowheads="1"/>
          </p:cNvSpPr>
          <p:nvPr>
            <p:ph type="sldNum" idx="11"/>
          </p:nvPr>
        </p:nvSpPr>
        <p:spPr/>
        <p:txBody>
          <a:bodyPr/>
          <a:lstStyle>
            <a:lvl1pPr>
              <a:defRPr/>
            </a:lvl1pPr>
          </a:lstStyle>
          <a:p>
            <a:pPr>
              <a:defRPr/>
            </a:pPr>
            <a:fld id="{E0F7F548-A709-406E-8047-9CF8867B6752}" type="slidenum">
              <a:rPr lang="de-DE" altLang="de-DE"/>
              <a:pPr>
                <a:defRPr/>
              </a:pPr>
              <a:t>‹Nr.›</a:t>
            </a:fld>
            <a:endParaRPr lang="de-DE" altLang="de-DE"/>
          </a:p>
        </p:txBody>
      </p:sp>
    </p:spTree>
    <p:extLst>
      <p:ext uri="{BB962C8B-B14F-4D97-AF65-F5344CB8AC3E}">
        <p14:creationId xmlns:p14="http://schemas.microsoft.com/office/powerpoint/2010/main" val="8047635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10">
            <a:extLst>
              <a:ext uri="{FF2B5EF4-FFF2-40B4-BE49-F238E27FC236}">
                <a16:creationId xmlns:a16="http://schemas.microsoft.com/office/drawing/2014/main" id="{DCB85E4A-624F-4E81-B505-803796407B3C}"/>
              </a:ext>
            </a:extLst>
          </p:cNvPr>
          <p:cNvSpPr>
            <a:spLocks noGrp="1" noChangeArrowheads="1"/>
          </p:cNvSpPr>
          <p:nvPr>
            <p:ph type="ftr" idx="10"/>
          </p:nvPr>
        </p:nvSpPr>
        <p:spPr/>
        <p:txBody>
          <a:bodyPr/>
          <a:lstStyle>
            <a:lvl1pPr>
              <a:defRPr/>
            </a:lvl1pPr>
          </a:lstStyle>
          <a:p>
            <a:pPr>
              <a:defRPr/>
            </a:pPr>
            <a:r>
              <a:rPr lang="de-DE" altLang="de-DE"/>
              <a:t>Dienstbesprechung zum Implementationsauftakt der neuen Kernlehrpläne in den Fächern Biologie, Chemie und Physik der gymnasialen Oberstufe</a:t>
            </a:r>
          </a:p>
        </p:txBody>
      </p:sp>
      <p:sp>
        <p:nvSpPr>
          <p:cNvPr id="6" name="Rectangle 11">
            <a:extLst>
              <a:ext uri="{FF2B5EF4-FFF2-40B4-BE49-F238E27FC236}">
                <a16:creationId xmlns:a16="http://schemas.microsoft.com/office/drawing/2014/main" id="{98C181A7-A10A-4E41-9B48-9D836934CAD5}"/>
              </a:ext>
            </a:extLst>
          </p:cNvPr>
          <p:cNvSpPr>
            <a:spLocks noGrp="1" noChangeArrowheads="1"/>
          </p:cNvSpPr>
          <p:nvPr>
            <p:ph type="sldNum" idx="11"/>
          </p:nvPr>
        </p:nvSpPr>
        <p:spPr/>
        <p:txBody>
          <a:bodyPr/>
          <a:lstStyle>
            <a:lvl1pPr>
              <a:defRPr/>
            </a:lvl1pPr>
          </a:lstStyle>
          <a:p>
            <a:pPr>
              <a:defRPr/>
            </a:pPr>
            <a:fld id="{B9942E1A-2077-4A78-BEFD-737DA92A69A6}" type="slidenum">
              <a:rPr lang="de-DE" altLang="de-DE"/>
              <a:pPr>
                <a:defRPr/>
              </a:pPr>
              <a:t>‹Nr.›</a:t>
            </a:fld>
            <a:endParaRPr lang="de-DE" altLang="de-DE"/>
          </a:p>
        </p:txBody>
      </p:sp>
    </p:spTree>
    <p:extLst>
      <p:ext uri="{BB962C8B-B14F-4D97-AF65-F5344CB8AC3E}">
        <p14:creationId xmlns:p14="http://schemas.microsoft.com/office/powerpoint/2010/main" val="3198593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0">
            <a:extLst>
              <a:ext uri="{FF2B5EF4-FFF2-40B4-BE49-F238E27FC236}">
                <a16:creationId xmlns:a16="http://schemas.microsoft.com/office/drawing/2014/main" id="{B0736F8D-8060-4592-B6FD-A4B8F37DDF18}"/>
              </a:ext>
            </a:extLst>
          </p:cNvPr>
          <p:cNvSpPr>
            <a:spLocks noGrp="1" noChangeArrowheads="1"/>
          </p:cNvSpPr>
          <p:nvPr>
            <p:ph type="ftr" idx="10"/>
          </p:nvPr>
        </p:nvSpPr>
        <p:spPr/>
        <p:txBody>
          <a:bodyPr/>
          <a:lstStyle>
            <a:lvl1pPr>
              <a:defRPr/>
            </a:lvl1pPr>
          </a:lstStyle>
          <a:p>
            <a:pPr>
              <a:defRPr/>
            </a:pPr>
            <a:r>
              <a:rPr lang="de-DE" altLang="de-DE"/>
              <a:t>Dienstbesprechung zum Implementationsauftakt der neuen Kernlehrpläne in den Fächern Biologie, Chemie und Physik der gymnasialen Oberstufe</a:t>
            </a:r>
          </a:p>
        </p:txBody>
      </p:sp>
      <p:sp>
        <p:nvSpPr>
          <p:cNvPr id="5" name="Rectangle 11">
            <a:extLst>
              <a:ext uri="{FF2B5EF4-FFF2-40B4-BE49-F238E27FC236}">
                <a16:creationId xmlns:a16="http://schemas.microsoft.com/office/drawing/2014/main" id="{43F9F065-EF78-46D4-93C1-1C53C3A5C2EC}"/>
              </a:ext>
            </a:extLst>
          </p:cNvPr>
          <p:cNvSpPr>
            <a:spLocks noGrp="1" noChangeArrowheads="1"/>
          </p:cNvSpPr>
          <p:nvPr>
            <p:ph type="sldNum" idx="11"/>
          </p:nvPr>
        </p:nvSpPr>
        <p:spPr/>
        <p:txBody>
          <a:bodyPr/>
          <a:lstStyle>
            <a:lvl1pPr>
              <a:defRPr/>
            </a:lvl1pPr>
          </a:lstStyle>
          <a:p>
            <a:pPr>
              <a:defRPr/>
            </a:pPr>
            <a:fld id="{0972AEEA-6FE0-41D2-8E3B-9FBE61ED5558}" type="slidenum">
              <a:rPr lang="de-DE" altLang="de-DE"/>
              <a:pPr>
                <a:defRPr/>
              </a:pPr>
              <a:t>‹Nr.›</a:t>
            </a:fld>
            <a:endParaRPr lang="de-DE" altLang="de-DE"/>
          </a:p>
        </p:txBody>
      </p:sp>
    </p:spTree>
    <p:extLst>
      <p:ext uri="{BB962C8B-B14F-4D97-AF65-F5344CB8AC3E}">
        <p14:creationId xmlns:p14="http://schemas.microsoft.com/office/powerpoint/2010/main" val="30618301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604963"/>
            <a:ext cx="2055813" cy="39751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1604963"/>
            <a:ext cx="6019800" cy="39751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0">
            <a:extLst>
              <a:ext uri="{FF2B5EF4-FFF2-40B4-BE49-F238E27FC236}">
                <a16:creationId xmlns:a16="http://schemas.microsoft.com/office/drawing/2014/main" id="{9D39FF89-A1F9-44FF-B5B6-FFD35448F2EE}"/>
              </a:ext>
            </a:extLst>
          </p:cNvPr>
          <p:cNvSpPr>
            <a:spLocks noGrp="1" noChangeArrowheads="1"/>
          </p:cNvSpPr>
          <p:nvPr>
            <p:ph type="ftr" idx="10"/>
          </p:nvPr>
        </p:nvSpPr>
        <p:spPr/>
        <p:txBody>
          <a:bodyPr/>
          <a:lstStyle>
            <a:lvl1pPr>
              <a:defRPr/>
            </a:lvl1pPr>
          </a:lstStyle>
          <a:p>
            <a:pPr>
              <a:defRPr/>
            </a:pPr>
            <a:r>
              <a:rPr lang="de-DE" altLang="de-DE"/>
              <a:t>Dienstbesprechung zum Implementationsauftakt der neuen Kernlehrpläne in den Fächern Biologie, Chemie und Physik der gymnasialen Oberstufe</a:t>
            </a:r>
          </a:p>
        </p:txBody>
      </p:sp>
      <p:sp>
        <p:nvSpPr>
          <p:cNvPr id="5" name="Rectangle 11">
            <a:extLst>
              <a:ext uri="{FF2B5EF4-FFF2-40B4-BE49-F238E27FC236}">
                <a16:creationId xmlns:a16="http://schemas.microsoft.com/office/drawing/2014/main" id="{E3ED6D1A-6817-424A-AF07-09722C833FB4}"/>
              </a:ext>
            </a:extLst>
          </p:cNvPr>
          <p:cNvSpPr>
            <a:spLocks noGrp="1" noChangeArrowheads="1"/>
          </p:cNvSpPr>
          <p:nvPr>
            <p:ph type="sldNum" idx="11"/>
          </p:nvPr>
        </p:nvSpPr>
        <p:spPr/>
        <p:txBody>
          <a:bodyPr/>
          <a:lstStyle>
            <a:lvl1pPr>
              <a:defRPr/>
            </a:lvl1pPr>
          </a:lstStyle>
          <a:p>
            <a:pPr>
              <a:defRPr/>
            </a:pPr>
            <a:fld id="{DA09ADFD-B0E8-48A4-AC65-812F097542F4}" type="slidenum">
              <a:rPr lang="de-DE" altLang="de-DE"/>
              <a:pPr>
                <a:defRPr/>
              </a:pPr>
              <a:t>‹Nr.›</a:t>
            </a:fld>
            <a:endParaRPr lang="de-DE" altLang="de-DE"/>
          </a:p>
        </p:txBody>
      </p:sp>
    </p:spTree>
    <p:extLst>
      <p:ext uri="{BB962C8B-B14F-4D97-AF65-F5344CB8AC3E}">
        <p14:creationId xmlns:p14="http://schemas.microsoft.com/office/powerpoint/2010/main" val="12947442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685800" y="2130425"/>
            <a:ext cx="7770813" cy="1468438"/>
          </a:xfrm>
        </p:spPr>
        <p:txBody>
          <a:bodyPr/>
          <a:lstStyle/>
          <a:p>
            <a:r>
              <a:rPr lang="de-DE"/>
              <a:t>Titelmasterformat durch Klicken bearbeiten</a:t>
            </a:r>
          </a:p>
        </p:txBody>
      </p:sp>
      <p:sp>
        <p:nvSpPr>
          <p:cNvPr id="3" name="Rectangle 10">
            <a:extLst>
              <a:ext uri="{FF2B5EF4-FFF2-40B4-BE49-F238E27FC236}">
                <a16:creationId xmlns:a16="http://schemas.microsoft.com/office/drawing/2014/main" id="{24DB37B2-C1F5-42FA-B581-0335A4BB4F31}"/>
              </a:ext>
            </a:extLst>
          </p:cNvPr>
          <p:cNvSpPr>
            <a:spLocks noGrp="1" noChangeArrowheads="1"/>
          </p:cNvSpPr>
          <p:nvPr>
            <p:ph type="ftr" idx="10"/>
          </p:nvPr>
        </p:nvSpPr>
        <p:spPr/>
        <p:txBody>
          <a:bodyPr/>
          <a:lstStyle>
            <a:lvl1pPr>
              <a:defRPr/>
            </a:lvl1pPr>
          </a:lstStyle>
          <a:p>
            <a:pPr>
              <a:defRPr/>
            </a:pPr>
            <a:r>
              <a:rPr lang="de-DE" altLang="de-DE"/>
              <a:t>Dienstbesprechung zum Implementationsauftakt der neuen Kernlehrpläne in den Fächern Biologie, Chemie und Physik der gymnasialen Oberstufe</a:t>
            </a:r>
          </a:p>
        </p:txBody>
      </p:sp>
      <p:sp>
        <p:nvSpPr>
          <p:cNvPr id="4" name="Rectangle 11">
            <a:extLst>
              <a:ext uri="{FF2B5EF4-FFF2-40B4-BE49-F238E27FC236}">
                <a16:creationId xmlns:a16="http://schemas.microsoft.com/office/drawing/2014/main" id="{9E6CD909-E212-40D6-97B2-ACBC8BCF9011}"/>
              </a:ext>
            </a:extLst>
          </p:cNvPr>
          <p:cNvSpPr>
            <a:spLocks noGrp="1" noChangeArrowheads="1"/>
          </p:cNvSpPr>
          <p:nvPr>
            <p:ph type="sldNum" idx="11"/>
          </p:nvPr>
        </p:nvSpPr>
        <p:spPr/>
        <p:txBody>
          <a:bodyPr/>
          <a:lstStyle>
            <a:lvl1pPr>
              <a:defRPr/>
            </a:lvl1pPr>
          </a:lstStyle>
          <a:p>
            <a:pPr>
              <a:defRPr/>
            </a:pPr>
            <a:fld id="{E7CDBBD2-F1EC-4D96-A6CC-543C366737B6}" type="slidenum">
              <a:rPr lang="de-DE" altLang="de-DE"/>
              <a:pPr>
                <a:defRPr/>
              </a:pPr>
              <a:t>‹Nr.›</a:t>
            </a:fld>
            <a:endParaRPr lang="de-DE" altLang="de-DE"/>
          </a:p>
        </p:txBody>
      </p:sp>
    </p:spTree>
    <p:extLst>
      <p:ext uri="{BB962C8B-B14F-4D97-AF65-F5344CB8AC3E}">
        <p14:creationId xmlns:p14="http://schemas.microsoft.com/office/powerpoint/2010/main" val="3593593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628801"/>
            <a:ext cx="4040188"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3"/>
          </p:nvPr>
        </p:nvSpPr>
        <p:spPr>
          <a:xfrm>
            <a:off x="4645025" y="1628801"/>
            <a:ext cx="4041775"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6"/>
          <p:cNvSpPr>
            <a:spLocks noGrp="1"/>
          </p:cNvSpPr>
          <p:nvPr>
            <p:ph type="dt" sz="half" idx="10"/>
          </p:nvPr>
        </p:nvSpPr>
        <p:spPr>
          <a:xfrm>
            <a:off x="179512" y="6356350"/>
            <a:ext cx="2962672" cy="365125"/>
          </a:xfrm>
          <a:prstGeom prst="rect">
            <a:avLst/>
          </a:prstGeom>
        </p:spPr>
        <p:txBody>
          <a:bodyPr/>
          <a:lstStyle/>
          <a:p>
            <a:endParaRPr lang="de-DE"/>
          </a:p>
        </p:txBody>
      </p:sp>
      <p:sp>
        <p:nvSpPr>
          <p:cNvPr id="8" name="Fußzeilenplatzhalter 7"/>
          <p:cNvSpPr>
            <a:spLocks noGrp="1"/>
          </p:cNvSpPr>
          <p:nvPr>
            <p:ph type="ftr" sz="quarter" idx="11"/>
          </p:nvPr>
        </p:nvSpPr>
        <p:spPr/>
        <p:txBody>
          <a:bodyPr/>
          <a:lstStyle/>
          <a:p>
            <a:r>
              <a:rPr lang="de-DE"/>
              <a:t>Implementation der Kernlehrpläne GOSt für die Fächer Biologie, Chemie und Physik </a:t>
            </a:r>
          </a:p>
        </p:txBody>
      </p:sp>
      <p:sp>
        <p:nvSpPr>
          <p:cNvPr id="9" name="Foliennummernplatzhalter 8"/>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2066295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a:xfrm>
            <a:off x="457200" y="6356351"/>
            <a:ext cx="3682752" cy="360040"/>
          </a:xfrm>
          <a:prstGeom prst="rect">
            <a:avLst/>
          </a:prstGeom>
        </p:spPr>
        <p:txBody>
          <a:bodyPr/>
          <a:lstStyle/>
          <a:p>
            <a:endParaRPr lang="de-DE" dirty="0"/>
          </a:p>
        </p:txBody>
      </p:sp>
      <p:sp>
        <p:nvSpPr>
          <p:cNvPr id="4" name="Fußzeilenplatzhalter 3"/>
          <p:cNvSpPr>
            <a:spLocks noGrp="1"/>
          </p:cNvSpPr>
          <p:nvPr>
            <p:ph type="ftr" sz="quarter" idx="11"/>
          </p:nvPr>
        </p:nvSpPr>
        <p:spPr>
          <a:xfrm>
            <a:off x="4427984" y="6356350"/>
            <a:ext cx="2952328" cy="365125"/>
          </a:xfrm>
        </p:spPr>
        <p:txBody>
          <a:bodyPr/>
          <a:lstStyle/>
          <a:p>
            <a:r>
              <a:rPr lang="de-DE"/>
              <a:t>Implementation der Kernlehrpläne GOSt für die Fächer Biologie, Chemie und Physik </a:t>
            </a:r>
          </a:p>
        </p:txBody>
      </p:sp>
      <p:sp>
        <p:nvSpPr>
          <p:cNvPr id="5" name="Foliennummernplatzhalter 4"/>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4183604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179512" y="6356350"/>
            <a:ext cx="2962672" cy="365125"/>
          </a:xfrm>
          <a:prstGeom prst="rect">
            <a:avLst/>
          </a:prstGeom>
        </p:spPr>
        <p:txBody>
          <a:bodyPr/>
          <a:lstStyle/>
          <a:p>
            <a:endParaRPr lang="de-DE"/>
          </a:p>
        </p:txBody>
      </p:sp>
      <p:sp>
        <p:nvSpPr>
          <p:cNvPr id="3" name="Fußzeilenplatzhalter 2"/>
          <p:cNvSpPr>
            <a:spLocks noGrp="1"/>
          </p:cNvSpPr>
          <p:nvPr>
            <p:ph type="ftr" sz="quarter" idx="11"/>
          </p:nvPr>
        </p:nvSpPr>
        <p:spPr/>
        <p:txBody>
          <a:bodyPr/>
          <a:lstStyle/>
          <a:p>
            <a:r>
              <a:rPr lang="de-DE"/>
              <a:t>Implementation der Kernlehrpläne GOSt für die Fächer Biologie, Chemie und Physik </a:t>
            </a:r>
          </a:p>
        </p:txBody>
      </p:sp>
      <p:sp>
        <p:nvSpPr>
          <p:cNvPr id="4" name="Foliennummernplatzhalter 3"/>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490744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1772817"/>
            <a:ext cx="5486400" cy="295475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4" name="Textplatzhalter 3"/>
          <p:cNvSpPr>
            <a:spLocks noGrp="1"/>
          </p:cNvSpPr>
          <p:nvPr>
            <p:ph type="body" sz="half" idx="2"/>
          </p:nvPr>
        </p:nvSpPr>
        <p:spPr>
          <a:xfrm>
            <a:off x="1792288" y="5367338"/>
            <a:ext cx="5486400" cy="58194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6" name="Fußzeilenplatzhalter 5"/>
          <p:cNvSpPr>
            <a:spLocks noGrp="1"/>
          </p:cNvSpPr>
          <p:nvPr>
            <p:ph type="ftr" sz="quarter" idx="11"/>
          </p:nvPr>
        </p:nvSpPr>
        <p:spPr/>
        <p:txBody>
          <a:bodyPr/>
          <a:lstStyle/>
          <a:p>
            <a:r>
              <a:rPr lang="de-DE"/>
              <a:t>Implementation der Kernlehrpläne GOSt für die Fächer Biologie, Chemie und Physik </a:t>
            </a:r>
          </a:p>
        </p:txBody>
      </p:sp>
      <p:sp>
        <p:nvSpPr>
          <p:cNvPr id="7" name="Foliennummernplatzhalter 6"/>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193871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2.jpe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1124744"/>
            <a:ext cx="8229600" cy="360040"/>
          </a:xfrm>
          <a:prstGeom prst="rect">
            <a:avLst/>
          </a:prstGeom>
        </p:spPr>
        <p:txBody>
          <a:bodyPr vert="horz" lIns="91440" tIns="45720" rIns="91440" bIns="45720" rtlCol="0" anchor="ctr">
            <a:noAutofit/>
          </a:bodyPr>
          <a:lstStyle/>
          <a:p>
            <a:r>
              <a:rPr lang="de-DE" dirty="0"/>
              <a:t>Titelmasterformat durch Klicken bearbeiten</a:t>
            </a:r>
          </a:p>
        </p:txBody>
      </p:sp>
      <p:sp>
        <p:nvSpPr>
          <p:cNvPr id="5" name="Fußzeilenplatzhalter 4"/>
          <p:cNvSpPr>
            <a:spLocks noGrp="1"/>
          </p:cNvSpPr>
          <p:nvPr>
            <p:ph type="ftr" sz="quarter" idx="3"/>
          </p:nvPr>
        </p:nvSpPr>
        <p:spPr>
          <a:xfrm>
            <a:off x="3419872" y="6204656"/>
            <a:ext cx="2664296" cy="6533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Implementation der Kernlehrpläne GOSt für die Fächer Biologie, Chemie und Physik </a:t>
            </a:r>
            <a:endParaRPr lang="de-DE" dirty="0"/>
          </a:p>
        </p:txBody>
      </p:sp>
      <p:sp>
        <p:nvSpPr>
          <p:cNvPr id="6" name="Foliennummernplatzhalt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A4277-7E7A-4AAF-BFC7-47646BF5CD0C}" type="slidenum">
              <a:rPr lang="de-DE" smtClean="0"/>
              <a:t>‹Nr.›</a:t>
            </a:fld>
            <a:endParaRPr lang="de-DE"/>
          </a:p>
        </p:txBody>
      </p:sp>
      <p:sp>
        <p:nvSpPr>
          <p:cNvPr id="10" name="Textplatzhalter 2"/>
          <p:cNvSpPr>
            <a:spLocks noGrp="1"/>
          </p:cNvSpPr>
          <p:nvPr>
            <p:ph type="body" idx="1"/>
          </p:nvPr>
        </p:nvSpPr>
        <p:spPr>
          <a:xfrm>
            <a:off x="494655" y="1700808"/>
            <a:ext cx="8229600" cy="4248472"/>
          </a:xfrm>
          <a:prstGeom prst="rect">
            <a:avLst/>
          </a:prstGeom>
          <a:solidFill>
            <a:schemeClr val="bg1"/>
          </a:solidFill>
          <a:effectLst/>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1" name="Picture 2" descr="Logo QUA-LiS NRW"/>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4430" y="234521"/>
            <a:ext cx="2153277" cy="61748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Gerade Verbindung 12"/>
          <p:cNvCxnSpPr/>
          <p:nvPr/>
        </p:nvCxnSpPr>
        <p:spPr>
          <a:xfrm>
            <a:off x="467544" y="1556792"/>
            <a:ext cx="8208912"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4" name="CustomShape 6"/>
          <p:cNvSpPr/>
          <p:nvPr/>
        </p:nvSpPr>
        <p:spPr>
          <a:xfrm>
            <a:off x="0" y="6060575"/>
            <a:ext cx="2987640" cy="143640"/>
          </a:xfrm>
          <a:prstGeom prst="rect">
            <a:avLst/>
          </a:prstGeom>
          <a:gradFill>
            <a:gsLst>
              <a:gs pos="0">
                <a:srgbClr val="008000"/>
              </a:gs>
              <a:gs pos="100000">
                <a:srgbClr val="FFFFCC"/>
              </a:gs>
            </a:gsLst>
            <a:lin ang="0"/>
          </a:gradFill>
          <a:ln w="25560">
            <a:noFill/>
          </a:ln>
        </p:spPr>
      </p:sp>
      <p:sp>
        <p:nvSpPr>
          <p:cNvPr id="15" name="CustomShape 8"/>
          <p:cNvSpPr/>
          <p:nvPr/>
        </p:nvSpPr>
        <p:spPr>
          <a:xfrm>
            <a:off x="3090600" y="6060575"/>
            <a:ext cx="2987640" cy="143640"/>
          </a:xfrm>
          <a:prstGeom prst="rect">
            <a:avLst/>
          </a:prstGeom>
          <a:gradFill>
            <a:gsLst>
              <a:gs pos="0">
                <a:srgbClr val="808080"/>
              </a:gs>
              <a:gs pos="100000">
                <a:srgbClr val="FFFFCC"/>
              </a:gs>
            </a:gsLst>
            <a:lin ang="0"/>
          </a:gradFill>
          <a:ln w="25560">
            <a:noFill/>
          </a:ln>
        </p:spPr>
      </p:sp>
      <p:sp>
        <p:nvSpPr>
          <p:cNvPr id="16" name="Rechteck 15"/>
          <p:cNvSpPr/>
          <p:nvPr/>
        </p:nvSpPr>
        <p:spPr>
          <a:xfrm>
            <a:off x="6158160" y="6060640"/>
            <a:ext cx="2988000" cy="144016"/>
          </a:xfrm>
          <a:prstGeom prst="rect">
            <a:avLst/>
          </a:prstGeom>
          <a:gradFill flip="none" rotWithShape="1">
            <a:gsLst>
              <a:gs pos="1000">
                <a:srgbClr val="FFFFCC"/>
              </a:gs>
              <a:gs pos="100000">
                <a:srgbClr val="FF0000"/>
              </a:gs>
              <a:gs pos="100000">
                <a:srgbClr val="D1C39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Picture 2" descr="V:\QUA-LIS\Formulare und Muster\AbsenderKennungMSB neu-farbig.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705587" y="260720"/>
            <a:ext cx="3018668" cy="6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359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Lst>
  <p:hf hdr="0" dt="0"/>
  <p:txStyles>
    <p:titleStyle>
      <a:lvl1pPr algn="l" defTabSz="914400" rtl="0" eaLnBrk="1" latinLnBrk="0" hangingPunct="1">
        <a:spcBef>
          <a:spcPct val="0"/>
        </a:spcBef>
        <a:buNone/>
        <a:defRPr sz="3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elplatzhalter 1">
            <a:extLst>
              <a:ext uri="{FF2B5EF4-FFF2-40B4-BE49-F238E27FC236}">
                <a16:creationId xmlns:a16="http://schemas.microsoft.com/office/drawing/2014/main" id="{2D2651B4-9D49-4ED3-AA49-C08799BA26AF}"/>
              </a:ext>
            </a:extLst>
          </p:cNvPr>
          <p:cNvSpPr>
            <a:spLocks noGrp="1" noChangeArrowheads="1"/>
          </p:cNvSpPr>
          <p:nvPr>
            <p:ph type="title"/>
          </p:nvPr>
        </p:nvSpPr>
        <p:spPr bwMode="auto">
          <a:xfrm>
            <a:off x="457200" y="1125538"/>
            <a:ext cx="82296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5" name="Fußzeilenplatzhalter 4">
            <a:extLst>
              <a:ext uri="{FF2B5EF4-FFF2-40B4-BE49-F238E27FC236}">
                <a16:creationId xmlns:a16="http://schemas.microsoft.com/office/drawing/2014/main" id="{1913D27C-9E47-415B-B7DE-7AE89638B8B5}"/>
              </a:ext>
            </a:extLst>
          </p:cNvPr>
          <p:cNvSpPr>
            <a:spLocks noGrp="1"/>
          </p:cNvSpPr>
          <p:nvPr>
            <p:ph type="ftr" sz="quarter" idx="3"/>
          </p:nvPr>
        </p:nvSpPr>
        <p:spPr>
          <a:xfrm>
            <a:off x="3132138" y="6235700"/>
            <a:ext cx="2952750" cy="515938"/>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de-DE"/>
              <a:t>Implementation der Kernlehrpläne GOSt für die Fächer Biologie, Chemie und Physik </a:t>
            </a:r>
            <a:endParaRPr lang="de-DE" dirty="0"/>
          </a:p>
        </p:txBody>
      </p:sp>
      <p:sp>
        <p:nvSpPr>
          <p:cNvPr id="6" name="Foliennummernplatzhalter 5">
            <a:extLst>
              <a:ext uri="{FF2B5EF4-FFF2-40B4-BE49-F238E27FC236}">
                <a16:creationId xmlns:a16="http://schemas.microsoft.com/office/drawing/2014/main" id="{959156EF-4761-4665-807C-BDBCB439F001}"/>
              </a:ext>
            </a:extLst>
          </p:cNvPr>
          <p:cNvSpPr>
            <a:spLocks noGrp="1"/>
          </p:cNvSpPr>
          <p:nvPr>
            <p:ph type="sldNum" sz="quarter" idx="4"/>
          </p:nvPr>
        </p:nvSpPr>
        <p:spPr>
          <a:xfrm>
            <a:off x="8101013" y="6356350"/>
            <a:ext cx="5857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230B7B5-EFDE-4AD9-95AE-13946679783B}" type="slidenum">
              <a:rPr lang="de-DE"/>
              <a:pPr>
                <a:defRPr/>
              </a:pPr>
              <a:t>‹Nr.›</a:t>
            </a:fld>
            <a:endParaRPr lang="de-DE"/>
          </a:p>
        </p:txBody>
      </p:sp>
      <p:sp>
        <p:nvSpPr>
          <p:cNvPr id="3077" name="Textplatzhalter 2">
            <a:extLst>
              <a:ext uri="{FF2B5EF4-FFF2-40B4-BE49-F238E27FC236}">
                <a16:creationId xmlns:a16="http://schemas.microsoft.com/office/drawing/2014/main" id="{E67D035D-9484-4A15-B92B-E9389CE640FF}"/>
              </a:ext>
            </a:extLst>
          </p:cNvPr>
          <p:cNvSpPr>
            <a:spLocks noGrp="1" noChangeArrowheads="1"/>
          </p:cNvSpPr>
          <p:nvPr>
            <p:ph type="body" idx="1"/>
          </p:nvPr>
        </p:nvSpPr>
        <p:spPr bwMode="auto">
          <a:xfrm>
            <a:off x="457200" y="1700213"/>
            <a:ext cx="8229600" cy="42497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pic>
        <p:nvPicPr>
          <p:cNvPr id="3078" name="Picture 2" descr="Logo QUA-LiS NRW">
            <a:extLst>
              <a:ext uri="{FF2B5EF4-FFF2-40B4-BE49-F238E27FC236}">
                <a16:creationId xmlns:a16="http://schemas.microsoft.com/office/drawing/2014/main" id="{F4881F51-035D-42D9-AAE1-AC3AF77917F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4663" y="341313"/>
            <a:ext cx="21526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Gerade Verbindung 12">
            <a:extLst>
              <a:ext uri="{FF2B5EF4-FFF2-40B4-BE49-F238E27FC236}">
                <a16:creationId xmlns:a16="http://schemas.microsoft.com/office/drawing/2014/main" id="{E4CD50B2-E60B-4386-B3F6-4B7C31732465}"/>
              </a:ext>
            </a:extLst>
          </p:cNvPr>
          <p:cNvCxnSpPr/>
          <p:nvPr/>
        </p:nvCxnSpPr>
        <p:spPr>
          <a:xfrm>
            <a:off x="468313" y="1557338"/>
            <a:ext cx="8207375" cy="0"/>
          </a:xfrm>
          <a:prstGeom prst="line">
            <a:avLst/>
          </a:prstGeom>
          <a:ln/>
        </p:spPr>
        <p:style>
          <a:lnRef idx="2">
            <a:schemeClr val="accent6"/>
          </a:lnRef>
          <a:fillRef idx="0">
            <a:schemeClr val="accent6"/>
          </a:fillRef>
          <a:effectRef idx="1">
            <a:schemeClr val="accent6"/>
          </a:effectRef>
          <a:fontRef idx="minor">
            <a:schemeClr val="tx1"/>
          </a:fontRef>
        </p:style>
      </p:cxnSp>
      <p:sp>
        <p:nvSpPr>
          <p:cNvPr id="3080" name="CustomShape 6">
            <a:extLst>
              <a:ext uri="{FF2B5EF4-FFF2-40B4-BE49-F238E27FC236}">
                <a16:creationId xmlns:a16="http://schemas.microsoft.com/office/drawing/2014/main" id="{97AE8977-3609-4DD7-B819-DD210EE91F65}"/>
              </a:ext>
            </a:extLst>
          </p:cNvPr>
          <p:cNvSpPr>
            <a:spLocks noChangeArrowheads="1"/>
          </p:cNvSpPr>
          <p:nvPr/>
        </p:nvSpPr>
        <p:spPr bwMode="auto">
          <a:xfrm>
            <a:off x="0" y="6061075"/>
            <a:ext cx="2987675" cy="142875"/>
          </a:xfrm>
          <a:prstGeom prst="rect">
            <a:avLst/>
          </a:prstGeom>
          <a:gradFill rotWithShape="0">
            <a:gsLst>
              <a:gs pos="0">
                <a:srgbClr val="008000"/>
              </a:gs>
              <a:gs pos="100000">
                <a:srgbClr val="FFFFCC"/>
              </a:gs>
            </a:gsLst>
            <a:lin ang="0"/>
          </a:gradFill>
          <a:ln>
            <a:noFill/>
          </a:ln>
          <a:extLst>
            <a:ext uri="{91240B29-F687-4F45-9708-019B960494DF}">
              <a14:hiddenLine xmlns:a14="http://schemas.microsoft.com/office/drawing/2010/main" w="25560">
                <a:solidFill>
                  <a:srgbClr val="000000"/>
                </a:solidFill>
                <a:miter lim="800000"/>
                <a:headEnd/>
                <a:tailEnd/>
              </a14:hiddenLine>
            </a:ext>
          </a:extLst>
        </p:spPr>
        <p:txBody>
          <a:bodyPr/>
          <a:lstStyle/>
          <a:p>
            <a:endParaRPr lang="de-DE" altLang="de-DE"/>
          </a:p>
        </p:txBody>
      </p:sp>
      <p:sp>
        <p:nvSpPr>
          <p:cNvPr id="3081" name="CustomShape 8">
            <a:extLst>
              <a:ext uri="{FF2B5EF4-FFF2-40B4-BE49-F238E27FC236}">
                <a16:creationId xmlns:a16="http://schemas.microsoft.com/office/drawing/2014/main" id="{B38A77FC-899A-41DC-9B8A-6854B1067C10}"/>
              </a:ext>
            </a:extLst>
          </p:cNvPr>
          <p:cNvSpPr>
            <a:spLocks noChangeArrowheads="1"/>
          </p:cNvSpPr>
          <p:nvPr/>
        </p:nvSpPr>
        <p:spPr bwMode="auto">
          <a:xfrm>
            <a:off x="3090863" y="6061075"/>
            <a:ext cx="2987675" cy="142875"/>
          </a:xfrm>
          <a:prstGeom prst="rect">
            <a:avLst/>
          </a:prstGeom>
          <a:gradFill rotWithShape="0">
            <a:gsLst>
              <a:gs pos="0">
                <a:srgbClr val="808080"/>
              </a:gs>
              <a:gs pos="100000">
                <a:srgbClr val="FFFFCC"/>
              </a:gs>
            </a:gsLst>
            <a:lin ang="0"/>
          </a:gradFill>
          <a:ln>
            <a:noFill/>
          </a:ln>
          <a:extLst>
            <a:ext uri="{91240B29-F687-4F45-9708-019B960494DF}">
              <a14:hiddenLine xmlns:a14="http://schemas.microsoft.com/office/drawing/2010/main" w="25560">
                <a:solidFill>
                  <a:srgbClr val="000000"/>
                </a:solidFill>
                <a:miter lim="800000"/>
                <a:headEnd/>
                <a:tailEnd/>
              </a14:hiddenLine>
            </a:ext>
          </a:extLst>
        </p:spPr>
        <p:txBody>
          <a:bodyPr/>
          <a:lstStyle/>
          <a:p>
            <a:endParaRPr lang="de-DE" altLang="de-DE"/>
          </a:p>
        </p:txBody>
      </p:sp>
      <p:sp>
        <p:nvSpPr>
          <p:cNvPr id="16" name="Rechteck 15">
            <a:extLst>
              <a:ext uri="{FF2B5EF4-FFF2-40B4-BE49-F238E27FC236}">
                <a16:creationId xmlns:a16="http://schemas.microsoft.com/office/drawing/2014/main" id="{2AE62531-07FF-4245-9BF6-FC4B6FD88AFF}"/>
              </a:ext>
            </a:extLst>
          </p:cNvPr>
          <p:cNvSpPr/>
          <p:nvPr/>
        </p:nvSpPr>
        <p:spPr>
          <a:xfrm>
            <a:off x="6157913" y="6061075"/>
            <a:ext cx="2987675" cy="142875"/>
          </a:xfrm>
          <a:prstGeom prst="rect">
            <a:avLst/>
          </a:prstGeom>
          <a:gradFill flip="none" rotWithShape="1">
            <a:gsLst>
              <a:gs pos="1000">
                <a:srgbClr val="FFFFCC"/>
              </a:gs>
              <a:gs pos="100000">
                <a:srgbClr val="FF0000"/>
              </a:gs>
              <a:gs pos="100000">
                <a:srgbClr val="D1C39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3083" name="Picture 3" descr="V:\QUA-LIS\Formulare und Muster\AbsenderKennungMSB neu-farbig.jpg">
            <a:extLst>
              <a:ext uri="{FF2B5EF4-FFF2-40B4-BE49-F238E27FC236}">
                <a16:creationId xmlns:a16="http://schemas.microsoft.com/office/drawing/2014/main" id="{E54EDA91-CF16-4A05-BA79-3C7703023A69}"/>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651500" y="407988"/>
            <a:ext cx="3024188"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69855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dt="0"/>
  <p:txStyles>
    <p:titleStyle>
      <a:lvl1pPr algn="l" rtl="0" eaLnBrk="0" fontAlgn="base" hangingPunct="0">
        <a:spcBef>
          <a:spcPct val="0"/>
        </a:spcBef>
        <a:spcAft>
          <a:spcPct val="0"/>
        </a:spcAft>
        <a:defRPr sz="3400" kern="1200">
          <a:solidFill>
            <a:schemeClr val="tx1"/>
          </a:solidFill>
          <a:latin typeface="+mj-lt"/>
          <a:ea typeface="+mj-ea"/>
          <a:cs typeface="+mj-cs"/>
        </a:defRPr>
      </a:lvl1pPr>
      <a:lvl2pPr algn="l" rtl="0" eaLnBrk="0" fontAlgn="base" hangingPunct="0">
        <a:spcBef>
          <a:spcPct val="0"/>
        </a:spcBef>
        <a:spcAft>
          <a:spcPct val="0"/>
        </a:spcAft>
        <a:defRPr sz="3400">
          <a:solidFill>
            <a:schemeClr val="tx1"/>
          </a:solidFill>
          <a:latin typeface="Calibri" panose="020F0502020204030204" pitchFamily="34" charset="0"/>
        </a:defRPr>
      </a:lvl2pPr>
      <a:lvl3pPr algn="l" rtl="0" eaLnBrk="0" fontAlgn="base" hangingPunct="0">
        <a:spcBef>
          <a:spcPct val="0"/>
        </a:spcBef>
        <a:spcAft>
          <a:spcPct val="0"/>
        </a:spcAft>
        <a:defRPr sz="3400">
          <a:solidFill>
            <a:schemeClr val="tx1"/>
          </a:solidFill>
          <a:latin typeface="Calibri" panose="020F0502020204030204" pitchFamily="34" charset="0"/>
        </a:defRPr>
      </a:lvl3pPr>
      <a:lvl4pPr algn="l" rtl="0" eaLnBrk="0" fontAlgn="base" hangingPunct="0">
        <a:spcBef>
          <a:spcPct val="0"/>
        </a:spcBef>
        <a:spcAft>
          <a:spcPct val="0"/>
        </a:spcAft>
        <a:defRPr sz="3400">
          <a:solidFill>
            <a:schemeClr val="tx1"/>
          </a:solidFill>
          <a:latin typeface="Calibri" panose="020F0502020204030204" pitchFamily="34" charset="0"/>
        </a:defRPr>
      </a:lvl4pPr>
      <a:lvl5pPr algn="l" rtl="0" eaLnBrk="0" fontAlgn="base" hangingPunct="0">
        <a:spcBef>
          <a:spcPct val="0"/>
        </a:spcBef>
        <a:spcAft>
          <a:spcPct val="0"/>
        </a:spcAft>
        <a:defRPr sz="3400">
          <a:solidFill>
            <a:schemeClr val="tx1"/>
          </a:solidFill>
          <a:latin typeface="Calibri" panose="020F0502020204030204" pitchFamily="34" charset="0"/>
        </a:defRPr>
      </a:lvl5pPr>
      <a:lvl6pPr marL="457200" algn="l" rtl="0" fontAlgn="base">
        <a:spcBef>
          <a:spcPct val="0"/>
        </a:spcBef>
        <a:spcAft>
          <a:spcPct val="0"/>
        </a:spcAft>
        <a:defRPr sz="3400">
          <a:solidFill>
            <a:schemeClr val="tx1"/>
          </a:solidFill>
          <a:latin typeface="Calibri" panose="020F0502020204030204" pitchFamily="34" charset="0"/>
        </a:defRPr>
      </a:lvl6pPr>
      <a:lvl7pPr marL="914400" algn="l" rtl="0" fontAlgn="base">
        <a:spcBef>
          <a:spcPct val="0"/>
        </a:spcBef>
        <a:spcAft>
          <a:spcPct val="0"/>
        </a:spcAft>
        <a:defRPr sz="3400">
          <a:solidFill>
            <a:schemeClr val="tx1"/>
          </a:solidFill>
          <a:latin typeface="Calibri" panose="020F0502020204030204" pitchFamily="34" charset="0"/>
        </a:defRPr>
      </a:lvl7pPr>
      <a:lvl8pPr marL="1371600" algn="l" rtl="0" fontAlgn="base">
        <a:spcBef>
          <a:spcPct val="0"/>
        </a:spcBef>
        <a:spcAft>
          <a:spcPct val="0"/>
        </a:spcAft>
        <a:defRPr sz="3400">
          <a:solidFill>
            <a:schemeClr val="tx1"/>
          </a:solidFill>
          <a:latin typeface="Calibri" panose="020F0502020204030204" pitchFamily="34" charset="0"/>
        </a:defRPr>
      </a:lvl8pPr>
      <a:lvl9pPr marL="1828800" algn="l" rtl="0" fontAlgn="base">
        <a:spcBef>
          <a:spcPct val="0"/>
        </a:spcBef>
        <a:spcAft>
          <a:spcPct val="0"/>
        </a:spcAft>
        <a:defRPr sz="3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B7FD7840-3547-4B9A-AE45-68DB31F1948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4663" y="317500"/>
            <a:ext cx="2152650" cy="6175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7" name="Line 2">
            <a:extLst>
              <a:ext uri="{FF2B5EF4-FFF2-40B4-BE49-F238E27FC236}">
                <a16:creationId xmlns:a16="http://schemas.microsoft.com/office/drawing/2014/main" id="{6D3D9C19-3C91-480C-9132-BB045446EF0B}"/>
              </a:ext>
            </a:extLst>
          </p:cNvPr>
          <p:cNvSpPr>
            <a:spLocks noChangeShapeType="1"/>
          </p:cNvSpPr>
          <p:nvPr/>
        </p:nvSpPr>
        <p:spPr bwMode="auto">
          <a:xfrm>
            <a:off x="468313" y="1557338"/>
            <a:ext cx="8207375" cy="1587"/>
          </a:xfrm>
          <a:prstGeom prst="line">
            <a:avLst/>
          </a:prstGeom>
          <a:noFill/>
          <a:ln w="25560">
            <a:solidFill>
              <a:srgbClr val="F79646"/>
            </a:solidFill>
            <a:round/>
            <a:headEnd/>
            <a:tailEnd/>
          </a:ln>
          <a:effectLst>
            <a:outerShdw dist="20160" dir="5400000" algn="ctr" rotWithShape="0">
              <a:srgbClr val="000000">
                <a:alpha val="38033"/>
              </a:srgbClr>
            </a:outerShdw>
          </a:effectLst>
          <a:extLst>
            <a:ext uri="{909E8E84-426E-40DD-AFC4-6F175D3DCCD1}">
              <a14:hiddenFill xmlns:a14="http://schemas.microsoft.com/office/drawing/2010/main">
                <a:noFill/>
              </a14:hiddenFill>
            </a:ext>
          </a:extLst>
        </p:spPr>
        <p:txBody>
          <a:bodyPr/>
          <a:lstStyle/>
          <a:p>
            <a:endParaRPr lang="de-DE"/>
          </a:p>
        </p:txBody>
      </p:sp>
      <p:sp>
        <p:nvSpPr>
          <p:cNvPr id="1028" name="Rectangle 3">
            <a:extLst>
              <a:ext uri="{FF2B5EF4-FFF2-40B4-BE49-F238E27FC236}">
                <a16:creationId xmlns:a16="http://schemas.microsoft.com/office/drawing/2014/main" id="{5CA24E7D-1E7A-43DC-AAAC-7C49440E5F76}"/>
              </a:ext>
            </a:extLst>
          </p:cNvPr>
          <p:cNvSpPr>
            <a:spLocks noChangeArrowheads="1"/>
          </p:cNvSpPr>
          <p:nvPr/>
        </p:nvSpPr>
        <p:spPr bwMode="auto">
          <a:xfrm>
            <a:off x="0" y="6061075"/>
            <a:ext cx="2987675" cy="142875"/>
          </a:xfrm>
          <a:prstGeom prst="rect">
            <a:avLst/>
          </a:prstGeom>
          <a:gradFill rotWithShape="0">
            <a:gsLst>
              <a:gs pos="0">
                <a:srgbClr val="FFFFCC"/>
              </a:gs>
              <a:gs pos="100000">
                <a:srgbClr val="008000"/>
              </a:gs>
            </a:gsLst>
            <a:lin ang="10800000" scaled="1"/>
          </a:gradFill>
          <a:ln>
            <a:noFill/>
          </a:ln>
          <a:effectLst/>
          <a:extLst>
            <a:ext uri="{91240B29-F687-4F45-9708-019B960494DF}">
              <a14:hiddenLine xmlns:a14="http://schemas.microsoft.com/office/drawing/2010/main" w="25560">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029" name="Rectangle 4">
            <a:extLst>
              <a:ext uri="{FF2B5EF4-FFF2-40B4-BE49-F238E27FC236}">
                <a16:creationId xmlns:a16="http://schemas.microsoft.com/office/drawing/2014/main" id="{51232C15-EC45-49C0-93C4-39BE15635346}"/>
              </a:ext>
            </a:extLst>
          </p:cNvPr>
          <p:cNvSpPr>
            <a:spLocks noChangeArrowheads="1"/>
          </p:cNvSpPr>
          <p:nvPr/>
        </p:nvSpPr>
        <p:spPr bwMode="auto">
          <a:xfrm>
            <a:off x="3090863" y="6061075"/>
            <a:ext cx="2987675" cy="142875"/>
          </a:xfrm>
          <a:prstGeom prst="rect">
            <a:avLst/>
          </a:prstGeom>
          <a:gradFill rotWithShape="0">
            <a:gsLst>
              <a:gs pos="0">
                <a:srgbClr val="FFFFCC"/>
              </a:gs>
              <a:gs pos="100000">
                <a:srgbClr val="808080"/>
              </a:gs>
            </a:gsLst>
            <a:lin ang="10800000" scaled="1"/>
          </a:gradFill>
          <a:ln>
            <a:noFill/>
          </a:ln>
          <a:effectLst/>
          <a:extLst>
            <a:ext uri="{91240B29-F687-4F45-9708-019B960494DF}">
              <a14:hiddenLine xmlns:a14="http://schemas.microsoft.com/office/drawing/2010/main" w="25560">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030" name="Rectangle 5">
            <a:extLst>
              <a:ext uri="{FF2B5EF4-FFF2-40B4-BE49-F238E27FC236}">
                <a16:creationId xmlns:a16="http://schemas.microsoft.com/office/drawing/2014/main" id="{3CEB5FFC-B2B2-4BD6-898C-DA81B20CACAA}"/>
              </a:ext>
            </a:extLst>
          </p:cNvPr>
          <p:cNvSpPr>
            <a:spLocks noChangeArrowheads="1"/>
          </p:cNvSpPr>
          <p:nvPr/>
        </p:nvSpPr>
        <p:spPr bwMode="auto">
          <a:xfrm>
            <a:off x="6157913" y="6061075"/>
            <a:ext cx="2987675" cy="142875"/>
          </a:xfrm>
          <a:prstGeom prst="rect">
            <a:avLst/>
          </a:prstGeom>
          <a:gradFill rotWithShape="0">
            <a:gsLst>
              <a:gs pos="0">
                <a:srgbClr val="D1C39F"/>
              </a:gs>
              <a:gs pos="100000">
                <a:srgbClr val="FFFFCC"/>
              </a:gs>
            </a:gsLst>
            <a:lin ang="0" scaled="1"/>
          </a:gradFill>
          <a:ln>
            <a:noFill/>
          </a:ln>
          <a:effectLst/>
          <a:extLst>
            <a:ext uri="{91240B29-F687-4F45-9708-019B960494DF}">
              <a14:hiddenLine xmlns:a14="http://schemas.microsoft.com/office/drawing/2010/main" w="25560">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pic>
        <p:nvPicPr>
          <p:cNvPr id="1031" name="Picture 7">
            <a:extLst>
              <a:ext uri="{FF2B5EF4-FFF2-40B4-BE49-F238E27FC236}">
                <a16:creationId xmlns:a16="http://schemas.microsoft.com/office/drawing/2014/main" id="{E80867DE-5451-46EE-9F89-FB1D8330F93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91200" y="333375"/>
            <a:ext cx="3019425" cy="647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32" name="Rectangle 8">
            <a:extLst>
              <a:ext uri="{FF2B5EF4-FFF2-40B4-BE49-F238E27FC236}">
                <a16:creationId xmlns:a16="http://schemas.microsoft.com/office/drawing/2014/main" id="{1B3B8F53-9596-48F1-8DB6-EBD612AF7495}"/>
              </a:ext>
            </a:extLst>
          </p:cNvPr>
          <p:cNvSpPr>
            <a:spLocks noGrp="1" noChangeArrowheads="1"/>
          </p:cNvSpPr>
          <p:nvPr>
            <p:ph type="title"/>
          </p:nvPr>
        </p:nvSpPr>
        <p:spPr bwMode="auto">
          <a:xfrm>
            <a:off x="685800" y="2130425"/>
            <a:ext cx="7770813" cy="146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3465A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de-DE"/>
              <a:t>Titelmasterformat durch Klicken bearbeiten</a:t>
            </a:r>
          </a:p>
        </p:txBody>
      </p:sp>
      <p:sp>
        <p:nvSpPr>
          <p:cNvPr id="2" name="Rectangle 9">
            <a:extLst>
              <a:ext uri="{FF2B5EF4-FFF2-40B4-BE49-F238E27FC236}">
                <a16:creationId xmlns:a16="http://schemas.microsoft.com/office/drawing/2014/main" id="{BD662A2C-6CC7-4781-878F-ECBB0BF7C6CF}"/>
              </a:ext>
            </a:extLst>
          </p:cNvPr>
          <p:cNvSpPr>
            <a:spLocks noGrp="1" noChangeArrowheads="1"/>
          </p:cNvSpPr>
          <p:nvPr>
            <p:ph type="dt"/>
          </p:nvPr>
        </p:nvSpPr>
        <p:spPr bwMode="auto">
          <a:xfrm>
            <a:off x="179388" y="6356350"/>
            <a:ext cx="2960687" cy="363538"/>
          </a:xfrm>
          <a:prstGeom prst="rect">
            <a:avLst/>
          </a:prstGeom>
          <a:noFill/>
          <a:ln>
            <a:noFill/>
          </a:ln>
          <a:effectLst/>
        </p:spPr>
        <p:txBody>
          <a:bodyPr vert="horz" wrap="square" lIns="91440" tIns="45720" rIns="91440" bIns="45720" numCol="1" anchor="ctr" anchorCtr="0" compatLnSpc="1">
            <a:prstTxWarp prst="textNoShape">
              <a:avLst/>
            </a:prstTxWarp>
          </a:bodyPr>
          <a:lstStyle>
            <a:lvl1pPr eaLnBrk="1">
              <a:lnSpc>
                <a:spcPct val="100000"/>
              </a:lnSpc>
              <a:buClr>
                <a:srgbClr val="000000"/>
              </a:buClr>
              <a:buSzPct val="100000"/>
              <a:buFont typeface="Times New Roman" pitchFamily="16" charset="0"/>
              <a:buNone/>
              <a:tabLst>
                <a:tab pos="449263" algn="l"/>
                <a:tab pos="898525" algn="l"/>
                <a:tab pos="1347788" algn="l"/>
                <a:tab pos="1797050" algn="l"/>
                <a:tab pos="2246313" algn="l"/>
                <a:tab pos="2695575" algn="l"/>
              </a:tabLst>
              <a:defRPr sz="1200">
                <a:solidFill>
                  <a:srgbClr val="808080"/>
                </a:solidFill>
                <a:latin typeface="+mn-lt"/>
                <a:ea typeface="DejaVu Sans" charset="0"/>
                <a:cs typeface="DejaVu Sans" charset="0"/>
              </a:defRPr>
            </a:lvl1pPr>
          </a:lstStyle>
          <a:p>
            <a:pPr>
              <a:defRPr/>
            </a:pPr>
            <a:endParaRPr lang="de-DE" altLang="de-DE"/>
          </a:p>
        </p:txBody>
      </p:sp>
      <p:sp>
        <p:nvSpPr>
          <p:cNvPr id="1034" name="Rectangle 10">
            <a:extLst>
              <a:ext uri="{FF2B5EF4-FFF2-40B4-BE49-F238E27FC236}">
                <a16:creationId xmlns:a16="http://schemas.microsoft.com/office/drawing/2014/main" id="{01405968-76CD-4D9E-A5F0-1D7E72A26282}"/>
              </a:ext>
            </a:extLst>
          </p:cNvPr>
          <p:cNvSpPr>
            <a:spLocks noGrp="1" noChangeArrowheads="1"/>
          </p:cNvSpPr>
          <p:nvPr>
            <p:ph type="ftr"/>
          </p:nvPr>
        </p:nvSpPr>
        <p:spPr bwMode="auto">
          <a:xfrm>
            <a:off x="3419475" y="6203950"/>
            <a:ext cx="2663825" cy="652463"/>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ctr" eaLnBrk="1">
              <a:lnSpc>
                <a:spcPct val="100000"/>
              </a:lnSpc>
              <a:buClr>
                <a:srgbClr val="000000"/>
              </a:buClr>
              <a:buSzPct val="100000"/>
              <a:buFont typeface="Times New Roman" pitchFamily="16" charset="0"/>
              <a:buNone/>
              <a:tabLst>
                <a:tab pos="449263" algn="l"/>
                <a:tab pos="898525" algn="l"/>
                <a:tab pos="1347788" algn="l"/>
                <a:tab pos="1797050" algn="l"/>
                <a:tab pos="2246313" algn="l"/>
              </a:tabLst>
              <a:defRPr sz="1200">
                <a:solidFill>
                  <a:srgbClr val="8B8B8B"/>
                </a:solidFill>
                <a:latin typeface="+mn-lt"/>
                <a:ea typeface="DejaVu Sans" charset="0"/>
                <a:cs typeface="DejaVu Sans" charset="0"/>
              </a:defRPr>
            </a:lvl1pPr>
          </a:lstStyle>
          <a:p>
            <a:pPr>
              <a:defRPr/>
            </a:pPr>
            <a:r>
              <a:rPr lang="de-DE" altLang="de-DE"/>
              <a:t>Implementation der Kernlehrpläne GOSt für die Fächer Biologie, Chemie und Physik </a:t>
            </a:r>
          </a:p>
        </p:txBody>
      </p:sp>
      <p:sp>
        <p:nvSpPr>
          <p:cNvPr id="1035" name="Rectangle 11">
            <a:extLst>
              <a:ext uri="{FF2B5EF4-FFF2-40B4-BE49-F238E27FC236}">
                <a16:creationId xmlns:a16="http://schemas.microsoft.com/office/drawing/2014/main" id="{55C5C813-0DA5-40B0-8932-368E31FC200C}"/>
              </a:ext>
            </a:extLst>
          </p:cNvPr>
          <p:cNvSpPr>
            <a:spLocks noGrp="1" noChangeArrowheads="1"/>
          </p:cNvSpPr>
          <p:nvPr>
            <p:ph type="sldNum"/>
          </p:nvPr>
        </p:nvSpPr>
        <p:spPr bwMode="auto">
          <a:xfrm>
            <a:off x="8101013" y="6356350"/>
            <a:ext cx="584200" cy="363538"/>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r" eaLnBrk="1">
              <a:lnSpc>
                <a:spcPct val="100000"/>
              </a:lnSpc>
              <a:buClr>
                <a:srgbClr val="000000"/>
              </a:buClr>
              <a:buSzPct val="100000"/>
              <a:buFont typeface="Times New Roman" panose="02020603050405020304" pitchFamily="18" charset="0"/>
              <a:buNone/>
              <a:tabLst>
                <a:tab pos="449263" algn="l"/>
              </a:tabLst>
              <a:defRPr sz="1200">
                <a:solidFill>
                  <a:srgbClr val="8B8B8B"/>
                </a:solidFill>
                <a:latin typeface="Calibri" panose="020F0502020204030204" pitchFamily="34" charset="0"/>
                <a:ea typeface="+mn-ea"/>
                <a:cs typeface="DejaVu Sans" charset="0"/>
              </a:defRPr>
            </a:lvl1pPr>
          </a:lstStyle>
          <a:p>
            <a:pPr>
              <a:defRPr/>
            </a:pPr>
            <a:fld id="{054927CC-A033-47DB-B8E5-690818C5B1AB}" type="slidenum">
              <a:rPr lang="de-DE" altLang="de-DE"/>
              <a:pPr>
                <a:defRPr/>
              </a:pPr>
              <a:t>‹Nr.›</a:t>
            </a:fld>
            <a:endParaRPr lang="de-DE" altLang="de-DE"/>
          </a:p>
        </p:txBody>
      </p:sp>
      <p:sp>
        <p:nvSpPr>
          <p:cNvPr id="1036" name="Rectangle 12">
            <a:extLst>
              <a:ext uri="{FF2B5EF4-FFF2-40B4-BE49-F238E27FC236}">
                <a16:creationId xmlns:a16="http://schemas.microsoft.com/office/drawing/2014/main" id="{D7293FA7-36CF-4BD9-88BD-51AC0EBE540A}"/>
              </a:ext>
            </a:extLst>
          </p:cNvPr>
          <p:cNvSpPr>
            <a:spLocks noGrp="1" noChangeArrowheads="1"/>
          </p:cNvSpPr>
          <p:nvPr>
            <p:ph type="body" idx="1"/>
          </p:nvPr>
        </p:nvSpPr>
        <p:spPr bwMode="auto">
          <a:xfrm>
            <a:off x="457200" y="1604963"/>
            <a:ext cx="8228013" cy="397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7112" rIns="0" bIns="0" numCol="1" anchor="t" anchorCtr="0" compatLnSpc="1">
            <a:prstTxWarp prst="textNoShape">
              <a:avLst/>
            </a:prstTxWarp>
          </a:bodyPr>
          <a:lstStyle/>
          <a:p>
            <a:pPr lvl="0"/>
            <a:r>
              <a:rPr lang="en-GB" altLang="de-DE"/>
              <a:t>Format des Gliederungstextes durch Klicken bearbeiten</a:t>
            </a:r>
          </a:p>
          <a:p>
            <a:pPr lvl="1"/>
            <a:r>
              <a:rPr lang="en-GB" altLang="de-DE"/>
              <a:t>Zweite Gliederungsebene</a:t>
            </a:r>
          </a:p>
          <a:p>
            <a:pPr lvl="2"/>
            <a:r>
              <a:rPr lang="en-GB" altLang="de-DE"/>
              <a:t>Dritte Gliederungsebene</a:t>
            </a:r>
          </a:p>
          <a:p>
            <a:pPr lvl="3"/>
            <a:r>
              <a:rPr lang="en-GB" altLang="de-DE"/>
              <a:t>Vierte Gliederungsebene</a:t>
            </a:r>
          </a:p>
          <a:p>
            <a:pPr lvl="4"/>
            <a:r>
              <a:rPr lang="en-GB" altLang="de-DE"/>
              <a:t>Fünfte Gliederungsebene</a:t>
            </a:r>
          </a:p>
          <a:p>
            <a:pPr lvl="4"/>
            <a:r>
              <a:rPr lang="en-GB" altLang="de-DE"/>
              <a:t>Sechste Gliederungsebene</a:t>
            </a:r>
          </a:p>
          <a:p>
            <a:pPr lvl="4"/>
            <a:r>
              <a:rPr lang="en-GB" altLang="de-DE"/>
              <a:t>Siebte Gliederungsebene</a:t>
            </a:r>
          </a:p>
        </p:txBody>
      </p:sp>
    </p:spTree>
    <p:extLst>
      <p:ext uri="{BB962C8B-B14F-4D97-AF65-F5344CB8AC3E}">
        <p14:creationId xmlns:p14="http://schemas.microsoft.com/office/powerpoint/2010/main" val="50319604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dt="0"/>
  <p:txStyles>
    <p:titleStyle>
      <a:lvl1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3400">
          <a:solidFill>
            <a:srgbClr val="000000"/>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3400">
          <a:solidFill>
            <a:srgbClr val="000000"/>
          </a:solidFill>
          <a:latin typeface="Arial" charset="0"/>
          <a:ea typeface="Noto Sans CJK SC Regular" charset="0"/>
          <a:cs typeface="Noto Sans CJK SC Regular" charset="0"/>
        </a:defRPr>
      </a:lvl2pPr>
      <a:lvl3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3400">
          <a:solidFill>
            <a:srgbClr val="000000"/>
          </a:solidFill>
          <a:latin typeface="Arial" charset="0"/>
          <a:ea typeface="Noto Sans CJK SC Regular" charset="0"/>
          <a:cs typeface="Noto Sans CJK SC Regular" charset="0"/>
        </a:defRPr>
      </a:lvl3pPr>
      <a:lvl4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3400">
          <a:solidFill>
            <a:srgbClr val="000000"/>
          </a:solidFill>
          <a:latin typeface="Arial" charset="0"/>
          <a:ea typeface="Noto Sans CJK SC Regular" charset="0"/>
          <a:cs typeface="Noto Sans CJK SC Regular" charset="0"/>
        </a:defRPr>
      </a:lvl4pPr>
      <a:lvl5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3400">
          <a:solidFill>
            <a:srgbClr val="000000"/>
          </a:solidFill>
          <a:latin typeface="Arial" charset="0"/>
          <a:ea typeface="Noto Sans CJK SC Regular" charset="0"/>
          <a:cs typeface="Noto Sans CJK SC Regular" charset="0"/>
        </a:defRPr>
      </a:lvl5pPr>
      <a:lvl6pPr marL="2514600" indent="-228600" algn="l" defTabSz="449263" rtl="0" fontAlgn="base" hangingPunct="0">
        <a:lnSpc>
          <a:spcPct val="93000"/>
        </a:lnSpc>
        <a:spcBef>
          <a:spcPct val="0"/>
        </a:spcBef>
        <a:spcAft>
          <a:spcPct val="0"/>
        </a:spcAft>
        <a:buClr>
          <a:srgbClr val="000000"/>
        </a:buClr>
        <a:buSzPct val="100000"/>
        <a:buFont typeface="Times New Roman" pitchFamily="16" charset="0"/>
        <a:defRPr sz="3400">
          <a:solidFill>
            <a:srgbClr val="000000"/>
          </a:solidFill>
          <a:latin typeface="Arial" charset="0"/>
          <a:ea typeface="Noto Sans CJK SC Regular" charset="0"/>
          <a:cs typeface="Noto Sans CJK SC Regular" charset="0"/>
        </a:defRPr>
      </a:lvl6pPr>
      <a:lvl7pPr marL="2971800" indent="-228600" algn="l" defTabSz="449263" rtl="0" fontAlgn="base" hangingPunct="0">
        <a:lnSpc>
          <a:spcPct val="93000"/>
        </a:lnSpc>
        <a:spcBef>
          <a:spcPct val="0"/>
        </a:spcBef>
        <a:spcAft>
          <a:spcPct val="0"/>
        </a:spcAft>
        <a:buClr>
          <a:srgbClr val="000000"/>
        </a:buClr>
        <a:buSzPct val="100000"/>
        <a:buFont typeface="Times New Roman" pitchFamily="16" charset="0"/>
        <a:defRPr sz="3400">
          <a:solidFill>
            <a:srgbClr val="000000"/>
          </a:solidFill>
          <a:latin typeface="Arial" charset="0"/>
          <a:ea typeface="Noto Sans CJK SC Regular" charset="0"/>
          <a:cs typeface="Noto Sans CJK SC Regular" charset="0"/>
        </a:defRPr>
      </a:lvl7pPr>
      <a:lvl8pPr marL="3429000" indent="-228600" algn="l" defTabSz="449263" rtl="0" fontAlgn="base" hangingPunct="0">
        <a:lnSpc>
          <a:spcPct val="93000"/>
        </a:lnSpc>
        <a:spcBef>
          <a:spcPct val="0"/>
        </a:spcBef>
        <a:spcAft>
          <a:spcPct val="0"/>
        </a:spcAft>
        <a:buClr>
          <a:srgbClr val="000000"/>
        </a:buClr>
        <a:buSzPct val="100000"/>
        <a:buFont typeface="Times New Roman" pitchFamily="16" charset="0"/>
        <a:defRPr sz="3400">
          <a:solidFill>
            <a:srgbClr val="000000"/>
          </a:solidFill>
          <a:latin typeface="Arial" charset="0"/>
          <a:ea typeface="Noto Sans CJK SC Regular" charset="0"/>
          <a:cs typeface="Noto Sans CJK SC Regular" charset="0"/>
        </a:defRPr>
      </a:lvl8pPr>
      <a:lvl9pPr marL="3886200" indent="-228600" algn="l" defTabSz="449263" rtl="0" fontAlgn="base" hangingPunct="0">
        <a:lnSpc>
          <a:spcPct val="93000"/>
        </a:lnSpc>
        <a:spcBef>
          <a:spcPct val="0"/>
        </a:spcBef>
        <a:spcAft>
          <a:spcPct val="0"/>
        </a:spcAft>
        <a:buClr>
          <a:srgbClr val="000000"/>
        </a:buClr>
        <a:buSzPct val="100000"/>
        <a:buFont typeface="Times New Roman" pitchFamily="16" charset="0"/>
        <a:defRPr sz="3400">
          <a:solidFill>
            <a:srgbClr val="000000"/>
          </a:solidFill>
          <a:latin typeface="Arial" charset="0"/>
          <a:ea typeface="Noto Sans CJK SC Regular" charset="0"/>
          <a:cs typeface="Noto Sans CJK SC Regular" charset="0"/>
        </a:defRPr>
      </a:lvl9pPr>
    </p:titleStyle>
    <p:bodyStyle>
      <a:lvl1pPr marL="342900" indent="-342900" algn="l" defTabSz="449263" rtl="0" eaLnBrk="0" fontAlgn="base" hangingPunct="0">
        <a:lnSpc>
          <a:spcPct val="98000"/>
        </a:lnSpc>
        <a:spcBef>
          <a:spcPts val="1425"/>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1pPr>
      <a:lvl2pPr marL="742950" indent="-285750" algn="l" defTabSz="449263" rtl="0" eaLnBrk="0" fontAlgn="base" hangingPunct="0">
        <a:lnSpc>
          <a:spcPct val="98000"/>
        </a:lnSpc>
        <a:spcBef>
          <a:spcPts val="1138"/>
        </a:spcBef>
        <a:spcAft>
          <a:spcPct val="0"/>
        </a:spcAft>
        <a:buClr>
          <a:srgbClr val="000000"/>
        </a:buClr>
        <a:buSzPct val="100000"/>
        <a:buFont typeface="Times New Roman" panose="02020603050405020304" pitchFamily="18" charset="0"/>
        <a:defRPr>
          <a:solidFill>
            <a:srgbClr val="000000"/>
          </a:solidFill>
          <a:latin typeface="+mn-lt"/>
          <a:ea typeface="+mn-ea"/>
          <a:cs typeface="+mn-cs"/>
        </a:defRPr>
      </a:lvl2pPr>
      <a:lvl3pPr marL="1143000" indent="-228600" algn="l" defTabSz="449263" rtl="0" eaLnBrk="0" fontAlgn="base" hangingPunct="0">
        <a:lnSpc>
          <a:spcPct val="98000"/>
        </a:lnSpc>
        <a:spcBef>
          <a:spcPts val="850"/>
        </a:spcBef>
        <a:spcAft>
          <a:spcPct val="0"/>
        </a:spcAft>
        <a:buClr>
          <a:srgbClr val="000000"/>
        </a:buClr>
        <a:buSzPct val="100000"/>
        <a:buFont typeface="Times New Roman" panose="02020603050405020304" pitchFamily="18" charset="0"/>
        <a:defRPr sz="1600">
          <a:solidFill>
            <a:srgbClr val="000000"/>
          </a:solidFill>
          <a:latin typeface="+mn-lt"/>
          <a:ea typeface="+mn-ea"/>
          <a:cs typeface="+mn-cs"/>
        </a:defRPr>
      </a:lvl3pPr>
      <a:lvl4pPr marL="1600200" indent="-228600" algn="l" defTabSz="449263" rtl="0" eaLnBrk="0" fontAlgn="base" hangingPunct="0">
        <a:lnSpc>
          <a:spcPct val="98000"/>
        </a:lnSpc>
        <a:spcBef>
          <a:spcPts val="575"/>
        </a:spcBef>
        <a:spcAft>
          <a:spcPct val="0"/>
        </a:spcAft>
        <a:buClr>
          <a:srgbClr val="000000"/>
        </a:buClr>
        <a:buSzPct val="100000"/>
        <a:buFont typeface="Times New Roman" panose="02020603050405020304" pitchFamily="18" charset="0"/>
        <a:defRPr sz="1600">
          <a:solidFill>
            <a:srgbClr val="000000"/>
          </a:solidFill>
          <a:latin typeface="+mn-lt"/>
          <a:ea typeface="+mn-ea"/>
          <a:cs typeface="+mn-cs"/>
        </a:defRPr>
      </a:lvl4pPr>
      <a:lvl5pPr marL="2057400" indent="-228600" algn="l" defTabSz="449263" rtl="0" eaLnBrk="0" fontAlgn="base" hangingPunct="0">
        <a:lnSpc>
          <a:spcPct val="98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49263" rtl="0" fontAlgn="base" hangingPunct="0">
        <a:lnSpc>
          <a:spcPct val="98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fontAlgn="base" hangingPunct="0">
        <a:lnSpc>
          <a:spcPct val="98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fontAlgn="base" hangingPunct="0">
        <a:lnSpc>
          <a:spcPct val="98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fontAlgn="base" hangingPunct="0">
        <a:lnSpc>
          <a:spcPct val="98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elplatzhalter 1">
            <a:extLst>
              <a:ext uri="{FF2B5EF4-FFF2-40B4-BE49-F238E27FC236}">
                <a16:creationId xmlns:a16="http://schemas.microsoft.com/office/drawing/2014/main" id="{0D36CEE3-696C-4D27-803D-593516591CB0}"/>
              </a:ext>
            </a:extLst>
          </p:cNvPr>
          <p:cNvSpPr>
            <a:spLocks noGrp="1" noChangeArrowheads="1"/>
          </p:cNvSpPr>
          <p:nvPr>
            <p:ph type="title"/>
          </p:nvPr>
        </p:nvSpPr>
        <p:spPr bwMode="auto">
          <a:xfrm>
            <a:off x="457200" y="1125538"/>
            <a:ext cx="82296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5" name="Fußzeilenplatzhalter 4">
            <a:extLst>
              <a:ext uri="{FF2B5EF4-FFF2-40B4-BE49-F238E27FC236}">
                <a16:creationId xmlns:a16="http://schemas.microsoft.com/office/drawing/2014/main" id="{02590CBE-1746-49B4-8B8B-09B8B19CE7C6}"/>
              </a:ext>
            </a:extLst>
          </p:cNvPr>
          <p:cNvSpPr>
            <a:spLocks noGrp="1"/>
          </p:cNvSpPr>
          <p:nvPr>
            <p:ph type="ftr" sz="quarter" idx="3"/>
          </p:nvPr>
        </p:nvSpPr>
        <p:spPr>
          <a:xfrm>
            <a:off x="3132138" y="6235700"/>
            <a:ext cx="2952750" cy="515938"/>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de-DE"/>
              <a:t>Dienstbesprechung zum Implementationsauftakt der neuen Kernlehrpläne in den Fächern Biologie, Chemie und Physik der gymnasialen Oberstufe</a:t>
            </a:r>
            <a:endParaRPr lang="de-DE" dirty="0"/>
          </a:p>
        </p:txBody>
      </p:sp>
      <p:sp>
        <p:nvSpPr>
          <p:cNvPr id="6" name="Foliennummernplatzhalter 5">
            <a:extLst>
              <a:ext uri="{FF2B5EF4-FFF2-40B4-BE49-F238E27FC236}">
                <a16:creationId xmlns:a16="http://schemas.microsoft.com/office/drawing/2014/main" id="{755109C9-F8C4-4D42-B25B-079A7F95492D}"/>
              </a:ext>
            </a:extLst>
          </p:cNvPr>
          <p:cNvSpPr>
            <a:spLocks noGrp="1"/>
          </p:cNvSpPr>
          <p:nvPr>
            <p:ph type="sldNum" sz="quarter" idx="4"/>
          </p:nvPr>
        </p:nvSpPr>
        <p:spPr>
          <a:xfrm>
            <a:off x="8101013" y="6356350"/>
            <a:ext cx="5857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92F62CC-3CCC-4D64-9CF2-8DD1E6B86D84}" type="slidenum">
              <a:rPr lang="de-DE"/>
              <a:pPr>
                <a:defRPr/>
              </a:pPr>
              <a:t>‹Nr.›</a:t>
            </a:fld>
            <a:endParaRPr lang="de-DE"/>
          </a:p>
        </p:txBody>
      </p:sp>
      <p:sp>
        <p:nvSpPr>
          <p:cNvPr id="2053" name="Textplatzhalter 2">
            <a:extLst>
              <a:ext uri="{FF2B5EF4-FFF2-40B4-BE49-F238E27FC236}">
                <a16:creationId xmlns:a16="http://schemas.microsoft.com/office/drawing/2014/main" id="{61D917C0-556B-424C-98ED-FB909D488A59}"/>
              </a:ext>
            </a:extLst>
          </p:cNvPr>
          <p:cNvSpPr>
            <a:spLocks noGrp="1" noChangeArrowheads="1"/>
          </p:cNvSpPr>
          <p:nvPr>
            <p:ph type="body" idx="1"/>
          </p:nvPr>
        </p:nvSpPr>
        <p:spPr bwMode="auto">
          <a:xfrm>
            <a:off x="457200" y="1700213"/>
            <a:ext cx="8229600" cy="42497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pic>
        <p:nvPicPr>
          <p:cNvPr id="2054" name="Picture 2" descr="Logo QUA-LiS NRW">
            <a:extLst>
              <a:ext uri="{FF2B5EF4-FFF2-40B4-BE49-F238E27FC236}">
                <a16:creationId xmlns:a16="http://schemas.microsoft.com/office/drawing/2014/main" id="{94D50F25-0C89-42D0-AB79-F1C82B50CC3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4663" y="341313"/>
            <a:ext cx="21526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Gerade Verbindung 12">
            <a:extLst>
              <a:ext uri="{FF2B5EF4-FFF2-40B4-BE49-F238E27FC236}">
                <a16:creationId xmlns:a16="http://schemas.microsoft.com/office/drawing/2014/main" id="{413C1CE7-7DA1-4DEB-B38E-CA78A0388C23}"/>
              </a:ext>
            </a:extLst>
          </p:cNvPr>
          <p:cNvCxnSpPr/>
          <p:nvPr/>
        </p:nvCxnSpPr>
        <p:spPr>
          <a:xfrm>
            <a:off x="468313" y="1557338"/>
            <a:ext cx="8207375" cy="0"/>
          </a:xfrm>
          <a:prstGeom prst="line">
            <a:avLst/>
          </a:prstGeom>
          <a:ln/>
        </p:spPr>
        <p:style>
          <a:lnRef idx="2">
            <a:schemeClr val="accent6"/>
          </a:lnRef>
          <a:fillRef idx="0">
            <a:schemeClr val="accent6"/>
          </a:fillRef>
          <a:effectRef idx="1">
            <a:schemeClr val="accent6"/>
          </a:effectRef>
          <a:fontRef idx="minor">
            <a:schemeClr val="tx1"/>
          </a:fontRef>
        </p:style>
      </p:cxnSp>
      <p:sp>
        <p:nvSpPr>
          <p:cNvPr id="2056" name="CustomShape 6">
            <a:extLst>
              <a:ext uri="{FF2B5EF4-FFF2-40B4-BE49-F238E27FC236}">
                <a16:creationId xmlns:a16="http://schemas.microsoft.com/office/drawing/2014/main" id="{81286E38-D2CC-459A-B2FE-96892809EF11}"/>
              </a:ext>
            </a:extLst>
          </p:cNvPr>
          <p:cNvSpPr>
            <a:spLocks noChangeArrowheads="1"/>
          </p:cNvSpPr>
          <p:nvPr/>
        </p:nvSpPr>
        <p:spPr bwMode="auto">
          <a:xfrm>
            <a:off x="0" y="6061075"/>
            <a:ext cx="2987675" cy="142875"/>
          </a:xfrm>
          <a:prstGeom prst="rect">
            <a:avLst/>
          </a:prstGeom>
          <a:gradFill rotWithShape="0">
            <a:gsLst>
              <a:gs pos="0">
                <a:srgbClr val="008000"/>
              </a:gs>
              <a:gs pos="100000">
                <a:srgbClr val="FFFFCC"/>
              </a:gs>
            </a:gsLst>
            <a:lin ang="0"/>
          </a:gradFill>
          <a:ln>
            <a:noFill/>
          </a:ln>
          <a:extLst>
            <a:ext uri="{91240B29-F687-4F45-9708-019B960494DF}">
              <a14:hiddenLine xmlns:a14="http://schemas.microsoft.com/office/drawing/2010/main" w="25560">
                <a:solidFill>
                  <a:srgbClr val="000000"/>
                </a:solidFill>
                <a:miter lim="800000"/>
                <a:headEnd/>
                <a:tailEnd/>
              </a14:hiddenLine>
            </a:ext>
          </a:extLst>
        </p:spPr>
        <p:txBody>
          <a:bodyPr/>
          <a:lstStyle/>
          <a:p>
            <a:endParaRPr lang="de-DE" altLang="de-DE"/>
          </a:p>
        </p:txBody>
      </p:sp>
      <p:sp>
        <p:nvSpPr>
          <p:cNvPr id="2057" name="CustomShape 8">
            <a:extLst>
              <a:ext uri="{FF2B5EF4-FFF2-40B4-BE49-F238E27FC236}">
                <a16:creationId xmlns:a16="http://schemas.microsoft.com/office/drawing/2014/main" id="{2DDA9566-197F-4728-B85F-6E9060C9E55F}"/>
              </a:ext>
            </a:extLst>
          </p:cNvPr>
          <p:cNvSpPr>
            <a:spLocks noChangeArrowheads="1"/>
          </p:cNvSpPr>
          <p:nvPr/>
        </p:nvSpPr>
        <p:spPr bwMode="auto">
          <a:xfrm>
            <a:off x="3090863" y="6061075"/>
            <a:ext cx="2987675" cy="142875"/>
          </a:xfrm>
          <a:prstGeom prst="rect">
            <a:avLst/>
          </a:prstGeom>
          <a:gradFill rotWithShape="0">
            <a:gsLst>
              <a:gs pos="0">
                <a:srgbClr val="808080"/>
              </a:gs>
              <a:gs pos="100000">
                <a:srgbClr val="FFFFCC"/>
              </a:gs>
            </a:gsLst>
            <a:lin ang="0"/>
          </a:gradFill>
          <a:ln>
            <a:noFill/>
          </a:ln>
          <a:extLst>
            <a:ext uri="{91240B29-F687-4F45-9708-019B960494DF}">
              <a14:hiddenLine xmlns:a14="http://schemas.microsoft.com/office/drawing/2010/main" w="25560">
                <a:solidFill>
                  <a:srgbClr val="000000"/>
                </a:solidFill>
                <a:miter lim="800000"/>
                <a:headEnd/>
                <a:tailEnd/>
              </a14:hiddenLine>
            </a:ext>
          </a:extLst>
        </p:spPr>
        <p:txBody>
          <a:bodyPr/>
          <a:lstStyle/>
          <a:p>
            <a:endParaRPr lang="de-DE" altLang="de-DE"/>
          </a:p>
        </p:txBody>
      </p:sp>
      <p:sp>
        <p:nvSpPr>
          <p:cNvPr id="16" name="Rechteck 15">
            <a:extLst>
              <a:ext uri="{FF2B5EF4-FFF2-40B4-BE49-F238E27FC236}">
                <a16:creationId xmlns:a16="http://schemas.microsoft.com/office/drawing/2014/main" id="{6B3B67CB-4144-4C97-B623-2D02AF8868EE}"/>
              </a:ext>
            </a:extLst>
          </p:cNvPr>
          <p:cNvSpPr/>
          <p:nvPr/>
        </p:nvSpPr>
        <p:spPr>
          <a:xfrm>
            <a:off x="6157913" y="6061075"/>
            <a:ext cx="2987675" cy="142875"/>
          </a:xfrm>
          <a:prstGeom prst="rect">
            <a:avLst/>
          </a:prstGeom>
          <a:gradFill flip="none" rotWithShape="1">
            <a:gsLst>
              <a:gs pos="1000">
                <a:srgbClr val="FFFFCC"/>
              </a:gs>
              <a:gs pos="100000">
                <a:srgbClr val="FF0000"/>
              </a:gs>
              <a:gs pos="100000">
                <a:srgbClr val="D1C39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2059" name="Picture 3" descr="V:\QUA-LIS\Formulare und Muster\AbsenderKennungMSB neu-farbig.jpg">
            <a:extLst>
              <a:ext uri="{FF2B5EF4-FFF2-40B4-BE49-F238E27FC236}">
                <a16:creationId xmlns:a16="http://schemas.microsoft.com/office/drawing/2014/main" id="{4BF7D717-4A9D-426D-935F-01F4CC4084D9}"/>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651500" y="407988"/>
            <a:ext cx="3024188"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031891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dt="0"/>
  <p:txStyles>
    <p:titleStyle>
      <a:lvl1pPr algn="l" rtl="0" eaLnBrk="0" fontAlgn="base" hangingPunct="0">
        <a:spcBef>
          <a:spcPct val="0"/>
        </a:spcBef>
        <a:spcAft>
          <a:spcPct val="0"/>
        </a:spcAft>
        <a:defRPr sz="3400" kern="1200">
          <a:solidFill>
            <a:schemeClr val="tx1"/>
          </a:solidFill>
          <a:latin typeface="+mj-lt"/>
          <a:ea typeface="+mj-ea"/>
          <a:cs typeface="+mj-cs"/>
        </a:defRPr>
      </a:lvl1pPr>
      <a:lvl2pPr algn="l" rtl="0" eaLnBrk="0" fontAlgn="base" hangingPunct="0">
        <a:spcBef>
          <a:spcPct val="0"/>
        </a:spcBef>
        <a:spcAft>
          <a:spcPct val="0"/>
        </a:spcAft>
        <a:defRPr sz="3400">
          <a:solidFill>
            <a:schemeClr val="tx1"/>
          </a:solidFill>
          <a:latin typeface="Calibri" panose="020F0502020204030204" pitchFamily="34" charset="0"/>
        </a:defRPr>
      </a:lvl2pPr>
      <a:lvl3pPr algn="l" rtl="0" eaLnBrk="0" fontAlgn="base" hangingPunct="0">
        <a:spcBef>
          <a:spcPct val="0"/>
        </a:spcBef>
        <a:spcAft>
          <a:spcPct val="0"/>
        </a:spcAft>
        <a:defRPr sz="3400">
          <a:solidFill>
            <a:schemeClr val="tx1"/>
          </a:solidFill>
          <a:latin typeface="Calibri" panose="020F0502020204030204" pitchFamily="34" charset="0"/>
        </a:defRPr>
      </a:lvl3pPr>
      <a:lvl4pPr algn="l" rtl="0" eaLnBrk="0" fontAlgn="base" hangingPunct="0">
        <a:spcBef>
          <a:spcPct val="0"/>
        </a:spcBef>
        <a:spcAft>
          <a:spcPct val="0"/>
        </a:spcAft>
        <a:defRPr sz="3400">
          <a:solidFill>
            <a:schemeClr val="tx1"/>
          </a:solidFill>
          <a:latin typeface="Calibri" panose="020F0502020204030204" pitchFamily="34" charset="0"/>
        </a:defRPr>
      </a:lvl4pPr>
      <a:lvl5pPr algn="l" rtl="0" eaLnBrk="0" fontAlgn="base" hangingPunct="0">
        <a:spcBef>
          <a:spcPct val="0"/>
        </a:spcBef>
        <a:spcAft>
          <a:spcPct val="0"/>
        </a:spcAft>
        <a:defRPr sz="3400">
          <a:solidFill>
            <a:schemeClr val="tx1"/>
          </a:solidFill>
          <a:latin typeface="Calibri" panose="020F0502020204030204" pitchFamily="34" charset="0"/>
        </a:defRPr>
      </a:lvl5pPr>
      <a:lvl6pPr marL="457200" algn="l" rtl="0" fontAlgn="base">
        <a:spcBef>
          <a:spcPct val="0"/>
        </a:spcBef>
        <a:spcAft>
          <a:spcPct val="0"/>
        </a:spcAft>
        <a:defRPr sz="3400">
          <a:solidFill>
            <a:schemeClr val="tx1"/>
          </a:solidFill>
          <a:latin typeface="Calibri" panose="020F0502020204030204" pitchFamily="34" charset="0"/>
        </a:defRPr>
      </a:lvl6pPr>
      <a:lvl7pPr marL="914400" algn="l" rtl="0" fontAlgn="base">
        <a:spcBef>
          <a:spcPct val="0"/>
        </a:spcBef>
        <a:spcAft>
          <a:spcPct val="0"/>
        </a:spcAft>
        <a:defRPr sz="3400">
          <a:solidFill>
            <a:schemeClr val="tx1"/>
          </a:solidFill>
          <a:latin typeface="Calibri" panose="020F0502020204030204" pitchFamily="34" charset="0"/>
        </a:defRPr>
      </a:lvl7pPr>
      <a:lvl8pPr marL="1371600" algn="l" rtl="0" fontAlgn="base">
        <a:spcBef>
          <a:spcPct val="0"/>
        </a:spcBef>
        <a:spcAft>
          <a:spcPct val="0"/>
        </a:spcAft>
        <a:defRPr sz="3400">
          <a:solidFill>
            <a:schemeClr val="tx1"/>
          </a:solidFill>
          <a:latin typeface="Calibri" panose="020F0502020204030204" pitchFamily="34" charset="0"/>
        </a:defRPr>
      </a:lvl8pPr>
      <a:lvl9pPr marL="1828800" algn="l" rtl="0" fontAlgn="base">
        <a:spcBef>
          <a:spcPct val="0"/>
        </a:spcBef>
        <a:spcAft>
          <a:spcPct val="0"/>
        </a:spcAft>
        <a:defRPr sz="3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532E9C3F-2519-4E34-B3CC-A5B4CA1F0C1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4663" y="317500"/>
            <a:ext cx="2152650" cy="6175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7" name="Line 2">
            <a:extLst>
              <a:ext uri="{FF2B5EF4-FFF2-40B4-BE49-F238E27FC236}">
                <a16:creationId xmlns:a16="http://schemas.microsoft.com/office/drawing/2014/main" id="{9C76A615-C124-452B-B1CE-5D24990959FC}"/>
              </a:ext>
            </a:extLst>
          </p:cNvPr>
          <p:cNvSpPr>
            <a:spLocks noChangeShapeType="1"/>
          </p:cNvSpPr>
          <p:nvPr/>
        </p:nvSpPr>
        <p:spPr bwMode="auto">
          <a:xfrm>
            <a:off x="468313" y="1557338"/>
            <a:ext cx="8207375" cy="1587"/>
          </a:xfrm>
          <a:prstGeom prst="line">
            <a:avLst/>
          </a:prstGeom>
          <a:noFill/>
          <a:ln w="25560">
            <a:solidFill>
              <a:srgbClr val="F79646"/>
            </a:solidFill>
            <a:round/>
            <a:headEnd/>
            <a:tailEnd/>
          </a:ln>
          <a:effectLst>
            <a:outerShdw dist="20160" dir="5400000" algn="ctr" rotWithShape="0">
              <a:srgbClr val="000000">
                <a:alpha val="38033"/>
              </a:srgbClr>
            </a:outerShdw>
          </a:effectLst>
          <a:extLst>
            <a:ext uri="{909E8E84-426E-40DD-AFC4-6F175D3DCCD1}">
              <a14:hiddenFill xmlns:a14="http://schemas.microsoft.com/office/drawing/2010/main">
                <a:noFill/>
              </a14:hiddenFill>
            </a:ext>
          </a:extLst>
        </p:spPr>
        <p:txBody>
          <a:bodyPr/>
          <a:lstStyle/>
          <a:p>
            <a:endParaRPr lang="de-DE"/>
          </a:p>
        </p:txBody>
      </p:sp>
      <p:sp>
        <p:nvSpPr>
          <p:cNvPr id="1028" name="Rectangle 3">
            <a:extLst>
              <a:ext uri="{FF2B5EF4-FFF2-40B4-BE49-F238E27FC236}">
                <a16:creationId xmlns:a16="http://schemas.microsoft.com/office/drawing/2014/main" id="{E3A7E79C-EC5B-4E52-BB66-92CF0C3024FD}"/>
              </a:ext>
            </a:extLst>
          </p:cNvPr>
          <p:cNvSpPr>
            <a:spLocks noChangeArrowheads="1"/>
          </p:cNvSpPr>
          <p:nvPr/>
        </p:nvSpPr>
        <p:spPr bwMode="auto">
          <a:xfrm>
            <a:off x="0" y="6061075"/>
            <a:ext cx="2987675" cy="142875"/>
          </a:xfrm>
          <a:prstGeom prst="rect">
            <a:avLst/>
          </a:prstGeom>
          <a:gradFill rotWithShape="0">
            <a:gsLst>
              <a:gs pos="0">
                <a:srgbClr val="FFFFCC"/>
              </a:gs>
              <a:gs pos="100000">
                <a:srgbClr val="008000"/>
              </a:gs>
            </a:gsLst>
            <a:lin ang="10800000" scaled="1"/>
          </a:gradFill>
          <a:ln>
            <a:noFill/>
          </a:ln>
          <a:effectLst/>
          <a:extLst>
            <a:ext uri="{91240B29-F687-4F45-9708-019B960494DF}">
              <a14:hiddenLine xmlns:a14="http://schemas.microsoft.com/office/drawing/2010/main" w="25560">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029" name="Rectangle 4">
            <a:extLst>
              <a:ext uri="{FF2B5EF4-FFF2-40B4-BE49-F238E27FC236}">
                <a16:creationId xmlns:a16="http://schemas.microsoft.com/office/drawing/2014/main" id="{C059277A-6224-4660-A0DF-AE18C87AF358}"/>
              </a:ext>
            </a:extLst>
          </p:cNvPr>
          <p:cNvSpPr>
            <a:spLocks noChangeArrowheads="1"/>
          </p:cNvSpPr>
          <p:nvPr/>
        </p:nvSpPr>
        <p:spPr bwMode="auto">
          <a:xfrm>
            <a:off x="3090863" y="6061075"/>
            <a:ext cx="2987675" cy="142875"/>
          </a:xfrm>
          <a:prstGeom prst="rect">
            <a:avLst/>
          </a:prstGeom>
          <a:gradFill rotWithShape="0">
            <a:gsLst>
              <a:gs pos="0">
                <a:srgbClr val="FFFFCC"/>
              </a:gs>
              <a:gs pos="100000">
                <a:srgbClr val="808080"/>
              </a:gs>
            </a:gsLst>
            <a:lin ang="10800000" scaled="1"/>
          </a:gradFill>
          <a:ln>
            <a:noFill/>
          </a:ln>
          <a:effectLst/>
          <a:extLst>
            <a:ext uri="{91240B29-F687-4F45-9708-019B960494DF}">
              <a14:hiddenLine xmlns:a14="http://schemas.microsoft.com/office/drawing/2010/main" w="25560">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030" name="Rectangle 5">
            <a:extLst>
              <a:ext uri="{FF2B5EF4-FFF2-40B4-BE49-F238E27FC236}">
                <a16:creationId xmlns:a16="http://schemas.microsoft.com/office/drawing/2014/main" id="{4CCF8F71-9CC3-496D-ABDA-E9BEA574C84E}"/>
              </a:ext>
            </a:extLst>
          </p:cNvPr>
          <p:cNvSpPr>
            <a:spLocks noChangeArrowheads="1"/>
          </p:cNvSpPr>
          <p:nvPr/>
        </p:nvSpPr>
        <p:spPr bwMode="auto">
          <a:xfrm>
            <a:off x="6157913" y="6061075"/>
            <a:ext cx="2987675" cy="142875"/>
          </a:xfrm>
          <a:prstGeom prst="rect">
            <a:avLst/>
          </a:prstGeom>
          <a:gradFill rotWithShape="0">
            <a:gsLst>
              <a:gs pos="0">
                <a:srgbClr val="D1C39F"/>
              </a:gs>
              <a:gs pos="100000">
                <a:srgbClr val="FFFFCC"/>
              </a:gs>
            </a:gsLst>
            <a:lin ang="0" scaled="1"/>
          </a:gradFill>
          <a:ln>
            <a:noFill/>
          </a:ln>
          <a:effectLst/>
          <a:extLst>
            <a:ext uri="{91240B29-F687-4F45-9708-019B960494DF}">
              <a14:hiddenLine xmlns:a14="http://schemas.microsoft.com/office/drawing/2010/main" w="25560">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pic>
        <p:nvPicPr>
          <p:cNvPr id="1031" name="Picture 7">
            <a:extLst>
              <a:ext uri="{FF2B5EF4-FFF2-40B4-BE49-F238E27FC236}">
                <a16:creationId xmlns:a16="http://schemas.microsoft.com/office/drawing/2014/main" id="{37DDB804-B437-4839-8724-5BA93A404F7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91200" y="333375"/>
            <a:ext cx="3019425" cy="647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32" name="Rectangle 8">
            <a:extLst>
              <a:ext uri="{FF2B5EF4-FFF2-40B4-BE49-F238E27FC236}">
                <a16:creationId xmlns:a16="http://schemas.microsoft.com/office/drawing/2014/main" id="{83067828-B8B2-4003-A6F1-F4CBFE406836}"/>
              </a:ext>
            </a:extLst>
          </p:cNvPr>
          <p:cNvSpPr>
            <a:spLocks noGrp="1" noChangeArrowheads="1"/>
          </p:cNvSpPr>
          <p:nvPr>
            <p:ph type="title"/>
          </p:nvPr>
        </p:nvSpPr>
        <p:spPr bwMode="auto">
          <a:xfrm>
            <a:off x="685800" y="2130425"/>
            <a:ext cx="7770813" cy="146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3465A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de-DE"/>
              <a:t>Titelmasterformat durch Klicken bearbeiten</a:t>
            </a:r>
          </a:p>
        </p:txBody>
      </p:sp>
      <p:sp>
        <p:nvSpPr>
          <p:cNvPr id="2" name="Rectangle 9">
            <a:extLst>
              <a:ext uri="{FF2B5EF4-FFF2-40B4-BE49-F238E27FC236}">
                <a16:creationId xmlns:a16="http://schemas.microsoft.com/office/drawing/2014/main" id="{158A3F68-2340-442C-98AD-CC852C857BEF}"/>
              </a:ext>
            </a:extLst>
          </p:cNvPr>
          <p:cNvSpPr>
            <a:spLocks noGrp="1" noChangeArrowheads="1"/>
          </p:cNvSpPr>
          <p:nvPr>
            <p:ph type="dt"/>
          </p:nvPr>
        </p:nvSpPr>
        <p:spPr bwMode="auto">
          <a:xfrm>
            <a:off x="179388" y="6356350"/>
            <a:ext cx="2960687" cy="363538"/>
          </a:xfrm>
          <a:prstGeom prst="rect">
            <a:avLst/>
          </a:prstGeom>
          <a:noFill/>
          <a:ln>
            <a:noFill/>
          </a:ln>
          <a:effectLst/>
        </p:spPr>
        <p:txBody>
          <a:bodyPr vert="horz" wrap="square" lIns="91440" tIns="45720" rIns="91440" bIns="45720" numCol="1" anchor="ctr" anchorCtr="0" compatLnSpc="1">
            <a:prstTxWarp prst="textNoShape">
              <a:avLst/>
            </a:prstTxWarp>
          </a:bodyPr>
          <a:lstStyle>
            <a:lvl1pPr eaLnBrk="1">
              <a:lnSpc>
                <a:spcPct val="100000"/>
              </a:lnSpc>
              <a:buClr>
                <a:srgbClr val="000000"/>
              </a:buClr>
              <a:buSzPct val="100000"/>
              <a:buFont typeface="Times New Roman" pitchFamily="16" charset="0"/>
              <a:buNone/>
              <a:tabLst>
                <a:tab pos="449263" algn="l"/>
                <a:tab pos="898525" algn="l"/>
                <a:tab pos="1347788" algn="l"/>
                <a:tab pos="1797050" algn="l"/>
                <a:tab pos="2246313" algn="l"/>
                <a:tab pos="2695575" algn="l"/>
              </a:tabLst>
              <a:defRPr sz="1200">
                <a:solidFill>
                  <a:srgbClr val="808080"/>
                </a:solidFill>
                <a:latin typeface="+mn-lt"/>
                <a:ea typeface="DejaVu Sans" charset="0"/>
                <a:cs typeface="DejaVu Sans" charset="0"/>
              </a:defRPr>
            </a:lvl1pPr>
          </a:lstStyle>
          <a:p>
            <a:pPr>
              <a:defRPr/>
            </a:pPr>
            <a:endParaRPr lang="de-DE" altLang="de-DE"/>
          </a:p>
        </p:txBody>
      </p:sp>
      <p:sp>
        <p:nvSpPr>
          <p:cNvPr id="1034" name="Rectangle 10">
            <a:extLst>
              <a:ext uri="{FF2B5EF4-FFF2-40B4-BE49-F238E27FC236}">
                <a16:creationId xmlns:a16="http://schemas.microsoft.com/office/drawing/2014/main" id="{77109744-2E5C-42A6-801F-F185E7E25F2C}"/>
              </a:ext>
            </a:extLst>
          </p:cNvPr>
          <p:cNvSpPr>
            <a:spLocks noGrp="1" noChangeArrowheads="1"/>
          </p:cNvSpPr>
          <p:nvPr>
            <p:ph type="ftr"/>
          </p:nvPr>
        </p:nvSpPr>
        <p:spPr bwMode="auto">
          <a:xfrm>
            <a:off x="3419475" y="6203950"/>
            <a:ext cx="2663825" cy="652463"/>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ctr" eaLnBrk="1">
              <a:lnSpc>
                <a:spcPct val="100000"/>
              </a:lnSpc>
              <a:buClr>
                <a:srgbClr val="000000"/>
              </a:buClr>
              <a:buSzPct val="100000"/>
              <a:buFont typeface="Times New Roman" pitchFamily="16" charset="0"/>
              <a:buNone/>
              <a:tabLst>
                <a:tab pos="449263" algn="l"/>
                <a:tab pos="898525" algn="l"/>
                <a:tab pos="1347788" algn="l"/>
                <a:tab pos="1797050" algn="l"/>
                <a:tab pos="2246313" algn="l"/>
              </a:tabLst>
              <a:defRPr sz="1200">
                <a:solidFill>
                  <a:srgbClr val="8B8B8B"/>
                </a:solidFill>
                <a:latin typeface="+mn-lt"/>
                <a:ea typeface="DejaVu Sans" charset="0"/>
                <a:cs typeface="DejaVu Sans" charset="0"/>
              </a:defRPr>
            </a:lvl1pPr>
          </a:lstStyle>
          <a:p>
            <a:pPr>
              <a:defRPr/>
            </a:pPr>
            <a:r>
              <a:rPr lang="de-DE" altLang="de-DE"/>
              <a:t>Dienstbesprechung zum Implementationsauftakt der neuen Kernlehrpläne in den Fächern Biologie, Chemie und Physik der gymnasialen Oberstufe</a:t>
            </a:r>
          </a:p>
        </p:txBody>
      </p:sp>
      <p:sp>
        <p:nvSpPr>
          <p:cNvPr id="1035" name="Rectangle 11">
            <a:extLst>
              <a:ext uri="{FF2B5EF4-FFF2-40B4-BE49-F238E27FC236}">
                <a16:creationId xmlns:a16="http://schemas.microsoft.com/office/drawing/2014/main" id="{12FA71CC-7711-44FD-B8D6-6C1E5E867341}"/>
              </a:ext>
            </a:extLst>
          </p:cNvPr>
          <p:cNvSpPr>
            <a:spLocks noGrp="1" noChangeArrowheads="1"/>
          </p:cNvSpPr>
          <p:nvPr>
            <p:ph type="sldNum"/>
          </p:nvPr>
        </p:nvSpPr>
        <p:spPr bwMode="auto">
          <a:xfrm>
            <a:off x="8101013" y="6356350"/>
            <a:ext cx="584200" cy="363538"/>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r" eaLnBrk="1">
              <a:lnSpc>
                <a:spcPct val="100000"/>
              </a:lnSpc>
              <a:buClr>
                <a:srgbClr val="000000"/>
              </a:buClr>
              <a:buSzPct val="100000"/>
              <a:buFont typeface="Times New Roman" panose="02020603050405020304" pitchFamily="18" charset="0"/>
              <a:buNone/>
              <a:tabLst>
                <a:tab pos="449263" algn="l"/>
              </a:tabLst>
              <a:defRPr sz="1200">
                <a:solidFill>
                  <a:srgbClr val="8B8B8B"/>
                </a:solidFill>
                <a:latin typeface="Calibri" panose="020F0502020204030204" pitchFamily="34" charset="0"/>
                <a:ea typeface="+mn-ea"/>
                <a:cs typeface="DejaVu Sans" charset="0"/>
              </a:defRPr>
            </a:lvl1pPr>
          </a:lstStyle>
          <a:p>
            <a:pPr>
              <a:defRPr/>
            </a:pPr>
            <a:fld id="{3E1954DE-8253-4A2A-A6EE-9228CF96F84B}" type="slidenum">
              <a:rPr lang="de-DE" altLang="de-DE"/>
              <a:pPr>
                <a:defRPr/>
              </a:pPr>
              <a:t>‹Nr.›</a:t>
            </a:fld>
            <a:endParaRPr lang="de-DE" altLang="de-DE"/>
          </a:p>
        </p:txBody>
      </p:sp>
      <p:sp>
        <p:nvSpPr>
          <p:cNvPr id="1036" name="Rectangle 12">
            <a:extLst>
              <a:ext uri="{FF2B5EF4-FFF2-40B4-BE49-F238E27FC236}">
                <a16:creationId xmlns:a16="http://schemas.microsoft.com/office/drawing/2014/main" id="{67828F7D-26B2-4545-AA89-3A0DBB149CEC}"/>
              </a:ext>
            </a:extLst>
          </p:cNvPr>
          <p:cNvSpPr>
            <a:spLocks noGrp="1" noChangeArrowheads="1"/>
          </p:cNvSpPr>
          <p:nvPr>
            <p:ph type="body" idx="1"/>
          </p:nvPr>
        </p:nvSpPr>
        <p:spPr bwMode="auto">
          <a:xfrm>
            <a:off x="457200" y="1604963"/>
            <a:ext cx="8228013" cy="397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7112" rIns="0" bIns="0" numCol="1" anchor="t" anchorCtr="0" compatLnSpc="1">
            <a:prstTxWarp prst="textNoShape">
              <a:avLst/>
            </a:prstTxWarp>
          </a:bodyPr>
          <a:lstStyle/>
          <a:p>
            <a:pPr lvl="0"/>
            <a:r>
              <a:rPr lang="en-GB" altLang="de-DE"/>
              <a:t>Format des Gliederungstextes durch Klicken bearbeiten</a:t>
            </a:r>
          </a:p>
          <a:p>
            <a:pPr lvl="1"/>
            <a:r>
              <a:rPr lang="en-GB" altLang="de-DE"/>
              <a:t>Zweite Gliederungsebene</a:t>
            </a:r>
          </a:p>
          <a:p>
            <a:pPr lvl="2"/>
            <a:r>
              <a:rPr lang="en-GB" altLang="de-DE"/>
              <a:t>Dritte Gliederungsebene</a:t>
            </a:r>
          </a:p>
          <a:p>
            <a:pPr lvl="3"/>
            <a:r>
              <a:rPr lang="en-GB" altLang="de-DE"/>
              <a:t>Vierte Gliederungsebene</a:t>
            </a:r>
          </a:p>
          <a:p>
            <a:pPr lvl="4"/>
            <a:r>
              <a:rPr lang="en-GB" altLang="de-DE"/>
              <a:t>Fünfte Gliederungsebene</a:t>
            </a:r>
          </a:p>
          <a:p>
            <a:pPr lvl="4"/>
            <a:r>
              <a:rPr lang="en-GB" altLang="de-DE"/>
              <a:t>Sechste Gliederungsebene</a:t>
            </a:r>
          </a:p>
          <a:p>
            <a:pPr lvl="4"/>
            <a:r>
              <a:rPr lang="en-GB" altLang="de-DE"/>
              <a:t>Siebte Gliederungsebene</a:t>
            </a:r>
          </a:p>
        </p:txBody>
      </p:sp>
    </p:spTree>
    <p:extLst>
      <p:ext uri="{BB962C8B-B14F-4D97-AF65-F5344CB8AC3E}">
        <p14:creationId xmlns:p14="http://schemas.microsoft.com/office/powerpoint/2010/main" val="195078286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hf hdr="0" dt="0"/>
  <p:txStyles>
    <p:titleStyle>
      <a:lvl1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3400">
          <a:solidFill>
            <a:srgbClr val="000000"/>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3400">
          <a:solidFill>
            <a:srgbClr val="000000"/>
          </a:solidFill>
          <a:latin typeface="Arial" charset="0"/>
          <a:ea typeface="Noto Sans CJK SC Regular" charset="0"/>
          <a:cs typeface="Noto Sans CJK SC Regular" charset="0"/>
        </a:defRPr>
      </a:lvl2pPr>
      <a:lvl3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3400">
          <a:solidFill>
            <a:srgbClr val="000000"/>
          </a:solidFill>
          <a:latin typeface="Arial" charset="0"/>
          <a:ea typeface="Noto Sans CJK SC Regular" charset="0"/>
          <a:cs typeface="Noto Sans CJK SC Regular" charset="0"/>
        </a:defRPr>
      </a:lvl3pPr>
      <a:lvl4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3400">
          <a:solidFill>
            <a:srgbClr val="000000"/>
          </a:solidFill>
          <a:latin typeface="Arial" charset="0"/>
          <a:ea typeface="Noto Sans CJK SC Regular" charset="0"/>
          <a:cs typeface="Noto Sans CJK SC Regular" charset="0"/>
        </a:defRPr>
      </a:lvl4pPr>
      <a:lvl5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3400">
          <a:solidFill>
            <a:srgbClr val="000000"/>
          </a:solidFill>
          <a:latin typeface="Arial" charset="0"/>
          <a:ea typeface="Noto Sans CJK SC Regular" charset="0"/>
          <a:cs typeface="Noto Sans CJK SC Regular" charset="0"/>
        </a:defRPr>
      </a:lvl5pPr>
      <a:lvl6pPr marL="2514600" indent="-228600" algn="l" defTabSz="449263" rtl="0" fontAlgn="base" hangingPunct="0">
        <a:lnSpc>
          <a:spcPct val="93000"/>
        </a:lnSpc>
        <a:spcBef>
          <a:spcPct val="0"/>
        </a:spcBef>
        <a:spcAft>
          <a:spcPct val="0"/>
        </a:spcAft>
        <a:buClr>
          <a:srgbClr val="000000"/>
        </a:buClr>
        <a:buSzPct val="100000"/>
        <a:buFont typeface="Times New Roman" pitchFamily="16" charset="0"/>
        <a:defRPr sz="3400">
          <a:solidFill>
            <a:srgbClr val="000000"/>
          </a:solidFill>
          <a:latin typeface="Arial" charset="0"/>
          <a:ea typeface="Noto Sans CJK SC Regular" charset="0"/>
          <a:cs typeface="Noto Sans CJK SC Regular" charset="0"/>
        </a:defRPr>
      </a:lvl6pPr>
      <a:lvl7pPr marL="2971800" indent="-228600" algn="l" defTabSz="449263" rtl="0" fontAlgn="base" hangingPunct="0">
        <a:lnSpc>
          <a:spcPct val="93000"/>
        </a:lnSpc>
        <a:spcBef>
          <a:spcPct val="0"/>
        </a:spcBef>
        <a:spcAft>
          <a:spcPct val="0"/>
        </a:spcAft>
        <a:buClr>
          <a:srgbClr val="000000"/>
        </a:buClr>
        <a:buSzPct val="100000"/>
        <a:buFont typeface="Times New Roman" pitchFamily="16" charset="0"/>
        <a:defRPr sz="3400">
          <a:solidFill>
            <a:srgbClr val="000000"/>
          </a:solidFill>
          <a:latin typeface="Arial" charset="0"/>
          <a:ea typeface="Noto Sans CJK SC Regular" charset="0"/>
          <a:cs typeface="Noto Sans CJK SC Regular" charset="0"/>
        </a:defRPr>
      </a:lvl7pPr>
      <a:lvl8pPr marL="3429000" indent="-228600" algn="l" defTabSz="449263" rtl="0" fontAlgn="base" hangingPunct="0">
        <a:lnSpc>
          <a:spcPct val="93000"/>
        </a:lnSpc>
        <a:spcBef>
          <a:spcPct val="0"/>
        </a:spcBef>
        <a:spcAft>
          <a:spcPct val="0"/>
        </a:spcAft>
        <a:buClr>
          <a:srgbClr val="000000"/>
        </a:buClr>
        <a:buSzPct val="100000"/>
        <a:buFont typeface="Times New Roman" pitchFamily="16" charset="0"/>
        <a:defRPr sz="3400">
          <a:solidFill>
            <a:srgbClr val="000000"/>
          </a:solidFill>
          <a:latin typeface="Arial" charset="0"/>
          <a:ea typeface="Noto Sans CJK SC Regular" charset="0"/>
          <a:cs typeface="Noto Sans CJK SC Regular" charset="0"/>
        </a:defRPr>
      </a:lvl8pPr>
      <a:lvl9pPr marL="3886200" indent="-228600" algn="l" defTabSz="449263" rtl="0" fontAlgn="base" hangingPunct="0">
        <a:lnSpc>
          <a:spcPct val="93000"/>
        </a:lnSpc>
        <a:spcBef>
          <a:spcPct val="0"/>
        </a:spcBef>
        <a:spcAft>
          <a:spcPct val="0"/>
        </a:spcAft>
        <a:buClr>
          <a:srgbClr val="000000"/>
        </a:buClr>
        <a:buSzPct val="100000"/>
        <a:buFont typeface="Times New Roman" pitchFamily="16" charset="0"/>
        <a:defRPr sz="3400">
          <a:solidFill>
            <a:srgbClr val="000000"/>
          </a:solidFill>
          <a:latin typeface="Arial" charset="0"/>
          <a:ea typeface="Noto Sans CJK SC Regular" charset="0"/>
          <a:cs typeface="Noto Sans CJK SC Regular" charset="0"/>
        </a:defRPr>
      </a:lvl9pPr>
    </p:titleStyle>
    <p:bodyStyle>
      <a:lvl1pPr marL="342900" indent="-342900" algn="l" defTabSz="449263" rtl="0" eaLnBrk="0" fontAlgn="base" hangingPunct="0">
        <a:lnSpc>
          <a:spcPct val="98000"/>
        </a:lnSpc>
        <a:spcBef>
          <a:spcPts val="1425"/>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1pPr>
      <a:lvl2pPr marL="742950" indent="-285750" algn="l" defTabSz="449263" rtl="0" eaLnBrk="0" fontAlgn="base" hangingPunct="0">
        <a:lnSpc>
          <a:spcPct val="98000"/>
        </a:lnSpc>
        <a:spcBef>
          <a:spcPts val="1138"/>
        </a:spcBef>
        <a:spcAft>
          <a:spcPct val="0"/>
        </a:spcAft>
        <a:buClr>
          <a:srgbClr val="000000"/>
        </a:buClr>
        <a:buSzPct val="100000"/>
        <a:buFont typeface="Times New Roman" panose="02020603050405020304" pitchFamily="18" charset="0"/>
        <a:defRPr>
          <a:solidFill>
            <a:srgbClr val="000000"/>
          </a:solidFill>
          <a:latin typeface="+mn-lt"/>
          <a:ea typeface="+mn-ea"/>
          <a:cs typeface="+mn-cs"/>
        </a:defRPr>
      </a:lvl2pPr>
      <a:lvl3pPr marL="1143000" indent="-228600" algn="l" defTabSz="449263" rtl="0" eaLnBrk="0" fontAlgn="base" hangingPunct="0">
        <a:lnSpc>
          <a:spcPct val="98000"/>
        </a:lnSpc>
        <a:spcBef>
          <a:spcPts val="850"/>
        </a:spcBef>
        <a:spcAft>
          <a:spcPct val="0"/>
        </a:spcAft>
        <a:buClr>
          <a:srgbClr val="000000"/>
        </a:buClr>
        <a:buSzPct val="100000"/>
        <a:buFont typeface="Times New Roman" panose="02020603050405020304" pitchFamily="18" charset="0"/>
        <a:defRPr sz="1600">
          <a:solidFill>
            <a:srgbClr val="000000"/>
          </a:solidFill>
          <a:latin typeface="+mn-lt"/>
          <a:ea typeface="+mn-ea"/>
          <a:cs typeface="+mn-cs"/>
        </a:defRPr>
      </a:lvl3pPr>
      <a:lvl4pPr marL="1600200" indent="-228600" algn="l" defTabSz="449263" rtl="0" eaLnBrk="0" fontAlgn="base" hangingPunct="0">
        <a:lnSpc>
          <a:spcPct val="98000"/>
        </a:lnSpc>
        <a:spcBef>
          <a:spcPts val="575"/>
        </a:spcBef>
        <a:spcAft>
          <a:spcPct val="0"/>
        </a:spcAft>
        <a:buClr>
          <a:srgbClr val="000000"/>
        </a:buClr>
        <a:buSzPct val="100000"/>
        <a:buFont typeface="Times New Roman" panose="02020603050405020304" pitchFamily="18" charset="0"/>
        <a:defRPr sz="1600">
          <a:solidFill>
            <a:srgbClr val="000000"/>
          </a:solidFill>
          <a:latin typeface="+mn-lt"/>
          <a:ea typeface="+mn-ea"/>
          <a:cs typeface="+mn-cs"/>
        </a:defRPr>
      </a:lvl4pPr>
      <a:lvl5pPr marL="2057400" indent="-228600" algn="l" defTabSz="449263" rtl="0" eaLnBrk="0" fontAlgn="base" hangingPunct="0">
        <a:lnSpc>
          <a:spcPct val="98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49263" rtl="0" fontAlgn="base" hangingPunct="0">
        <a:lnSpc>
          <a:spcPct val="98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fontAlgn="base" hangingPunct="0">
        <a:lnSpc>
          <a:spcPct val="98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fontAlgn="base" hangingPunct="0">
        <a:lnSpc>
          <a:spcPct val="98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fontAlgn="base" hangingPunct="0">
        <a:lnSpc>
          <a:spcPct val="98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7.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hyperlink" Target="https://www.spiegel.de/wissenschaft/mensch/scheibenwelt-was-wir-von-flacherdlern-lernen-koennen-a-1162461.html" TargetMode="External"/><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hyperlink" Target="https://youtu.be/QuSPOud3s5s" TargetMode="External"/><Relationship Id="rId4" Type="http://schemas.openxmlformats.org/officeDocument/2006/relationships/hyperlink" Target="https://www.friedrich-verlag.de/shop/was-ist-physik-513103"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hyperlink" Target="https://www.youtube.com/watch?v=knyRp0X0L5k" TargetMode="External"/><Relationship Id="rId2" Type="http://schemas.openxmlformats.org/officeDocument/2006/relationships/hyperlink" Target="https://tetfolio.fu-berlin.de/web/1420432" TargetMode="External"/><Relationship Id="rId1" Type="http://schemas.openxmlformats.org/officeDocument/2006/relationships/slideLayout" Target="../slideLayouts/slideLayout3.xml"/><Relationship Id="rId4" Type="http://schemas.openxmlformats.org/officeDocument/2006/relationships/hyperlink" Target="https://www.leifiphysik.de/mechanik/mechanische-wellen/versuche/seilwelle-simulation-von-phet" TargetMode="Externa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a:extLst>
              <a:ext uri="{FF2B5EF4-FFF2-40B4-BE49-F238E27FC236}">
                <a16:creationId xmlns:a16="http://schemas.microsoft.com/office/drawing/2014/main" id="{FD9F9EBC-2A7A-44D2-B754-0FC3FF10950B}"/>
              </a:ext>
            </a:extLst>
          </p:cNvPr>
          <p:cNvSpPr>
            <a:spLocks noGrp="1" noChangeArrowheads="1"/>
          </p:cNvSpPr>
          <p:nvPr>
            <p:ph type="ctrTitle"/>
          </p:nvPr>
        </p:nvSpPr>
        <p:spPr>
          <a:xfrm>
            <a:off x="395536" y="2852936"/>
            <a:ext cx="8136904" cy="576064"/>
          </a:xfrm>
        </p:spPr>
        <p:txBody>
          <a:bodyPr/>
          <a:lstStyle/>
          <a:p>
            <a:pPr algn="ctr" eaLnBrk="1" hangingPunct="1">
              <a:spcBef>
                <a:spcPts val="1200"/>
              </a:spcBef>
            </a:pPr>
            <a:r>
              <a:rPr lang="de-DE" altLang="de-DE" dirty="0"/>
              <a:t/>
            </a:r>
            <a:br>
              <a:rPr lang="de-DE" altLang="de-DE" dirty="0"/>
            </a:br>
            <a:r>
              <a:rPr lang="de-DE" altLang="de-DE" dirty="0"/>
              <a:t/>
            </a:r>
            <a:br>
              <a:rPr lang="de-DE" altLang="de-DE" dirty="0"/>
            </a:br>
            <a:r>
              <a:rPr lang="de-DE" altLang="de-DE" dirty="0"/>
              <a:t/>
            </a:r>
            <a:br>
              <a:rPr lang="de-DE" altLang="de-DE" dirty="0"/>
            </a:br>
            <a:r>
              <a:rPr lang="de-DE" altLang="de-DE" dirty="0"/>
              <a:t/>
            </a:r>
            <a:br>
              <a:rPr lang="de-DE" altLang="de-DE" dirty="0"/>
            </a:br>
            <a:r>
              <a:rPr lang="de-DE" altLang="de-DE" dirty="0"/>
              <a:t/>
            </a:r>
            <a:br>
              <a:rPr lang="de-DE" altLang="de-DE" dirty="0"/>
            </a:br>
            <a:r>
              <a:rPr lang="de-DE" altLang="de-DE" dirty="0"/>
              <a:t/>
            </a:r>
            <a:br>
              <a:rPr lang="de-DE" altLang="de-DE" dirty="0"/>
            </a:br>
            <a:r>
              <a:rPr lang="de-DE" altLang="de-DE" sz="2400" dirty="0"/>
              <a:t>Neue Kernlehrpläne in der</a:t>
            </a:r>
            <a:br>
              <a:rPr lang="de-DE" altLang="de-DE" sz="2400" dirty="0"/>
            </a:br>
            <a:r>
              <a:rPr lang="de-DE" altLang="de-DE" sz="2400" dirty="0"/>
              <a:t>gymnasialen Oberstufe </a:t>
            </a:r>
            <a:br>
              <a:rPr lang="de-DE" altLang="de-DE" sz="2400" dirty="0"/>
            </a:br>
            <a:r>
              <a:rPr lang="de-DE" altLang="de-DE" sz="2400" dirty="0"/>
              <a:t>für die Fächer Biologie, Chemie und Physik</a:t>
            </a:r>
            <a:br>
              <a:rPr lang="de-DE" altLang="de-DE" sz="2400" dirty="0"/>
            </a:br>
            <a:r>
              <a:rPr lang="de-DE" altLang="de-DE" sz="2400" dirty="0"/>
              <a:t/>
            </a:r>
            <a:br>
              <a:rPr lang="de-DE" altLang="de-DE" sz="2400" dirty="0"/>
            </a:br>
            <a:r>
              <a:rPr lang="de-DE" altLang="de-DE" sz="2800" dirty="0"/>
              <a:t>Dienstbesprechung zum Implementationsauftakt </a:t>
            </a:r>
            <a:br>
              <a:rPr lang="de-DE" altLang="de-DE" sz="2800" dirty="0"/>
            </a:br>
            <a:r>
              <a:rPr lang="de-DE" altLang="de-DE" sz="2800" dirty="0"/>
              <a:t> </a:t>
            </a:r>
            <a:br>
              <a:rPr lang="de-DE" altLang="de-DE" sz="2800" dirty="0"/>
            </a:br>
            <a:r>
              <a:rPr lang="de-DE" altLang="de-DE" sz="2800" dirty="0"/>
              <a:t>Kernlehrplan Physik</a:t>
            </a:r>
            <a:r>
              <a:rPr lang="de-DE" altLang="de-DE" dirty="0"/>
              <a:t/>
            </a:r>
            <a:br>
              <a:rPr lang="de-DE" altLang="de-DE" dirty="0"/>
            </a:br>
            <a:r>
              <a:rPr lang="de-DE" altLang="de-DE" sz="600" dirty="0"/>
              <a:t/>
            </a:r>
            <a:br>
              <a:rPr lang="de-DE" altLang="de-DE" sz="600" dirty="0"/>
            </a:br>
            <a:r>
              <a:rPr lang="de-DE" altLang="de-DE" sz="2000" dirty="0"/>
              <a:t>Inkraftsetzung: 01.08.2022</a:t>
            </a:r>
            <a:r>
              <a:rPr lang="de-DE" altLang="de-DE" sz="3600" dirty="0"/>
              <a:t/>
            </a:r>
            <a:br>
              <a:rPr lang="de-DE" altLang="de-DE" sz="3600" dirty="0"/>
            </a:br>
            <a:r>
              <a:rPr lang="de-DE" altLang="de-DE" sz="3600" dirty="0"/>
              <a:t/>
            </a:r>
            <a:br>
              <a:rPr lang="de-DE" altLang="de-DE" sz="3600" dirty="0"/>
            </a:br>
            <a:endParaRPr lang="de-DE" altLang="de-DE" dirty="0"/>
          </a:p>
        </p:txBody>
      </p:sp>
      <p:sp>
        <p:nvSpPr>
          <p:cNvPr id="4" name="Titel 1">
            <a:extLst>
              <a:ext uri="{FF2B5EF4-FFF2-40B4-BE49-F238E27FC236}">
                <a16:creationId xmlns:a16="http://schemas.microsoft.com/office/drawing/2014/main" id="{CE0AFB7A-A0FF-4A24-A87E-ADB380A65213}"/>
              </a:ext>
            </a:extLst>
          </p:cNvPr>
          <p:cNvSpPr txBox="1">
            <a:spLocks/>
          </p:cNvSpPr>
          <p:nvPr/>
        </p:nvSpPr>
        <p:spPr>
          <a:xfrm>
            <a:off x="685800" y="1700213"/>
            <a:ext cx="7772400" cy="792162"/>
          </a:xfrm>
          <a:prstGeom prst="rect">
            <a:avLst/>
          </a:prstGeom>
        </p:spPr>
        <p:txBody>
          <a:bodyPr anchor="ctr"/>
          <a:lstStyle>
            <a:lvl1pPr algn="l" defTabSz="914400" rtl="0" eaLnBrk="1" latinLnBrk="0" hangingPunct="1">
              <a:spcBef>
                <a:spcPct val="0"/>
              </a:spcBef>
              <a:buNone/>
              <a:defRPr sz="3400" kern="1200">
                <a:solidFill>
                  <a:schemeClr val="tx1"/>
                </a:solidFill>
                <a:latin typeface="+mj-lt"/>
                <a:ea typeface="+mj-ea"/>
                <a:cs typeface="+mj-cs"/>
              </a:defRPr>
            </a:lvl1pPr>
          </a:lstStyle>
          <a:p>
            <a:pPr algn="ctr" fontAlgn="auto">
              <a:spcAft>
                <a:spcPts val="0"/>
              </a:spcAft>
              <a:defRPr/>
            </a:pPr>
            <a:endParaRPr lang="de-DE" sz="4000" b="1" cap="small" dirty="0">
              <a:solidFill>
                <a:srgbClr val="002060"/>
              </a:solidFill>
            </a:endParaRPr>
          </a:p>
          <a:p>
            <a:pPr algn="ctr" fontAlgn="auto">
              <a:spcAft>
                <a:spcPts val="0"/>
              </a:spcAft>
              <a:defRPr/>
            </a:pPr>
            <a:endParaRPr lang="de-DE" sz="4000" b="1" cap="small" dirty="0">
              <a:solidFill>
                <a:srgbClr val="002060"/>
              </a:solidFill>
            </a:endParaRPr>
          </a:p>
          <a:p>
            <a:pPr algn="ctr" fontAlgn="auto">
              <a:spcAft>
                <a:spcPts val="0"/>
              </a:spcAft>
              <a:defRPr/>
            </a:pPr>
            <a:endParaRPr lang="de-DE" sz="4000" b="1" cap="small" dirty="0">
              <a:solidFill>
                <a:srgbClr val="002060"/>
              </a:solidFill>
            </a:endParaRPr>
          </a:p>
          <a:p>
            <a:pPr algn="ctr" fontAlgn="auto">
              <a:spcAft>
                <a:spcPts val="0"/>
              </a:spcAft>
              <a:defRPr/>
            </a:pPr>
            <a:r>
              <a:rPr lang="de-DE" sz="4000" b="1" cap="small" dirty="0">
                <a:solidFill>
                  <a:srgbClr val="002060"/>
                </a:solidFill>
              </a:rPr>
              <a:t>Herzlich willkommen</a:t>
            </a:r>
          </a:p>
          <a:p>
            <a:pPr algn="ctr" fontAlgn="auto">
              <a:spcAft>
                <a:spcPts val="0"/>
              </a:spcAft>
              <a:defRPr/>
            </a:pPr>
            <a:endParaRPr lang="de-DE" sz="4000" b="1" cap="small" dirty="0">
              <a:solidFill>
                <a:srgbClr val="002060"/>
              </a:solidFill>
            </a:endParaRPr>
          </a:p>
          <a:p>
            <a:pPr algn="ctr" fontAlgn="auto">
              <a:spcAft>
                <a:spcPts val="0"/>
              </a:spcAft>
              <a:defRPr/>
            </a:pPr>
            <a:endParaRPr lang="de-DE" sz="4000" b="1" cap="small" dirty="0">
              <a:solidFill>
                <a:srgbClr val="002060"/>
              </a:solidFill>
            </a:endParaRPr>
          </a:p>
          <a:p>
            <a:pPr algn="ctr" fontAlgn="auto">
              <a:spcAft>
                <a:spcPts val="0"/>
              </a:spcAft>
              <a:defRPr/>
            </a:pPr>
            <a:endParaRPr lang="de-DE" sz="4000" b="1" cap="small"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
            <a:extLst>
              <a:ext uri="{FF2B5EF4-FFF2-40B4-BE49-F238E27FC236}">
                <a16:creationId xmlns:a16="http://schemas.microsoft.com/office/drawing/2014/main" id="{6F783CD2-B771-46F4-B204-0D08905D54FF}"/>
              </a:ext>
            </a:extLst>
          </p:cNvPr>
          <p:cNvSpPr>
            <a:spLocks noGrp="1" noChangeArrowheads="1"/>
          </p:cNvSpPr>
          <p:nvPr>
            <p:ph type="title"/>
          </p:nvPr>
        </p:nvSpPr>
        <p:spPr/>
        <p:txBody>
          <a:bodyPr/>
          <a:lstStyle/>
          <a:p>
            <a:pPr eaLnBrk="1" hangingPunct="1"/>
            <a:r>
              <a:rPr lang="de-DE" altLang="de-DE"/>
              <a:t>Übergeordnete Kompetenzerwartungen  </a:t>
            </a:r>
          </a:p>
        </p:txBody>
      </p:sp>
      <p:sp>
        <p:nvSpPr>
          <p:cNvPr id="3" name="Inhaltsplatzhalter 2">
            <a:extLst>
              <a:ext uri="{FF2B5EF4-FFF2-40B4-BE49-F238E27FC236}">
                <a16:creationId xmlns:a16="http://schemas.microsoft.com/office/drawing/2014/main" id="{46767FB6-1B7F-4DFF-B340-89AB8FE29FBF}"/>
              </a:ext>
            </a:extLst>
          </p:cNvPr>
          <p:cNvSpPr>
            <a:spLocks noGrp="1"/>
          </p:cNvSpPr>
          <p:nvPr>
            <p:ph idx="1"/>
          </p:nvPr>
        </p:nvSpPr>
        <p:spPr>
          <a:xfrm>
            <a:off x="457200" y="1700213"/>
            <a:ext cx="8229600" cy="4205287"/>
          </a:xfrm>
        </p:spPr>
        <p:txBody>
          <a:bodyPr rtlCol="0">
            <a:normAutofit/>
          </a:bodyPr>
          <a:lstStyle/>
          <a:p>
            <a:pPr marL="457200" lvl="1" indent="-457200" eaLnBrk="1" fontAlgn="auto" hangingPunct="1">
              <a:spcAft>
                <a:spcPts val="0"/>
              </a:spcAft>
              <a:buFont typeface="Arial" panose="020B0604020202020204" pitchFamily="34" charset="0"/>
              <a:buChar char="•"/>
              <a:defRPr/>
            </a:pPr>
            <a:r>
              <a:rPr lang="de-DE" sz="2600" dirty="0"/>
              <a:t>hohe Anzahl an übergeordneten Kompetenzerwartungen (</a:t>
            </a:r>
            <a:r>
              <a:rPr lang="de-DE" sz="2600" dirty="0" err="1"/>
              <a:t>üKE</a:t>
            </a:r>
            <a:r>
              <a:rPr lang="de-DE" sz="2600" dirty="0"/>
              <a:t>)</a:t>
            </a:r>
          </a:p>
          <a:p>
            <a:pPr marL="457200" lvl="1" indent="-457200" eaLnBrk="1" fontAlgn="auto" hangingPunct="1">
              <a:spcAft>
                <a:spcPts val="0"/>
              </a:spcAft>
              <a:buFont typeface="Arial" panose="020B0604020202020204" pitchFamily="34" charset="0"/>
              <a:buChar char="•"/>
              <a:defRPr/>
            </a:pPr>
            <a:r>
              <a:rPr lang="de-DE" sz="2600" dirty="0"/>
              <a:t>Zuordnung aller </a:t>
            </a:r>
            <a:r>
              <a:rPr lang="de-DE" sz="2600" dirty="0" err="1"/>
              <a:t>üKE</a:t>
            </a:r>
            <a:r>
              <a:rPr lang="de-DE" sz="2600" dirty="0"/>
              <a:t> zu konkretisierten Kompetenzerwartungen (Stufe I am Ende der EF und Stufe II am Ende der Q-Phase)</a:t>
            </a:r>
          </a:p>
          <a:p>
            <a:pPr marL="457200" lvl="1" indent="-457200" eaLnBrk="1" fontAlgn="auto" hangingPunct="1">
              <a:spcAft>
                <a:spcPts val="0"/>
              </a:spcAft>
              <a:buFont typeface="Arial" panose="020B0604020202020204" pitchFamily="34" charset="0"/>
              <a:buChar char="•"/>
              <a:defRPr/>
            </a:pPr>
            <a:r>
              <a:rPr lang="de-DE" sz="2600" dirty="0"/>
              <a:t>Formulierung der </a:t>
            </a:r>
            <a:r>
              <a:rPr lang="de-DE" sz="2600" dirty="0" err="1"/>
              <a:t>üKE</a:t>
            </a:r>
            <a:r>
              <a:rPr lang="de-DE" sz="2600" dirty="0"/>
              <a:t> auf Stufe II analog zu den Formulierungen der BISTA (mit wenigen Anpassungen)</a:t>
            </a:r>
          </a:p>
          <a:p>
            <a:pPr marL="0" lvl="1" indent="0" eaLnBrk="1" fontAlgn="auto" hangingPunct="1">
              <a:spcAft>
                <a:spcPts val="0"/>
              </a:spcAft>
              <a:buFont typeface="Arial" panose="020B0604020202020204" pitchFamily="34" charset="0"/>
              <a:buNone/>
              <a:defRPr/>
            </a:pPr>
            <a:endParaRPr lang="de-DE" sz="2800" dirty="0"/>
          </a:p>
          <a:p>
            <a:pPr marL="0" lvl="1" indent="0" eaLnBrk="1" fontAlgn="auto" hangingPunct="1">
              <a:spcAft>
                <a:spcPts val="0"/>
              </a:spcAft>
              <a:buFont typeface="Arial" panose="020B0604020202020204" pitchFamily="34" charset="0"/>
              <a:buNone/>
              <a:defRPr/>
            </a:pPr>
            <a:endParaRPr lang="de-DE" sz="2800" dirty="0"/>
          </a:p>
        </p:txBody>
      </p:sp>
      <p:sp>
        <p:nvSpPr>
          <p:cNvPr id="5" name="Fußzeilenplatzhalter 4">
            <a:extLst>
              <a:ext uri="{FF2B5EF4-FFF2-40B4-BE49-F238E27FC236}">
                <a16:creationId xmlns:a16="http://schemas.microsoft.com/office/drawing/2014/main" id="{BE8C463B-7FD8-4329-8E7E-D1ADA0425DE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tint val="75000"/>
                  </a:prstClr>
                </a:solidFill>
                <a:effectLst/>
                <a:uLnTx/>
                <a:uFillTx/>
                <a:latin typeface="Calibri"/>
                <a:ea typeface="+mn-ea"/>
                <a:cs typeface="+mn-cs"/>
              </a:rPr>
              <a:t>Dienstbesprechung zum Implementationsauftakt der neuen Kernlehrpläne in den Fächern Biologie, Chemie und Physik der gymnasialen Oberstufe</a:t>
            </a:r>
          </a:p>
        </p:txBody>
      </p:sp>
      <p:sp>
        <p:nvSpPr>
          <p:cNvPr id="6" name="Foliennummernplatzhalter 4">
            <a:extLst>
              <a:ext uri="{FF2B5EF4-FFF2-40B4-BE49-F238E27FC236}">
                <a16:creationId xmlns:a16="http://schemas.microsoft.com/office/drawing/2014/main" id="{2BCEA110-2286-4A57-B738-6FA002DF939D}"/>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a:extLst>
              <a:ext uri="{FF2B5EF4-FFF2-40B4-BE49-F238E27FC236}">
                <a16:creationId xmlns:a16="http://schemas.microsoft.com/office/drawing/2014/main" id="{16FB4343-258B-4714-9DC9-4B3767B1B0E3}"/>
              </a:ext>
            </a:extLst>
          </p:cNvPr>
          <p:cNvSpPr>
            <a:spLocks noChangeArrowheads="1"/>
          </p:cNvSpPr>
          <p:nvPr/>
        </p:nvSpPr>
        <p:spPr bwMode="auto">
          <a:xfrm>
            <a:off x="457200" y="1123950"/>
            <a:ext cx="8226425"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lnSpc>
                <a:spcPct val="98000"/>
              </a:lnSpc>
              <a:spcBef>
                <a:spcPts val="142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800">
                <a:solidFill>
                  <a:srgbClr val="000000"/>
                </a:solidFill>
                <a:latin typeface="Calibri" panose="020F0502020204030204" pitchFamily="34" charset="0"/>
                <a:ea typeface="Noto Sans CJK SC Regular"/>
                <a:cs typeface="Noto Sans CJK SC Regular"/>
              </a:defRPr>
            </a:lvl1pPr>
            <a:lvl2pPr>
              <a:lnSpc>
                <a:spcPct val="98000"/>
              </a:lnSpc>
              <a:spcBef>
                <a:spcPts val="113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Calibri" panose="020F0502020204030204" pitchFamily="34" charset="0"/>
                <a:ea typeface="Noto Sans CJK SC Regular"/>
                <a:cs typeface="Noto Sans CJK SC Regular"/>
              </a:defRPr>
            </a:lvl2pPr>
            <a:lvl3pPr>
              <a:lnSpc>
                <a:spcPct val="98000"/>
              </a:lnSpc>
              <a:spcBef>
                <a:spcPts val="85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Calibri" panose="020F0502020204030204" pitchFamily="34" charset="0"/>
                <a:ea typeface="Noto Sans CJK SC Regular"/>
                <a:cs typeface="Noto Sans CJK SC Regular"/>
              </a:defRPr>
            </a:lvl3pPr>
            <a:lvl4pPr>
              <a:lnSpc>
                <a:spcPct val="98000"/>
              </a:lnSpc>
              <a:spcBef>
                <a:spcPts val="57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Calibri" panose="020F0502020204030204" pitchFamily="34" charset="0"/>
                <a:ea typeface="Noto Sans CJK SC Regular"/>
                <a:cs typeface="Noto Sans CJK SC Regular"/>
              </a:defRPr>
            </a:lvl4pPr>
            <a:lvl5pPr>
              <a:lnSpc>
                <a:spcPct val="98000"/>
              </a:lnSpc>
              <a:spcBef>
                <a:spcPts val="28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5pPr>
            <a:lvl6pPr marL="25146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6pPr>
            <a:lvl7pPr marL="29718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7pPr>
            <a:lvl8pPr marL="34290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8pPr>
            <a:lvl9pPr marL="38862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9pPr>
          </a:lstStyle>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kumimoji="0" lang="de-DE" altLang="de-DE" sz="3400" b="0" i="0" u="none" strike="noStrike" kern="1200" cap="none" spc="0" normalizeH="0" baseline="0" noProof="0">
                <a:ln>
                  <a:noFill/>
                </a:ln>
                <a:solidFill>
                  <a:srgbClr val="000000"/>
                </a:solidFill>
                <a:effectLst/>
                <a:uLnTx/>
                <a:uFillTx/>
                <a:latin typeface="Calibri" panose="020F0502020204030204" pitchFamily="34" charset="0"/>
                <a:ea typeface="DejaVu Sans"/>
                <a:cs typeface="DejaVu Sans"/>
              </a:rPr>
              <a:t>Kompetenzbereich Kommunikation</a:t>
            </a:r>
          </a:p>
        </p:txBody>
      </p:sp>
      <p:sp>
        <p:nvSpPr>
          <p:cNvPr id="40964" name="Rectangle 5">
            <a:extLst>
              <a:ext uri="{FF2B5EF4-FFF2-40B4-BE49-F238E27FC236}">
                <a16:creationId xmlns:a16="http://schemas.microsoft.com/office/drawing/2014/main" id="{CE6ADC79-C0B2-4BA7-B18F-E767F44053F4}"/>
              </a:ext>
            </a:extLst>
          </p:cNvPr>
          <p:cNvSpPr>
            <a:spLocks noChangeArrowheads="1"/>
          </p:cNvSpPr>
          <p:nvPr/>
        </p:nvSpPr>
        <p:spPr bwMode="auto">
          <a:xfrm>
            <a:off x="457200" y="1700213"/>
            <a:ext cx="8362950" cy="420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4488" indent="-341313">
              <a:lnSpc>
                <a:spcPct val="98000"/>
              </a:lnSpc>
              <a:spcBef>
                <a:spcPts val="142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800">
                <a:solidFill>
                  <a:srgbClr val="000000"/>
                </a:solidFill>
                <a:latin typeface="Calibri" panose="020F0502020204030204" pitchFamily="34" charset="0"/>
                <a:ea typeface="Noto Sans CJK SC Regular"/>
                <a:cs typeface="Noto Sans CJK SC Regular"/>
              </a:defRPr>
            </a:lvl1pPr>
            <a:lvl2pPr>
              <a:lnSpc>
                <a:spcPct val="98000"/>
              </a:lnSpc>
              <a:spcBef>
                <a:spcPts val="113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Calibri" panose="020F0502020204030204" pitchFamily="34" charset="0"/>
                <a:ea typeface="Noto Sans CJK SC Regular"/>
                <a:cs typeface="Noto Sans CJK SC Regular"/>
              </a:defRPr>
            </a:lvl2pPr>
            <a:lvl3pPr>
              <a:lnSpc>
                <a:spcPct val="98000"/>
              </a:lnSpc>
              <a:spcBef>
                <a:spcPts val="85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Calibri" panose="020F0502020204030204" pitchFamily="34" charset="0"/>
                <a:ea typeface="Noto Sans CJK SC Regular"/>
                <a:cs typeface="Noto Sans CJK SC Regular"/>
              </a:defRPr>
            </a:lvl3pPr>
            <a:lvl4pPr>
              <a:lnSpc>
                <a:spcPct val="98000"/>
              </a:lnSpc>
              <a:spcBef>
                <a:spcPts val="57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Calibri" panose="020F0502020204030204" pitchFamily="34" charset="0"/>
                <a:ea typeface="Noto Sans CJK SC Regular"/>
                <a:cs typeface="Noto Sans CJK SC Regular"/>
              </a:defRPr>
            </a:lvl4pPr>
            <a:lvl5pPr>
              <a:lnSpc>
                <a:spcPct val="98000"/>
              </a:lnSpc>
              <a:spcBef>
                <a:spcPts val="28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5pPr>
            <a:lvl6pPr marL="25146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6pPr>
            <a:lvl7pPr marL="29718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7pPr>
            <a:lvl8pPr marL="34290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8pPr>
            <a:lvl9pPr marL="38862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9pPr>
          </a:lstStyle>
          <a:p>
            <a:pPr marL="344488" marR="0" lvl="0" indent="-341313" algn="l" defTabSz="449263" rtl="0" eaLnBrk="1" fontAlgn="base" latinLnBrk="0" hangingPunct="0">
              <a:lnSpc>
                <a:spcPct val="100000"/>
              </a:lnSpc>
              <a:spcBef>
                <a:spcPts val="1200"/>
              </a:spcBef>
              <a:spcAft>
                <a:spcPct val="0"/>
              </a:spcAft>
              <a:buClr>
                <a:srgbClr val="000000"/>
              </a:buClr>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kumimoji="0" lang="de-DE" altLang="de-DE" sz="2600" b="0" i="0" u="none" strike="noStrike" kern="1200" cap="none" spc="0" normalizeH="0" baseline="0" noProof="0" dirty="0">
                <a:ln>
                  <a:noFill/>
                </a:ln>
                <a:solidFill>
                  <a:srgbClr val="000000"/>
                </a:solidFill>
                <a:effectLst/>
                <a:uLnTx/>
                <a:uFillTx/>
                <a:latin typeface="Calibri" panose="020F0502020204030204" pitchFamily="34" charset="0"/>
                <a:ea typeface="DejaVu Sans"/>
                <a:cs typeface="DejaVu Sans"/>
              </a:rPr>
              <a:t>Kompetenzerwartungen im Bereich Kommunikation sind inhaltsfeldübergreifend; es erfolgt </a:t>
            </a:r>
            <a:r>
              <a:rPr kumimoji="0" lang="de-DE" altLang="de-DE" sz="2600" b="0" i="1" u="none" strike="noStrike" kern="1200" cap="none" spc="0" normalizeH="0" baseline="0" noProof="0" dirty="0">
                <a:ln>
                  <a:noFill/>
                </a:ln>
                <a:solidFill>
                  <a:srgbClr val="000000"/>
                </a:solidFill>
                <a:effectLst/>
                <a:uLnTx/>
                <a:uFillTx/>
                <a:latin typeface="Calibri" panose="020F0502020204030204" pitchFamily="34" charset="0"/>
                <a:ea typeface="DejaVu Sans"/>
                <a:cs typeface="DejaVu Sans"/>
              </a:rPr>
              <a:t>keine</a:t>
            </a:r>
            <a:r>
              <a:rPr kumimoji="0" lang="de-DE" altLang="de-DE" sz="2600" b="0" i="0" u="none" strike="noStrike" kern="1200" cap="none" spc="0" normalizeH="0" baseline="0" noProof="0" dirty="0">
                <a:ln>
                  <a:noFill/>
                </a:ln>
                <a:solidFill>
                  <a:srgbClr val="000000"/>
                </a:solidFill>
                <a:effectLst/>
                <a:uLnTx/>
                <a:uFillTx/>
                <a:latin typeface="Calibri" panose="020F0502020204030204" pitchFamily="34" charset="0"/>
                <a:ea typeface="DejaVu Sans"/>
                <a:cs typeface="DejaVu Sans"/>
              </a:rPr>
              <a:t> Konkretisierung (analog zum KLP S I)</a:t>
            </a:r>
          </a:p>
          <a:p>
            <a:pPr marL="344488" marR="0" lvl="0" indent="-341313" algn="l" defTabSz="449263" rtl="0" eaLnBrk="1" fontAlgn="base" latinLnBrk="0" hangingPunct="0">
              <a:lnSpc>
                <a:spcPct val="100000"/>
              </a:lnSpc>
              <a:spcBef>
                <a:spcPts val="1200"/>
              </a:spcBef>
              <a:spcAft>
                <a:spcPct val="0"/>
              </a:spcAft>
              <a:buClr>
                <a:srgbClr val="000000"/>
              </a:buClr>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kumimoji="0" lang="de-DE" altLang="de-DE" sz="2600" b="0" i="0" u="none" strike="noStrike" kern="1200" cap="none" spc="0" normalizeH="0" baseline="0" noProof="0" dirty="0">
                <a:ln>
                  <a:noFill/>
                </a:ln>
                <a:solidFill>
                  <a:srgbClr val="000000"/>
                </a:solidFill>
                <a:effectLst/>
                <a:uLnTx/>
                <a:uFillTx/>
                <a:latin typeface="Calibri" panose="020F0502020204030204" pitchFamily="34" charset="0"/>
                <a:ea typeface="DejaVu Sans"/>
                <a:cs typeface="DejaVu Sans"/>
              </a:rPr>
              <a:t>Entwicklung der Kompetenzerwartungen im Bereich Kommunikation muss dennoch grundsätzlich Berücksichtigung finden</a:t>
            </a:r>
          </a:p>
          <a:p>
            <a:pPr marL="344488" marR="0" lvl="0" indent="-341313" algn="l" defTabSz="449263" rtl="0" eaLnBrk="1" fontAlgn="base" latinLnBrk="0" hangingPunct="0">
              <a:lnSpc>
                <a:spcPct val="100000"/>
              </a:lnSpc>
              <a:spcBef>
                <a:spcPts val="1200"/>
              </a:spcBef>
              <a:spcAft>
                <a:spcPct val="0"/>
              </a:spcAft>
              <a:buClr>
                <a:srgbClr val="000000"/>
              </a:buClr>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kumimoji="0" lang="de-DE" altLang="de-DE" sz="2600" b="0" i="0" u="none" strike="noStrike" kern="1200" cap="none" spc="0" normalizeH="0" baseline="0" noProof="0" dirty="0">
                <a:ln>
                  <a:noFill/>
                </a:ln>
                <a:solidFill>
                  <a:srgbClr val="000000"/>
                </a:solidFill>
                <a:effectLst/>
                <a:uLnTx/>
                <a:uFillTx/>
                <a:latin typeface="Calibri" panose="020F0502020204030204" pitchFamily="34" charset="0"/>
                <a:ea typeface="DejaVu Sans"/>
                <a:cs typeface="DejaVu Sans"/>
              </a:rPr>
              <a:t>Klammerausdrücke in den konkretisierten Kompetenzerwartungen der anderen Kompetenzbereiche </a:t>
            </a:r>
          </a:p>
        </p:txBody>
      </p:sp>
      <p:sp>
        <p:nvSpPr>
          <p:cNvPr id="4" name="Fußzeilenplatzhalter 3">
            <a:extLst>
              <a:ext uri="{FF2B5EF4-FFF2-40B4-BE49-F238E27FC236}">
                <a16:creationId xmlns:a16="http://schemas.microsoft.com/office/drawing/2014/main" id="{11EF731D-F492-4EC4-80F5-7F4CE497E8A9}"/>
              </a:ext>
            </a:extLst>
          </p:cNvPr>
          <p:cNvSpPr>
            <a:spLocks noGrp="1"/>
          </p:cNvSpPr>
          <p:nvPr>
            <p:ph type="ftr" sz="quarter" idx="11"/>
          </p:nvPr>
        </p:nvSpPr>
        <p:spPr>
          <a:xfrm>
            <a:off x="2051720" y="6237313"/>
            <a:ext cx="4680519" cy="576064"/>
          </a:xfrm>
        </p:spPr>
        <p:txBody>
          <a:bodyPr/>
          <a:lstStyle/>
          <a:p>
            <a:pPr marL="0" marR="0" lvl="0" indent="0" algn="ctr" defTabSz="449263" rtl="0" eaLnBrk="1" fontAlgn="base" latinLnBrk="0" hangingPunct="0">
              <a:lnSpc>
                <a:spcPct val="100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Lst>
              <a:defRPr/>
            </a:pPr>
            <a:r>
              <a:rPr kumimoji="0" lang="de-DE" altLang="de-DE" sz="1200" b="0" i="0" u="none" strike="noStrike" kern="1200" cap="none" spc="0" normalizeH="0" baseline="0" noProof="0" dirty="0">
                <a:ln>
                  <a:noFill/>
                </a:ln>
                <a:solidFill>
                  <a:srgbClr val="8B8B8B"/>
                </a:solidFill>
                <a:effectLst/>
                <a:uLnTx/>
                <a:uFillTx/>
                <a:latin typeface="Calibri"/>
              </a:rPr>
              <a:t>Dienstbesprechung zum Implementationsauftakt der neuen Kernlehrpläne in den Fächern Biologie, Chemie und Physik der gymnasialen Oberstufe</a:t>
            </a:r>
          </a:p>
        </p:txBody>
      </p:sp>
      <p:sp>
        <p:nvSpPr>
          <p:cNvPr id="7" name="Foliennummernplatzhalter 4">
            <a:extLst>
              <a:ext uri="{FF2B5EF4-FFF2-40B4-BE49-F238E27FC236}">
                <a16:creationId xmlns:a16="http://schemas.microsoft.com/office/drawing/2014/main" id="{288171C8-E1B8-4FEA-B121-E2EF3E3C06EE}"/>
              </a:ext>
            </a:extLst>
          </p:cNvPr>
          <p:cNvSpPr>
            <a:spLocks noGrp="1"/>
          </p:cNvSpPr>
          <p:nvPr>
            <p:ph type="sldNum" sz="quarter" idx="12"/>
          </p:nvPr>
        </p:nvSpPr>
        <p:spPr>
          <a:xfrm>
            <a:off x="8101013" y="6398095"/>
            <a:ext cx="585787" cy="365125"/>
          </a:xfrm>
        </p:spPr>
        <p:txBody>
          <a:bodyPr/>
          <a:lstStyle/>
          <a:p>
            <a:pPr marL="0" marR="0" lvl="0" indent="0" algn="r" defTabSz="914400" rtl="0" eaLnBrk="1" fontAlgn="auto" latinLnBrk="0" hangingPunct="1">
              <a:lnSpc>
                <a:spcPct val="100000"/>
              </a:lnSpc>
              <a:spcBef>
                <a:spcPts val="0"/>
              </a:spcBef>
              <a:spcAft>
                <a:spcPts val="0"/>
              </a:spcAft>
              <a:buClr>
                <a:srgbClr val="000000"/>
              </a:buClr>
              <a:buSzPct val="100000"/>
              <a:buFont typeface="Times New Roman" panose="02020603050405020304" pitchFamily="18" charset="0"/>
              <a:buNone/>
              <a:tabLst>
                <a:tab pos="449263" algn="l"/>
              </a:tabLst>
              <a:defRPr/>
            </a:pPr>
            <a:fld id="{03CF5FF1-4A27-4956-8617-AF06AD8872B0}" type="slidenum">
              <a:rPr kumimoji="0" lang="de-D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
                  <a:srgbClr val="000000"/>
                </a:buClr>
                <a:buSzPct val="100000"/>
                <a:buFont typeface="Times New Roman" panose="02020603050405020304" pitchFamily="18" charset="0"/>
                <a:buNone/>
                <a:tabLst>
                  <a:tab pos="449263" algn="l"/>
                </a:tabLst>
                <a:defRPr/>
              </a:pPr>
              <a:t>11</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el 1">
            <a:extLst>
              <a:ext uri="{FF2B5EF4-FFF2-40B4-BE49-F238E27FC236}">
                <a16:creationId xmlns:a16="http://schemas.microsoft.com/office/drawing/2014/main" id="{193342C6-B156-401C-8503-75D98603E98B}"/>
              </a:ext>
            </a:extLst>
          </p:cNvPr>
          <p:cNvSpPr>
            <a:spLocks noGrp="1" noChangeArrowheads="1"/>
          </p:cNvSpPr>
          <p:nvPr>
            <p:ph type="title"/>
          </p:nvPr>
        </p:nvSpPr>
        <p:spPr/>
        <p:txBody>
          <a:bodyPr/>
          <a:lstStyle/>
          <a:p>
            <a:pPr eaLnBrk="1" hangingPunct="1"/>
            <a:r>
              <a:rPr lang="de-DE" altLang="de-DE"/>
              <a:t>Kompetenzbereich Bewertung (+ üKE)</a:t>
            </a:r>
          </a:p>
        </p:txBody>
      </p:sp>
      <p:sp>
        <p:nvSpPr>
          <p:cNvPr id="3" name="Inhaltsplatzhalter 2">
            <a:extLst>
              <a:ext uri="{FF2B5EF4-FFF2-40B4-BE49-F238E27FC236}">
                <a16:creationId xmlns:a16="http://schemas.microsoft.com/office/drawing/2014/main" id="{896A0368-31CA-4985-A41D-2A85BF8AFAFE}"/>
              </a:ext>
            </a:extLst>
          </p:cNvPr>
          <p:cNvSpPr>
            <a:spLocks noGrp="1"/>
          </p:cNvSpPr>
          <p:nvPr>
            <p:ph idx="1"/>
          </p:nvPr>
        </p:nvSpPr>
        <p:spPr>
          <a:xfrm>
            <a:off x="457200" y="1700213"/>
            <a:ext cx="8229600" cy="4205287"/>
          </a:xfrm>
        </p:spPr>
        <p:txBody>
          <a:bodyPr rtlCol="0">
            <a:normAutofit fontScale="85000" lnSpcReduction="20000"/>
          </a:bodyPr>
          <a:lstStyle/>
          <a:p>
            <a:pPr eaLnBrk="1" fontAlgn="auto" hangingPunct="1">
              <a:spcAft>
                <a:spcPts val="0"/>
              </a:spcAft>
              <a:tabLst>
                <a:tab pos="361950" algn="l"/>
              </a:tabLst>
              <a:defRPr/>
            </a:pPr>
            <a:r>
              <a:rPr lang="de-DE" dirty="0" smtClean="0"/>
              <a:t>KLP 2013: </a:t>
            </a:r>
            <a:r>
              <a:rPr lang="de-DE" dirty="0" smtClean="0"/>
              <a:t>drei </a:t>
            </a:r>
            <a:r>
              <a:rPr lang="de-DE" dirty="0"/>
              <a:t>bzw. vier übergeordnete Kompetenzerwartungen (</a:t>
            </a:r>
            <a:r>
              <a:rPr lang="de-DE" dirty="0" err="1"/>
              <a:t>üKE</a:t>
            </a:r>
            <a:r>
              <a:rPr lang="de-DE" dirty="0"/>
              <a:t>) am Ende der EF und </a:t>
            </a:r>
            <a:r>
              <a:rPr lang="de-DE" dirty="0" smtClean="0"/>
              <a:t>vier aufbauende </a:t>
            </a:r>
            <a:r>
              <a:rPr lang="de-DE" dirty="0"/>
              <a:t>„komplexere“ </a:t>
            </a:r>
            <a:r>
              <a:rPr lang="de-DE" dirty="0" err="1"/>
              <a:t>üKE</a:t>
            </a:r>
            <a:r>
              <a:rPr lang="de-DE" dirty="0"/>
              <a:t> am Ende der </a:t>
            </a:r>
            <a:r>
              <a:rPr lang="de-DE" dirty="0" smtClean="0"/>
              <a:t>Q-Phase</a:t>
            </a:r>
            <a:endParaRPr lang="de-DE" dirty="0"/>
          </a:p>
          <a:p>
            <a:pPr marL="0" indent="0" eaLnBrk="1" fontAlgn="auto" hangingPunct="1">
              <a:spcAft>
                <a:spcPts val="0"/>
              </a:spcAft>
              <a:buFont typeface="Arial" panose="020B0604020202020204" pitchFamily="34" charset="0"/>
              <a:buNone/>
              <a:defRPr/>
            </a:pPr>
            <a:endParaRPr lang="de-DE" dirty="0" smtClean="0"/>
          </a:p>
          <a:p>
            <a:pPr marL="0" indent="0" eaLnBrk="1" fontAlgn="auto" hangingPunct="1">
              <a:spcAft>
                <a:spcPts val="0"/>
              </a:spcAft>
              <a:buFont typeface="Arial" panose="020B0604020202020204" pitchFamily="34" charset="0"/>
              <a:buNone/>
              <a:defRPr/>
            </a:pPr>
            <a:r>
              <a:rPr lang="de-DE" dirty="0" smtClean="0"/>
              <a:t>ab </a:t>
            </a:r>
            <a:r>
              <a:rPr lang="de-DE" dirty="0"/>
              <a:t>2022:</a:t>
            </a:r>
          </a:p>
          <a:p>
            <a:pPr eaLnBrk="1" fontAlgn="auto" hangingPunct="1">
              <a:spcAft>
                <a:spcPts val="0"/>
              </a:spcAft>
              <a:defRPr/>
            </a:pPr>
            <a:r>
              <a:rPr lang="de-DE" dirty="0"/>
              <a:t>je 8-14 </a:t>
            </a:r>
            <a:r>
              <a:rPr lang="de-DE" dirty="0" err="1"/>
              <a:t>üKE</a:t>
            </a:r>
            <a:r>
              <a:rPr lang="de-DE" dirty="0"/>
              <a:t> am Ende der EF und der Q-Phase </a:t>
            </a:r>
            <a:endParaRPr lang="de-DE" dirty="0">
              <a:sym typeface="Wingdings" panose="05000000000000000000" pitchFamily="2" charset="2"/>
            </a:endParaRPr>
          </a:p>
          <a:p>
            <a:pPr eaLnBrk="1" fontAlgn="auto" hangingPunct="1">
              <a:spcAft>
                <a:spcPts val="0"/>
              </a:spcAft>
              <a:defRPr/>
            </a:pPr>
            <a:r>
              <a:rPr lang="de-DE" dirty="0">
                <a:sym typeface="Wingdings" panose="05000000000000000000" pitchFamily="2" charset="2"/>
              </a:rPr>
              <a:t>sehr differenzierte Formulierungen (z. B. Umgang mit Quellen, Ableitung von Handlungsoptionen, kriteriengeleitete Meinungsbildung, Beurteilung von Methoden, Verfahren etc. unter ökologischer, ökonomischer, gesellschaftlicher Perspektive)</a:t>
            </a:r>
          </a:p>
          <a:p>
            <a:pPr marL="400050" lvl="1" indent="0" eaLnBrk="1" fontAlgn="auto" hangingPunct="1">
              <a:spcAft>
                <a:spcPts val="0"/>
              </a:spcAft>
              <a:buFont typeface="Arial" panose="020B0604020202020204" pitchFamily="34" charset="0"/>
              <a:buNone/>
              <a:defRPr/>
            </a:pPr>
            <a:r>
              <a:rPr lang="de-DE" dirty="0">
                <a:sym typeface="Wingdings" panose="05000000000000000000" pitchFamily="2" charset="2"/>
              </a:rPr>
              <a:t> weit gefasste Formulierungen in konkretisierten Kompetenzerwartungen</a:t>
            </a:r>
          </a:p>
          <a:p>
            <a:pPr marL="400050" lvl="1" indent="0" eaLnBrk="1" fontAlgn="auto" hangingPunct="1">
              <a:spcAft>
                <a:spcPts val="0"/>
              </a:spcAft>
              <a:buFont typeface="Arial" panose="020B0604020202020204" pitchFamily="34" charset="0"/>
              <a:buNone/>
              <a:defRPr/>
            </a:pPr>
            <a:r>
              <a:rPr lang="de-DE" dirty="0">
                <a:sym typeface="Wingdings" panose="05000000000000000000" pitchFamily="2" charset="2"/>
              </a:rPr>
              <a:t> Einbindung konkreter Inhaltsaspekte in konkretisierten Kompetenzerwartungen</a:t>
            </a:r>
            <a:endParaRPr lang="de-DE" dirty="0"/>
          </a:p>
        </p:txBody>
      </p:sp>
      <p:sp>
        <p:nvSpPr>
          <p:cNvPr id="5" name="Fußzeilenplatzhalter 4">
            <a:extLst>
              <a:ext uri="{FF2B5EF4-FFF2-40B4-BE49-F238E27FC236}">
                <a16:creationId xmlns:a16="http://schemas.microsoft.com/office/drawing/2014/main" id="{4C374D25-9F03-459C-9BBE-D1606251D01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tint val="75000"/>
                  </a:prstClr>
                </a:solidFill>
                <a:effectLst/>
                <a:uLnTx/>
                <a:uFillTx/>
                <a:latin typeface="Calibri"/>
                <a:ea typeface="+mn-ea"/>
                <a:cs typeface="+mn-cs"/>
              </a:rPr>
              <a:t>Dienstbesprechung zum Implementationsauftakt der neuen Kernlehrpläne in den Fächern Biologie, Chemie und Physik der gymnasialen Oberstufe</a:t>
            </a:r>
          </a:p>
        </p:txBody>
      </p:sp>
      <p:sp>
        <p:nvSpPr>
          <p:cNvPr id="6" name="Foliennummernplatzhalter 4">
            <a:extLst>
              <a:ext uri="{FF2B5EF4-FFF2-40B4-BE49-F238E27FC236}">
                <a16:creationId xmlns:a16="http://schemas.microsoft.com/office/drawing/2014/main" id="{5BF843E3-EA76-4132-9DC7-8C827450FAF5}"/>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el 1">
            <a:extLst>
              <a:ext uri="{FF2B5EF4-FFF2-40B4-BE49-F238E27FC236}">
                <a16:creationId xmlns:a16="http://schemas.microsoft.com/office/drawing/2014/main" id="{61B0148E-E626-4B5A-8121-A66CA1968CBF}"/>
              </a:ext>
            </a:extLst>
          </p:cNvPr>
          <p:cNvSpPr>
            <a:spLocks noGrp="1" noChangeArrowheads="1"/>
          </p:cNvSpPr>
          <p:nvPr>
            <p:ph type="title"/>
          </p:nvPr>
        </p:nvSpPr>
        <p:spPr/>
        <p:txBody>
          <a:bodyPr/>
          <a:lstStyle/>
          <a:p>
            <a:r>
              <a:rPr lang="de-DE" altLang="de-DE"/>
              <a:t>Basiskonzepte</a:t>
            </a:r>
          </a:p>
        </p:txBody>
      </p:sp>
      <p:sp>
        <p:nvSpPr>
          <p:cNvPr id="44035" name="Inhaltsplatzhalter 2">
            <a:extLst>
              <a:ext uri="{FF2B5EF4-FFF2-40B4-BE49-F238E27FC236}">
                <a16:creationId xmlns:a16="http://schemas.microsoft.com/office/drawing/2014/main" id="{4316470A-B55D-426D-ADAB-1C0976FACE5C}"/>
              </a:ext>
            </a:extLst>
          </p:cNvPr>
          <p:cNvSpPr>
            <a:spLocks noGrp="1" noChangeArrowheads="1"/>
          </p:cNvSpPr>
          <p:nvPr>
            <p:ph idx="1"/>
          </p:nvPr>
        </p:nvSpPr>
        <p:spPr>
          <a:xfrm>
            <a:off x="457200" y="1700213"/>
            <a:ext cx="8229600" cy="4205287"/>
          </a:xfrm>
        </p:spPr>
        <p:txBody>
          <a:bodyPr/>
          <a:lstStyle/>
          <a:p>
            <a:r>
              <a:rPr lang="de-DE" altLang="de-DE" sz="2600" dirty="0"/>
              <a:t>ermöglichen die Vernetzung fachlicher Inhalte und deren Betrachtung aus verschiedenen Perspektiven</a:t>
            </a:r>
          </a:p>
          <a:p>
            <a:r>
              <a:rPr lang="de-DE" altLang="de-DE" sz="2600" dirty="0"/>
              <a:t>können kumulatives Lernen, den Aufbau von strukturiertem Wissen und die Erschließung neuer Inhalte fördern</a:t>
            </a:r>
          </a:p>
          <a:p>
            <a:r>
              <a:rPr lang="de-DE" altLang="de-DE" sz="2600" dirty="0"/>
              <a:t>strukturieren die Beschreibung fachlicher Sachverhalte, denen fachspezifische Gemeinsamkeiten zugrunde liegen</a:t>
            </a:r>
          </a:p>
          <a:p>
            <a:endParaRPr lang="de-DE" altLang="de-DE" dirty="0"/>
          </a:p>
        </p:txBody>
      </p:sp>
      <p:sp>
        <p:nvSpPr>
          <p:cNvPr id="4" name="Fußzeilenplatzhalter 3">
            <a:extLst>
              <a:ext uri="{FF2B5EF4-FFF2-40B4-BE49-F238E27FC236}">
                <a16:creationId xmlns:a16="http://schemas.microsoft.com/office/drawing/2014/main" id="{39D5F4FD-0FCA-43E3-AF7B-25B0BF08895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rPr>
              <a:t>Dienstbesprechung zum Implementationsauftakt der neuen Kernlehrpläne in den Fächern Biologie, Chemie und Physik der gymnasialen Oberstufe</a:t>
            </a:r>
          </a:p>
        </p:txBody>
      </p:sp>
      <p:sp>
        <p:nvSpPr>
          <p:cNvPr id="5" name="Foliennummernplatzhalter 4">
            <a:extLst>
              <a:ext uri="{FF2B5EF4-FFF2-40B4-BE49-F238E27FC236}">
                <a16:creationId xmlns:a16="http://schemas.microsoft.com/office/drawing/2014/main" id="{4BCC1CA9-6F9C-4016-B84B-4E996FE88659}"/>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a:extLst>
              <a:ext uri="{FF2B5EF4-FFF2-40B4-BE49-F238E27FC236}">
                <a16:creationId xmlns:a16="http://schemas.microsoft.com/office/drawing/2014/main" id="{D74B7D1D-88B4-4C8D-9414-44BF4FF7DF7D}"/>
              </a:ext>
            </a:extLst>
          </p:cNvPr>
          <p:cNvSpPr>
            <a:spLocks noGrp="1" noChangeArrowheads="1"/>
          </p:cNvSpPr>
          <p:nvPr>
            <p:ph type="title"/>
          </p:nvPr>
        </p:nvSpPr>
        <p:spPr/>
        <p:txBody>
          <a:bodyPr/>
          <a:lstStyle/>
          <a:p>
            <a:pPr eaLnBrk="1" hangingPunct="1"/>
            <a:r>
              <a:rPr lang="de-DE" altLang="de-DE"/>
              <a:t>Basiskonzepte</a:t>
            </a:r>
          </a:p>
        </p:txBody>
      </p:sp>
      <p:sp>
        <p:nvSpPr>
          <p:cNvPr id="55299" name="Inhaltsplatzhalter 2">
            <a:extLst>
              <a:ext uri="{FF2B5EF4-FFF2-40B4-BE49-F238E27FC236}">
                <a16:creationId xmlns:a16="http://schemas.microsoft.com/office/drawing/2014/main" id="{B88FA420-0423-46FD-97E8-8A43BD74C835}"/>
              </a:ext>
            </a:extLst>
          </p:cNvPr>
          <p:cNvSpPr>
            <a:spLocks noGrp="1" noChangeArrowheads="1"/>
          </p:cNvSpPr>
          <p:nvPr>
            <p:ph idx="1"/>
          </p:nvPr>
        </p:nvSpPr>
        <p:spPr>
          <a:xfrm>
            <a:off x="457200" y="1700213"/>
            <a:ext cx="8229600" cy="4205287"/>
          </a:xfrm>
        </p:spPr>
        <p:txBody>
          <a:bodyPr/>
          <a:lstStyle/>
          <a:p>
            <a:pPr eaLnBrk="1" hangingPunct="1">
              <a:defRPr/>
            </a:pPr>
            <a:r>
              <a:rPr lang="de-DE" altLang="de-DE" sz="2600" dirty="0">
                <a:sym typeface="Wingdings" panose="05000000000000000000" pitchFamily="2" charset="2"/>
              </a:rPr>
              <a:t>Einbindung ausgewählter Beiträge zu den Basiskonzepten am Ende eines jeden Inhaltsfeldes ausgewiesen</a:t>
            </a:r>
          </a:p>
          <a:p>
            <a:pPr eaLnBrk="1" hangingPunct="1">
              <a:defRPr/>
            </a:pPr>
            <a:r>
              <a:rPr lang="de-DE" altLang="de-DE" sz="2600" dirty="0">
                <a:sym typeface="Wingdings" panose="05000000000000000000" pitchFamily="2" charset="2"/>
              </a:rPr>
              <a:t>exemplarisch aufgezeigte Aspekte, die sich besonders als Beitrag zum jeweiligen  Basiskonzept eignen (keine abschließende Auflistung)</a:t>
            </a:r>
          </a:p>
          <a:p>
            <a:pPr eaLnBrk="1" hangingPunct="1">
              <a:defRPr/>
            </a:pPr>
            <a:endParaRPr lang="de-DE" altLang="de-DE" sz="2600" dirty="0">
              <a:sym typeface="Wingdings" panose="05000000000000000000" pitchFamily="2" charset="2"/>
            </a:endParaRPr>
          </a:p>
          <a:p>
            <a:pPr eaLnBrk="1" hangingPunct="1">
              <a:defRPr/>
            </a:pPr>
            <a:endParaRPr lang="de-DE" altLang="de-DE" sz="2600" dirty="0">
              <a:sym typeface="Wingdings" panose="05000000000000000000" pitchFamily="2" charset="2"/>
            </a:endParaRPr>
          </a:p>
          <a:p>
            <a:pPr marL="0" indent="0" eaLnBrk="1" hangingPunct="1">
              <a:buFont typeface="Arial" panose="020B0604020202020204" pitchFamily="34" charset="0"/>
              <a:buNone/>
              <a:defRPr/>
            </a:pPr>
            <a:endParaRPr lang="de-DE" altLang="de-DE" sz="2600" dirty="0">
              <a:sym typeface="Wingdings" panose="05000000000000000000" pitchFamily="2" charset="2"/>
            </a:endParaRPr>
          </a:p>
        </p:txBody>
      </p:sp>
      <p:sp>
        <p:nvSpPr>
          <p:cNvPr id="5" name="Fußzeilenplatzhalter 4">
            <a:extLst>
              <a:ext uri="{FF2B5EF4-FFF2-40B4-BE49-F238E27FC236}">
                <a16:creationId xmlns:a16="http://schemas.microsoft.com/office/drawing/2014/main" id="{5962DFCF-A0DD-4E32-A926-C16742612C1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rPr>
              <a:t>Dienstbesprechung zum Implementationsauftakt der neuen Kernlehrpläne in den Fächern Biologie, Chemie und Physik der gymnasialen Oberstufe</a:t>
            </a:r>
          </a:p>
        </p:txBody>
      </p:sp>
      <p:sp>
        <p:nvSpPr>
          <p:cNvPr id="6" name="Foliennummernplatzhalter 4">
            <a:extLst>
              <a:ext uri="{FF2B5EF4-FFF2-40B4-BE49-F238E27FC236}">
                <a16:creationId xmlns:a16="http://schemas.microsoft.com/office/drawing/2014/main" id="{302F09A0-188D-48CB-ADA8-746B892D2566}"/>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el 1">
            <a:extLst>
              <a:ext uri="{FF2B5EF4-FFF2-40B4-BE49-F238E27FC236}">
                <a16:creationId xmlns:a16="http://schemas.microsoft.com/office/drawing/2014/main" id="{6282E73D-5B9F-4407-AEEC-2E2E97C38658}"/>
              </a:ext>
            </a:extLst>
          </p:cNvPr>
          <p:cNvSpPr>
            <a:spLocks noGrp="1" noChangeArrowheads="1"/>
          </p:cNvSpPr>
          <p:nvPr>
            <p:ph type="title"/>
          </p:nvPr>
        </p:nvSpPr>
        <p:spPr/>
        <p:txBody>
          <a:bodyPr/>
          <a:lstStyle/>
          <a:p>
            <a:pPr eaLnBrk="1" hangingPunct="1"/>
            <a:r>
              <a:rPr lang="de-DE" altLang="de-DE" dirty="0"/>
              <a:t>Darstellung im Kernlehrplan </a:t>
            </a:r>
          </a:p>
        </p:txBody>
      </p:sp>
      <p:sp>
        <p:nvSpPr>
          <p:cNvPr id="5" name="Fußzeilenplatzhalter 4">
            <a:extLst>
              <a:ext uri="{FF2B5EF4-FFF2-40B4-BE49-F238E27FC236}">
                <a16:creationId xmlns:a16="http://schemas.microsoft.com/office/drawing/2014/main" id="{806D3989-297C-412F-989B-F760CFD4935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tint val="75000"/>
                  </a:prstClr>
                </a:solidFill>
                <a:effectLst/>
                <a:uLnTx/>
                <a:uFillTx/>
                <a:latin typeface="Calibri"/>
                <a:ea typeface="+mn-ea"/>
                <a:cs typeface="+mn-cs"/>
              </a:rPr>
              <a:t>Dienstbesprechung zum Implementationsauftakt der neuen Kernlehrpläne in den Fächern Biologie, Chemie und Physik der gymnasialen Oberstufe</a:t>
            </a:r>
          </a:p>
        </p:txBody>
      </p:sp>
      <p:sp>
        <p:nvSpPr>
          <p:cNvPr id="11" name="Textfeld 10">
            <a:extLst>
              <a:ext uri="{FF2B5EF4-FFF2-40B4-BE49-F238E27FC236}">
                <a16:creationId xmlns:a16="http://schemas.microsoft.com/office/drawing/2014/main" id="{2007A5AF-58BE-40E6-AB94-52D765F661C8}"/>
              </a:ext>
            </a:extLst>
          </p:cNvPr>
          <p:cNvSpPr txBox="1"/>
          <p:nvPr/>
        </p:nvSpPr>
        <p:spPr>
          <a:xfrm>
            <a:off x="6438604" y="1672957"/>
            <a:ext cx="1766888" cy="369888"/>
          </a:xfrm>
          <a:prstGeom prst="rect">
            <a:avLst/>
          </a:prstGeom>
          <a:noFill/>
          <a:ln>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Inhaltsfeld</a:t>
            </a:r>
          </a:p>
        </p:txBody>
      </p:sp>
      <p:sp>
        <p:nvSpPr>
          <p:cNvPr id="14" name="Textfeld 13">
            <a:extLst>
              <a:ext uri="{FF2B5EF4-FFF2-40B4-BE49-F238E27FC236}">
                <a16:creationId xmlns:a16="http://schemas.microsoft.com/office/drawing/2014/main" id="{751F505A-7150-44E7-8C30-3EDCB0B96FBB}"/>
              </a:ext>
            </a:extLst>
          </p:cNvPr>
          <p:cNvSpPr txBox="1"/>
          <p:nvPr/>
        </p:nvSpPr>
        <p:spPr>
          <a:xfrm>
            <a:off x="6445837" y="2243138"/>
            <a:ext cx="2098675" cy="646112"/>
          </a:xfrm>
          <a:prstGeom prst="rect">
            <a:avLst/>
          </a:prstGeom>
          <a:noFill/>
          <a:ln>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Inhaltliche Schwerpunkte</a:t>
            </a:r>
          </a:p>
        </p:txBody>
      </p:sp>
      <p:sp>
        <p:nvSpPr>
          <p:cNvPr id="15" name="Textfeld 14">
            <a:extLst>
              <a:ext uri="{FF2B5EF4-FFF2-40B4-BE49-F238E27FC236}">
                <a16:creationId xmlns:a16="http://schemas.microsoft.com/office/drawing/2014/main" id="{0F2B9FB5-9EB6-48A6-ACD9-6CB1318C3C48}"/>
              </a:ext>
            </a:extLst>
          </p:cNvPr>
          <p:cNvSpPr txBox="1"/>
          <p:nvPr/>
        </p:nvSpPr>
        <p:spPr>
          <a:xfrm>
            <a:off x="6445770" y="3467911"/>
            <a:ext cx="2447925" cy="646112"/>
          </a:xfrm>
          <a:prstGeom prst="rect">
            <a:avLst/>
          </a:prstGeom>
          <a:noFill/>
          <a:ln>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konkretisierte Kompetenzerwartungen </a:t>
            </a:r>
          </a:p>
        </p:txBody>
      </p:sp>
      <p:sp>
        <p:nvSpPr>
          <p:cNvPr id="12" name="Geschweifte Klammer rechts 11">
            <a:extLst>
              <a:ext uri="{FF2B5EF4-FFF2-40B4-BE49-F238E27FC236}">
                <a16:creationId xmlns:a16="http://schemas.microsoft.com/office/drawing/2014/main" id="{3135B931-ADFC-4596-9ECE-567BFD28B24D}"/>
              </a:ext>
            </a:extLst>
          </p:cNvPr>
          <p:cNvSpPr/>
          <p:nvPr/>
        </p:nvSpPr>
        <p:spPr>
          <a:xfrm>
            <a:off x="5398648" y="3549617"/>
            <a:ext cx="1335087" cy="1135062"/>
          </a:xfrm>
          <a:prstGeom prst="rightBrace">
            <a:avLst>
              <a:gd name="adj1" fmla="val 8333"/>
              <a:gd name="adj2" fmla="val 51210"/>
            </a:avLst>
          </a:prstGeom>
          <a:ln w="19050"/>
        </p:spPr>
        <p:style>
          <a:lnRef idx="1">
            <a:schemeClr val="dk1"/>
          </a:lnRef>
          <a:fillRef idx="0">
            <a:schemeClr val="dk1"/>
          </a:fillRef>
          <a:effectRef idx="0">
            <a:schemeClr val="dk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Textfeld 17">
            <a:extLst>
              <a:ext uri="{FF2B5EF4-FFF2-40B4-BE49-F238E27FC236}">
                <a16:creationId xmlns:a16="http://schemas.microsoft.com/office/drawing/2014/main" id="{45BD4A5B-5CB9-4251-88FE-674FD89CC860}"/>
              </a:ext>
            </a:extLst>
          </p:cNvPr>
          <p:cNvSpPr txBox="1"/>
          <p:nvPr/>
        </p:nvSpPr>
        <p:spPr>
          <a:xfrm>
            <a:off x="6415760" y="4313157"/>
            <a:ext cx="2447925" cy="1200150"/>
          </a:xfrm>
          <a:prstGeom prst="rect">
            <a:avLst/>
          </a:prstGeom>
          <a:noFill/>
          <a:ln>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Kompetenzbereiche und übergeordnete Kompetenzerwartungen als Klammerzusätze</a:t>
            </a:r>
          </a:p>
        </p:txBody>
      </p:sp>
      <p:cxnSp>
        <p:nvCxnSpPr>
          <p:cNvPr id="10" name="Gerade Verbindung mit Pfeil 9">
            <a:extLst>
              <a:ext uri="{FF2B5EF4-FFF2-40B4-BE49-F238E27FC236}">
                <a16:creationId xmlns:a16="http://schemas.microsoft.com/office/drawing/2014/main" id="{191687E7-BA4F-4724-878E-98B0D80D2247}"/>
              </a:ext>
            </a:extLst>
          </p:cNvPr>
          <p:cNvCxnSpPr>
            <a:cxnSpLocks/>
          </p:cNvCxnSpPr>
          <p:nvPr/>
        </p:nvCxnSpPr>
        <p:spPr>
          <a:xfrm flipH="1">
            <a:off x="5369935" y="1838623"/>
            <a:ext cx="982807"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3" name="Gerade Verbindung mit Pfeil 12">
            <a:extLst>
              <a:ext uri="{FF2B5EF4-FFF2-40B4-BE49-F238E27FC236}">
                <a16:creationId xmlns:a16="http://schemas.microsoft.com/office/drawing/2014/main" id="{DC223FC1-DD6C-4B89-BEA2-CA625C2EC2B1}"/>
              </a:ext>
            </a:extLst>
          </p:cNvPr>
          <p:cNvCxnSpPr>
            <a:cxnSpLocks/>
          </p:cNvCxnSpPr>
          <p:nvPr/>
        </p:nvCxnSpPr>
        <p:spPr>
          <a:xfrm flipH="1">
            <a:off x="5362110" y="2565400"/>
            <a:ext cx="1073150"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3" name="Textfeld 32">
            <a:extLst>
              <a:ext uri="{FF2B5EF4-FFF2-40B4-BE49-F238E27FC236}">
                <a16:creationId xmlns:a16="http://schemas.microsoft.com/office/drawing/2014/main" id="{6557414A-7132-4EB7-8917-81A1DF4C5081}"/>
              </a:ext>
            </a:extLst>
          </p:cNvPr>
          <p:cNvSpPr txBox="1"/>
          <p:nvPr/>
        </p:nvSpPr>
        <p:spPr>
          <a:xfrm>
            <a:off x="6426908" y="5548313"/>
            <a:ext cx="2447925" cy="369887"/>
          </a:xfrm>
          <a:prstGeom prst="rect">
            <a:avLst/>
          </a:prstGeom>
          <a:noFill/>
          <a:ln>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Basiskonzepte</a:t>
            </a:r>
          </a:p>
        </p:txBody>
      </p:sp>
      <p:sp>
        <p:nvSpPr>
          <p:cNvPr id="17" name="Foliennummernplatzhalter 4">
            <a:extLst>
              <a:ext uri="{FF2B5EF4-FFF2-40B4-BE49-F238E27FC236}">
                <a16:creationId xmlns:a16="http://schemas.microsoft.com/office/drawing/2014/main" id="{5EAA5EAB-41F6-4A8C-8EE0-7472A20F2990}"/>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Rechteck 7">
            <a:extLst>
              <a:ext uri="{FF2B5EF4-FFF2-40B4-BE49-F238E27FC236}">
                <a16:creationId xmlns:a16="http://schemas.microsoft.com/office/drawing/2014/main" id="{63897CC5-3813-407D-8D0C-0C21AFAC0C42}"/>
              </a:ext>
            </a:extLst>
          </p:cNvPr>
          <p:cNvSpPr/>
          <p:nvPr/>
        </p:nvSpPr>
        <p:spPr>
          <a:xfrm>
            <a:off x="530770" y="1717675"/>
            <a:ext cx="4762500" cy="414813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20" name="Gerade Verbindung mit Pfeil 19">
            <a:extLst>
              <a:ext uri="{FF2B5EF4-FFF2-40B4-BE49-F238E27FC236}">
                <a16:creationId xmlns:a16="http://schemas.microsoft.com/office/drawing/2014/main" id="{3DE98DC4-91BB-AE9A-65A6-57625DB7EB1E}"/>
              </a:ext>
            </a:extLst>
          </p:cNvPr>
          <p:cNvCxnSpPr>
            <a:cxnSpLocks/>
          </p:cNvCxnSpPr>
          <p:nvPr/>
        </p:nvCxnSpPr>
        <p:spPr>
          <a:xfrm flipH="1">
            <a:off x="5362468" y="4814019"/>
            <a:ext cx="1073150"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2" name="Gerade Verbindung mit Pfeil 21">
            <a:extLst>
              <a:ext uri="{FF2B5EF4-FFF2-40B4-BE49-F238E27FC236}">
                <a16:creationId xmlns:a16="http://schemas.microsoft.com/office/drawing/2014/main" id="{6E4EB7A6-7969-C253-8966-2F2B69CCED24}"/>
              </a:ext>
            </a:extLst>
          </p:cNvPr>
          <p:cNvCxnSpPr>
            <a:cxnSpLocks/>
          </p:cNvCxnSpPr>
          <p:nvPr/>
        </p:nvCxnSpPr>
        <p:spPr>
          <a:xfrm flipH="1">
            <a:off x="5364590" y="5730081"/>
            <a:ext cx="1073150"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pic>
        <p:nvPicPr>
          <p:cNvPr id="3" name="Grafik 2">
            <a:extLst>
              <a:ext uri="{FF2B5EF4-FFF2-40B4-BE49-F238E27FC236}">
                <a16:creationId xmlns:a16="http://schemas.microsoft.com/office/drawing/2014/main" id="{120026C2-15B5-BC13-5E9E-2A0D94C0CC9F}"/>
              </a:ext>
            </a:extLst>
          </p:cNvPr>
          <p:cNvPicPr>
            <a:picLocks noChangeAspect="1"/>
          </p:cNvPicPr>
          <p:nvPr/>
        </p:nvPicPr>
        <p:blipFill>
          <a:blip r:embed="rId2"/>
          <a:stretch>
            <a:fillRect/>
          </a:stretch>
        </p:blipFill>
        <p:spPr>
          <a:xfrm>
            <a:off x="551993" y="1765863"/>
            <a:ext cx="4524063" cy="1529425"/>
          </a:xfrm>
          <a:prstGeom prst="rect">
            <a:avLst/>
          </a:prstGeom>
        </p:spPr>
      </p:pic>
      <p:pic>
        <p:nvPicPr>
          <p:cNvPr id="26" name="Grafik 25">
            <a:extLst>
              <a:ext uri="{FF2B5EF4-FFF2-40B4-BE49-F238E27FC236}">
                <a16:creationId xmlns:a16="http://schemas.microsoft.com/office/drawing/2014/main" id="{D5146CEA-9C1E-F9C5-433D-64D337AE90E8}"/>
              </a:ext>
            </a:extLst>
          </p:cNvPr>
          <p:cNvPicPr>
            <a:picLocks noChangeAspect="1"/>
          </p:cNvPicPr>
          <p:nvPr/>
        </p:nvPicPr>
        <p:blipFill>
          <a:blip r:embed="rId3"/>
          <a:stretch>
            <a:fillRect/>
          </a:stretch>
        </p:blipFill>
        <p:spPr>
          <a:xfrm>
            <a:off x="623827" y="4700655"/>
            <a:ext cx="4201611" cy="1106552"/>
          </a:xfrm>
          <a:prstGeom prst="rect">
            <a:avLst/>
          </a:prstGeom>
        </p:spPr>
      </p:pic>
      <p:pic>
        <p:nvPicPr>
          <p:cNvPr id="30" name="Grafik 29">
            <a:extLst>
              <a:ext uri="{FF2B5EF4-FFF2-40B4-BE49-F238E27FC236}">
                <a16:creationId xmlns:a16="http://schemas.microsoft.com/office/drawing/2014/main" id="{7633CBBA-0F90-848A-D177-EA82CE0C8F67}"/>
              </a:ext>
            </a:extLst>
          </p:cNvPr>
          <p:cNvPicPr>
            <a:picLocks noChangeAspect="1"/>
          </p:cNvPicPr>
          <p:nvPr/>
        </p:nvPicPr>
        <p:blipFill>
          <a:blip r:embed="rId4"/>
          <a:stretch>
            <a:fillRect/>
          </a:stretch>
        </p:blipFill>
        <p:spPr>
          <a:xfrm>
            <a:off x="663139" y="3346035"/>
            <a:ext cx="4238020" cy="129601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el 1">
            <a:extLst>
              <a:ext uri="{FF2B5EF4-FFF2-40B4-BE49-F238E27FC236}">
                <a16:creationId xmlns:a16="http://schemas.microsoft.com/office/drawing/2014/main" id="{2383CCCE-FD9D-4240-BAAB-AE6E8432E99F}"/>
              </a:ext>
            </a:extLst>
          </p:cNvPr>
          <p:cNvSpPr>
            <a:spLocks noGrp="1" noChangeArrowheads="1"/>
          </p:cNvSpPr>
          <p:nvPr>
            <p:ph type="title"/>
          </p:nvPr>
        </p:nvSpPr>
        <p:spPr/>
        <p:txBody>
          <a:bodyPr/>
          <a:lstStyle/>
          <a:p>
            <a:pPr eaLnBrk="1" hangingPunct="1"/>
            <a:r>
              <a:rPr lang="de-DE" altLang="de-DE" sz="3000" dirty="0"/>
              <a:t>Lernerfolgsüberprüfung und Leistungsbewertung</a:t>
            </a:r>
          </a:p>
        </p:txBody>
      </p:sp>
      <p:sp>
        <p:nvSpPr>
          <p:cNvPr id="9" name="Inhaltsplatzhalter 2">
            <a:extLst>
              <a:ext uri="{FF2B5EF4-FFF2-40B4-BE49-F238E27FC236}">
                <a16:creationId xmlns:a16="http://schemas.microsoft.com/office/drawing/2014/main" id="{CFB5B8AE-510F-44F6-A4D0-EF974A7212A6}"/>
              </a:ext>
            </a:extLst>
          </p:cNvPr>
          <p:cNvSpPr>
            <a:spLocks noGrp="1"/>
          </p:cNvSpPr>
          <p:nvPr>
            <p:ph idx="1"/>
          </p:nvPr>
        </p:nvSpPr>
        <p:spPr>
          <a:xfrm>
            <a:off x="457200" y="1700213"/>
            <a:ext cx="8291513" cy="4205287"/>
          </a:xfrm>
        </p:spPr>
        <p:txBody>
          <a:bodyPr rtlCol="0">
            <a:normAutofit/>
          </a:bodyPr>
          <a:lstStyle/>
          <a:p>
            <a:pPr marL="344488" indent="-341313" defTabSz="449263" eaLnBrk="1">
              <a:lnSpc>
                <a:spcPct val="110000"/>
              </a:lnSpc>
              <a:spcBef>
                <a:spcPts val="1200"/>
              </a:spcBef>
              <a:buClr>
                <a:srgbClr val="000000"/>
              </a:buClr>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lang="de-DE" sz="2400" dirty="0">
                <a:solidFill>
                  <a:srgbClr val="000000"/>
                </a:solidFill>
                <a:latin typeface="Calibri" panose="020F0502020204030204" pitchFamily="34" charset="0"/>
              </a:rPr>
              <a:t>Beurteilungsbereiche „Schriftliche Arbeiten/Klausuren“ „Sonstige Leistungen im Unterricht/Sonstige Mitarbeit“ </a:t>
            </a:r>
          </a:p>
          <a:p>
            <a:pPr eaLnBrk="1" fontAlgn="auto" hangingPunct="1">
              <a:spcBef>
                <a:spcPts val="1200"/>
              </a:spcBef>
              <a:spcAft>
                <a:spcPts val="0"/>
              </a:spcAft>
              <a:defRPr/>
            </a:pPr>
            <a:r>
              <a:rPr lang="de-DE" sz="2400" dirty="0">
                <a:solidFill>
                  <a:srgbClr val="000000"/>
                </a:solidFill>
                <a:latin typeface="Calibri" panose="020F0502020204030204" pitchFamily="34" charset="0"/>
              </a:rPr>
              <a:t>Überprüfungsformen, verbindlich an geeigneten Stellen im Unterricht einzusetzen:</a:t>
            </a:r>
          </a:p>
          <a:p>
            <a:pPr lvl="1" eaLnBrk="1" fontAlgn="auto" hangingPunct="1">
              <a:spcBef>
                <a:spcPts val="1200"/>
              </a:spcBef>
              <a:spcAft>
                <a:spcPts val="0"/>
              </a:spcAft>
              <a:buFont typeface="Symbol" panose="05050102010706020507" pitchFamily="18" charset="2"/>
              <a:buChar char="-"/>
              <a:defRPr/>
            </a:pPr>
            <a:r>
              <a:rPr lang="de-DE" sz="1600" dirty="0">
                <a:latin typeface="Arial" panose="020B0604020202020204" pitchFamily="34" charset="0"/>
                <a:ea typeface="Calibri" panose="020F0502020204030204" pitchFamily="34" charset="0"/>
                <a:cs typeface="Times New Roman" panose="02020603050405020304" pitchFamily="18" charset="0"/>
              </a:rPr>
              <a:t>Experimentelle Aufgaben </a:t>
            </a:r>
          </a:p>
          <a:p>
            <a:pPr lvl="1" eaLnBrk="1" fontAlgn="auto" hangingPunct="1">
              <a:spcBef>
                <a:spcPts val="1200"/>
              </a:spcBef>
              <a:spcAft>
                <a:spcPts val="0"/>
              </a:spcAft>
              <a:buFont typeface="Symbol" panose="05050102010706020507" pitchFamily="18" charset="2"/>
              <a:buChar char="-"/>
              <a:defRPr/>
            </a:pPr>
            <a:r>
              <a:rPr lang="de-DE" sz="1600" dirty="0">
                <a:latin typeface="Arial" panose="020B0604020202020204" pitchFamily="34" charset="0"/>
                <a:cs typeface="Times New Roman" panose="02020603050405020304" pitchFamily="18" charset="0"/>
              </a:rPr>
              <a:t>Aufgaben zur Arbeit mit Theorien und Modellen (Physik)</a:t>
            </a:r>
          </a:p>
          <a:p>
            <a:pPr lvl="1" eaLnBrk="1" fontAlgn="auto" hangingPunct="1">
              <a:spcBef>
                <a:spcPts val="1200"/>
              </a:spcBef>
              <a:spcAft>
                <a:spcPts val="0"/>
              </a:spcAft>
              <a:buFont typeface="Symbol" panose="05050102010706020507" pitchFamily="18" charset="2"/>
              <a:buChar char="-"/>
              <a:defRPr/>
            </a:pPr>
            <a:r>
              <a:rPr lang="de-DE" sz="1600" dirty="0">
                <a:latin typeface="Arial" panose="020B0604020202020204" pitchFamily="34" charset="0"/>
                <a:ea typeface="Calibri" panose="020F0502020204030204" pitchFamily="34" charset="0"/>
                <a:cs typeface="Times New Roman" panose="02020603050405020304" pitchFamily="18" charset="0"/>
              </a:rPr>
              <a:t>Analyseaufgaben (Biologie)</a:t>
            </a:r>
          </a:p>
          <a:p>
            <a:pPr lvl="1" eaLnBrk="1" fontAlgn="auto" hangingPunct="1">
              <a:spcBef>
                <a:spcPts val="1200"/>
              </a:spcBef>
              <a:spcAft>
                <a:spcPts val="0"/>
              </a:spcAft>
              <a:buFont typeface="Symbol" panose="05050102010706020507" pitchFamily="18" charset="2"/>
              <a:buChar char="-"/>
              <a:defRPr/>
            </a:pPr>
            <a:r>
              <a:rPr lang="de-DE" sz="1600" dirty="0">
                <a:latin typeface="Arial" panose="020B0604020202020204" pitchFamily="34" charset="0"/>
                <a:ea typeface="Calibri" panose="020F0502020204030204" pitchFamily="34" charset="0"/>
                <a:cs typeface="Times New Roman" panose="02020603050405020304" pitchFamily="18" charset="0"/>
              </a:rPr>
              <a:t>Präsentationsaufgaben </a:t>
            </a:r>
          </a:p>
          <a:p>
            <a:pPr lvl="1" eaLnBrk="1" fontAlgn="auto" hangingPunct="1">
              <a:spcBef>
                <a:spcPts val="1200"/>
              </a:spcBef>
              <a:spcAft>
                <a:spcPts val="0"/>
              </a:spcAft>
              <a:buFont typeface="Symbol" panose="05050102010706020507" pitchFamily="18" charset="2"/>
              <a:buChar char="-"/>
              <a:defRPr/>
            </a:pPr>
            <a:r>
              <a:rPr lang="de-DE" sz="1600" dirty="0">
                <a:latin typeface="Arial" panose="020B0604020202020204" pitchFamily="34" charset="0"/>
                <a:ea typeface="Calibri" panose="020F0502020204030204" pitchFamily="34" charset="0"/>
                <a:cs typeface="Times New Roman" panose="02020603050405020304" pitchFamily="18" charset="0"/>
              </a:rPr>
              <a:t>Darstellungsaufgaben </a:t>
            </a:r>
          </a:p>
          <a:p>
            <a:pPr lvl="1" eaLnBrk="1" fontAlgn="auto" hangingPunct="1">
              <a:spcBef>
                <a:spcPts val="1200"/>
              </a:spcBef>
              <a:spcAft>
                <a:spcPts val="0"/>
              </a:spcAft>
              <a:buFont typeface="Symbol" panose="05050102010706020507" pitchFamily="18" charset="2"/>
              <a:buChar char="-"/>
              <a:defRPr/>
            </a:pPr>
            <a:r>
              <a:rPr lang="de-DE" sz="1600" dirty="0">
                <a:latin typeface="Arial" panose="020B0604020202020204" pitchFamily="34" charset="0"/>
                <a:ea typeface="Calibri" panose="020F0502020204030204" pitchFamily="34" charset="0"/>
                <a:cs typeface="Times New Roman" panose="02020603050405020304" pitchFamily="18" charset="0"/>
              </a:rPr>
              <a:t>Bewertungs-/Beurteilungsaufgaben</a:t>
            </a:r>
          </a:p>
          <a:p>
            <a:pPr eaLnBrk="1" fontAlgn="auto" hangingPunct="1">
              <a:spcBef>
                <a:spcPts val="1200"/>
              </a:spcBef>
              <a:spcAft>
                <a:spcPts val="0"/>
              </a:spcAft>
              <a:buFont typeface="Symbol" panose="05050102010706020507" pitchFamily="18" charset="2"/>
              <a:buChar char="-"/>
              <a:defRPr/>
            </a:pPr>
            <a:endParaRPr lang="de-DE" sz="1800" dirty="0">
              <a:highlight>
                <a:srgbClr val="FFFF00"/>
              </a:highlight>
              <a:latin typeface="Arial" panose="020B0604020202020204" pitchFamily="34" charset="0"/>
              <a:ea typeface="Calibri" panose="020F0502020204030204" pitchFamily="34" charset="0"/>
              <a:cs typeface="Times New Roman" panose="02020603050405020304" pitchFamily="18" charset="0"/>
            </a:endParaRPr>
          </a:p>
          <a:p>
            <a:pPr eaLnBrk="1" fontAlgn="auto" hangingPunct="1">
              <a:spcBef>
                <a:spcPts val="1200"/>
              </a:spcBef>
              <a:spcAft>
                <a:spcPts val="0"/>
              </a:spcAft>
              <a:buFont typeface="Symbol" panose="05050102010706020507" pitchFamily="18" charset="2"/>
              <a:buChar char="-"/>
              <a:defRPr/>
            </a:pPr>
            <a:endParaRPr lang="de-DE"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eaLnBrk="1" fontAlgn="auto" hangingPunct="1">
              <a:spcBef>
                <a:spcPts val="1200"/>
              </a:spcBef>
              <a:spcAft>
                <a:spcPts val="0"/>
              </a:spcAft>
              <a:buNone/>
              <a:defRPr/>
            </a:pPr>
            <a:endParaRPr lang="de-DE"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eaLnBrk="1" fontAlgn="auto" hangingPunct="1">
              <a:spcBef>
                <a:spcPts val="1200"/>
              </a:spcBef>
              <a:spcAft>
                <a:spcPts val="0"/>
              </a:spcAft>
              <a:buNone/>
              <a:defRPr/>
            </a:pPr>
            <a:endParaRPr lang="de-DE"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eaLnBrk="1" fontAlgn="auto" hangingPunct="1">
              <a:spcBef>
                <a:spcPts val="1200"/>
              </a:spcBef>
              <a:spcAft>
                <a:spcPts val="0"/>
              </a:spcAft>
              <a:buNone/>
              <a:defRPr/>
            </a:pPr>
            <a:endParaRPr lang="de-DE" dirty="0">
              <a:solidFill>
                <a:schemeClr val="bg1">
                  <a:lumMod val="75000"/>
                </a:schemeClr>
              </a:solidFill>
            </a:endParaRPr>
          </a:p>
        </p:txBody>
      </p:sp>
      <p:sp>
        <p:nvSpPr>
          <p:cNvPr id="3" name="Fußzeilenplatzhalter 2">
            <a:extLst>
              <a:ext uri="{FF2B5EF4-FFF2-40B4-BE49-F238E27FC236}">
                <a16:creationId xmlns:a16="http://schemas.microsoft.com/office/drawing/2014/main" id="{3F16C094-18B0-457B-B3AA-DD90F9D63C03}"/>
              </a:ext>
            </a:extLst>
          </p:cNvPr>
          <p:cNvSpPr>
            <a:spLocks noGrp="1"/>
          </p:cNvSpPr>
          <p:nvPr>
            <p:ph type="ftr" sz="quarter" idx="11"/>
          </p:nvPr>
        </p:nvSpPr>
        <p:spPr>
          <a:xfrm>
            <a:off x="2411760" y="6298910"/>
            <a:ext cx="4176464" cy="5175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rPr>
              <a:t>Dienstbesprechung zum Implementationsauftakt der neuen Kernlehrpläne in den Fächern Biologie, Chemie und Physik der gymnasialen Oberstufe</a:t>
            </a:r>
          </a:p>
        </p:txBody>
      </p:sp>
      <p:sp>
        <p:nvSpPr>
          <p:cNvPr id="5" name="Foliennummernplatzhalter 4">
            <a:extLst>
              <a:ext uri="{FF2B5EF4-FFF2-40B4-BE49-F238E27FC236}">
                <a16:creationId xmlns:a16="http://schemas.microsoft.com/office/drawing/2014/main" id="{28D9E1B5-7D0C-463C-BF24-95FC3EEB320B}"/>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55279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BF929A-C069-4A48-AB9E-54742DF6018C}"/>
              </a:ext>
            </a:extLst>
          </p:cNvPr>
          <p:cNvSpPr>
            <a:spLocks noGrp="1"/>
          </p:cNvSpPr>
          <p:nvPr>
            <p:ph type="title"/>
          </p:nvPr>
        </p:nvSpPr>
        <p:spPr/>
        <p:txBody>
          <a:bodyPr rtlCol="0">
            <a:noAutofit/>
          </a:bodyPr>
          <a:lstStyle/>
          <a:p>
            <a:pPr eaLnBrk="1" fontAlgn="auto" hangingPunct="1">
              <a:spcAft>
                <a:spcPts val="0"/>
              </a:spcAft>
              <a:defRPr/>
            </a:pPr>
            <a:r>
              <a:rPr kumimoji="0" lang="de-DE" altLang="de-DE" sz="3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Ausblick auf die Abiturprüfung 2025</a:t>
            </a:r>
            <a:endParaRPr lang="de-DE" sz="3200" dirty="0">
              <a:latin typeface="+mn-lt"/>
              <a:ea typeface="+mn-ea"/>
              <a:cs typeface="+mn-cs"/>
            </a:endParaRPr>
          </a:p>
        </p:txBody>
      </p:sp>
      <p:sp>
        <p:nvSpPr>
          <p:cNvPr id="3" name="Inhaltsplatzhalter 2">
            <a:extLst>
              <a:ext uri="{FF2B5EF4-FFF2-40B4-BE49-F238E27FC236}">
                <a16:creationId xmlns:a16="http://schemas.microsoft.com/office/drawing/2014/main" id="{5904942F-BAB1-4F73-9B02-AC2E730207CF}"/>
              </a:ext>
            </a:extLst>
          </p:cNvPr>
          <p:cNvSpPr>
            <a:spLocks noGrp="1"/>
          </p:cNvSpPr>
          <p:nvPr>
            <p:ph idx="1"/>
          </p:nvPr>
        </p:nvSpPr>
        <p:spPr>
          <a:xfrm>
            <a:off x="457200" y="1700213"/>
            <a:ext cx="8229600" cy="4205287"/>
          </a:xfrm>
        </p:spPr>
        <p:txBody>
          <a:bodyPr rtlCol="0">
            <a:normAutofit/>
          </a:bodyPr>
          <a:lstStyle/>
          <a:p>
            <a:pPr marR="0" lvl="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kumimoji="0" lang="de-DE" altLang="de-DE"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Beschluss der KMK vom Oktober 2020: Stärkung und Sicherstellung einer größeren Vergleichbarkeit des Abiturs unter den Ländern</a:t>
            </a:r>
            <a:endParaRPr kumimoji="0" lang="de-DE" altLang="de-DE" sz="800" b="0" i="0" strike="noStrike" cap="none" normalizeH="0" baseline="0" dirty="0">
              <a:ln>
                <a:noFill/>
              </a:ln>
              <a:effectLst/>
            </a:endParaRPr>
          </a:p>
          <a:p>
            <a:pPr marR="0" lvl="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kumimoji="0" lang="de-DE" altLang="de-DE"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Für die naturwissenschaftlichen Fächer: Einrichtung eines ländergemeinsamen Abituraufgabenpools ab dem Abitur 2025, aus denen die Länder mind. 50 % </a:t>
            </a:r>
            <a:r>
              <a:rPr kumimoji="0" lang="de-DE" altLang="de-DE" sz="2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modifikationsfrei entnehmen</a:t>
            </a:r>
            <a:endParaRPr kumimoji="0" lang="de-DE" altLang="de-DE"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eaLnBrk="1" fontAlgn="auto" hangingPunct="1">
              <a:spcAft>
                <a:spcPts val="0"/>
              </a:spcAft>
              <a:buFont typeface="Arial" panose="020B0604020202020204" pitchFamily="34" charset="0"/>
              <a:buNone/>
              <a:defRPr/>
            </a:pPr>
            <a:endParaRPr lang="de-DE" sz="2400" dirty="0"/>
          </a:p>
        </p:txBody>
      </p:sp>
      <p:sp>
        <p:nvSpPr>
          <p:cNvPr id="5" name="Fußzeilenplatzhalter 4">
            <a:extLst>
              <a:ext uri="{FF2B5EF4-FFF2-40B4-BE49-F238E27FC236}">
                <a16:creationId xmlns:a16="http://schemas.microsoft.com/office/drawing/2014/main" id="{F9C0A8BC-83CC-4934-8C00-B22B1118430E}"/>
              </a:ext>
            </a:extLst>
          </p:cNvPr>
          <p:cNvSpPr>
            <a:spLocks noGrp="1"/>
          </p:cNvSpPr>
          <p:nvPr>
            <p:ph type="ftr" sz="quarter" idx="11"/>
          </p:nvPr>
        </p:nvSpPr>
        <p:spPr>
          <a:xfrm>
            <a:off x="2267744" y="6280943"/>
            <a:ext cx="4248472" cy="515938"/>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tint val="75000"/>
                  </a:prstClr>
                </a:solidFill>
                <a:effectLst/>
                <a:uLnTx/>
                <a:uFillTx/>
                <a:latin typeface="Calibri"/>
                <a:ea typeface="+mn-ea"/>
                <a:cs typeface="+mn-cs"/>
              </a:rPr>
              <a:t>Dienstbesprechung zum Implementationsauftakt der neuen Kernlehrpläne in den Fächern Biologie, Chemie und Physik der gymnasialen Oberstufe</a:t>
            </a:r>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liennummernplatzhalter 4">
            <a:extLst>
              <a:ext uri="{FF2B5EF4-FFF2-40B4-BE49-F238E27FC236}">
                <a16:creationId xmlns:a16="http://schemas.microsoft.com/office/drawing/2014/main" id="{AD367E95-9801-42B6-A978-A822E1B4A445}"/>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30268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BF929A-C069-4A48-AB9E-54742DF6018C}"/>
              </a:ext>
            </a:extLst>
          </p:cNvPr>
          <p:cNvSpPr>
            <a:spLocks noGrp="1"/>
          </p:cNvSpPr>
          <p:nvPr>
            <p:ph type="title"/>
          </p:nvPr>
        </p:nvSpPr>
        <p:spPr/>
        <p:txBody>
          <a:bodyPr rtlCol="0">
            <a:noAutofit/>
          </a:bodyPr>
          <a:lstStyle/>
          <a:p>
            <a:pPr eaLnBrk="1" fontAlgn="auto" hangingPunct="1">
              <a:spcAft>
                <a:spcPts val="0"/>
              </a:spcAft>
              <a:defRPr/>
            </a:pPr>
            <a:r>
              <a:rPr kumimoji="0" lang="de-DE" altLang="de-DE" sz="3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Ausblick auf die Abiturprüfung 2025</a:t>
            </a:r>
            <a:endParaRPr lang="de-DE" sz="3200" dirty="0">
              <a:latin typeface="+mn-lt"/>
              <a:ea typeface="+mn-ea"/>
              <a:cs typeface="+mn-cs"/>
            </a:endParaRPr>
          </a:p>
        </p:txBody>
      </p:sp>
      <p:sp>
        <p:nvSpPr>
          <p:cNvPr id="3" name="Inhaltsplatzhalter 2">
            <a:extLst>
              <a:ext uri="{FF2B5EF4-FFF2-40B4-BE49-F238E27FC236}">
                <a16:creationId xmlns:a16="http://schemas.microsoft.com/office/drawing/2014/main" id="{5904942F-BAB1-4F73-9B02-AC2E730207CF}"/>
              </a:ext>
            </a:extLst>
          </p:cNvPr>
          <p:cNvSpPr>
            <a:spLocks noGrp="1"/>
          </p:cNvSpPr>
          <p:nvPr>
            <p:ph idx="1"/>
          </p:nvPr>
        </p:nvSpPr>
        <p:spPr>
          <a:xfrm>
            <a:off x="457200" y="1700213"/>
            <a:ext cx="8229600" cy="4205287"/>
          </a:xfrm>
        </p:spPr>
        <p:txBody>
          <a:bodyPr rtlCol="0">
            <a:normAutofit fontScale="92500" lnSpcReduction="10000"/>
          </a:bodyPr>
          <a:lstStyle/>
          <a:p>
            <a:pPr marL="0" indent="0" eaLnBrk="1" fontAlgn="auto" hangingPunct="1">
              <a:lnSpc>
                <a:spcPct val="90000"/>
              </a:lnSpc>
              <a:spcAft>
                <a:spcPts val="0"/>
              </a:spcAft>
              <a:buNone/>
              <a:tabLst>
                <a:tab pos="914400" algn="l"/>
              </a:tabLst>
              <a:defRPr/>
            </a:pPr>
            <a:r>
              <a:rPr lang="de-DE" altLang="de-DE" sz="2600" dirty="0"/>
              <a:t>Vereinheitlichung der Rahmenbedingungen für Naturwissenschaften notwendig:</a:t>
            </a:r>
          </a:p>
          <a:p>
            <a:pPr marL="685800" lvl="1" eaLnBrk="1" fontAlgn="auto" hangingPunct="1">
              <a:lnSpc>
                <a:spcPct val="98000"/>
              </a:lnSpc>
              <a:spcAft>
                <a:spcPts val="0"/>
              </a:spcAft>
              <a:buFont typeface="Symbol" panose="05050102010706020507" pitchFamily="18" charset="2"/>
              <a:buChar char="-"/>
              <a:tabLst>
                <a:tab pos="914400" algn="l"/>
              </a:tabLst>
              <a:defRPr/>
            </a:pPr>
            <a:r>
              <a:rPr lang="de-DE" altLang="de-DE" dirty="0"/>
              <a:t>Neue KLP </a:t>
            </a:r>
            <a:r>
              <a:rPr lang="de-DE" altLang="de-DE" dirty="0" err="1"/>
              <a:t>GOSt</a:t>
            </a:r>
            <a:r>
              <a:rPr lang="de-DE" altLang="de-DE" dirty="0"/>
              <a:t> Biologie, Chemie, Physik zur Umsetzung der Bildungsstandards</a:t>
            </a:r>
          </a:p>
          <a:p>
            <a:pPr marL="685800" lvl="1" eaLnBrk="1" fontAlgn="auto" hangingPunct="1">
              <a:lnSpc>
                <a:spcPct val="98000"/>
              </a:lnSpc>
              <a:spcAft>
                <a:spcPts val="0"/>
              </a:spcAft>
              <a:buFont typeface="Symbol" panose="05050102010706020507" pitchFamily="18" charset="2"/>
              <a:buChar char="-"/>
              <a:tabLst>
                <a:tab pos="914400" algn="l"/>
              </a:tabLst>
              <a:defRPr/>
            </a:pPr>
            <a:r>
              <a:rPr lang="de-DE" altLang="de-DE" dirty="0"/>
              <a:t>Neue Auswahlbedingungen und Prüfungsdauer ab 2025 in den Naturwissenschaften gemäß Neufassung der KMK-Vereinbarung zur Gestaltung der </a:t>
            </a:r>
            <a:r>
              <a:rPr lang="de-DE" altLang="de-DE" dirty="0" err="1"/>
              <a:t>GOSt</a:t>
            </a:r>
            <a:r>
              <a:rPr lang="de-DE" altLang="de-DE" dirty="0"/>
              <a:t> und der Abiturprüfung</a:t>
            </a:r>
          </a:p>
          <a:p>
            <a:pPr marL="914400" lvl="2" indent="0">
              <a:spcBef>
                <a:spcPct val="0"/>
              </a:spcBef>
              <a:buNone/>
            </a:pPr>
            <a:endParaRPr kumimoji="0" lang="de-DE" altLang="de-DE"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spcBef>
                <a:spcPct val="0"/>
              </a:spcBef>
              <a:buNone/>
            </a:pPr>
            <a:r>
              <a:rPr lang="de-DE" altLang="de-DE" sz="2100" dirty="0">
                <a:sym typeface="Wingdings" panose="05000000000000000000" pitchFamily="2" charset="2"/>
              </a:rPr>
              <a:t> </a:t>
            </a:r>
            <a:r>
              <a:rPr lang="de-DE" altLang="de-DE" sz="2100" dirty="0"/>
              <a:t>Einführung einer Schülerauswahl mit Auswahlzeit:</a:t>
            </a:r>
          </a:p>
          <a:p>
            <a:pPr lvl="1">
              <a:spcBef>
                <a:spcPct val="0"/>
              </a:spcBef>
              <a:buFont typeface="Symbol" panose="05050102010706020507" pitchFamily="18" charset="2"/>
              <a:buChar char="-"/>
            </a:pPr>
            <a:r>
              <a:rPr lang="de-DE" altLang="de-DE" sz="1900" dirty="0">
                <a:latin typeface="Calibri" panose="020F0502020204030204" pitchFamily="34" charset="0"/>
                <a:cs typeface="Times New Roman" panose="02020603050405020304" pitchFamily="18" charset="0"/>
              </a:rPr>
              <a:t>„Auf jedem Anforderungsniveau werden den Prüflingen vier Aufgaben vorgelegt, von denen drei zur Bearbeitung ausgewählt werden.“</a:t>
            </a:r>
          </a:p>
          <a:p>
            <a:pPr lvl="1">
              <a:spcBef>
                <a:spcPct val="0"/>
              </a:spcBef>
              <a:buFont typeface="Symbol" panose="05050102010706020507" pitchFamily="18" charset="2"/>
              <a:buChar char="-"/>
            </a:pPr>
            <a:r>
              <a:rPr lang="de-DE" altLang="de-DE" sz="1900" dirty="0">
                <a:latin typeface="Calibri" panose="020F0502020204030204" pitchFamily="34" charset="0"/>
                <a:cs typeface="Times New Roman" panose="02020603050405020304" pitchFamily="18" charset="0"/>
              </a:rPr>
              <a:t>„In den naturwissenschaftlichen Prüfungsfächern Biologie, Chemie und Physik beträgt die Arbeitszeit einschließlich Auswahlzeit auf erhöhtem Anforderungsniveau 300 Minuten, auf grundlegendem Anforderungsniveau 255 Minuten.“</a:t>
            </a:r>
          </a:p>
          <a:p>
            <a:pPr marL="0" indent="0" eaLnBrk="1" fontAlgn="auto" hangingPunct="1">
              <a:spcAft>
                <a:spcPts val="0"/>
              </a:spcAft>
              <a:buFont typeface="Arial" panose="020B0604020202020204" pitchFamily="34" charset="0"/>
              <a:buNone/>
              <a:defRPr/>
            </a:pPr>
            <a:endParaRPr lang="de-DE" sz="2400" dirty="0"/>
          </a:p>
        </p:txBody>
      </p:sp>
      <p:sp>
        <p:nvSpPr>
          <p:cNvPr id="5" name="Fußzeilenplatzhalter 4">
            <a:extLst>
              <a:ext uri="{FF2B5EF4-FFF2-40B4-BE49-F238E27FC236}">
                <a16:creationId xmlns:a16="http://schemas.microsoft.com/office/drawing/2014/main" id="{F9C0A8BC-83CC-4934-8C00-B22B1118430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tint val="75000"/>
                  </a:prstClr>
                </a:solidFill>
                <a:effectLst/>
                <a:uLnTx/>
                <a:uFillTx/>
                <a:latin typeface="Calibri"/>
                <a:ea typeface="+mn-ea"/>
                <a:cs typeface="+mn-cs"/>
              </a:rPr>
              <a:t>Dienstbesprechung zum Implementationsauftakt der neuen Kernlehrpläne in den Fächern Biologie, Chemie und Physik der gymnasialen Oberstufe</a:t>
            </a:r>
          </a:p>
        </p:txBody>
      </p:sp>
      <p:sp>
        <p:nvSpPr>
          <p:cNvPr id="6" name="Foliennummernplatzhalter 4">
            <a:extLst>
              <a:ext uri="{FF2B5EF4-FFF2-40B4-BE49-F238E27FC236}">
                <a16:creationId xmlns:a16="http://schemas.microsoft.com/office/drawing/2014/main" id="{FFC11DAF-C23E-4239-A012-88C9D54015F5}"/>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91500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BF929A-C069-4A48-AB9E-54742DF6018C}"/>
              </a:ext>
            </a:extLst>
          </p:cNvPr>
          <p:cNvSpPr>
            <a:spLocks noGrp="1"/>
          </p:cNvSpPr>
          <p:nvPr>
            <p:ph type="title"/>
          </p:nvPr>
        </p:nvSpPr>
        <p:spPr/>
        <p:txBody>
          <a:bodyPr rtlCol="0">
            <a:noAutofit/>
          </a:bodyPr>
          <a:lstStyle/>
          <a:p>
            <a:pPr eaLnBrk="1" fontAlgn="auto" hangingPunct="1">
              <a:spcAft>
                <a:spcPts val="0"/>
              </a:spcAft>
              <a:defRPr/>
            </a:pPr>
            <a:r>
              <a:rPr kumimoji="0" lang="de-DE" altLang="de-DE" sz="3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Ausblick auf die Abiturprüfung 2025</a:t>
            </a:r>
            <a:endParaRPr lang="de-DE" sz="3200" dirty="0">
              <a:latin typeface="+mn-lt"/>
              <a:ea typeface="+mn-ea"/>
              <a:cs typeface="+mn-cs"/>
            </a:endParaRPr>
          </a:p>
        </p:txBody>
      </p:sp>
      <p:sp>
        <p:nvSpPr>
          <p:cNvPr id="3" name="Inhaltsplatzhalter 2">
            <a:extLst>
              <a:ext uri="{FF2B5EF4-FFF2-40B4-BE49-F238E27FC236}">
                <a16:creationId xmlns:a16="http://schemas.microsoft.com/office/drawing/2014/main" id="{5904942F-BAB1-4F73-9B02-AC2E730207CF}"/>
              </a:ext>
            </a:extLst>
          </p:cNvPr>
          <p:cNvSpPr>
            <a:spLocks noGrp="1"/>
          </p:cNvSpPr>
          <p:nvPr>
            <p:ph idx="1"/>
          </p:nvPr>
        </p:nvSpPr>
        <p:spPr>
          <a:xfrm>
            <a:off x="457200" y="1700213"/>
            <a:ext cx="8229600" cy="4205287"/>
          </a:xfrm>
        </p:spPr>
        <p:txBody>
          <a:bodyPr rtlCol="0">
            <a:normAutofit/>
          </a:bodyPr>
          <a:lstStyle/>
          <a:p>
            <a:pPr>
              <a:lnSpc>
                <a:spcPct val="115000"/>
              </a:lnSpc>
              <a:spcAft>
                <a:spcPts val="1000"/>
              </a:spcAft>
            </a:pPr>
            <a:r>
              <a:rPr lang="de-DE" sz="2400" dirty="0">
                <a:effectLst/>
                <a:latin typeface="Calibri" panose="020F0502020204030204" pitchFamily="34" charset="0"/>
                <a:ea typeface="Calibri" panose="020F0502020204030204" pitchFamily="34" charset="0"/>
                <a:cs typeface="Times New Roman" panose="02020603050405020304" pitchFamily="18" charset="0"/>
              </a:rPr>
              <a:t>Anpassung der </a:t>
            </a:r>
            <a:r>
              <a:rPr lang="de-DE" sz="2400" dirty="0" err="1">
                <a:effectLst/>
                <a:latin typeface="Calibri" panose="020F0502020204030204" pitchFamily="34" charset="0"/>
                <a:ea typeface="Calibri" panose="020F0502020204030204" pitchFamily="34" charset="0"/>
                <a:cs typeface="Times New Roman" panose="02020603050405020304" pitchFamily="18" charset="0"/>
              </a:rPr>
              <a:t>Operatorenübersichten</a:t>
            </a:r>
            <a:r>
              <a:rPr lang="de-DE" sz="2400" dirty="0">
                <a:effectLst/>
                <a:latin typeface="Calibri" panose="020F0502020204030204" pitchFamily="34" charset="0"/>
                <a:ea typeface="Calibri" panose="020F0502020204030204" pitchFamily="34" charset="0"/>
                <a:cs typeface="Times New Roman" panose="02020603050405020304" pitchFamily="18" charset="0"/>
              </a:rPr>
              <a:t> im Kontext des IQB-Abituraufgabenpools Naturwissenschaften</a:t>
            </a:r>
          </a:p>
          <a:p>
            <a:pPr>
              <a:lnSpc>
                <a:spcPct val="115000"/>
              </a:lnSpc>
              <a:spcAft>
                <a:spcPts val="1000"/>
              </a:spcAft>
            </a:pPr>
            <a:r>
              <a:rPr lang="de-DE" sz="2400" dirty="0">
                <a:effectLst/>
                <a:latin typeface="Calibri" panose="020F0502020204030204" pitchFamily="34" charset="0"/>
                <a:ea typeface="Calibri" panose="020F0502020204030204" pitchFamily="34" charset="0"/>
                <a:cs typeface="Times New Roman" panose="02020603050405020304" pitchFamily="18" charset="0"/>
              </a:rPr>
              <a:t>Verwendung auch von nicht gelisteten Operatoren künftig erlaubt, wenn standardsprachliche Bedeutung in Verbindung mit Aufgabenstellung dies ermöglicht</a:t>
            </a:r>
          </a:p>
          <a:p>
            <a:pPr>
              <a:lnSpc>
                <a:spcPct val="115000"/>
              </a:lnSpc>
              <a:spcAft>
                <a:spcPts val="1000"/>
              </a:spcAft>
            </a:pPr>
            <a:r>
              <a:rPr lang="de-DE" sz="2400" dirty="0">
                <a:effectLst/>
                <a:latin typeface="Calibri" panose="020F0502020204030204" pitchFamily="34" charset="0"/>
                <a:ea typeface="Calibri" panose="020F0502020204030204" pitchFamily="34" charset="0"/>
                <a:cs typeface="Times New Roman" panose="02020603050405020304" pitchFamily="18" charset="0"/>
              </a:rPr>
              <a:t>Zuordnung eines Operators zu Anforderungsbereichen entfällt künftig: Jeder Operator kann grundsätzlich alle Anforderungsbereiche abdecken</a:t>
            </a:r>
          </a:p>
          <a:p>
            <a:pPr marL="0" indent="0" eaLnBrk="1" fontAlgn="auto" hangingPunct="1">
              <a:spcAft>
                <a:spcPts val="0"/>
              </a:spcAft>
              <a:buFont typeface="Arial" panose="020B0604020202020204" pitchFamily="34" charset="0"/>
              <a:buNone/>
              <a:defRPr/>
            </a:pPr>
            <a:endParaRPr lang="de-DE" sz="2400" dirty="0"/>
          </a:p>
        </p:txBody>
      </p:sp>
      <p:sp>
        <p:nvSpPr>
          <p:cNvPr id="5" name="Fußzeilenplatzhalter 4">
            <a:extLst>
              <a:ext uri="{FF2B5EF4-FFF2-40B4-BE49-F238E27FC236}">
                <a16:creationId xmlns:a16="http://schemas.microsoft.com/office/drawing/2014/main" id="{F9C0A8BC-83CC-4934-8C00-B22B1118430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tint val="75000"/>
                  </a:prstClr>
                </a:solidFill>
                <a:effectLst/>
                <a:uLnTx/>
                <a:uFillTx/>
                <a:latin typeface="Calibri"/>
                <a:ea typeface="+mn-ea"/>
                <a:cs typeface="+mn-cs"/>
              </a:rPr>
              <a:t>Dienstbesprechung zum Implementationsauftakt der neuen Kernlehrpläne in den Fächern Biologie, Chemie und Physik der gymnasialen Oberstufe</a:t>
            </a:r>
          </a:p>
        </p:txBody>
      </p:sp>
      <p:sp>
        <p:nvSpPr>
          <p:cNvPr id="6" name="Foliennummernplatzhalter 4">
            <a:extLst>
              <a:ext uri="{FF2B5EF4-FFF2-40B4-BE49-F238E27FC236}">
                <a16:creationId xmlns:a16="http://schemas.microsoft.com/office/drawing/2014/main" id="{920B97CD-DB9B-4DDA-9161-5E40EE8B5ED2}"/>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59548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el 1">
            <a:extLst>
              <a:ext uri="{FF2B5EF4-FFF2-40B4-BE49-F238E27FC236}">
                <a16:creationId xmlns:a16="http://schemas.microsoft.com/office/drawing/2014/main" id="{5F848A41-07C3-4BD7-9BEF-962BCB6D17C7}"/>
              </a:ext>
            </a:extLst>
          </p:cNvPr>
          <p:cNvSpPr>
            <a:spLocks noGrp="1" noChangeArrowheads="1"/>
          </p:cNvSpPr>
          <p:nvPr>
            <p:ph type="title"/>
          </p:nvPr>
        </p:nvSpPr>
        <p:spPr/>
        <p:txBody>
          <a:bodyPr/>
          <a:lstStyle/>
          <a:p>
            <a:pPr eaLnBrk="1" hangingPunct="1"/>
            <a:r>
              <a:rPr lang="de-DE" altLang="de-DE"/>
              <a:t>Gliederung</a:t>
            </a:r>
          </a:p>
        </p:txBody>
      </p:sp>
      <p:sp>
        <p:nvSpPr>
          <p:cNvPr id="9" name="Inhaltsplatzhalter 2">
            <a:extLst>
              <a:ext uri="{FF2B5EF4-FFF2-40B4-BE49-F238E27FC236}">
                <a16:creationId xmlns:a16="http://schemas.microsoft.com/office/drawing/2014/main" id="{8B873D0D-1640-4E39-BED7-FFA2E40DCEB0}"/>
              </a:ext>
            </a:extLst>
          </p:cNvPr>
          <p:cNvSpPr>
            <a:spLocks noGrp="1"/>
          </p:cNvSpPr>
          <p:nvPr>
            <p:ph idx="1"/>
          </p:nvPr>
        </p:nvSpPr>
        <p:spPr>
          <a:xfrm>
            <a:off x="457200" y="1700213"/>
            <a:ext cx="8291513" cy="4205287"/>
          </a:xfrm>
        </p:spPr>
        <p:txBody>
          <a:bodyPr rtlCol="0">
            <a:normAutofit/>
          </a:bodyPr>
          <a:lstStyle/>
          <a:p>
            <a:pPr marL="514350" indent="-514350" eaLnBrk="1" fontAlgn="auto" hangingPunct="1">
              <a:spcBef>
                <a:spcPts val="1200"/>
              </a:spcBef>
              <a:spcAft>
                <a:spcPts val="0"/>
              </a:spcAft>
              <a:buFont typeface="+mj-lt"/>
              <a:buAutoNum type="arabicPeriod"/>
              <a:defRPr/>
            </a:pPr>
            <a:r>
              <a:rPr lang="de-DE" dirty="0"/>
              <a:t>Hintergründe und Merkmale der neuen Kernlehrpläne </a:t>
            </a:r>
          </a:p>
          <a:p>
            <a:pPr marL="514350" indent="-514350" eaLnBrk="1" fontAlgn="auto" hangingPunct="1">
              <a:spcBef>
                <a:spcPts val="1200"/>
              </a:spcBef>
              <a:spcAft>
                <a:spcPts val="0"/>
              </a:spcAft>
              <a:buFont typeface="+mj-lt"/>
              <a:buAutoNum type="arabicPeriod"/>
              <a:defRPr/>
            </a:pPr>
            <a:r>
              <a:rPr lang="de-DE" dirty="0"/>
              <a:t>Übergreifende Aufgaben und Ziele</a:t>
            </a:r>
          </a:p>
          <a:p>
            <a:pPr marL="514350" indent="-514350" eaLnBrk="1" fontAlgn="auto" hangingPunct="1">
              <a:spcBef>
                <a:spcPts val="1200"/>
              </a:spcBef>
              <a:spcAft>
                <a:spcPts val="0"/>
              </a:spcAft>
              <a:buFont typeface="+mj-lt"/>
              <a:buAutoNum type="arabicPeriod"/>
              <a:defRPr/>
            </a:pPr>
            <a:r>
              <a:rPr lang="de-DE" dirty="0"/>
              <a:t>Schulinterne Lehrpläne</a:t>
            </a:r>
          </a:p>
          <a:p>
            <a:pPr marL="514350" indent="-514350" eaLnBrk="1" fontAlgn="auto" hangingPunct="1">
              <a:spcBef>
                <a:spcPts val="1200"/>
              </a:spcBef>
              <a:spcAft>
                <a:spcPts val="0"/>
              </a:spcAft>
              <a:buFont typeface="+mj-lt"/>
              <a:buAutoNum type="arabicPeriod"/>
              <a:defRPr/>
            </a:pPr>
            <a:r>
              <a:rPr lang="de-DE" dirty="0"/>
              <a:t>Der Kernlehrplan Physik im Detail </a:t>
            </a:r>
          </a:p>
          <a:p>
            <a:pPr marL="514350" indent="-514350" eaLnBrk="1" fontAlgn="auto" hangingPunct="1">
              <a:spcBef>
                <a:spcPts val="1200"/>
              </a:spcBef>
              <a:spcAft>
                <a:spcPts val="0"/>
              </a:spcAft>
              <a:buFont typeface="+mj-lt"/>
              <a:buAutoNum type="arabicPeriod"/>
              <a:defRPr/>
            </a:pPr>
            <a:r>
              <a:rPr lang="de-DE" dirty="0"/>
              <a:t>Fachliche Unterstützungsmaterialien</a:t>
            </a:r>
          </a:p>
        </p:txBody>
      </p:sp>
      <p:sp>
        <p:nvSpPr>
          <p:cNvPr id="5" name="Foliennummernplatzhalter 4">
            <a:extLst>
              <a:ext uri="{FF2B5EF4-FFF2-40B4-BE49-F238E27FC236}">
                <a16:creationId xmlns:a16="http://schemas.microsoft.com/office/drawing/2014/main" id="{AF4E9B17-F404-4AE5-9A2A-1156C50349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ußzeilenplatzhalter 2">
            <a:extLst>
              <a:ext uri="{FF2B5EF4-FFF2-40B4-BE49-F238E27FC236}">
                <a16:creationId xmlns:a16="http://schemas.microsoft.com/office/drawing/2014/main" id="{DDB5D4A4-39E8-4A57-B56A-7F33370D04EF}"/>
              </a:ext>
            </a:extLst>
          </p:cNvPr>
          <p:cNvSpPr>
            <a:spLocks noGrp="1"/>
          </p:cNvSpPr>
          <p:nvPr>
            <p:ph type="ftr" sz="quarter" idx="11"/>
          </p:nvPr>
        </p:nvSpPr>
        <p:spPr>
          <a:xfrm>
            <a:off x="2447764" y="6280149"/>
            <a:ext cx="4248472" cy="517525"/>
          </a:xfrm>
        </p:spPr>
        <p:txBody>
          <a:bodyPr/>
          <a:lstStyle/>
          <a:p>
            <a:pPr defTabSz="914400" eaLnBrk="1" fontAlgn="auto" hangingPunct="1">
              <a:spcBef>
                <a:spcPts val="0"/>
              </a:spcBef>
              <a:spcAft>
                <a:spcPts val="0"/>
              </a:spcAft>
              <a:defRPr/>
            </a:pPr>
            <a:r>
              <a:rPr lang="de-DE" dirty="0">
                <a:solidFill>
                  <a:prstClr val="black">
                    <a:tint val="75000"/>
                  </a:prstClr>
                </a:solidFill>
                <a:latin typeface="Calibri"/>
                <a:ea typeface="+mn-ea"/>
                <a:cs typeface="+mn-cs"/>
              </a:rPr>
              <a:t>Dienstbesprechung zum Implementationsauftakt der neuen Kernlehrpläne in den Fächern Biologie, Chemie und Physik der gymnasialen Oberstufe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el 1">
            <a:extLst>
              <a:ext uri="{FF2B5EF4-FFF2-40B4-BE49-F238E27FC236}">
                <a16:creationId xmlns:a16="http://schemas.microsoft.com/office/drawing/2014/main" id="{2383CCCE-FD9D-4240-BAAB-AE6E8432E99F}"/>
              </a:ext>
            </a:extLst>
          </p:cNvPr>
          <p:cNvSpPr>
            <a:spLocks noGrp="1" noChangeArrowheads="1"/>
          </p:cNvSpPr>
          <p:nvPr>
            <p:ph type="title"/>
          </p:nvPr>
        </p:nvSpPr>
        <p:spPr/>
        <p:txBody>
          <a:bodyPr/>
          <a:lstStyle/>
          <a:p>
            <a:pPr eaLnBrk="1" hangingPunct="1"/>
            <a:r>
              <a:rPr lang="de-DE" altLang="de-DE" dirty="0"/>
              <a:t>Gliederung</a:t>
            </a:r>
          </a:p>
        </p:txBody>
      </p:sp>
      <p:sp>
        <p:nvSpPr>
          <p:cNvPr id="9" name="Inhaltsplatzhalter 2">
            <a:extLst>
              <a:ext uri="{FF2B5EF4-FFF2-40B4-BE49-F238E27FC236}">
                <a16:creationId xmlns:a16="http://schemas.microsoft.com/office/drawing/2014/main" id="{CFB5B8AE-510F-44F6-A4D0-EF974A7212A6}"/>
              </a:ext>
            </a:extLst>
          </p:cNvPr>
          <p:cNvSpPr>
            <a:spLocks noGrp="1"/>
          </p:cNvSpPr>
          <p:nvPr>
            <p:ph idx="1"/>
          </p:nvPr>
        </p:nvSpPr>
        <p:spPr>
          <a:xfrm>
            <a:off x="457200" y="1700213"/>
            <a:ext cx="8291513" cy="4205287"/>
          </a:xfrm>
        </p:spPr>
        <p:txBody>
          <a:bodyPr rtlCol="0">
            <a:normAutofit/>
          </a:bodyPr>
          <a:lstStyle/>
          <a:p>
            <a:pPr marL="514350" indent="-514350" eaLnBrk="1" fontAlgn="auto" hangingPunct="1">
              <a:spcBef>
                <a:spcPts val="1200"/>
              </a:spcBef>
              <a:spcAft>
                <a:spcPts val="0"/>
              </a:spcAft>
              <a:buFont typeface="+mj-lt"/>
              <a:buAutoNum type="arabicPeriod"/>
              <a:defRPr/>
            </a:pPr>
            <a:r>
              <a:rPr lang="de-DE" dirty="0"/>
              <a:t>Hintergründe und Merkmale der neuen Kernlehrpläne </a:t>
            </a:r>
          </a:p>
          <a:p>
            <a:pPr marL="514350" indent="-514350" eaLnBrk="1" fontAlgn="auto" hangingPunct="1">
              <a:spcBef>
                <a:spcPts val="1200"/>
              </a:spcBef>
              <a:spcAft>
                <a:spcPts val="0"/>
              </a:spcAft>
              <a:buFont typeface="+mj-lt"/>
              <a:buAutoNum type="arabicPeriod"/>
              <a:defRPr/>
            </a:pPr>
            <a:r>
              <a:rPr lang="de-DE" dirty="0"/>
              <a:t>Übergreifende Aufgaben und Ziele</a:t>
            </a:r>
          </a:p>
          <a:p>
            <a:pPr marL="514350" indent="-514350" eaLnBrk="1" fontAlgn="auto" hangingPunct="1">
              <a:spcBef>
                <a:spcPts val="1200"/>
              </a:spcBef>
              <a:spcAft>
                <a:spcPts val="0"/>
              </a:spcAft>
              <a:buFont typeface="+mj-lt"/>
              <a:buAutoNum type="arabicPeriod"/>
              <a:defRPr/>
            </a:pPr>
            <a:r>
              <a:rPr lang="de-DE" dirty="0"/>
              <a:t>Schulinterne Lehrpläne</a:t>
            </a:r>
          </a:p>
          <a:p>
            <a:pPr marL="514350" indent="-514350" eaLnBrk="1" fontAlgn="auto" hangingPunct="1">
              <a:spcBef>
                <a:spcPts val="1200"/>
              </a:spcBef>
              <a:spcAft>
                <a:spcPts val="0"/>
              </a:spcAft>
              <a:buFont typeface="+mj-lt"/>
              <a:buAutoNum type="arabicPeriod"/>
              <a:defRPr/>
            </a:pPr>
            <a:r>
              <a:rPr lang="de-DE" dirty="0"/>
              <a:t>Der Kernlehrplan Physik im Detail</a:t>
            </a:r>
          </a:p>
          <a:p>
            <a:pPr marL="0" indent="0" eaLnBrk="1" fontAlgn="auto" hangingPunct="1">
              <a:spcBef>
                <a:spcPts val="1200"/>
              </a:spcBef>
              <a:spcAft>
                <a:spcPts val="0"/>
              </a:spcAft>
              <a:buNone/>
              <a:defRPr/>
            </a:pPr>
            <a:r>
              <a:rPr lang="de-DE" dirty="0"/>
              <a:t>5.   Fachliche Unterstützungsmaterialien</a:t>
            </a:r>
          </a:p>
        </p:txBody>
      </p:sp>
      <p:sp>
        <p:nvSpPr>
          <p:cNvPr id="3" name="Fußzeilenplatzhalter 2">
            <a:extLst>
              <a:ext uri="{FF2B5EF4-FFF2-40B4-BE49-F238E27FC236}">
                <a16:creationId xmlns:a16="http://schemas.microsoft.com/office/drawing/2014/main" id="{3F16C094-18B0-457B-B3AA-DD90F9D63C03}"/>
              </a:ext>
            </a:extLst>
          </p:cNvPr>
          <p:cNvSpPr>
            <a:spLocks noGrp="1"/>
          </p:cNvSpPr>
          <p:nvPr>
            <p:ph type="ftr" sz="quarter" idx="11"/>
          </p:nvPr>
        </p:nvSpPr>
        <p:spPr>
          <a:xfrm>
            <a:off x="2483768" y="6278853"/>
            <a:ext cx="4032448" cy="5175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rPr>
              <a:t>Dienstbesprechung zum Implementationsauftakt der neuen Kernlehrpläne in den Fächern Biologie, Chemie und Physik der gymnasialen Oberstufe</a:t>
            </a:r>
          </a:p>
        </p:txBody>
      </p:sp>
      <p:sp>
        <p:nvSpPr>
          <p:cNvPr id="5" name="Foliennummernplatzhalter 4">
            <a:extLst>
              <a:ext uri="{FF2B5EF4-FFF2-40B4-BE49-F238E27FC236}">
                <a16:creationId xmlns:a16="http://schemas.microsoft.com/office/drawing/2014/main" id="{352357E8-6DA7-4F59-A743-6860D28DF16D}"/>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el 1">
            <a:extLst>
              <a:ext uri="{FF2B5EF4-FFF2-40B4-BE49-F238E27FC236}">
                <a16:creationId xmlns:a16="http://schemas.microsoft.com/office/drawing/2014/main" id="{1500A338-D6E9-45CF-A3C4-C3CA3240D489}"/>
              </a:ext>
            </a:extLst>
          </p:cNvPr>
          <p:cNvSpPr>
            <a:spLocks noGrp="1" noChangeArrowheads="1"/>
          </p:cNvSpPr>
          <p:nvPr>
            <p:ph type="title"/>
          </p:nvPr>
        </p:nvSpPr>
        <p:spPr/>
        <p:txBody>
          <a:bodyPr/>
          <a:lstStyle/>
          <a:p>
            <a:pPr eaLnBrk="1" hangingPunct="1"/>
            <a:r>
              <a:rPr lang="de-DE" altLang="de-DE"/>
              <a:t>Fokussierte Querschnittaufgaben</a:t>
            </a:r>
          </a:p>
        </p:txBody>
      </p:sp>
      <p:sp>
        <p:nvSpPr>
          <p:cNvPr id="3" name="Inhaltsplatzhalter 2">
            <a:extLst>
              <a:ext uri="{FF2B5EF4-FFF2-40B4-BE49-F238E27FC236}">
                <a16:creationId xmlns:a16="http://schemas.microsoft.com/office/drawing/2014/main" id="{F3E32160-67C1-4BFA-BA3B-05125285E107}"/>
              </a:ext>
            </a:extLst>
          </p:cNvPr>
          <p:cNvSpPr>
            <a:spLocks noGrp="1"/>
          </p:cNvSpPr>
          <p:nvPr>
            <p:ph idx="1"/>
          </p:nvPr>
        </p:nvSpPr>
        <p:spPr>
          <a:xfrm>
            <a:off x="457200" y="1700213"/>
            <a:ext cx="8229600" cy="4392612"/>
          </a:xfrm>
        </p:spPr>
        <p:txBody>
          <a:bodyPr rtlCol="0">
            <a:normAutofit fontScale="92500" lnSpcReduction="10000"/>
          </a:bodyPr>
          <a:lstStyle/>
          <a:p>
            <a:pPr eaLnBrk="1" fontAlgn="auto" hangingPunct="1">
              <a:spcBef>
                <a:spcPts val="1200"/>
              </a:spcBef>
              <a:spcAft>
                <a:spcPts val="0"/>
              </a:spcAft>
              <a:defRPr/>
            </a:pPr>
            <a:r>
              <a:rPr lang="de-DE" dirty="0"/>
              <a:t>Bildung in der digitalen Welt</a:t>
            </a:r>
            <a:br>
              <a:rPr lang="de-DE" dirty="0"/>
            </a:br>
            <a:r>
              <a:rPr lang="de-DE" dirty="0"/>
              <a:t>Grundlage: Medienkompetenzrahmen NRW</a:t>
            </a:r>
          </a:p>
          <a:p>
            <a:pPr eaLnBrk="1" fontAlgn="auto" hangingPunct="1">
              <a:spcBef>
                <a:spcPts val="1200"/>
              </a:spcBef>
              <a:spcAft>
                <a:spcPts val="0"/>
              </a:spcAft>
              <a:defRPr/>
            </a:pPr>
            <a:r>
              <a:rPr lang="de-DE" dirty="0"/>
              <a:t>Verbraucherbildung</a:t>
            </a:r>
            <a:br>
              <a:rPr lang="de-DE" dirty="0"/>
            </a:br>
            <a:r>
              <a:rPr lang="de-DE" dirty="0"/>
              <a:t>Grundlage: Rahmenvorgabe</a:t>
            </a:r>
          </a:p>
          <a:p>
            <a:pPr marL="0" indent="0" eaLnBrk="1" fontAlgn="auto" hangingPunct="1">
              <a:spcAft>
                <a:spcPts val="0"/>
              </a:spcAft>
              <a:buFont typeface="Arial" panose="020B0604020202020204" pitchFamily="34" charset="0"/>
              <a:buNone/>
              <a:defRPr/>
            </a:pPr>
            <a:endParaRPr lang="de-DE" dirty="0"/>
          </a:p>
          <a:p>
            <a:pPr marL="0" indent="0" eaLnBrk="1" fontAlgn="auto" hangingPunct="1">
              <a:spcAft>
                <a:spcPts val="0"/>
              </a:spcAft>
              <a:buFont typeface="Arial" panose="020B0604020202020204" pitchFamily="34" charset="0"/>
              <a:buNone/>
              <a:defRPr/>
            </a:pPr>
            <a:r>
              <a:rPr lang="de-DE" dirty="0"/>
              <a:t>Einbindung in die Kernlehrpläne:</a:t>
            </a:r>
          </a:p>
          <a:p>
            <a:pPr eaLnBrk="1" fontAlgn="auto" hangingPunct="1">
              <a:spcBef>
                <a:spcPts val="1200"/>
              </a:spcBef>
              <a:spcAft>
                <a:spcPts val="0"/>
              </a:spcAft>
              <a:defRPr/>
            </a:pPr>
            <a:r>
              <a:rPr lang="de-DE" dirty="0"/>
              <a:t>fachspezifische Anbindung und Konkretisierung als Fortführung </a:t>
            </a:r>
            <a:r>
              <a:rPr lang="de-DE"/>
              <a:t>aus der </a:t>
            </a:r>
            <a:r>
              <a:rPr lang="de-DE" dirty="0"/>
              <a:t>Sekundarstufe I</a:t>
            </a:r>
          </a:p>
          <a:p>
            <a:pPr eaLnBrk="1" fontAlgn="auto" hangingPunct="1">
              <a:spcBef>
                <a:spcPts val="1200"/>
              </a:spcBef>
              <a:spcAft>
                <a:spcPts val="0"/>
              </a:spcAft>
              <a:defRPr/>
            </a:pPr>
            <a:r>
              <a:rPr lang="de-DE" dirty="0"/>
              <a:t>Synopsen dazu werden den Schulen über den Lehrplannavigator zur Verfügung gestellt</a:t>
            </a:r>
          </a:p>
          <a:p>
            <a:pPr eaLnBrk="1" fontAlgn="auto" hangingPunct="1">
              <a:spcAft>
                <a:spcPts val="0"/>
              </a:spcAft>
              <a:defRPr/>
            </a:pPr>
            <a:endParaRPr lang="de-DE" dirty="0"/>
          </a:p>
          <a:p>
            <a:pPr eaLnBrk="1" fontAlgn="auto" hangingPunct="1">
              <a:spcAft>
                <a:spcPts val="0"/>
              </a:spcAft>
              <a:defRPr/>
            </a:pPr>
            <a:endParaRPr lang="de-DE" dirty="0"/>
          </a:p>
        </p:txBody>
      </p:sp>
      <p:sp>
        <p:nvSpPr>
          <p:cNvPr id="5" name="Fußzeilenplatzhalter 4">
            <a:extLst>
              <a:ext uri="{FF2B5EF4-FFF2-40B4-BE49-F238E27FC236}">
                <a16:creationId xmlns:a16="http://schemas.microsoft.com/office/drawing/2014/main" id="{32D07344-F1B8-4F92-AF49-88D4FDDF14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rPr>
              <a:t>Dienstbesprechung zum Implementationsauftakt der neuen Kernlehrpläne in den Fächern Biologie, Chemie und Physik der gymnasialen Oberstufe</a:t>
            </a:r>
          </a:p>
        </p:txBody>
      </p:sp>
      <p:sp>
        <p:nvSpPr>
          <p:cNvPr id="6" name="Foliennummernplatzhalter 4">
            <a:extLst>
              <a:ext uri="{FF2B5EF4-FFF2-40B4-BE49-F238E27FC236}">
                <a16:creationId xmlns:a16="http://schemas.microsoft.com/office/drawing/2014/main" id="{44971570-1CD1-48F9-9A56-D82C5218B52B}"/>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7" name="Gruppieren 50">
            <a:extLst>
              <a:ext uri="{FF2B5EF4-FFF2-40B4-BE49-F238E27FC236}">
                <a16:creationId xmlns:a16="http://schemas.microsoft.com/office/drawing/2014/main" id="{A4792C89-7D3E-4CC6-8214-C34E79A3A495}"/>
              </a:ext>
            </a:extLst>
          </p:cNvPr>
          <p:cNvGrpSpPr>
            <a:grpSpLocks/>
          </p:cNvGrpSpPr>
          <p:nvPr/>
        </p:nvGrpSpPr>
        <p:grpSpPr bwMode="auto">
          <a:xfrm>
            <a:off x="2344736" y="5040342"/>
            <a:ext cx="2289175" cy="1246188"/>
            <a:chOff x="9593395" y="1821346"/>
            <a:chExt cx="2289216" cy="1246420"/>
          </a:xfrm>
        </p:grpSpPr>
        <p:sp>
          <p:nvSpPr>
            <p:cNvPr id="12" name="Textfeld 11">
              <a:extLst>
                <a:ext uri="{FF2B5EF4-FFF2-40B4-BE49-F238E27FC236}">
                  <a16:creationId xmlns:a16="http://schemas.microsoft.com/office/drawing/2014/main" id="{C4EFA534-4014-48C3-941B-E650983F8E02}"/>
                </a:ext>
              </a:extLst>
            </p:cNvPr>
            <p:cNvSpPr txBox="1"/>
            <p:nvPr/>
          </p:nvSpPr>
          <p:spPr>
            <a:xfrm>
              <a:off x="9593395" y="2143669"/>
              <a:ext cx="2289216" cy="924097"/>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Entwicklung fachlicher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Kompetenzen mithilfe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digitaler Medien</a:t>
              </a:r>
            </a:p>
          </p:txBody>
        </p:sp>
        <p:grpSp>
          <p:nvGrpSpPr>
            <p:cNvPr id="52263" name="Gruppieren 19">
              <a:extLst>
                <a:ext uri="{FF2B5EF4-FFF2-40B4-BE49-F238E27FC236}">
                  <a16:creationId xmlns:a16="http://schemas.microsoft.com/office/drawing/2014/main" id="{1344BC53-25AE-45B5-90F1-E77F8B86B8D3}"/>
                </a:ext>
              </a:extLst>
            </p:cNvPr>
            <p:cNvGrpSpPr>
              <a:grpSpLocks/>
            </p:cNvGrpSpPr>
            <p:nvPr/>
          </p:nvGrpSpPr>
          <p:grpSpPr bwMode="auto">
            <a:xfrm>
              <a:off x="9593396" y="1821346"/>
              <a:ext cx="360040" cy="369332"/>
              <a:chOff x="719572" y="3501878"/>
              <a:chExt cx="360040" cy="369332"/>
            </a:xfrm>
          </p:grpSpPr>
          <p:sp>
            <p:nvSpPr>
              <p:cNvPr id="21" name="Oval 20">
                <a:extLst>
                  <a:ext uri="{FF2B5EF4-FFF2-40B4-BE49-F238E27FC236}">
                    <a16:creationId xmlns:a16="http://schemas.microsoft.com/office/drawing/2014/main" id="{29BC9BC7-A6C4-4D59-8A2E-7C912DEB4521}"/>
                  </a:ext>
                </a:extLst>
              </p:cNvPr>
              <p:cNvSpPr/>
              <p:nvPr/>
            </p:nvSpPr>
            <p:spPr>
              <a:xfrm>
                <a:off x="719571" y="3501878"/>
                <a:ext cx="360369" cy="36043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feld 21">
                <a:extLst>
                  <a:ext uri="{FF2B5EF4-FFF2-40B4-BE49-F238E27FC236}">
                    <a16:creationId xmlns:a16="http://schemas.microsoft.com/office/drawing/2014/main" id="{DDC6BE48-EEDD-4260-A64E-C4CE8B33D9A7}"/>
                  </a:ext>
                </a:extLst>
              </p:cNvPr>
              <p:cNvSpPr txBox="1"/>
              <p:nvPr/>
            </p:nvSpPr>
            <p:spPr>
              <a:xfrm>
                <a:off x="756085" y="3501878"/>
                <a:ext cx="215904" cy="369957"/>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2060"/>
                    </a:solidFill>
                    <a:effectLst/>
                    <a:uLnTx/>
                    <a:uFillTx/>
                    <a:latin typeface="Calibri"/>
                    <a:ea typeface="+mn-ea"/>
                    <a:cs typeface="+mn-cs"/>
                  </a:rPr>
                  <a:t>2</a:t>
                </a:r>
              </a:p>
            </p:txBody>
          </p:sp>
        </p:grpSp>
      </p:grpSp>
      <p:grpSp>
        <p:nvGrpSpPr>
          <p:cNvPr id="52228" name="Gruppieren 52">
            <a:extLst>
              <a:ext uri="{FF2B5EF4-FFF2-40B4-BE49-F238E27FC236}">
                <a16:creationId xmlns:a16="http://schemas.microsoft.com/office/drawing/2014/main" id="{ED1C9FE5-CDEF-49A0-AE81-60342523D8CC}"/>
              </a:ext>
            </a:extLst>
          </p:cNvPr>
          <p:cNvGrpSpPr>
            <a:grpSpLocks/>
          </p:cNvGrpSpPr>
          <p:nvPr/>
        </p:nvGrpSpPr>
        <p:grpSpPr bwMode="auto">
          <a:xfrm>
            <a:off x="4903788" y="5051425"/>
            <a:ext cx="1971675" cy="1033463"/>
            <a:chOff x="9593396" y="3091070"/>
            <a:chExt cx="1973041" cy="1034532"/>
          </a:xfrm>
        </p:grpSpPr>
        <p:sp>
          <p:nvSpPr>
            <p:cNvPr id="8" name="Textfeld 7">
              <a:extLst>
                <a:ext uri="{FF2B5EF4-FFF2-40B4-BE49-F238E27FC236}">
                  <a16:creationId xmlns:a16="http://schemas.microsoft.com/office/drawing/2014/main" id="{5230CFCA-2027-4234-A891-6B85AEBD73DE}"/>
                </a:ext>
              </a:extLst>
            </p:cNvPr>
            <p:cNvSpPr txBox="1"/>
            <p:nvPr/>
          </p:nvSpPr>
          <p:spPr>
            <a:xfrm>
              <a:off x="9593396" y="3478821"/>
              <a:ext cx="1973041" cy="646781"/>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Thematisierung 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fachlichen Inhalten</a:t>
              </a:r>
            </a:p>
          </p:txBody>
        </p:sp>
        <p:grpSp>
          <p:nvGrpSpPr>
            <p:cNvPr id="52259" name="Gruppieren 22">
              <a:extLst>
                <a:ext uri="{FF2B5EF4-FFF2-40B4-BE49-F238E27FC236}">
                  <a16:creationId xmlns:a16="http://schemas.microsoft.com/office/drawing/2014/main" id="{F7534B4F-0D1E-4FC1-944A-858CDB596DF1}"/>
                </a:ext>
              </a:extLst>
            </p:cNvPr>
            <p:cNvGrpSpPr>
              <a:grpSpLocks/>
            </p:cNvGrpSpPr>
            <p:nvPr/>
          </p:nvGrpSpPr>
          <p:grpSpPr bwMode="auto">
            <a:xfrm>
              <a:off x="9593396" y="3091070"/>
              <a:ext cx="360040" cy="369332"/>
              <a:chOff x="719572" y="3501878"/>
              <a:chExt cx="360040" cy="369332"/>
            </a:xfrm>
          </p:grpSpPr>
          <p:sp>
            <p:nvSpPr>
              <p:cNvPr id="24" name="Oval 23">
                <a:extLst>
                  <a:ext uri="{FF2B5EF4-FFF2-40B4-BE49-F238E27FC236}">
                    <a16:creationId xmlns:a16="http://schemas.microsoft.com/office/drawing/2014/main" id="{F98106DE-EFD5-4B1B-87FC-C2441CD91B2E}"/>
                  </a:ext>
                </a:extLst>
              </p:cNvPr>
              <p:cNvSpPr/>
              <p:nvPr/>
            </p:nvSpPr>
            <p:spPr>
              <a:xfrm>
                <a:off x="719572" y="3501878"/>
                <a:ext cx="360611" cy="35914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Textfeld 24">
                <a:extLst>
                  <a:ext uri="{FF2B5EF4-FFF2-40B4-BE49-F238E27FC236}">
                    <a16:creationId xmlns:a16="http://schemas.microsoft.com/office/drawing/2014/main" id="{3D9F2F5C-75ED-479F-9CD3-8676F8FE20FD}"/>
                  </a:ext>
                </a:extLst>
              </p:cNvPr>
              <p:cNvSpPr txBox="1"/>
              <p:nvPr/>
            </p:nvSpPr>
            <p:spPr>
              <a:xfrm>
                <a:off x="756109" y="3501878"/>
                <a:ext cx="216049" cy="368681"/>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2060"/>
                    </a:solidFill>
                    <a:effectLst/>
                    <a:uLnTx/>
                    <a:uFillTx/>
                    <a:latin typeface="Calibri"/>
                    <a:ea typeface="+mn-ea"/>
                    <a:cs typeface="+mn-cs"/>
                  </a:rPr>
                  <a:t>3</a:t>
                </a:r>
              </a:p>
            </p:txBody>
          </p:sp>
        </p:grpSp>
      </p:grpSp>
      <p:grpSp>
        <p:nvGrpSpPr>
          <p:cNvPr id="52229" name="Gruppieren 49">
            <a:extLst>
              <a:ext uri="{FF2B5EF4-FFF2-40B4-BE49-F238E27FC236}">
                <a16:creationId xmlns:a16="http://schemas.microsoft.com/office/drawing/2014/main" id="{FA567C59-A6BB-438D-9C7E-6D7EAE58EEB0}"/>
              </a:ext>
            </a:extLst>
          </p:cNvPr>
          <p:cNvGrpSpPr>
            <a:grpSpLocks/>
          </p:cNvGrpSpPr>
          <p:nvPr/>
        </p:nvGrpSpPr>
        <p:grpSpPr bwMode="auto">
          <a:xfrm>
            <a:off x="312738" y="5013325"/>
            <a:ext cx="1917700" cy="1052513"/>
            <a:chOff x="9593396" y="741226"/>
            <a:chExt cx="1917961" cy="1052068"/>
          </a:xfrm>
        </p:grpSpPr>
        <p:sp>
          <p:nvSpPr>
            <p:cNvPr id="7" name="Textfeld 6">
              <a:extLst>
                <a:ext uri="{FF2B5EF4-FFF2-40B4-BE49-F238E27FC236}">
                  <a16:creationId xmlns:a16="http://schemas.microsoft.com/office/drawing/2014/main" id="{1F435585-B72E-4F67-8931-57B32F636683}"/>
                </a:ext>
              </a:extLst>
            </p:cNvPr>
            <p:cNvSpPr txBox="1"/>
            <p:nvPr/>
          </p:nvSpPr>
          <p:spPr>
            <a:xfrm>
              <a:off x="9593396" y="1147454"/>
              <a:ext cx="1917961" cy="64584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Gebrauch digitaler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Basiswerkzeuge</a:t>
              </a:r>
            </a:p>
          </p:txBody>
        </p:sp>
        <p:grpSp>
          <p:nvGrpSpPr>
            <p:cNvPr id="52255" name="Gruppieren 25">
              <a:extLst>
                <a:ext uri="{FF2B5EF4-FFF2-40B4-BE49-F238E27FC236}">
                  <a16:creationId xmlns:a16="http://schemas.microsoft.com/office/drawing/2014/main" id="{AC4347EC-3F31-4683-82EB-3447E2F0FFDA}"/>
                </a:ext>
              </a:extLst>
            </p:cNvPr>
            <p:cNvGrpSpPr>
              <a:grpSpLocks/>
            </p:cNvGrpSpPr>
            <p:nvPr/>
          </p:nvGrpSpPr>
          <p:grpSpPr bwMode="auto">
            <a:xfrm>
              <a:off x="9593396" y="741226"/>
              <a:ext cx="360040" cy="369332"/>
              <a:chOff x="719572" y="3501878"/>
              <a:chExt cx="360040" cy="369332"/>
            </a:xfrm>
          </p:grpSpPr>
          <p:sp>
            <p:nvSpPr>
              <p:cNvPr id="27" name="Oval 26">
                <a:extLst>
                  <a:ext uri="{FF2B5EF4-FFF2-40B4-BE49-F238E27FC236}">
                    <a16:creationId xmlns:a16="http://schemas.microsoft.com/office/drawing/2014/main" id="{F6DA26DF-FD24-43BE-BABA-D164EB67C3DC}"/>
                  </a:ext>
                </a:extLst>
              </p:cNvPr>
              <p:cNvSpPr/>
              <p:nvPr/>
            </p:nvSpPr>
            <p:spPr>
              <a:xfrm>
                <a:off x="719572" y="3501878"/>
                <a:ext cx="360411" cy="36021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Textfeld 27">
                <a:extLst>
                  <a:ext uri="{FF2B5EF4-FFF2-40B4-BE49-F238E27FC236}">
                    <a16:creationId xmlns:a16="http://schemas.microsoft.com/office/drawing/2014/main" id="{33F7764C-0C9B-4920-96D9-FE85384CEB67}"/>
                  </a:ext>
                </a:extLst>
              </p:cNvPr>
              <p:cNvSpPr txBox="1"/>
              <p:nvPr/>
            </p:nvSpPr>
            <p:spPr>
              <a:xfrm>
                <a:off x="756089" y="3501878"/>
                <a:ext cx="215929" cy="369732"/>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2060"/>
                    </a:solidFill>
                    <a:effectLst/>
                    <a:uLnTx/>
                    <a:uFillTx/>
                    <a:latin typeface="Calibri"/>
                    <a:ea typeface="+mn-ea"/>
                    <a:cs typeface="+mn-cs"/>
                  </a:rPr>
                  <a:t>1</a:t>
                </a:r>
              </a:p>
            </p:txBody>
          </p:sp>
        </p:grpSp>
      </p:grpSp>
      <p:grpSp>
        <p:nvGrpSpPr>
          <p:cNvPr id="52230" name="Gruppieren 51">
            <a:extLst>
              <a:ext uri="{FF2B5EF4-FFF2-40B4-BE49-F238E27FC236}">
                <a16:creationId xmlns:a16="http://schemas.microsoft.com/office/drawing/2014/main" id="{1739E11C-2028-49FB-B3CC-7B7CCEE6A2D4}"/>
              </a:ext>
            </a:extLst>
          </p:cNvPr>
          <p:cNvGrpSpPr>
            <a:grpSpLocks/>
          </p:cNvGrpSpPr>
          <p:nvPr/>
        </p:nvGrpSpPr>
        <p:grpSpPr bwMode="auto">
          <a:xfrm>
            <a:off x="7334250" y="5059363"/>
            <a:ext cx="1531938" cy="1006475"/>
            <a:chOff x="9593396" y="4125602"/>
            <a:chExt cx="1531188" cy="1006371"/>
          </a:xfrm>
        </p:grpSpPr>
        <p:sp>
          <p:nvSpPr>
            <p:cNvPr id="35" name="Textfeld 34">
              <a:extLst>
                <a:ext uri="{FF2B5EF4-FFF2-40B4-BE49-F238E27FC236}">
                  <a16:creationId xmlns:a16="http://schemas.microsoft.com/office/drawing/2014/main" id="{12B18107-A1A9-490C-8111-511311AD83AE}"/>
                </a:ext>
              </a:extLst>
            </p:cNvPr>
            <p:cNvSpPr txBox="1"/>
            <p:nvPr/>
          </p:nvSpPr>
          <p:spPr>
            <a:xfrm>
              <a:off x="9593396" y="4485927"/>
              <a:ext cx="1531188" cy="646046"/>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Informatische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Grundbildung </a:t>
              </a:r>
            </a:p>
          </p:txBody>
        </p:sp>
        <p:grpSp>
          <p:nvGrpSpPr>
            <p:cNvPr id="52251" name="Gruppieren 35">
              <a:extLst>
                <a:ext uri="{FF2B5EF4-FFF2-40B4-BE49-F238E27FC236}">
                  <a16:creationId xmlns:a16="http://schemas.microsoft.com/office/drawing/2014/main" id="{F9CCAB43-720A-4AC1-9519-FBEC7C8028E0}"/>
                </a:ext>
              </a:extLst>
            </p:cNvPr>
            <p:cNvGrpSpPr>
              <a:grpSpLocks/>
            </p:cNvGrpSpPr>
            <p:nvPr/>
          </p:nvGrpSpPr>
          <p:grpSpPr bwMode="auto">
            <a:xfrm>
              <a:off x="9593396" y="4125602"/>
              <a:ext cx="360040" cy="369332"/>
              <a:chOff x="719572" y="3501878"/>
              <a:chExt cx="360040" cy="369332"/>
            </a:xfrm>
          </p:grpSpPr>
          <p:sp>
            <p:nvSpPr>
              <p:cNvPr id="37" name="Oval 23">
                <a:extLst>
                  <a:ext uri="{FF2B5EF4-FFF2-40B4-BE49-F238E27FC236}">
                    <a16:creationId xmlns:a16="http://schemas.microsoft.com/office/drawing/2014/main" id="{6F925DC2-8822-494F-A088-07AE4A1F1906}"/>
                  </a:ext>
                </a:extLst>
              </p:cNvPr>
              <p:cNvSpPr/>
              <p:nvPr/>
            </p:nvSpPr>
            <p:spPr>
              <a:xfrm>
                <a:off x="719572" y="3501878"/>
                <a:ext cx="360187" cy="36032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38" name="Textfeld 37">
                <a:extLst>
                  <a:ext uri="{FF2B5EF4-FFF2-40B4-BE49-F238E27FC236}">
                    <a16:creationId xmlns:a16="http://schemas.microsoft.com/office/drawing/2014/main" id="{D2A75D53-66F8-411E-9F26-80A084A0A78C}"/>
                  </a:ext>
                </a:extLst>
              </p:cNvPr>
              <p:cNvSpPr txBox="1"/>
              <p:nvPr/>
            </p:nvSpPr>
            <p:spPr>
              <a:xfrm>
                <a:off x="756067" y="3501878"/>
                <a:ext cx="215795" cy="369849"/>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2060"/>
                    </a:solidFill>
                    <a:effectLst/>
                    <a:uLnTx/>
                    <a:uFillTx/>
                    <a:latin typeface="Calibri"/>
                    <a:ea typeface="+mn-ea"/>
                    <a:cs typeface="+mn-cs"/>
                  </a:rPr>
                  <a:t>4</a:t>
                </a:r>
              </a:p>
            </p:txBody>
          </p:sp>
        </p:grpSp>
      </p:grpSp>
      <p:grpSp>
        <p:nvGrpSpPr>
          <p:cNvPr id="52231" name="Gruppieren 45">
            <a:extLst>
              <a:ext uri="{FF2B5EF4-FFF2-40B4-BE49-F238E27FC236}">
                <a16:creationId xmlns:a16="http://schemas.microsoft.com/office/drawing/2014/main" id="{ED3E3B60-C6BC-4801-BF73-E6DE3957C8F4}"/>
              </a:ext>
            </a:extLst>
          </p:cNvPr>
          <p:cNvGrpSpPr>
            <a:grpSpLocks/>
          </p:cNvGrpSpPr>
          <p:nvPr/>
        </p:nvGrpSpPr>
        <p:grpSpPr bwMode="auto">
          <a:xfrm>
            <a:off x="241300" y="333375"/>
            <a:ext cx="8651875" cy="4624388"/>
            <a:chOff x="-4715181" y="1475432"/>
            <a:chExt cx="7571608" cy="4248646"/>
          </a:xfrm>
        </p:grpSpPr>
        <p:pic>
          <p:nvPicPr>
            <p:cNvPr id="52233" name="Grafik 42">
              <a:extLst>
                <a:ext uri="{FF2B5EF4-FFF2-40B4-BE49-F238E27FC236}">
                  <a16:creationId xmlns:a16="http://schemas.microsoft.com/office/drawing/2014/main" id="{3B56F14B-11AC-4375-8386-47DF668884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5181" y="1475432"/>
              <a:ext cx="7571608" cy="4248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eck 8">
              <a:extLst>
                <a:ext uri="{FF2B5EF4-FFF2-40B4-BE49-F238E27FC236}">
                  <a16:creationId xmlns:a16="http://schemas.microsoft.com/office/drawing/2014/main" id="{18C6357E-E76A-49D0-AB16-CDB66C8E6250}"/>
                </a:ext>
              </a:extLst>
            </p:cNvPr>
            <p:cNvSpPr/>
            <p:nvPr/>
          </p:nvSpPr>
          <p:spPr>
            <a:xfrm>
              <a:off x="-4688784" y="4590814"/>
              <a:ext cx="7545211" cy="113326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hteck 9">
              <a:extLst>
                <a:ext uri="{FF2B5EF4-FFF2-40B4-BE49-F238E27FC236}">
                  <a16:creationId xmlns:a16="http://schemas.microsoft.com/office/drawing/2014/main" id="{588830E4-CC16-4880-B527-CD74DF0C41CA}"/>
                </a:ext>
              </a:extLst>
            </p:cNvPr>
            <p:cNvSpPr/>
            <p:nvPr/>
          </p:nvSpPr>
          <p:spPr>
            <a:xfrm>
              <a:off x="-4683227" y="1824017"/>
              <a:ext cx="1248968" cy="2766797"/>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hteck 10">
              <a:extLst>
                <a:ext uri="{FF2B5EF4-FFF2-40B4-BE49-F238E27FC236}">
                  <a16:creationId xmlns:a16="http://schemas.microsoft.com/office/drawing/2014/main" id="{B2B6E481-2AFC-4D70-9C4B-D953F582D94C}"/>
                </a:ext>
              </a:extLst>
            </p:cNvPr>
            <p:cNvSpPr/>
            <p:nvPr/>
          </p:nvSpPr>
          <p:spPr>
            <a:xfrm>
              <a:off x="-3423145" y="1815266"/>
              <a:ext cx="4998651" cy="2772631"/>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52237" name="Gruppieren 17">
              <a:extLst>
                <a:ext uri="{FF2B5EF4-FFF2-40B4-BE49-F238E27FC236}">
                  <a16:creationId xmlns:a16="http://schemas.microsoft.com/office/drawing/2014/main" id="{98A82358-0D12-4D67-A1B7-55BB0F1D8228}"/>
                </a:ext>
              </a:extLst>
            </p:cNvPr>
            <p:cNvGrpSpPr>
              <a:grpSpLocks/>
            </p:cNvGrpSpPr>
            <p:nvPr/>
          </p:nvGrpSpPr>
          <p:grpSpPr bwMode="auto">
            <a:xfrm>
              <a:off x="-4301365" y="3207210"/>
              <a:ext cx="360040" cy="369332"/>
              <a:chOff x="719572" y="3501878"/>
              <a:chExt cx="360040" cy="369332"/>
            </a:xfrm>
          </p:grpSpPr>
          <p:sp>
            <p:nvSpPr>
              <p:cNvPr id="13" name="Oval 12">
                <a:extLst>
                  <a:ext uri="{FF2B5EF4-FFF2-40B4-BE49-F238E27FC236}">
                    <a16:creationId xmlns:a16="http://schemas.microsoft.com/office/drawing/2014/main" id="{382FE885-BA40-463F-ABE9-83B037D8904B}"/>
                  </a:ext>
                </a:extLst>
              </p:cNvPr>
              <p:cNvSpPr/>
              <p:nvPr/>
            </p:nvSpPr>
            <p:spPr>
              <a:xfrm>
                <a:off x="719763" y="3501354"/>
                <a:ext cx="359826" cy="36171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Textfeld 14">
                <a:extLst>
                  <a:ext uri="{FF2B5EF4-FFF2-40B4-BE49-F238E27FC236}">
                    <a16:creationId xmlns:a16="http://schemas.microsoft.com/office/drawing/2014/main" id="{5C551D8F-C02D-4267-8ACF-B01DAC683785}"/>
                  </a:ext>
                </a:extLst>
              </p:cNvPr>
              <p:cNvSpPr txBox="1"/>
              <p:nvPr/>
            </p:nvSpPr>
            <p:spPr>
              <a:xfrm>
                <a:off x="755884" y="3501354"/>
                <a:ext cx="215340" cy="370462"/>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2060"/>
                    </a:solidFill>
                    <a:effectLst/>
                    <a:uLnTx/>
                    <a:uFillTx/>
                    <a:latin typeface="Calibri"/>
                    <a:ea typeface="+mn-ea"/>
                    <a:cs typeface="+mn-cs"/>
                  </a:rPr>
                  <a:t>1</a:t>
                </a:r>
              </a:p>
            </p:txBody>
          </p:sp>
        </p:grpSp>
        <p:grpSp>
          <p:nvGrpSpPr>
            <p:cNvPr id="52238" name="Gruppieren 31">
              <a:extLst>
                <a:ext uri="{FF2B5EF4-FFF2-40B4-BE49-F238E27FC236}">
                  <a16:creationId xmlns:a16="http://schemas.microsoft.com/office/drawing/2014/main" id="{1459B057-9AD4-4EF2-B17F-0324ACC2A97B}"/>
                </a:ext>
              </a:extLst>
            </p:cNvPr>
            <p:cNvGrpSpPr>
              <a:grpSpLocks/>
            </p:cNvGrpSpPr>
            <p:nvPr/>
          </p:nvGrpSpPr>
          <p:grpSpPr bwMode="auto">
            <a:xfrm>
              <a:off x="-1109399" y="3286671"/>
              <a:ext cx="360040" cy="369332"/>
              <a:chOff x="719572" y="3501878"/>
              <a:chExt cx="360040" cy="369332"/>
            </a:xfrm>
          </p:grpSpPr>
          <p:sp>
            <p:nvSpPr>
              <p:cNvPr id="33" name="Oval 32">
                <a:extLst>
                  <a:ext uri="{FF2B5EF4-FFF2-40B4-BE49-F238E27FC236}">
                    <a16:creationId xmlns:a16="http://schemas.microsoft.com/office/drawing/2014/main" id="{20DF2918-27D1-47E9-9FDE-A46BAF258679}"/>
                  </a:ext>
                </a:extLst>
              </p:cNvPr>
              <p:cNvSpPr/>
              <p:nvPr/>
            </p:nvSpPr>
            <p:spPr>
              <a:xfrm>
                <a:off x="718987" y="3502111"/>
                <a:ext cx="361214" cy="360253"/>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Textfeld 33">
                <a:extLst>
                  <a:ext uri="{FF2B5EF4-FFF2-40B4-BE49-F238E27FC236}">
                    <a16:creationId xmlns:a16="http://schemas.microsoft.com/office/drawing/2014/main" id="{921CD326-E340-4B64-9CB8-AA5C2658E7E5}"/>
                  </a:ext>
                </a:extLst>
              </p:cNvPr>
              <p:cNvSpPr txBox="1"/>
              <p:nvPr/>
            </p:nvSpPr>
            <p:spPr>
              <a:xfrm>
                <a:off x="755109" y="3502111"/>
                <a:ext cx="216729" cy="369004"/>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2060"/>
                    </a:solidFill>
                    <a:effectLst/>
                    <a:uLnTx/>
                    <a:uFillTx/>
                    <a:latin typeface="Calibri"/>
                    <a:ea typeface="+mn-ea"/>
                    <a:cs typeface="+mn-cs"/>
                  </a:rPr>
                  <a:t>2</a:t>
                </a:r>
              </a:p>
            </p:txBody>
          </p:sp>
        </p:grpSp>
        <p:sp>
          <p:nvSpPr>
            <p:cNvPr id="39" name="Rechteck 38">
              <a:extLst>
                <a:ext uri="{FF2B5EF4-FFF2-40B4-BE49-F238E27FC236}">
                  <a16:creationId xmlns:a16="http://schemas.microsoft.com/office/drawing/2014/main" id="{E66BD0F0-88C4-4C94-BB67-16C734B5D70B}"/>
                </a:ext>
              </a:extLst>
            </p:cNvPr>
            <p:cNvSpPr/>
            <p:nvPr/>
          </p:nvSpPr>
          <p:spPr>
            <a:xfrm>
              <a:off x="1575505" y="1824017"/>
              <a:ext cx="1280922" cy="275804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52240" name="Gruppieren 39">
              <a:extLst>
                <a:ext uri="{FF2B5EF4-FFF2-40B4-BE49-F238E27FC236}">
                  <a16:creationId xmlns:a16="http://schemas.microsoft.com/office/drawing/2014/main" id="{E3C1C375-6D3A-4A4F-BD99-54154B9044ED}"/>
                </a:ext>
              </a:extLst>
            </p:cNvPr>
            <p:cNvGrpSpPr>
              <a:grpSpLocks/>
            </p:cNvGrpSpPr>
            <p:nvPr/>
          </p:nvGrpSpPr>
          <p:grpSpPr bwMode="auto">
            <a:xfrm>
              <a:off x="2216216" y="3230423"/>
              <a:ext cx="360040" cy="369332"/>
              <a:chOff x="719572" y="3501878"/>
              <a:chExt cx="360040" cy="369332"/>
            </a:xfrm>
          </p:grpSpPr>
          <p:sp>
            <p:nvSpPr>
              <p:cNvPr id="41" name="Oval 12">
                <a:extLst>
                  <a:ext uri="{FF2B5EF4-FFF2-40B4-BE49-F238E27FC236}">
                    <a16:creationId xmlns:a16="http://schemas.microsoft.com/office/drawing/2014/main" id="{027939CF-898A-46AC-A232-4AF3BC7DBD70}"/>
                  </a:ext>
                </a:extLst>
              </p:cNvPr>
              <p:cNvSpPr/>
              <p:nvPr/>
            </p:nvSpPr>
            <p:spPr>
              <a:xfrm>
                <a:off x="719323" y="3501477"/>
                <a:ext cx="359825" cy="36171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42" name="Textfeld 41">
                <a:extLst>
                  <a:ext uri="{FF2B5EF4-FFF2-40B4-BE49-F238E27FC236}">
                    <a16:creationId xmlns:a16="http://schemas.microsoft.com/office/drawing/2014/main" id="{575C2679-9E6F-4047-B13D-3609392E372D}"/>
                  </a:ext>
                </a:extLst>
              </p:cNvPr>
              <p:cNvSpPr txBox="1"/>
              <p:nvPr/>
            </p:nvSpPr>
            <p:spPr>
              <a:xfrm>
                <a:off x="755444" y="3501477"/>
                <a:ext cx="215339" cy="382130"/>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2060"/>
                    </a:solidFill>
                    <a:effectLst/>
                    <a:uLnTx/>
                    <a:uFillTx/>
                    <a:latin typeface="Calibri"/>
                    <a:ea typeface="+mn-ea"/>
                    <a:cs typeface="+mn-cs"/>
                  </a:rPr>
                  <a:t>4</a:t>
                </a:r>
              </a:p>
            </p:txBody>
          </p:sp>
        </p:grpSp>
        <p:grpSp>
          <p:nvGrpSpPr>
            <p:cNvPr id="52241" name="Gruppieren 28">
              <a:extLst>
                <a:ext uri="{FF2B5EF4-FFF2-40B4-BE49-F238E27FC236}">
                  <a16:creationId xmlns:a16="http://schemas.microsoft.com/office/drawing/2014/main" id="{27DF001E-1361-4D34-824F-D5D6068C7622}"/>
                </a:ext>
              </a:extLst>
            </p:cNvPr>
            <p:cNvGrpSpPr>
              <a:grpSpLocks/>
            </p:cNvGrpSpPr>
            <p:nvPr/>
          </p:nvGrpSpPr>
          <p:grpSpPr bwMode="auto">
            <a:xfrm>
              <a:off x="-1109399" y="4971474"/>
              <a:ext cx="360040" cy="369332"/>
              <a:chOff x="719572" y="3501878"/>
              <a:chExt cx="360040" cy="369332"/>
            </a:xfrm>
          </p:grpSpPr>
          <p:sp>
            <p:nvSpPr>
              <p:cNvPr id="30" name="Oval 29">
                <a:extLst>
                  <a:ext uri="{FF2B5EF4-FFF2-40B4-BE49-F238E27FC236}">
                    <a16:creationId xmlns:a16="http://schemas.microsoft.com/office/drawing/2014/main" id="{B952A7A9-863B-497F-B13C-1B952A0F1CBD}"/>
                  </a:ext>
                </a:extLst>
              </p:cNvPr>
              <p:cNvSpPr/>
              <p:nvPr/>
            </p:nvSpPr>
            <p:spPr>
              <a:xfrm>
                <a:off x="718987" y="3501890"/>
                <a:ext cx="361214" cy="36025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Textfeld 30">
                <a:extLst>
                  <a:ext uri="{FF2B5EF4-FFF2-40B4-BE49-F238E27FC236}">
                    <a16:creationId xmlns:a16="http://schemas.microsoft.com/office/drawing/2014/main" id="{020AD45D-AC19-4561-9CB0-4106ADE83BA4}"/>
                  </a:ext>
                </a:extLst>
              </p:cNvPr>
              <p:cNvSpPr txBox="1"/>
              <p:nvPr/>
            </p:nvSpPr>
            <p:spPr>
              <a:xfrm>
                <a:off x="755109" y="3501890"/>
                <a:ext cx="216729" cy="369003"/>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2060"/>
                    </a:solidFill>
                    <a:effectLst/>
                    <a:uLnTx/>
                    <a:uFillTx/>
                    <a:latin typeface="Calibri"/>
                    <a:ea typeface="+mn-ea"/>
                    <a:cs typeface="+mn-cs"/>
                  </a:rPr>
                  <a:t>3</a:t>
                </a:r>
              </a:p>
            </p:txBody>
          </p:sp>
        </p:grpSp>
      </p:grpSp>
      <p:sp>
        <p:nvSpPr>
          <p:cNvPr id="2" name="Foliennummernplatzhalter 1">
            <a:extLst>
              <a:ext uri="{FF2B5EF4-FFF2-40B4-BE49-F238E27FC236}">
                <a16:creationId xmlns:a16="http://schemas.microsoft.com/office/drawing/2014/main" id="{988AE6BD-67DC-477E-8BAE-E4DF8E0695EC}"/>
              </a:ext>
            </a:extLst>
          </p:cNvPr>
          <p:cNvSpPr>
            <a:spLocks noGrp="1"/>
          </p:cNvSpPr>
          <p:nvPr>
            <p:ph type="sldNum" sz="quarter" idx="12"/>
          </p:nvPr>
        </p:nvSpPr>
        <p:spPr/>
        <p:txBody>
          <a:bodyPr/>
          <a:lstStyle/>
          <a:p>
            <a:pPr marL="0" marR="0" lvl="0" indent="0" algn="r" defTabSz="449263" rtl="0" eaLnBrk="0" fontAlgn="base" latinLnBrk="0" hangingPunct="0">
              <a:lnSpc>
                <a:spcPct val="100000"/>
              </a:lnSpc>
              <a:spcBef>
                <a:spcPct val="0"/>
              </a:spcBef>
              <a:spcAft>
                <a:spcPct val="0"/>
              </a:spcAft>
              <a:buClrTx/>
              <a:buSzTx/>
              <a:buFontTx/>
              <a:buNone/>
              <a:tabLst/>
              <a:defRPr/>
            </a:pPr>
            <a:fld id="{B2C35D1C-1BCC-4362-B26D-DD005917CF79}" type="slidenum">
              <a:rPr kumimoji="0" lang="de-DE"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449263" rtl="0" eaLnBrk="0" fontAlgn="base" latinLnBrk="0" hangingPunct="0">
                <a:lnSpc>
                  <a:spcPct val="100000"/>
                </a:lnSpc>
                <a:spcBef>
                  <a:spcPct val="0"/>
                </a:spcBef>
                <a:spcAft>
                  <a:spcPct val="0"/>
                </a:spcAft>
                <a:buClrTx/>
                <a:buSzTx/>
                <a:buFontTx/>
                <a:buNone/>
                <a:tabLst/>
                <a:defRPr/>
              </a:pPr>
              <a:t>22</a:t>
            </a:fld>
            <a:endParaRPr kumimoji="0" lang="de-DE"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el 1">
            <a:extLst>
              <a:ext uri="{FF2B5EF4-FFF2-40B4-BE49-F238E27FC236}">
                <a16:creationId xmlns:a16="http://schemas.microsoft.com/office/drawing/2014/main" id="{CB51898B-ED0D-4A31-B490-D61ED4F88ACA}"/>
              </a:ext>
            </a:extLst>
          </p:cNvPr>
          <p:cNvSpPr>
            <a:spLocks noGrp="1" noChangeArrowheads="1"/>
          </p:cNvSpPr>
          <p:nvPr>
            <p:ph type="title"/>
          </p:nvPr>
        </p:nvSpPr>
        <p:spPr/>
        <p:txBody>
          <a:bodyPr/>
          <a:lstStyle/>
          <a:p>
            <a:pPr eaLnBrk="1" hangingPunct="1"/>
            <a:r>
              <a:rPr lang="de-DE" altLang="de-DE" sz="3600" dirty="0"/>
              <a:t>Beispiele: Integration digitaler Aspekte </a:t>
            </a:r>
            <a:endParaRPr lang="de-DE" altLang="de-DE" dirty="0"/>
          </a:p>
        </p:txBody>
      </p:sp>
      <p:sp>
        <p:nvSpPr>
          <p:cNvPr id="3" name="Inhaltsplatzhalter 2">
            <a:extLst>
              <a:ext uri="{FF2B5EF4-FFF2-40B4-BE49-F238E27FC236}">
                <a16:creationId xmlns:a16="http://schemas.microsoft.com/office/drawing/2014/main" id="{79FCFD72-6A50-4176-8103-CCAEACC7886D}"/>
              </a:ext>
            </a:extLst>
          </p:cNvPr>
          <p:cNvSpPr>
            <a:spLocks noGrp="1"/>
          </p:cNvSpPr>
          <p:nvPr>
            <p:ph idx="1"/>
          </p:nvPr>
        </p:nvSpPr>
        <p:spPr>
          <a:xfrm>
            <a:off x="457200" y="1700213"/>
            <a:ext cx="8229600" cy="4205287"/>
          </a:xfrm>
        </p:spPr>
        <p:txBody>
          <a:bodyPr rtlCol="0">
            <a:normAutofit fontScale="92500" lnSpcReduction="10000"/>
          </a:bodyPr>
          <a:lstStyle/>
          <a:p>
            <a:pPr marL="0" indent="0" eaLnBrk="1" fontAlgn="auto" hangingPunct="1">
              <a:spcAft>
                <a:spcPts val="0"/>
              </a:spcAft>
              <a:buFont typeface="Arial" panose="020B0604020202020204" pitchFamily="34" charset="0"/>
              <a:buNone/>
              <a:defRPr/>
            </a:pPr>
            <a:r>
              <a:rPr lang="de-DE" sz="1800" u="sng" dirty="0">
                <a:latin typeface="Arial" panose="020B0604020202020204" pitchFamily="34" charset="0"/>
                <a:ea typeface="Calibri" panose="020F0502020204030204" pitchFamily="34" charset="0"/>
                <a:cs typeface="Times New Roman" panose="02020603050405020304" pitchFamily="18" charset="0"/>
              </a:rPr>
              <a:t>Biologie:</a:t>
            </a:r>
            <a:r>
              <a:rPr lang="de-DE" sz="1800" dirty="0">
                <a:latin typeface="Arial" panose="020B0604020202020204" pitchFamily="34" charset="0"/>
                <a:ea typeface="Calibri" panose="020F0502020204030204" pitchFamily="34" charset="0"/>
                <a:cs typeface="Times New Roman" panose="02020603050405020304" pitchFamily="18" charset="0"/>
              </a:rPr>
              <a:t> </a:t>
            </a:r>
            <a:r>
              <a:rPr lang="de-DE" sz="1800" dirty="0">
                <a:latin typeface="Arial" panose="020B0604020202020204" pitchFamily="34" charset="0"/>
                <a:cs typeface="Times New Roman" panose="02020603050405020304" pitchFamily="18" charset="0"/>
              </a:rPr>
              <a:t>bestimmen Arten in einem ausgewählten Areal und begründen ihr Vorkommen mit dort erfassten ökologischen Faktoren</a:t>
            </a:r>
          </a:p>
          <a:p>
            <a:pPr marL="0" indent="0" eaLnBrk="1" fontAlgn="auto" hangingPunct="1">
              <a:spcAft>
                <a:spcPts val="0"/>
              </a:spcAft>
              <a:buFont typeface="Arial" panose="020B0604020202020204" pitchFamily="34" charset="0"/>
              <a:buNone/>
              <a:defRPr/>
            </a:pPr>
            <a:r>
              <a:rPr lang="de-DE" sz="1800" i="1" dirty="0"/>
              <a:t>(MKR 1.2: verschiedene digitale Werkzeuge und deren Funktionsumfang kennen, auswählen sowie diese kreativ, reflektiert und zielgerichtet einsetzen)</a:t>
            </a:r>
          </a:p>
          <a:p>
            <a:pPr marL="0" indent="0" eaLnBrk="1" fontAlgn="auto" hangingPunct="1">
              <a:spcAft>
                <a:spcPts val="0"/>
              </a:spcAft>
              <a:buFont typeface="Arial" panose="020B0604020202020204" pitchFamily="34" charset="0"/>
              <a:buNone/>
              <a:defRPr/>
            </a:pPr>
            <a:endParaRPr lang="de-DE" sz="1800" u="sng" dirty="0">
              <a:latin typeface="Arial" panose="020B0604020202020204" pitchFamily="34" charset="0"/>
              <a:cs typeface="Times New Roman" panose="02020603050405020304" pitchFamily="18" charset="0"/>
            </a:endParaRPr>
          </a:p>
          <a:p>
            <a:pPr marL="0" indent="0" eaLnBrk="1" fontAlgn="auto" hangingPunct="1">
              <a:spcAft>
                <a:spcPts val="0"/>
              </a:spcAft>
              <a:buFont typeface="Arial" panose="020B0604020202020204" pitchFamily="34" charset="0"/>
              <a:buNone/>
              <a:defRPr/>
            </a:pPr>
            <a:r>
              <a:rPr lang="de-DE" sz="1800" u="sng" dirty="0">
                <a:latin typeface="Arial" panose="020B0604020202020204" pitchFamily="34" charset="0"/>
                <a:cs typeface="Times New Roman" panose="02020603050405020304" pitchFamily="18" charset="0"/>
              </a:rPr>
              <a:t>Chemie:</a:t>
            </a:r>
            <a:r>
              <a:rPr lang="de-DE" sz="1800" dirty="0">
                <a:latin typeface="Arial" panose="020B0604020202020204" pitchFamily="34" charset="0"/>
                <a:cs typeface="Times New Roman" panose="02020603050405020304" pitchFamily="18" charset="0"/>
              </a:rPr>
              <a:t> erklären am Beispiel einer Brennstoffzelle die Funktion der heterogenen Katalyse unter Verwendung geeigneter Medien </a:t>
            </a:r>
          </a:p>
          <a:p>
            <a:pPr marL="0" indent="0" eaLnBrk="1" fontAlgn="auto" hangingPunct="1">
              <a:spcAft>
                <a:spcPts val="0"/>
              </a:spcAft>
              <a:buNone/>
              <a:defRPr/>
            </a:pPr>
            <a:r>
              <a:rPr lang="de-DE" sz="1800" i="1" dirty="0"/>
              <a:t>(MKR 1.2: verschiedene digitale Werkzeuge und deren Funktionsumfang kennen, auswählen sowie diese kreativ, reflektiert und zielgerichtet einsetzen)</a:t>
            </a:r>
          </a:p>
          <a:p>
            <a:pPr marL="0" indent="0" eaLnBrk="1" fontAlgn="auto" hangingPunct="1">
              <a:spcAft>
                <a:spcPts val="0"/>
              </a:spcAft>
              <a:buNone/>
              <a:defRPr/>
            </a:pPr>
            <a:endParaRPr lang="de-DE" sz="1800" i="1" dirty="0"/>
          </a:p>
          <a:p>
            <a:pPr marL="0" indent="0" eaLnBrk="1" fontAlgn="auto" hangingPunct="1">
              <a:spcAft>
                <a:spcPts val="0"/>
              </a:spcAft>
              <a:buFont typeface="Arial" panose="020B0604020202020204" pitchFamily="34" charset="0"/>
              <a:buNone/>
              <a:defRPr/>
            </a:pPr>
            <a:r>
              <a:rPr lang="de-DE" sz="1800" u="sng" dirty="0">
                <a:latin typeface="Arial" panose="020B0604020202020204" pitchFamily="34" charset="0"/>
                <a:cs typeface="Times New Roman" panose="02020603050405020304" pitchFamily="18" charset="0"/>
              </a:rPr>
              <a:t>Physik:</a:t>
            </a:r>
            <a:r>
              <a:rPr lang="de-DE" sz="1800" dirty="0">
                <a:latin typeface="Arial" panose="020B0604020202020204" pitchFamily="34" charset="0"/>
                <a:cs typeface="Times New Roman" panose="02020603050405020304" pitchFamily="18" charset="0"/>
              </a:rPr>
              <a:t> bewerten die Darstellung bekannter, vorrangig mechanischer Phänomene in verschiedenen Medien bezüglich ihrer Relevanz und Richtigkeit</a:t>
            </a:r>
          </a:p>
          <a:p>
            <a:pPr marL="0" indent="0" eaLnBrk="1" fontAlgn="auto" hangingPunct="1">
              <a:spcAft>
                <a:spcPts val="1200"/>
              </a:spcAft>
              <a:buFont typeface="Arial" panose="020B0604020202020204" pitchFamily="34" charset="0"/>
              <a:buNone/>
              <a:defRPr/>
            </a:pPr>
            <a:r>
              <a:rPr lang="de-DE" sz="1800" i="1" dirty="0"/>
              <a:t>(MKR 2.2, 2.3: Themenrelevante Informationen und Daten aus Medienangeboten filtern, strukturieren, umwandeln und aufbereiten / Informationen, Daten und ihre Quellen sowie dahinterliegende Strategien und Absichten erkennen und kritisch bewerten)</a:t>
            </a:r>
          </a:p>
        </p:txBody>
      </p:sp>
      <p:sp>
        <p:nvSpPr>
          <p:cNvPr id="5" name="Fußzeilenplatzhalter 4">
            <a:extLst>
              <a:ext uri="{FF2B5EF4-FFF2-40B4-BE49-F238E27FC236}">
                <a16:creationId xmlns:a16="http://schemas.microsoft.com/office/drawing/2014/main" id="{C479179C-F16D-412A-AB68-71D71EEA196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tint val="75000"/>
                  </a:prstClr>
                </a:solidFill>
                <a:effectLst/>
                <a:uLnTx/>
                <a:uFillTx/>
                <a:latin typeface="Calibri"/>
                <a:ea typeface="+mn-ea"/>
                <a:cs typeface="+mn-cs"/>
              </a:rPr>
              <a:t>Dienstbesprechung zum Implementationsauftakt der neuen Kernlehrpläne in den Fächern Biologie, Chemie und Physik der gymnasialen Oberstufe</a:t>
            </a:r>
          </a:p>
        </p:txBody>
      </p:sp>
      <p:sp>
        <p:nvSpPr>
          <p:cNvPr id="6" name="Foliennummernplatzhalter 4">
            <a:extLst>
              <a:ext uri="{FF2B5EF4-FFF2-40B4-BE49-F238E27FC236}">
                <a16:creationId xmlns:a16="http://schemas.microsoft.com/office/drawing/2014/main" id="{94DED215-AD90-4F28-837C-1A23B4F5A69F}"/>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a:extLst>
              <a:ext uri="{FF2B5EF4-FFF2-40B4-BE49-F238E27FC236}">
                <a16:creationId xmlns:a16="http://schemas.microsoft.com/office/drawing/2014/main" id="{4442686F-496A-4DB7-83C1-732FF208B58E}"/>
              </a:ext>
            </a:extLst>
          </p:cNvPr>
          <p:cNvSpPr>
            <a:spLocks noGrp="1"/>
          </p:cNvSpPr>
          <p:nvPr>
            <p:ph type="ftr" sz="quarter" idx="11"/>
          </p:nvPr>
        </p:nvSpPr>
        <p:spPr>
          <a:xfrm>
            <a:off x="2555776" y="6237312"/>
            <a:ext cx="4104456" cy="620688"/>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rPr>
              <a:t>Dienstbesprechung zum Implementationsauftakt der neuen Kernlehrpläne in den Fächern Biologie, Chemie und Physik der gymnasialen Oberstufe</a:t>
            </a:r>
          </a:p>
        </p:txBody>
      </p:sp>
      <p:sp>
        <p:nvSpPr>
          <p:cNvPr id="55300" name="Titel 3">
            <a:extLst>
              <a:ext uri="{FF2B5EF4-FFF2-40B4-BE49-F238E27FC236}">
                <a16:creationId xmlns:a16="http://schemas.microsoft.com/office/drawing/2014/main" id="{E750F367-3D6A-4FE7-BC42-BC8563D36000}"/>
              </a:ext>
            </a:extLst>
          </p:cNvPr>
          <p:cNvSpPr>
            <a:spLocks noGrp="1" noChangeArrowheads="1"/>
          </p:cNvSpPr>
          <p:nvPr>
            <p:ph type="title"/>
          </p:nvPr>
        </p:nvSpPr>
        <p:spPr/>
        <p:txBody>
          <a:bodyPr/>
          <a:lstStyle/>
          <a:p>
            <a:pPr eaLnBrk="1" hangingPunct="1"/>
            <a:r>
              <a:rPr lang="de-DE" altLang="de-DE"/>
              <a:t>Rahmenvorgabe Verbraucherbildung</a:t>
            </a:r>
          </a:p>
        </p:txBody>
      </p:sp>
      <p:pic>
        <p:nvPicPr>
          <p:cNvPr id="55301" name="Inhaltsplatzhalter 15">
            <a:extLst>
              <a:ext uri="{FF2B5EF4-FFF2-40B4-BE49-F238E27FC236}">
                <a16:creationId xmlns:a16="http://schemas.microsoft.com/office/drawing/2014/main" id="{D20EB8A3-4BBB-40E1-8135-CD1F40838A3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44513" y="1700213"/>
            <a:ext cx="8054975" cy="4205287"/>
          </a:xfrm>
        </p:spPr>
      </p:pic>
      <p:sp>
        <p:nvSpPr>
          <p:cNvPr id="5" name="Foliennummernplatzhalter 4">
            <a:extLst>
              <a:ext uri="{FF2B5EF4-FFF2-40B4-BE49-F238E27FC236}">
                <a16:creationId xmlns:a16="http://schemas.microsoft.com/office/drawing/2014/main" id="{187E51F5-8E7A-48CC-B3C1-290631EF978C}"/>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el 1">
            <a:extLst>
              <a:ext uri="{FF2B5EF4-FFF2-40B4-BE49-F238E27FC236}">
                <a16:creationId xmlns:a16="http://schemas.microsoft.com/office/drawing/2014/main" id="{4E4D7D49-328F-4968-99E7-D2B39DC554B0}"/>
              </a:ext>
            </a:extLst>
          </p:cNvPr>
          <p:cNvSpPr>
            <a:spLocks noGrp="1" noChangeArrowheads="1"/>
          </p:cNvSpPr>
          <p:nvPr>
            <p:ph type="title"/>
          </p:nvPr>
        </p:nvSpPr>
        <p:spPr/>
        <p:txBody>
          <a:bodyPr/>
          <a:lstStyle/>
          <a:p>
            <a:pPr eaLnBrk="1" hangingPunct="1"/>
            <a:r>
              <a:rPr lang="de-DE" altLang="de-DE" sz="2800" dirty="0"/>
              <a:t>Fachliche Einbindung der RV Verbraucherbildung </a:t>
            </a:r>
          </a:p>
        </p:txBody>
      </p:sp>
      <p:sp>
        <p:nvSpPr>
          <p:cNvPr id="3" name="Inhaltsplatzhalter 2">
            <a:extLst>
              <a:ext uri="{FF2B5EF4-FFF2-40B4-BE49-F238E27FC236}">
                <a16:creationId xmlns:a16="http://schemas.microsoft.com/office/drawing/2014/main" id="{DC94EDA0-C077-4FFE-9A22-6FD5F131B623}"/>
              </a:ext>
            </a:extLst>
          </p:cNvPr>
          <p:cNvSpPr>
            <a:spLocks noGrp="1"/>
          </p:cNvSpPr>
          <p:nvPr>
            <p:ph idx="1"/>
          </p:nvPr>
        </p:nvSpPr>
        <p:spPr>
          <a:xfrm>
            <a:off x="485775" y="1700213"/>
            <a:ext cx="8229600" cy="4205287"/>
          </a:xfrm>
        </p:spPr>
        <p:txBody>
          <a:bodyPr rtlCol="0">
            <a:normAutofit fontScale="92500" lnSpcReduction="20000"/>
          </a:bodyPr>
          <a:lstStyle/>
          <a:p>
            <a:pPr marL="0" indent="0" eaLnBrk="1" fontAlgn="auto" hangingPunct="1">
              <a:spcAft>
                <a:spcPts val="0"/>
              </a:spcAft>
              <a:buFont typeface="Arial" panose="020B0604020202020204" pitchFamily="34" charset="0"/>
              <a:buNone/>
              <a:defRPr/>
            </a:pPr>
            <a:r>
              <a:rPr lang="de-DE" sz="1800" u="sng" dirty="0">
                <a:latin typeface="Arial" panose="020B0604020202020204" pitchFamily="34" charset="0"/>
                <a:ea typeface="Calibri" panose="020F0502020204030204" pitchFamily="34" charset="0"/>
                <a:cs typeface="Arial" panose="020B0604020202020204" pitchFamily="34" charset="0"/>
              </a:rPr>
              <a:t>Biologie:</a:t>
            </a:r>
          </a:p>
          <a:p>
            <a:pPr marL="0" indent="0" eaLnBrk="1" fontAlgn="auto" hangingPunct="1">
              <a:spcAft>
                <a:spcPts val="1800"/>
              </a:spcAft>
              <a:buFont typeface="Arial" panose="020B0604020202020204" pitchFamily="34" charset="0"/>
              <a:buNone/>
              <a:defRPr/>
            </a:pPr>
            <a:r>
              <a:rPr lang="de-DE" sz="1700" dirty="0">
                <a:latin typeface="Arial" panose="020B0604020202020204" pitchFamily="34" charset="0"/>
                <a:cs typeface="Times New Roman" panose="02020603050405020304" pitchFamily="18" charset="0"/>
              </a:rPr>
              <a:t>„Ökologie“: erläutern Konflikte zwischen Biodiversitätsschutz und Umweltnutzung und bewerten Handlungsoptionen unter dem Aspekt der Nachhaltigkeit</a:t>
            </a:r>
            <a:r>
              <a:rPr lang="de-DE" sz="1800" dirty="0">
                <a:latin typeface="Arial" panose="020B0604020202020204" pitchFamily="34" charset="0"/>
                <a:cs typeface="Arial" panose="020B0604020202020204" pitchFamily="34" charset="0"/>
              </a:rPr>
              <a:t/>
            </a:r>
            <a:br>
              <a:rPr lang="de-DE" sz="1800" dirty="0">
                <a:latin typeface="Arial" panose="020B0604020202020204" pitchFamily="34" charset="0"/>
                <a:cs typeface="Arial" panose="020B0604020202020204" pitchFamily="34" charset="0"/>
              </a:rPr>
            </a:br>
            <a:r>
              <a:rPr lang="de-DE" sz="1800" i="1" dirty="0"/>
              <a:t>(VB D Z6: Leben, Wohnen, Mobilität; Auseinandersetzung mit individuellen, kollektiven und politischen Gestaltungsoptionen des Konsums)</a:t>
            </a:r>
            <a:endParaRPr lang="de-DE" sz="1800" dirty="0">
              <a:latin typeface="Arial" panose="020B0604020202020204" pitchFamily="34" charset="0"/>
              <a:ea typeface="Calibri" panose="020F0502020204030204" pitchFamily="34" charset="0"/>
              <a:cs typeface="Arial" panose="020B0604020202020204" pitchFamily="34" charset="0"/>
            </a:endParaRPr>
          </a:p>
          <a:p>
            <a:pPr marL="0" indent="0" eaLnBrk="1" fontAlgn="auto" hangingPunct="1">
              <a:spcAft>
                <a:spcPts val="0"/>
              </a:spcAft>
              <a:buFont typeface="Arial" panose="020B0604020202020204" pitchFamily="34" charset="0"/>
              <a:buNone/>
              <a:defRPr/>
            </a:pPr>
            <a:r>
              <a:rPr lang="de-DE" sz="1700" u="sng" dirty="0">
                <a:latin typeface="Arial" panose="020B0604020202020204" pitchFamily="34" charset="0"/>
                <a:ea typeface="Calibri" panose="020F0502020204030204" pitchFamily="34" charset="0"/>
                <a:cs typeface="Times New Roman" panose="02020603050405020304" pitchFamily="18" charset="0"/>
              </a:rPr>
              <a:t>Chemie:</a:t>
            </a:r>
            <a:r>
              <a:rPr lang="de-DE" sz="1700" dirty="0">
                <a:latin typeface="Arial" panose="020B0604020202020204" pitchFamily="34" charset="0"/>
                <a:ea typeface="Calibri" panose="020F0502020204030204" pitchFamily="34" charset="0"/>
                <a:cs typeface="Times New Roman" panose="02020603050405020304" pitchFamily="18" charset="0"/>
              </a:rPr>
              <a:t> </a:t>
            </a:r>
          </a:p>
          <a:p>
            <a:pPr marL="0" indent="0" eaLnBrk="1" fontAlgn="auto" hangingPunct="1">
              <a:spcAft>
                <a:spcPts val="0"/>
              </a:spcAft>
              <a:buFont typeface="Arial" panose="020B0604020202020204" pitchFamily="34" charset="0"/>
              <a:buNone/>
              <a:defRPr/>
            </a:pPr>
            <a:r>
              <a:rPr lang="de-DE" sz="1700" dirty="0">
                <a:latin typeface="Arial" panose="020B0604020202020204" pitchFamily="34" charset="0"/>
                <a:ea typeface="Calibri" panose="020F0502020204030204" pitchFamily="34" charset="0"/>
                <a:cs typeface="Times New Roman" panose="02020603050405020304" pitchFamily="18" charset="0"/>
              </a:rPr>
              <a:t>„Moderne Werkstoffe“: bewerten stoffliche und energetische Verfahren der Kunststoffverwertung unter Berücksichtigung ausgewählter Nachhaltigkeitsziele </a:t>
            </a:r>
          </a:p>
          <a:p>
            <a:pPr marL="0" indent="0" eaLnBrk="1" fontAlgn="auto" hangingPunct="1">
              <a:spcAft>
                <a:spcPts val="1800"/>
              </a:spcAft>
              <a:buNone/>
              <a:defRPr/>
            </a:pPr>
            <a:r>
              <a:rPr lang="de-DE" sz="1800" i="1" dirty="0"/>
              <a:t>(VB D Z3: Leben, Wohnen Mobilität; Auseinandersetzung mit individuellen und gesellschaftlichen Folgen des Konsums)</a:t>
            </a:r>
          </a:p>
          <a:p>
            <a:pPr marL="0" indent="0" eaLnBrk="1" fontAlgn="auto" hangingPunct="1">
              <a:spcAft>
                <a:spcPts val="0"/>
              </a:spcAft>
              <a:buFont typeface="Arial" panose="020B0604020202020204" pitchFamily="34" charset="0"/>
              <a:buNone/>
              <a:defRPr/>
            </a:pPr>
            <a:r>
              <a:rPr lang="de-DE" sz="1800" u="sng" dirty="0">
                <a:latin typeface="Arial" panose="020B0604020202020204" pitchFamily="34" charset="0"/>
                <a:cs typeface="Arial" panose="020B0604020202020204" pitchFamily="34" charset="0"/>
              </a:rPr>
              <a:t>Physik:</a:t>
            </a:r>
          </a:p>
          <a:p>
            <a:pPr marL="0" indent="0" eaLnBrk="1" fontAlgn="auto" hangingPunct="1">
              <a:spcAft>
                <a:spcPts val="0"/>
              </a:spcAft>
              <a:buFont typeface="Arial" panose="020B0604020202020204" pitchFamily="34" charset="0"/>
              <a:buNone/>
              <a:defRPr/>
            </a:pPr>
            <a:r>
              <a:rPr lang="de-DE" sz="1700" dirty="0">
                <a:latin typeface="Arial" panose="020B0604020202020204" pitchFamily="34" charset="0"/>
                <a:cs typeface="Times New Roman" panose="02020603050405020304" pitchFamily="18" charset="0"/>
              </a:rPr>
              <a:t>„Klassische Wellen und Teilchen in Feldern“: beurteilen Maßnahmen zur Störgeräuschreduzierung hinsichtlich deren Eignung</a:t>
            </a:r>
          </a:p>
          <a:p>
            <a:pPr marL="0" indent="0" eaLnBrk="1" fontAlgn="auto" hangingPunct="1">
              <a:spcAft>
                <a:spcPts val="1800"/>
              </a:spcAft>
              <a:buNone/>
              <a:defRPr/>
            </a:pPr>
            <a:r>
              <a:rPr lang="de-DE" sz="1800" i="1" dirty="0"/>
              <a:t>(VB B Z1: Ernährung und Gesundheit; Auseinandersetzung mit individuellen Bedürfnissen und Bedarfen)</a:t>
            </a:r>
          </a:p>
          <a:p>
            <a:pPr marL="57150" indent="0" eaLnBrk="1" fontAlgn="auto" hangingPunct="1">
              <a:spcAft>
                <a:spcPts val="0"/>
              </a:spcAft>
              <a:buFont typeface="Arial" panose="020B0604020202020204" pitchFamily="34" charset="0"/>
              <a:buNone/>
              <a:defRPr/>
            </a:pPr>
            <a:endParaRPr lang="de-DE" sz="2400" b="1" dirty="0"/>
          </a:p>
        </p:txBody>
      </p:sp>
      <p:sp>
        <p:nvSpPr>
          <p:cNvPr id="7" name="Fußzeilenplatzhalter 6">
            <a:extLst>
              <a:ext uri="{FF2B5EF4-FFF2-40B4-BE49-F238E27FC236}">
                <a16:creationId xmlns:a16="http://schemas.microsoft.com/office/drawing/2014/main" id="{DBA1DCFB-0DD7-4766-A116-BC36E351D21D}"/>
              </a:ext>
            </a:extLst>
          </p:cNvPr>
          <p:cNvSpPr>
            <a:spLocks noGrp="1"/>
          </p:cNvSpPr>
          <p:nvPr>
            <p:ph type="ftr" sz="quarter" idx="11"/>
          </p:nvPr>
        </p:nvSpPr>
        <p:spPr>
          <a:xfrm>
            <a:off x="2483768" y="6284381"/>
            <a:ext cx="4104456" cy="54868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rPr>
              <a:t>Dienstbesprechung zum Implementationsauftakt der neuen Kernlehrpläne in den Fächern Biologie, Chemie und Physik der gymnasialen Oberstufe</a:t>
            </a:r>
          </a:p>
        </p:txBody>
      </p:sp>
      <p:sp>
        <p:nvSpPr>
          <p:cNvPr id="5" name="Foliennummernplatzhalter 4">
            <a:extLst>
              <a:ext uri="{FF2B5EF4-FFF2-40B4-BE49-F238E27FC236}">
                <a16:creationId xmlns:a16="http://schemas.microsoft.com/office/drawing/2014/main" id="{728F1CE5-9BBA-443A-A4C3-43D8E4CC00F3}"/>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el 1">
            <a:extLst>
              <a:ext uri="{FF2B5EF4-FFF2-40B4-BE49-F238E27FC236}">
                <a16:creationId xmlns:a16="http://schemas.microsoft.com/office/drawing/2014/main" id="{041E76DC-E975-4FF2-91D4-E54C1C77B922}"/>
              </a:ext>
            </a:extLst>
          </p:cNvPr>
          <p:cNvSpPr>
            <a:spLocks noGrp="1" noChangeArrowheads="1"/>
          </p:cNvSpPr>
          <p:nvPr>
            <p:ph type="title"/>
          </p:nvPr>
        </p:nvSpPr>
        <p:spPr/>
        <p:txBody>
          <a:bodyPr/>
          <a:lstStyle/>
          <a:p>
            <a:pPr eaLnBrk="1" hangingPunct="1"/>
            <a:r>
              <a:rPr lang="de-DE" altLang="de-DE"/>
              <a:t>Gliederung</a:t>
            </a:r>
          </a:p>
        </p:txBody>
      </p:sp>
      <p:sp>
        <p:nvSpPr>
          <p:cNvPr id="9" name="Inhaltsplatzhalter 2">
            <a:extLst>
              <a:ext uri="{FF2B5EF4-FFF2-40B4-BE49-F238E27FC236}">
                <a16:creationId xmlns:a16="http://schemas.microsoft.com/office/drawing/2014/main" id="{6CE607E8-E4EC-4BA9-B52D-F918BA4661A6}"/>
              </a:ext>
            </a:extLst>
          </p:cNvPr>
          <p:cNvSpPr>
            <a:spLocks noGrp="1"/>
          </p:cNvSpPr>
          <p:nvPr>
            <p:ph idx="1"/>
          </p:nvPr>
        </p:nvSpPr>
        <p:spPr>
          <a:xfrm>
            <a:off x="457200" y="1700213"/>
            <a:ext cx="8291513" cy="4205287"/>
          </a:xfrm>
        </p:spPr>
        <p:txBody>
          <a:bodyPr rtlCol="0">
            <a:normAutofit/>
          </a:bodyPr>
          <a:lstStyle/>
          <a:p>
            <a:pPr marL="514350" indent="-514350" eaLnBrk="1" fontAlgn="auto" hangingPunct="1">
              <a:spcBef>
                <a:spcPts val="1200"/>
              </a:spcBef>
              <a:spcAft>
                <a:spcPts val="0"/>
              </a:spcAft>
              <a:buFont typeface="+mj-lt"/>
              <a:buAutoNum type="arabicPeriod"/>
              <a:defRPr/>
            </a:pPr>
            <a:r>
              <a:rPr lang="de-DE" dirty="0"/>
              <a:t>Hintergründe und Merkmale der neuen Kernlehrpläne </a:t>
            </a:r>
          </a:p>
          <a:p>
            <a:pPr marL="514350" indent="-514350" eaLnBrk="1" fontAlgn="auto" hangingPunct="1">
              <a:spcBef>
                <a:spcPts val="1200"/>
              </a:spcBef>
              <a:spcAft>
                <a:spcPts val="0"/>
              </a:spcAft>
              <a:buFont typeface="+mj-lt"/>
              <a:buAutoNum type="arabicPeriod"/>
              <a:defRPr/>
            </a:pPr>
            <a:r>
              <a:rPr lang="de-DE" dirty="0"/>
              <a:t>Übergreifende Aufgaben und Ziele</a:t>
            </a:r>
          </a:p>
          <a:p>
            <a:pPr marL="514350" indent="-514350" eaLnBrk="1" fontAlgn="auto" hangingPunct="1">
              <a:spcBef>
                <a:spcPts val="1200"/>
              </a:spcBef>
              <a:spcAft>
                <a:spcPts val="0"/>
              </a:spcAft>
              <a:buFont typeface="+mj-lt"/>
              <a:buAutoNum type="arabicPeriod"/>
              <a:defRPr/>
            </a:pPr>
            <a:r>
              <a:rPr lang="de-DE" dirty="0"/>
              <a:t>Schulinterne Lehrpläne</a:t>
            </a:r>
          </a:p>
          <a:p>
            <a:pPr marL="514350" indent="-514350" eaLnBrk="1" fontAlgn="auto" hangingPunct="1">
              <a:spcBef>
                <a:spcPts val="1200"/>
              </a:spcBef>
              <a:spcAft>
                <a:spcPts val="0"/>
              </a:spcAft>
              <a:buFont typeface="+mj-lt"/>
              <a:buAutoNum type="arabicPeriod"/>
              <a:defRPr/>
            </a:pPr>
            <a:r>
              <a:rPr lang="de-DE" dirty="0"/>
              <a:t>Der Kernlehrplan Physik im Detail</a:t>
            </a:r>
          </a:p>
          <a:p>
            <a:pPr marL="514350" indent="-514350" eaLnBrk="1" fontAlgn="auto" hangingPunct="1">
              <a:spcBef>
                <a:spcPts val="1200"/>
              </a:spcBef>
              <a:spcAft>
                <a:spcPts val="0"/>
              </a:spcAft>
              <a:buFont typeface="+mj-lt"/>
              <a:buAutoNum type="arabicPeriod"/>
              <a:defRPr/>
            </a:pPr>
            <a:r>
              <a:rPr lang="de-DE" dirty="0"/>
              <a:t>Fachliche Unterstützungsmaterialien</a:t>
            </a:r>
          </a:p>
        </p:txBody>
      </p:sp>
      <p:sp>
        <p:nvSpPr>
          <p:cNvPr id="3" name="Fußzeilenplatzhalter 2">
            <a:extLst>
              <a:ext uri="{FF2B5EF4-FFF2-40B4-BE49-F238E27FC236}">
                <a16:creationId xmlns:a16="http://schemas.microsoft.com/office/drawing/2014/main" id="{234781E3-106C-4EE4-9F60-E2251D0CF7F7}"/>
              </a:ext>
            </a:extLst>
          </p:cNvPr>
          <p:cNvSpPr>
            <a:spLocks noGrp="1"/>
          </p:cNvSpPr>
          <p:nvPr>
            <p:ph type="ftr" sz="quarter" idx="11"/>
          </p:nvPr>
        </p:nvSpPr>
        <p:spPr>
          <a:xfrm>
            <a:off x="2411760" y="6237312"/>
            <a:ext cx="4392488" cy="57606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rPr>
              <a:t>Dienstbesprechung zum Implementationsauftakt der neuen Kernlehrpläne in den Fächern Biologie, Chemie und Physik der gymnasialen Oberstufe</a:t>
            </a:r>
          </a:p>
        </p:txBody>
      </p:sp>
      <p:sp>
        <p:nvSpPr>
          <p:cNvPr id="5" name="Foliennummernplatzhalter 4">
            <a:extLst>
              <a:ext uri="{FF2B5EF4-FFF2-40B4-BE49-F238E27FC236}">
                <a16:creationId xmlns:a16="http://schemas.microsoft.com/office/drawing/2014/main" id="{C36273E4-473A-4E4F-B32E-30EA7A045DAE}"/>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el 1">
            <a:extLst>
              <a:ext uri="{FF2B5EF4-FFF2-40B4-BE49-F238E27FC236}">
                <a16:creationId xmlns:a16="http://schemas.microsoft.com/office/drawing/2014/main" id="{DD4C5E03-A09E-456A-8F24-37B375C1F92E}"/>
              </a:ext>
            </a:extLst>
          </p:cNvPr>
          <p:cNvSpPr>
            <a:spLocks noGrp="1" noChangeArrowheads="1"/>
          </p:cNvSpPr>
          <p:nvPr>
            <p:ph type="title"/>
          </p:nvPr>
        </p:nvSpPr>
        <p:spPr/>
        <p:txBody>
          <a:bodyPr/>
          <a:lstStyle/>
          <a:p>
            <a:pPr eaLnBrk="1" hangingPunct="1"/>
            <a:r>
              <a:rPr lang="de-DE" altLang="de-DE"/>
              <a:t>Schulinterne Lehrpläne - rechtlicher Rahmen</a:t>
            </a:r>
          </a:p>
        </p:txBody>
      </p:sp>
      <p:sp>
        <p:nvSpPr>
          <p:cNvPr id="6" name="Inhaltsplatzhalter 2">
            <a:extLst>
              <a:ext uri="{FF2B5EF4-FFF2-40B4-BE49-F238E27FC236}">
                <a16:creationId xmlns:a16="http://schemas.microsoft.com/office/drawing/2014/main" id="{EB084BBA-AF19-42BF-AC18-F5B090EA1E3C}"/>
              </a:ext>
            </a:extLst>
          </p:cNvPr>
          <p:cNvSpPr txBox="1">
            <a:spLocks/>
          </p:cNvSpPr>
          <p:nvPr/>
        </p:nvSpPr>
        <p:spPr>
          <a:xfrm>
            <a:off x="468313" y="1989138"/>
            <a:ext cx="8229600" cy="381635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kumimoji="0" lang="de-DE" altLang="de-DE" sz="1800" b="1" i="0" u="none" strike="noStrike" kern="1200" cap="none" spc="0" normalizeH="0" baseline="0" noProof="0" dirty="0">
                <a:ln>
                  <a:noFill/>
                </a:ln>
                <a:solidFill>
                  <a:prstClr val="black"/>
                </a:solidFill>
                <a:effectLst/>
                <a:uLnTx/>
                <a:uFillTx/>
                <a:latin typeface="Calibri"/>
                <a:ea typeface="+mn-ea"/>
                <a:cs typeface="+mn-cs"/>
              </a:rPr>
              <a:t>SchulG §29</a:t>
            </a:r>
          </a:p>
          <a:p>
            <a:pPr marL="0" marR="0" lvl="0" indent="0" algn="ctr"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kumimoji="0" lang="de-DE" altLang="de-DE" sz="1800" b="1" i="0" u="none" strike="noStrike" kern="1200" cap="none" spc="0" normalizeH="0" baseline="0" noProof="0" dirty="0">
                <a:ln>
                  <a:noFill/>
                </a:ln>
                <a:solidFill>
                  <a:prstClr val="black"/>
                </a:solidFill>
                <a:effectLst/>
                <a:uLnTx/>
                <a:uFillTx/>
                <a:latin typeface="Calibri"/>
                <a:ea typeface="+mn-ea"/>
                <a:cs typeface="+mn-cs"/>
              </a:rPr>
              <a:t>Unterrichtsvorgaben</a:t>
            </a:r>
          </a:p>
          <a:p>
            <a:pPr marL="542925" marR="0" lvl="0" indent="-542925" algn="l" defTabSz="914400" rtl="0" eaLnBrk="1" fontAlgn="auto" latinLnBrk="0" hangingPunct="1">
              <a:lnSpc>
                <a:spcPct val="100000"/>
              </a:lnSpc>
              <a:spcBef>
                <a:spcPct val="50000"/>
              </a:spcBef>
              <a:spcAft>
                <a:spcPts val="0"/>
              </a:spcAft>
              <a:buClrTx/>
              <a:buSzTx/>
              <a:buFontTx/>
              <a:buAutoNum type="arabicParenBoth"/>
              <a:tabLst/>
              <a:defRPr/>
            </a:pPr>
            <a:r>
              <a:rPr kumimoji="0" lang="de-DE" altLang="de-DE" sz="1800" b="0" i="0" u="none" strike="noStrike" kern="1200" cap="none" spc="0" normalizeH="0" baseline="0" noProof="0" dirty="0">
                <a:ln>
                  <a:noFill/>
                </a:ln>
                <a:solidFill>
                  <a:prstClr val="black"/>
                </a:solidFill>
                <a:effectLst/>
                <a:uLnTx/>
                <a:uFillTx/>
                <a:latin typeface="Calibri"/>
                <a:ea typeface="+mn-ea"/>
                <a:cs typeface="+mn-cs"/>
              </a:rPr>
              <a:t>Das </a:t>
            </a:r>
            <a:r>
              <a:rPr kumimoji="0" lang="de-DE" altLang="de-DE" sz="1800" b="1" i="0" u="none" strike="noStrike" kern="1200" cap="none" spc="0" normalizeH="0" baseline="0" noProof="0" dirty="0">
                <a:ln>
                  <a:noFill/>
                </a:ln>
                <a:solidFill>
                  <a:prstClr val="black"/>
                </a:solidFill>
                <a:effectLst/>
                <a:uLnTx/>
                <a:uFillTx/>
                <a:latin typeface="Calibri"/>
                <a:ea typeface="+mn-ea"/>
                <a:cs typeface="+mn-cs"/>
              </a:rPr>
              <a:t>Ministerium</a:t>
            </a:r>
            <a:r>
              <a:rPr kumimoji="0" lang="de-DE" altLang="de-DE" sz="1800" b="0" i="0" u="none" strike="noStrike" kern="1200" cap="none" spc="0" normalizeH="0" baseline="0" noProof="0" dirty="0">
                <a:ln>
                  <a:noFill/>
                </a:ln>
                <a:solidFill>
                  <a:prstClr val="black"/>
                </a:solidFill>
                <a:effectLst/>
                <a:uLnTx/>
                <a:uFillTx/>
                <a:latin typeface="Calibri"/>
                <a:ea typeface="+mn-ea"/>
                <a:cs typeface="+mn-cs"/>
              </a:rPr>
              <a:t> erlässt in der Regel </a:t>
            </a:r>
            <a:r>
              <a:rPr kumimoji="0" lang="de-DE" altLang="de-DE" sz="1800" b="1" i="0" u="none" strike="noStrike" kern="1200" cap="none" spc="0" normalizeH="0" baseline="0" noProof="0" dirty="0">
                <a:ln>
                  <a:noFill/>
                </a:ln>
                <a:solidFill>
                  <a:prstClr val="black"/>
                </a:solidFill>
                <a:effectLst/>
                <a:uLnTx/>
                <a:uFillTx/>
                <a:latin typeface="Calibri"/>
                <a:ea typeface="+mn-ea"/>
                <a:cs typeface="+mn-cs"/>
              </a:rPr>
              <a:t>schulformspezifische Vorgaben </a:t>
            </a:r>
            <a:r>
              <a:rPr kumimoji="0" lang="de-DE" altLang="de-DE" sz="1800" b="0" i="0" u="none" strike="noStrike" kern="1200" cap="none" spc="0" normalizeH="0" baseline="0" noProof="0" dirty="0">
                <a:ln>
                  <a:noFill/>
                </a:ln>
                <a:solidFill>
                  <a:prstClr val="black"/>
                </a:solidFill>
                <a:effectLst/>
                <a:uLnTx/>
                <a:uFillTx/>
                <a:latin typeface="Calibri"/>
                <a:ea typeface="+mn-ea"/>
                <a:cs typeface="+mn-cs"/>
              </a:rPr>
              <a:t>für den Unterricht (Richtlinien, Rahmenvorgaben, </a:t>
            </a:r>
            <a:r>
              <a:rPr kumimoji="0" lang="de-DE" altLang="de-DE" sz="1800" b="1" i="0" u="none" strike="noStrike" kern="1200" cap="none" spc="0" normalizeH="0" baseline="0" noProof="0" dirty="0">
                <a:ln>
                  <a:noFill/>
                </a:ln>
                <a:solidFill>
                  <a:prstClr val="black"/>
                </a:solidFill>
                <a:effectLst/>
                <a:uLnTx/>
                <a:uFillTx/>
                <a:latin typeface="Calibri"/>
                <a:ea typeface="+mn-ea"/>
                <a:cs typeface="+mn-cs"/>
              </a:rPr>
              <a:t>Lehrpläne</a:t>
            </a:r>
            <a:r>
              <a:rPr kumimoji="0" lang="de-DE" altLang="de-DE" sz="1800" b="0" i="0" u="none" strike="noStrike" kern="1200" cap="none" spc="0" normalizeH="0" baseline="0" noProof="0" dirty="0">
                <a:ln>
                  <a:noFill/>
                </a:ln>
                <a:solidFill>
                  <a:prstClr val="black"/>
                </a:solidFill>
                <a:effectLst/>
                <a:uLnTx/>
                <a:uFillTx/>
                <a:latin typeface="Calibri"/>
                <a:ea typeface="+mn-ea"/>
                <a:cs typeface="+mn-cs"/>
              </a:rPr>
              <a:t>). Diese legen insbesondere die Ziele und Inhalte für die Bildungsgänge, Unterrichtsfächer und Lernbereiche fest und bestimmen die erwarteten Lernergebnisse (Bildungsstandards).</a:t>
            </a:r>
          </a:p>
          <a:p>
            <a:pPr marL="542925" marR="0" lvl="0" indent="-542925" algn="l" defTabSz="914400" rtl="0" eaLnBrk="1" fontAlgn="auto" latinLnBrk="0" hangingPunct="1">
              <a:lnSpc>
                <a:spcPct val="100000"/>
              </a:lnSpc>
              <a:spcBef>
                <a:spcPct val="50000"/>
              </a:spcBef>
              <a:spcAft>
                <a:spcPts val="0"/>
              </a:spcAft>
              <a:buClrTx/>
              <a:buSzTx/>
              <a:buFontTx/>
              <a:buAutoNum type="arabicParenBoth"/>
              <a:tabLst/>
              <a:defRPr/>
            </a:pPr>
            <a:r>
              <a:rPr kumimoji="0" lang="de-DE" altLang="de-DE" sz="1800" b="0" i="0" u="none" strike="noStrike" kern="1200" cap="none" spc="0" normalizeH="0" baseline="0" noProof="0" dirty="0">
                <a:ln>
                  <a:noFill/>
                </a:ln>
                <a:solidFill>
                  <a:prstClr val="black"/>
                </a:solidFill>
                <a:effectLst/>
                <a:uLnTx/>
                <a:uFillTx/>
                <a:latin typeface="Calibri"/>
                <a:ea typeface="+mn-ea"/>
                <a:cs typeface="+mn-cs"/>
              </a:rPr>
              <a:t>Die </a:t>
            </a:r>
            <a:r>
              <a:rPr kumimoji="0" lang="de-DE" altLang="de-DE" sz="1800" b="1" i="0" u="none" strike="noStrike" kern="1200" cap="none" spc="0" normalizeH="0" baseline="0" noProof="0" dirty="0">
                <a:ln>
                  <a:noFill/>
                </a:ln>
                <a:solidFill>
                  <a:prstClr val="black"/>
                </a:solidFill>
                <a:effectLst/>
                <a:uLnTx/>
                <a:uFillTx/>
                <a:latin typeface="Calibri"/>
                <a:ea typeface="+mn-ea"/>
                <a:cs typeface="+mn-cs"/>
              </a:rPr>
              <a:t>Schulen</a:t>
            </a:r>
            <a:r>
              <a:rPr kumimoji="0" lang="de-DE" altLang="de-DE" sz="1800" b="0" i="0" u="none" strike="noStrike" kern="1200" cap="none" spc="0" normalizeH="0" baseline="0" noProof="0" dirty="0">
                <a:ln>
                  <a:noFill/>
                </a:ln>
                <a:solidFill>
                  <a:prstClr val="black"/>
                </a:solidFill>
                <a:effectLst/>
                <a:uLnTx/>
                <a:uFillTx/>
                <a:latin typeface="Calibri"/>
                <a:ea typeface="+mn-ea"/>
                <a:cs typeface="+mn-cs"/>
              </a:rPr>
              <a:t> bestimmen auf der Grundlage der Unterrichtsvorgaben nach Absatz 1 in Verbindung mit ihrem Schulprogramm </a:t>
            </a:r>
            <a:r>
              <a:rPr kumimoji="0" lang="de-DE" altLang="de-DE" sz="1800" b="1" i="0" u="none" strike="noStrike" kern="1200" cap="none" spc="0" normalizeH="0" baseline="0" noProof="0" dirty="0">
                <a:ln>
                  <a:noFill/>
                </a:ln>
                <a:solidFill>
                  <a:prstClr val="black"/>
                </a:solidFill>
                <a:effectLst/>
                <a:uLnTx/>
                <a:uFillTx/>
                <a:latin typeface="Calibri"/>
                <a:ea typeface="+mn-ea"/>
                <a:cs typeface="+mn-cs"/>
              </a:rPr>
              <a:t>schuleigene Unterrichtsvorgaben</a:t>
            </a:r>
            <a:r>
              <a:rPr kumimoji="0" lang="de-DE" altLang="de-DE" sz="1800" b="0" i="0" u="none" strike="noStrike" kern="1200" cap="none" spc="0" normalizeH="0" baseline="0" noProof="0" dirty="0">
                <a:ln>
                  <a:noFill/>
                </a:ln>
                <a:solidFill>
                  <a:prstClr val="black"/>
                </a:solidFill>
                <a:effectLst/>
                <a:uLnTx/>
                <a:uFillTx/>
                <a:latin typeface="Calibri"/>
                <a:ea typeface="+mn-ea"/>
                <a:cs typeface="+mn-cs"/>
              </a:rPr>
              <a:t>.</a:t>
            </a:r>
          </a:p>
          <a:p>
            <a:pPr marL="542925" marR="0" lvl="0" indent="-542925" algn="l" defTabSz="914400" rtl="0" eaLnBrk="1" fontAlgn="auto" latinLnBrk="0" hangingPunct="1">
              <a:lnSpc>
                <a:spcPct val="100000"/>
              </a:lnSpc>
              <a:spcBef>
                <a:spcPct val="50000"/>
              </a:spcBef>
              <a:spcAft>
                <a:spcPts val="0"/>
              </a:spcAft>
              <a:buClrTx/>
              <a:buSzTx/>
              <a:buFontTx/>
              <a:buAutoNum type="arabicParenBoth"/>
              <a:tabLst/>
              <a:defRPr/>
            </a:pPr>
            <a:r>
              <a:rPr kumimoji="0" lang="de-DE" altLang="de-DE" sz="1800" b="0" i="0" u="none" strike="noStrike" kern="1200" cap="none" spc="0" normalizeH="0" baseline="0" noProof="0" dirty="0">
                <a:ln>
                  <a:noFill/>
                </a:ln>
                <a:solidFill>
                  <a:prstClr val="black"/>
                </a:solidFill>
                <a:effectLst/>
                <a:uLnTx/>
                <a:uFillTx/>
                <a:latin typeface="Calibri"/>
                <a:ea typeface="+mn-ea"/>
                <a:cs typeface="+mn-cs"/>
              </a:rPr>
              <a:t>Unterrichtsvorgaben nach den Absätzen 1 und 2 sind so zu fassen, dass für die Lehrerinnen und Lehrer ein </a:t>
            </a:r>
            <a:r>
              <a:rPr kumimoji="0" lang="de-DE" altLang="de-DE" sz="1800" b="1" i="0" u="none" strike="noStrike" kern="1200" cap="none" spc="0" normalizeH="0" baseline="0" noProof="0" dirty="0">
                <a:ln>
                  <a:noFill/>
                </a:ln>
                <a:solidFill>
                  <a:prstClr val="black"/>
                </a:solidFill>
                <a:effectLst/>
                <a:uLnTx/>
                <a:uFillTx/>
                <a:latin typeface="Calibri"/>
                <a:ea typeface="+mn-ea"/>
                <a:cs typeface="+mn-cs"/>
              </a:rPr>
              <a:t>pädagogischer Gestaltungsspielraum </a:t>
            </a:r>
            <a:r>
              <a:rPr kumimoji="0" lang="de-DE" altLang="de-DE" sz="1800" b="0" i="0" u="none" strike="noStrike" kern="1200" cap="none" spc="0" normalizeH="0" baseline="0" noProof="0" dirty="0">
                <a:ln>
                  <a:noFill/>
                </a:ln>
                <a:solidFill>
                  <a:prstClr val="black"/>
                </a:solidFill>
                <a:effectLst/>
                <a:uLnTx/>
                <a:uFillTx/>
                <a:latin typeface="Calibri"/>
                <a:ea typeface="+mn-ea"/>
                <a:cs typeface="+mn-cs"/>
              </a:rPr>
              <a:t>bleibt.</a:t>
            </a:r>
          </a:p>
          <a:p>
            <a:pPr marL="542925"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de-DE" sz="2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1446" name="Picture 50" descr="paragraph_2">
            <a:extLst>
              <a:ext uri="{FF2B5EF4-FFF2-40B4-BE49-F238E27FC236}">
                <a16:creationId xmlns:a16="http://schemas.microsoft.com/office/drawing/2014/main" id="{73109CD8-A5FC-419F-83F9-AA614F84272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513" y="1773238"/>
            <a:ext cx="976312"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liennummernplatzhalter 1">
            <a:extLst>
              <a:ext uri="{FF2B5EF4-FFF2-40B4-BE49-F238E27FC236}">
                <a16:creationId xmlns:a16="http://schemas.microsoft.com/office/drawing/2014/main" id="{A2789DDC-307F-4D03-BAF6-2AABAEFECD04}"/>
              </a:ext>
            </a:extLst>
          </p:cNvPr>
          <p:cNvSpPr>
            <a:spLocks noGrp="1"/>
          </p:cNvSpPr>
          <p:nvPr>
            <p:ph type="sldNum" sz="quarter" idx="12"/>
          </p:nvPr>
        </p:nvSpPr>
        <p:spPr/>
        <p:txBody>
          <a:bodyPr/>
          <a:lstStyle/>
          <a:p>
            <a:pPr marL="0" marR="0" lvl="0" indent="0" algn="r" defTabSz="449263" rtl="0" eaLnBrk="0" fontAlgn="base" latinLnBrk="0" hangingPunct="0">
              <a:lnSpc>
                <a:spcPct val="100000"/>
              </a:lnSpc>
              <a:spcBef>
                <a:spcPct val="0"/>
              </a:spcBef>
              <a:spcAft>
                <a:spcPct val="0"/>
              </a:spcAft>
              <a:buClrTx/>
              <a:buSzTx/>
              <a:buFontTx/>
              <a:buNone/>
              <a:tabLst/>
              <a:defRPr/>
            </a:pPr>
            <a:fld id="{B2C35D1C-1BCC-4362-B26D-DD005917CF79}" type="slidenum">
              <a:rPr kumimoji="0" lang="de-DE"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449263" rtl="0" eaLnBrk="0" fontAlgn="base" latinLnBrk="0" hangingPunct="0">
                <a:lnSpc>
                  <a:spcPct val="100000"/>
                </a:lnSpc>
                <a:spcBef>
                  <a:spcPct val="0"/>
                </a:spcBef>
                <a:spcAft>
                  <a:spcPct val="0"/>
                </a:spcAft>
                <a:buClrTx/>
                <a:buSzTx/>
                <a:buFontTx/>
                <a:buNone/>
                <a:tabLst/>
                <a:defRPr/>
              </a:pPr>
              <a:t>27</a:t>
            </a:fld>
            <a:endParaRPr kumimoji="0" lang="de-DE"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el 1">
            <a:extLst>
              <a:ext uri="{FF2B5EF4-FFF2-40B4-BE49-F238E27FC236}">
                <a16:creationId xmlns:a16="http://schemas.microsoft.com/office/drawing/2014/main" id="{1588ADC2-73B8-47D2-891B-4CF528E90F3B}"/>
              </a:ext>
            </a:extLst>
          </p:cNvPr>
          <p:cNvSpPr>
            <a:spLocks noGrp="1" noChangeArrowheads="1"/>
          </p:cNvSpPr>
          <p:nvPr>
            <p:ph type="title"/>
          </p:nvPr>
        </p:nvSpPr>
        <p:spPr/>
        <p:txBody>
          <a:bodyPr/>
          <a:lstStyle/>
          <a:p>
            <a:pPr eaLnBrk="1" hangingPunct="1"/>
            <a:r>
              <a:rPr lang="de-DE" altLang="de-DE"/>
              <a:t>Schulinterne Lehrpläne - rechtlicher Rahmen</a:t>
            </a:r>
          </a:p>
        </p:txBody>
      </p:sp>
      <p:sp>
        <p:nvSpPr>
          <p:cNvPr id="8" name="Inhaltsplatzhalter 2">
            <a:extLst>
              <a:ext uri="{FF2B5EF4-FFF2-40B4-BE49-F238E27FC236}">
                <a16:creationId xmlns:a16="http://schemas.microsoft.com/office/drawing/2014/main" id="{68B2136D-7369-4FB9-BBB8-5743A2C1C4DE}"/>
              </a:ext>
            </a:extLst>
          </p:cNvPr>
          <p:cNvSpPr txBox="1">
            <a:spLocks/>
          </p:cNvSpPr>
          <p:nvPr/>
        </p:nvSpPr>
        <p:spPr>
          <a:xfrm>
            <a:off x="609600" y="1852613"/>
            <a:ext cx="8229600" cy="42052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kumimoji="0" lang="de-DE" altLang="de-DE" sz="1600" b="1" i="0" u="none" strike="noStrike" kern="1200" cap="none" spc="0" normalizeH="0" baseline="0" noProof="0" dirty="0" err="1">
                <a:ln>
                  <a:noFill/>
                </a:ln>
                <a:solidFill>
                  <a:prstClr val="black"/>
                </a:solidFill>
                <a:effectLst/>
                <a:uLnTx/>
                <a:uFillTx/>
                <a:latin typeface="Calibri"/>
                <a:ea typeface="+mn-ea"/>
                <a:cs typeface="+mn-cs"/>
              </a:rPr>
              <a:t>SchulG</a:t>
            </a:r>
            <a:r>
              <a:rPr kumimoji="0" lang="de-DE" altLang="de-DE" sz="1600" b="1" i="0" u="none" strike="noStrike" kern="1200" cap="none" spc="0" normalizeH="0" baseline="0" noProof="0" dirty="0">
                <a:ln>
                  <a:noFill/>
                </a:ln>
                <a:solidFill>
                  <a:prstClr val="black"/>
                </a:solidFill>
                <a:effectLst/>
                <a:uLnTx/>
                <a:uFillTx/>
                <a:latin typeface="Calibri"/>
                <a:ea typeface="+mn-ea"/>
                <a:cs typeface="+mn-cs"/>
              </a:rPr>
              <a:t> §70</a:t>
            </a:r>
          </a:p>
          <a:p>
            <a:pPr marL="0" marR="0" lvl="0" indent="0" algn="ctr"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kumimoji="0" lang="de-DE" altLang="de-DE" sz="1600" b="1" i="0" u="none" strike="noStrike" kern="1200" cap="none" spc="0" normalizeH="0" baseline="0" noProof="0" dirty="0">
                <a:ln>
                  <a:noFill/>
                </a:ln>
                <a:solidFill>
                  <a:prstClr val="black"/>
                </a:solidFill>
                <a:effectLst/>
                <a:uLnTx/>
                <a:uFillTx/>
                <a:latin typeface="Calibri"/>
                <a:ea typeface="+mn-ea"/>
                <a:cs typeface="+mn-cs"/>
              </a:rPr>
              <a:t>Fachkonferenz, </a:t>
            </a:r>
            <a:r>
              <a:rPr kumimoji="0" lang="de-DE" altLang="de-DE" sz="1600" b="1" i="0" u="none" strike="noStrike" kern="1200" cap="none" spc="0" normalizeH="0" baseline="0" noProof="0" dirty="0" err="1">
                <a:ln>
                  <a:noFill/>
                </a:ln>
                <a:solidFill>
                  <a:prstClr val="black"/>
                </a:solidFill>
                <a:effectLst/>
                <a:uLnTx/>
                <a:uFillTx/>
                <a:latin typeface="Calibri"/>
                <a:ea typeface="+mn-ea"/>
                <a:cs typeface="+mn-cs"/>
              </a:rPr>
              <a:t>Bildungsgangskonferenz</a:t>
            </a:r>
            <a:endParaRPr kumimoji="0" lang="de-DE" altLang="de-DE" sz="16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kumimoji="0" lang="de-DE" altLang="de-DE" sz="1600" b="0" i="0" u="none" strike="noStrike" kern="1200" cap="none" spc="0" normalizeH="0" baseline="0" noProof="0" dirty="0">
                <a:ln>
                  <a:noFill/>
                </a:ln>
                <a:solidFill>
                  <a:prstClr val="black"/>
                </a:solidFill>
                <a:effectLst/>
                <a:uLnTx/>
                <a:uFillTx/>
                <a:latin typeface="Calibri"/>
                <a:ea typeface="+mn-ea"/>
                <a:cs typeface="+mn-cs"/>
              </a:rPr>
              <a:t>…</a:t>
            </a:r>
          </a:p>
          <a:p>
            <a:pPr marL="342900" marR="0" lvl="0" indent="-342900" algn="l" defTabSz="914400" rtl="0" eaLnBrk="1" fontAlgn="auto" latinLnBrk="0" hangingPunct="1">
              <a:lnSpc>
                <a:spcPct val="100000"/>
              </a:lnSpc>
              <a:spcBef>
                <a:spcPct val="50000"/>
              </a:spcBef>
              <a:spcAft>
                <a:spcPts val="0"/>
              </a:spcAft>
              <a:buClrTx/>
              <a:buSzTx/>
              <a:buFontTx/>
              <a:buAutoNum type="arabicParenBoth" startAt="3"/>
              <a:tabLst/>
              <a:defRPr/>
            </a:pPr>
            <a:r>
              <a:rPr kumimoji="0" lang="de-DE" altLang="de-DE" sz="1600" b="0" i="0" u="none" strike="noStrike" kern="1200" cap="none" spc="0" normalizeH="0" baseline="0" noProof="0" dirty="0">
                <a:ln>
                  <a:noFill/>
                </a:ln>
                <a:solidFill>
                  <a:prstClr val="black"/>
                </a:solidFill>
                <a:effectLst/>
                <a:uLnTx/>
                <a:uFillTx/>
                <a:latin typeface="Calibri"/>
                <a:ea typeface="+mn-ea"/>
                <a:cs typeface="+mn-cs"/>
              </a:rPr>
              <a:t>Die Fachkonferenz berät über alle das Fach oder die Fachrichtung betreffenden Angelegenheiten einschließlich der Zusammenarbeit mit anderen Fächern. Sie trägt Verantwortung für die schulinterne Qualitätssicherung und –</a:t>
            </a:r>
            <a:r>
              <a:rPr kumimoji="0" lang="de-DE" altLang="de-DE" sz="1600" b="0" i="0" u="none" strike="noStrike" kern="1200" cap="none" spc="0" normalizeH="0" baseline="0" noProof="0" dirty="0" err="1">
                <a:ln>
                  <a:noFill/>
                </a:ln>
                <a:solidFill>
                  <a:prstClr val="black"/>
                </a:solidFill>
                <a:effectLst/>
                <a:uLnTx/>
                <a:uFillTx/>
                <a:latin typeface="Calibri"/>
                <a:ea typeface="+mn-ea"/>
                <a:cs typeface="+mn-cs"/>
              </a:rPr>
              <a:t>entwicklung</a:t>
            </a:r>
            <a:r>
              <a:rPr kumimoji="0" lang="de-DE" altLang="de-DE" sz="1600" b="0" i="0" u="none" strike="noStrike" kern="1200" cap="none" spc="0" normalizeH="0" baseline="0" noProof="0" dirty="0">
                <a:ln>
                  <a:noFill/>
                </a:ln>
                <a:solidFill>
                  <a:prstClr val="black"/>
                </a:solidFill>
                <a:effectLst/>
                <a:uLnTx/>
                <a:uFillTx/>
                <a:latin typeface="Calibri"/>
                <a:ea typeface="+mn-ea"/>
                <a:cs typeface="+mn-cs"/>
              </a:rPr>
              <a:t> der fachlichen Arbeit und berät über Ziele, Arbeitspläne, Evaluationsmaßnahmen und –</a:t>
            </a:r>
            <a:r>
              <a:rPr kumimoji="0" lang="de-DE" altLang="de-DE" sz="1600" b="0" i="0" u="none" strike="noStrike" kern="1200" cap="none" spc="0" normalizeH="0" baseline="0" noProof="0" dirty="0" err="1">
                <a:ln>
                  <a:noFill/>
                </a:ln>
                <a:solidFill>
                  <a:prstClr val="black"/>
                </a:solidFill>
                <a:effectLst/>
                <a:uLnTx/>
                <a:uFillTx/>
                <a:latin typeface="Calibri"/>
                <a:ea typeface="+mn-ea"/>
                <a:cs typeface="+mn-cs"/>
              </a:rPr>
              <a:t>ergebnisse</a:t>
            </a:r>
            <a:r>
              <a:rPr kumimoji="0" lang="de-DE" altLang="de-DE" sz="1600" b="0" i="0" u="none" strike="noStrike" kern="1200" cap="none" spc="0" normalizeH="0" baseline="0" noProof="0" dirty="0">
                <a:ln>
                  <a:noFill/>
                </a:ln>
                <a:solidFill>
                  <a:prstClr val="black"/>
                </a:solidFill>
                <a:effectLst/>
                <a:uLnTx/>
                <a:uFillTx/>
                <a:latin typeface="Calibri"/>
                <a:ea typeface="+mn-ea"/>
                <a:cs typeface="+mn-cs"/>
              </a:rPr>
              <a:t> und Rechenschaftslegung.</a:t>
            </a:r>
          </a:p>
          <a:p>
            <a:pPr marL="342900" marR="0" lvl="0" indent="-342900" algn="l" defTabSz="914400" rtl="0" eaLnBrk="1" fontAlgn="auto" latinLnBrk="0" hangingPunct="1">
              <a:lnSpc>
                <a:spcPct val="100000"/>
              </a:lnSpc>
              <a:spcBef>
                <a:spcPct val="50000"/>
              </a:spcBef>
              <a:spcAft>
                <a:spcPts val="0"/>
              </a:spcAft>
              <a:buClrTx/>
              <a:buSzTx/>
              <a:buFontTx/>
              <a:buAutoNum type="arabicParenBoth" startAt="3"/>
              <a:tabLst/>
              <a:defRPr/>
            </a:pPr>
            <a:r>
              <a:rPr kumimoji="0" lang="de-DE" altLang="de-DE" sz="1600" b="0" i="0" u="none" strike="noStrike" kern="1200" cap="none" spc="0" normalizeH="0" baseline="0" noProof="0" dirty="0">
                <a:ln>
                  <a:noFill/>
                </a:ln>
                <a:solidFill>
                  <a:prstClr val="black"/>
                </a:solidFill>
                <a:effectLst/>
                <a:uLnTx/>
                <a:uFillTx/>
                <a:latin typeface="Calibri"/>
                <a:ea typeface="+mn-ea"/>
                <a:cs typeface="+mn-cs"/>
              </a:rPr>
              <a:t>Die Fachkonferenz entscheidet in ihrem Fach insbesondere über</a:t>
            </a:r>
          </a:p>
          <a:p>
            <a:pPr marL="742950" marR="0" lvl="1" indent="-285750" algn="l" defTabSz="914400" rtl="0" eaLnBrk="1" fontAlgn="auto" latinLnBrk="0" hangingPunct="1">
              <a:lnSpc>
                <a:spcPct val="100000"/>
              </a:lnSpc>
              <a:spcBef>
                <a:spcPct val="50000"/>
              </a:spcBef>
              <a:spcAft>
                <a:spcPts val="0"/>
              </a:spcAft>
              <a:buClrTx/>
              <a:buSzTx/>
              <a:buFontTx/>
              <a:buAutoNum type="arabicPeriod"/>
              <a:tabLst/>
              <a:defRPr/>
            </a:pPr>
            <a:r>
              <a:rPr kumimoji="0" lang="de-DE" altLang="de-DE" sz="1600" b="0" i="0" u="none" strike="noStrike" kern="1200" cap="none" spc="0" normalizeH="0" baseline="0" noProof="0" dirty="0">
                <a:ln>
                  <a:noFill/>
                </a:ln>
                <a:solidFill>
                  <a:prstClr val="black"/>
                </a:solidFill>
                <a:effectLst/>
                <a:uLnTx/>
                <a:uFillTx/>
                <a:latin typeface="Calibri"/>
                <a:ea typeface="+mn-ea"/>
                <a:cs typeface="+mn-cs"/>
              </a:rPr>
              <a:t>Grundsätze zur fachdidaktischen und fachmethodischen Arbeit,</a:t>
            </a:r>
          </a:p>
          <a:p>
            <a:pPr marL="742950" marR="0" lvl="1" indent="-285750" algn="l" defTabSz="914400" rtl="0" eaLnBrk="1" fontAlgn="auto" latinLnBrk="0" hangingPunct="1">
              <a:lnSpc>
                <a:spcPct val="100000"/>
              </a:lnSpc>
              <a:spcBef>
                <a:spcPct val="50000"/>
              </a:spcBef>
              <a:spcAft>
                <a:spcPts val="0"/>
              </a:spcAft>
              <a:buClrTx/>
              <a:buSzTx/>
              <a:buFontTx/>
              <a:buAutoNum type="arabicPeriod"/>
              <a:tabLst/>
              <a:defRPr/>
            </a:pPr>
            <a:r>
              <a:rPr kumimoji="0" lang="de-DE" altLang="de-DE" sz="1600" b="0" i="0" u="none" strike="noStrike" kern="1200" cap="none" spc="0" normalizeH="0" baseline="0" noProof="0" dirty="0">
                <a:ln>
                  <a:noFill/>
                </a:ln>
                <a:solidFill>
                  <a:prstClr val="black"/>
                </a:solidFill>
                <a:effectLst/>
                <a:uLnTx/>
                <a:uFillTx/>
                <a:latin typeface="Calibri"/>
                <a:ea typeface="+mn-ea"/>
                <a:cs typeface="+mn-cs"/>
              </a:rPr>
              <a:t>Grundsätze zur Leistungsbewertung,</a:t>
            </a:r>
          </a:p>
          <a:p>
            <a:pPr marL="742950" marR="0" lvl="1" indent="-285750" algn="l" defTabSz="914400" rtl="0" eaLnBrk="1" fontAlgn="auto" latinLnBrk="0" hangingPunct="1">
              <a:lnSpc>
                <a:spcPct val="100000"/>
              </a:lnSpc>
              <a:spcBef>
                <a:spcPct val="50000"/>
              </a:spcBef>
              <a:spcAft>
                <a:spcPts val="0"/>
              </a:spcAft>
              <a:buClrTx/>
              <a:buSzTx/>
              <a:buFontTx/>
              <a:buAutoNum type="arabicPeriod"/>
              <a:tabLst/>
              <a:defRPr/>
            </a:pPr>
            <a:r>
              <a:rPr kumimoji="0" lang="de-DE" altLang="de-DE" sz="1600" b="0" i="0" u="none" strike="noStrike" kern="1200" cap="none" spc="0" normalizeH="0" baseline="0" noProof="0" dirty="0">
                <a:ln>
                  <a:noFill/>
                </a:ln>
                <a:solidFill>
                  <a:prstClr val="black"/>
                </a:solidFill>
                <a:effectLst/>
                <a:uLnTx/>
                <a:uFillTx/>
                <a:latin typeface="Calibri"/>
                <a:ea typeface="+mn-ea"/>
                <a:cs typeface="+mn-cs"/>
              </a:rPr>
              <a:t>Vorschläge an die Lehrerkonferenz zur Einführung von Lernmitteln.</a:t>
            </a:r>
          </a:p>
        </p:txBody>
      </p:sp>
      <p:pic>
        <p:nvPicPr>
          <p:cNvPr id="62470" name="Picture 50" descr="paragraph_2">
            <a:extLst>
              <a:ext uri="{FF2B5EF4-FFF2-40B4-BE49-F238E27FC236}">
                <a16:creationId xmlns:a16="http://schemas.microsoft.com/office/drawing/2014/main" id="{4669DA79-9C19-47B3-8A97-72F311A079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913" y="1925638"/>
            <a:ext cx="976312"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liennummernplatzhalter 1">
            <a:extLst>
              <a:ext uri="{FF2B5EF4-FFF2-40B4-BE49-F238E27FC236}">
                <a16:creationId xmlns:a16="http://schemas.microsoft.com/office/drawing/2014/main" id="{3AD811B7-F743-4AB7-A468-D9CF4B6420A1}"/>
              </a:ext>
            </a:extLst>
          </p:cNvPr>
          <p:cNvSpPr>
            <a:spLocks noGrp="1"/>
          </p:cNvSpPr>
          <p:nvPr>
            <p:ph type="sldNum" sz="quarter" idx="12"/>
          </p:nvPr>
        </p:nvSpPr>
        <p:spPr/>
        <p:txBody>
          <a:bodyPr/>
          <a:lstStyle/>
          <a:p>
            <a:pPr marL="0" marR="0" lvl="0" indent="0" algn="r" defTabSz="449263" rtl="0" eaLnBrk="0" fontAlgn="base" latinLnBrk="0" hangingPunct="0">
              <a:lnSpc>
                <a:spcPct val="100000"/>
              </a:lnSpc>
              <a:spcBef>
                <a:spcPct val="0"/>
              </a:spcBef>
              <a:spcAft>
                <a:spcPct val="0"/>
              </a:spcAft>
              <a:buClrTx/>
              <a:buSzTx/>
              <a:buFontTx/>
              <a:buNone/>
              <a:tabLst/>
              <a:defRPr/>
            </a:pPr>
            <a:fld id="{B2C35D1C-1BCC-4362-B26D-DD005917CF79}" type="slidenum">
              <a:rPr kumimoji="0" lang="de-DE"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449263" rtl="0" eaLnBrk="0" fontAlgn="base" latinLnBrk="0" hangingPunct="0">
                <a:lnSpc>
                  <a:spcPct val="100000"/>
                </a:lnSpc>
                <a:spcBef>
                  <a:spcPct val="0"/>
                </a:spcBef>
                <a:spcAft>
                  <a:spcPct val="0"/>
                </a:spcAft>
                <a:buClrTx/>
                <a:buSzTx/>
                <a:buFontTx/>
                <a:buNone/>
                <a:tabLst/>
                <a:defRPr/>
              </a:pPr>
              <a:t>28</a:t>
            </a:fld>
            <a:endParaRPr kumimoji="0" lang="de-DE"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el 1">
            <a:extLst>
              <a:ext uri="{FF2B5EF4-FFF2-40B4-BE49-F238E27FC236}">
                <a16:creationId xmlns:a16="http://schemas.microsoft.com/office/drawing/2014/main" id="{66CEDE24-0976-4DAC-92D3-9F2A36386A8E}"/>
              </a:ext>
            </a:extLst>
          </p:cNvPr>
          <p:cNvSpPr>
            <a:spLocks noGrp="1" noChangeArrowheads="1"/>
          </p:cNvSpPr>
          <p:nvPr>
            <p:ph type="title"/>
          </p:nvPr>
        </p:nvSpPr>
        <p:spPr/>
        <p:txBody>
          <a:bodyPr/>
          <a:lstStyle/>
          <a:p>
            <a:pPr eaLnBrk="1" hangingPunct="1"/>
            <a:r>
              <a:rPr lang="de-DE" altLang="de-DE"/>
              <a:t>Merkmale von schulinternen Lehrplänen</a:t>
            </a:r>
          </a:p>
        </p:txBody>
      </p:sp>
      <p:sp>
        <p:nvSpPr>
          <p:cNvPr id="3" name="Inhaltsplatzhalter 2">
            <a:extLst>
              <a:ext uri="{FF2B5EF4-FFF2-40B4-BE49-F238E27FC236}">
                <a16:creationId xmlns:a16="http://schemas.microsoft.com/office/drawing/2014/main" id="{3EF07DE2-FA02-41B3-A083-C237FE35BB94}"/>
              </a:ext>
            </a:extLst>
          </p:cNvPr>
          <p:cNvSpPr>
            <a:spLocks noGrp="1"/>
          </p:cNvSpPr>
          <p:nvPr>
            <p:ph idx="1"/>
          </p:nvPr>
        </p:nvSpPr>
        <p:spPr>
          <a:xfrm>
            <a:off x="457200" y="1700213"/>
            <a:ext cx="8229600" cy="4205287"/>
          </a:xfrm>
        </p:spPr>
        <p:txBody>
          <a:bodyPr rtlCol="0">
            <a:normAutofit/>
          </a:bodyPr>
          <a:lstStyle/>
          <a:p>
            <a:pPr eaLnBrk="1" fontAlgn="auto" hangingPunct="1">
              <a:spcBef>
                <a:spcPts val="1200"/>
              </a:spcBef>
              <a:spcAft>
                <a:spcPts val="0"/>
              </a:spcAft>
              <a:defRPr/>
            </a:pPr>
            <a:r>
              <a:rPr lang="de-DE" sz="2600" dirty="0"/>
              <a:t>schulbezogene Konkretisierung der Kernlehrpläne</a:t>
            </a:r>
          </a:p>
          <a:p>
            <a:pPr eaLnBrk="1" fontAlgn="auto" hangingPunct="1">
              <a:spcBef>
                <a:spcPts val="1200"/>
              </a:spcBef>
              <a:spcAft>
                <a:spcPts val="0"/>
              </a:spcAft>
              <a:defRPr/>
            </a:pPr>
            <a:r>
              <a:rPr lang="de-DE" sz="2600" dirty="0"/>
              <a:t>Instrument zur Unterrichtsentwicklung und Unterrichtsvorbereitung</a:t>
            </a:r>
          </a:p>
          <a:p>
            <a:pPr eaLnBrk="1" fontAlgn="auto" hangingPunct="1">
              <a:spcBef>
                <a:spcPts val="1200"/>
              </a:spcBef>
              <a:spcAft>
                <a:spcPts val="0"/>
              </a:spcAft>
              <a:defRPr/>
            </a:pPr>
            <a:r>
              <a:rPr lang="de-DE" sz="2600" dirty="0"/>
              <a:t>Ausgestaltung von Freiräumen</a:t>
            </a:r>
          </a:p>
          <a:p>
            <a:pPr eaLnBrk="1" fontAlgn="auto" hangingPunct="1">
              <a:spcBef>
                <a:spcPts val="1200"/>
              </a:spcBef>
              <a:spcAft>
                <a:spcPts val="0"/>
              </a:spcAft>
              <a:defRPr/>
            </a:pPr>
            <a:r>
              <a:rPr lang="de-DE" sz="2600" dirty="0"/>
              <a:t>Grundlage der fachlichen Arbeit im Team</a:t>
            </a:r>
          </a:p>
          <a:p>
            <a:pPr eaLnBrk="1" fontAlgn="auto" hangingPunct="1">
              <a:spcBef>
                <a:spcPts val="1200"/>
              </a:spcBef>
              <a:spcAft>
                <a:spcPts val="0"/>
              </a:spcAft>
              <a:defRPr/>
            </a:pPr>
            <a:r>
              <a:rPr lang="de-DE" sz="2600" dirty="0"/>
              <a:t>Transparenz für alle am Bildungsprozess Beteiligten</a:t>
            </a:r>
          </a:p>
          <a:p>
            <a:pPr eaLnBrk="1" fontAlgn="auto" hangingPunct="1">
              <a:spcBef>
                <a:spcPts val="1200"/>
              </a:spcBef>
              <a:spcAft>
                <a:spcPts val="0"/>
              </a:spcAft>
              <a:defRPr/>
            </a:pPr>
            <a:r>
              <a:rPr lang="de-DE" sz="2600" dirty="0"/>
              <a:t>Maßstab für Evaluation und Rechenschaftslegung</a:t>
            </a:r>
          </a:p>
          <a:p>
            <a:pPr marL="0" indent="0" eaLnBrk="1" fontAlgn="auto" hangingPunct="1">
              <a:spcAft>
                <a:spcPts val="0"/>
              </a:spcAft>
              <a:buFont typeface="Arial" panose="020B0604020202020204" pitchFamily="34" charset="0"/>
              <a:buNone/>
              <a:defRPr/>
            </a:pPr>
            <a:endParaRPr lang="de-DE" dirty="0"/>
          </a:p>
        </p:txBody>
      </p:sp>
      <p:sp>
        <p:nvSpPr>
          <p:cNvPr id="5" name="Fußzeilenplatzhalter 4">
            <a:extLst>
              <a:ext uri="{FF2B5EF4-FFF2-40B4-BE49-F238E27FC236}">
                <a16:creationId xmlns:a16="http://schemas.microsoft.com/office/drawing/2014/main" id="{BA661892-3392-4174-81DE-5B979F58729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tint val="75000"/>
                  </a:prstClr>
                </a:solidFill>
                <a:effectLst/>
                <a:uLnTx/>
                <a:uFillTx/>
                <a:latin typeface="Calibri"/>
                <a:ea typeface="+mn-ea"/>
                <a:cs typeface="+mn-cs"/>
              </a:rPr>
              <a:t>Dienstbesprechung zum Implementationsauftakt der neuen Kernlehrpläne in den Fächern Biologie, Chemie und Physik der gymnasialen Oberstufe</a:t>
            </a:r>
          </a:p>
        </p:txBody>
      </p:sp>
      <p:sp>
        <p:nvSpPr>
          <p:cNvPr id="6" name="Foliennummernplatzhalter 4">
            <a:extLst>
              <a:ext uri="{FF2B5EF4-FFF2-40B4-BE49-F238E27FC236}">
                <a16:creationId xmlns:a16="http://schemas.microsoft.com/office/drawing/2014/main" id="{3B6482C6-1332-4616-934A-1635DCFA0CA5}"/>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BF929A-C069-4A48-AB9E-54742DF6018C}"/>
              </a:ext>
            </a:extLst>
          </p:cNvPr>
          <p:cNvSpPr>
            <a:spLocks noGrp="1"/>
          </p:cNvSpPr>
          <p:nvPr>
            <p:ph type="title"/>
          </p:nvPr>
        </p:nvSpPr>
        <p:spPr/>
        <p:txBody>
          <a:bodyPr rtlCol="0">
            <a:noAutofit/>
          </a:bodyPr>
          <a:lstStyle/>
          <a:p>
            <a:pPr eaLnBrk="1" fontAlgn="auto" hangingPunct="1">
              <a:spcAft>
                <a:spcPts val="0"/>
              </a:spcAft>
              <a:defRPr/>
            </a:pPr>
            <a:r>
              <a:rPr lang="de-DE" sz="3200" dirty="0">
                <a:latin typeface="+mn-lt"/>
                <a:ea typeface="+mn-ea"/>
                <a:cs typeface="+mn-cs"/>
              </a:rPr>
              <a:t>Hintergründe</a:t>
            </a:r>
          </a:p>
        </p:txBody>
      </p:sp>
      <p:sp>
        <p:nvSpPr>
          <p:cNvPr id="3" name="Inhaltsplatzhalter 2">
            <a:extLst>
              <a:ext uri="{FF2B5EF4-FFF2-40B4-BE49-F238E27FC236}">
                <a16:creationId xmlns:a16="http://schemas.microsoft.com/office/drawing/2014/main" id="{5904942F-BAB1-4F73-9B02-AC2E730207CF}"/>
              </a:ext>
            </a:extLst>
          </p:cNvPr>
          <p:cNvSpPr>
            <a:spLocks noGrp="1"/>
          </p:cNvSpPr>
          <p:nvPr>
            <p:ph idx="1"/>
          </p:nvPr>
        </p:nvSpPr>
        <p:spPr>
          <a:xfrm>
            <a:off x="457200" y="1700213"/>
            <a:ext cx="8229600" cy="4205287"/>
          </a:xfrm>
        </p:spPr>
        <p:txBody>
          <a:bodyPr rtlCol="0">
            <a:normAutofit lnSpcReduction="10000"/>
          </a:bodyPr>
          <a:lstStyle/>
          <a:p>
            <a:pPr marL="0" marR="0" lvl="0" indent="0" defTabSz="914400" eaLnBrk="1" fontAlgn="auto" latinLnBrk="0" hangingPunct="1">
              <a:lnSpc>
                <a:spcPct val="90000"/>
              </a:lnSpc>
              <a:spcAft>
                <a:spcPts val="0"/>
              </a:spcAft>
              <a:buClrTx/>
              <a:buSzTx/>
              <a:buNone/>
              <a:tabLst>
                <a:tab pos="914400" algn="l"/>
              </a:tabLst>
              <a:defRPr/>
            </a:pPr>
            <a:r>
              <a:rPr lang="de-DE" altLang="de-DE" sz="2600" dirty="0">
                <a:latin typeface="+mn-lt"/>
              </a:rPr>
              <a:t>Neue KMK-Bildungsstandards für die Allgemeine Hochschulreife in den naturwissenschaftlichen Fächern (2020):</a:t>
            </a:r>
          </a:p>
          <a:p>
            <a:pPr marL="685800" marR="0" lvl="1" defTabSz="914400" eaLnBrk="1" fontAlgn="auto" latinLnBrk="0" hangingPunct="1">
              <a:lnSpc>
                <a:spcPct val="98000"/>
              </a:lnSpc>
              <a:spcAft>
                <a:spcPts val="0"/>
              </a:spcAft>
              <a:buClrTx/>
              <a:buSzTx/>
              <a:buFont typeface="Symbol" panose="05050102010706020507" pitchFamily="18" charset="2"/>
              <a:buChar char="-"/>
              <a:tabLst>
                <a:tab pos="914400" algn="l"/>
              </a:tabLst>
              <a:defRPr/>
            </a:pPr>
            <a:r>
              <a:rPr lang="de-DE" altLang="de-DE" sz="1900" dirty="0"/>
              <a:t>Festlegung von verbindlichen Regelstandards auf grundlegendem und erhöhtem Niveau in den naturwissenschaftlichen Fächern für die Allgemeine Hochschulreife</a:t>
            </a:r>
          </a:p>
          <a:p>
            <a:pPr marL="685800" marR="0" lvl="1" defTabSz="914400" eaLnBrk="1" fontAlgn="auto" latinLnBrk="0" hangingPunct="1">
              <a:lnSpc>
                <a:spcPct val="98000"/>
              </a:lnSpc>
              <a:spcAft>
                <a:spcPts val="0"/>
              </a:spcAft>
              <a:buClrTx/>
              <a:buSzTx/>
              <a:buFont typeface="Symbol" panose="05050102010706020507" pitchFamily="18" charset="2"/>
              <a:buChar char="-"/>
              <a:tabLst>
                <a:tab pos="914400" algn="l"/>
              </a:tabLst>
              <a:defRPr/>
            </a:pPr>
            <a:r>
              <a:rPr lang="de-DE" altLang="de-DE" sz="1900" dirty="0"/>
              <a:t>Konkretisierung zentraler Inhalte der Bildungsstandards durch die von der KMK beschlossenen „Eckpunkte für die curricularen Vorgaben“ </a:t>
            </a:r>
          </a:p>
          <a:p>
            <a:pPr marL="685800" marR="0" lvl="1" defTabSz="914400" eaLnBrk="1" fontAlgn="auto" latinLnBrk="0" hangingPunct="1">
              <a:lnSpc>
                <a:spcPct val="98000"/>
              </a:lnSpc>
              <a:spcAft>
                <a:spcPts val="0"/>
              </a:spcAft>
              <a:buClrTx/>
              <a:buSzTx/>
              <a:buFont typeface="Symbol" panose="05050102010706020507" pitchFamily="18" charset="2"/>
              <a:buChar char="-"/>
              <a:tabLst>
                <a:tab pos="914400" algn="l"/>
              </a:tabLst>
              <a:defRPr/>
            </a:pPr>
            <a:r>
              <a:rPr lang="de-DE" altLang="de-DE" sz="1900" dirty="0"/>
              <a:t>verbindliche Umsetzung durch die Länder ab dem Schuljahr 2022/23 aufwachsend</a:t>
            </a:r>
          </a:p>
          <a:p>
            <a:pPr marL="685800" marR="0" lvl="1" defTabSz="914400" eaLnBrk="1" fontAlgn="auto" latinLnBrk="0" hangingPunct="1">
              <a:lnSpc>
                <a:spcPct val="98000"/>
              </a:lnSpc>
              <a:spcAft>
                <a:spcPts val="0"/>
              </a:spcAft>
              <a:buClrTx/>
              <a:buSzTx/>
              <a:buFont typeface="Symbol" panose="05050102010706020507" pitchFamily="18" charset="2"/>
              <a:buChar char="-"/>
              <a:tabLst>
                <a:tab pos="914400" algn="l"/>
              </a:tabLst>
              <a:defRPr/>
            </a:pPr>
            <a:r>
              <a:rPr lang="de-DE" altLang="de-DE" sz="1900" dirty="0"/>
              <a:t>Inkraftsetzung der neuen KLP zum 01.08.2022; aufwachsend in der Einführungsphase der gymnasialen Oberstufe</a:t>
            </a:r>
          </a:p>
          <a:p>
            <a:pPr marL="685800" marR="0" lvl="1" defTabSz="914400" eaLnBrk="1" fontAlgn="auto" latinLnBrk="0" hangingPunct="1">
              <a:lnSpc>
                <a:spcPct val="98000"/>
              </a:lnSpc>
              <a:spcAft>
                <a:spcPts val="0"/>
              </a:spcAft>
              <a:buClrTx/>
              <a:buSzTx/>
              <a:buFont typeface="Symbol" panose="05050102010706020507" pitchFamily="18" charset="2"/>
              <a:buChar char="-"/>
              <a:tabLst>
                <a:tab pos="914400" algn="l"/>
              </a:tabLst>
              <a:defRPr/>
            </a:pPr>
            <a:r>
              <a:rPr lang="de-DE" altLang="de-DE" sz="1900" dirty="0"/>
              <a:t>Abiturprüfungen in den Fächern Biologie, Chemie und Physik auf Grundlage der neuen Kernlehrpläne erstmalig ab dem Jahr 2025</a:t>
            </a:r>
          </a:p>
          <a:p>
            <a:pPr marL="0" indent="0" eaLnBrk="1" fontAlgn="auto" hangingPunct="1">
              <a:spcAft>
                <a:spcPts val="0"/>
              </a:spcAft>
              <a:buFont typeface="Arial" panose="020B0604020202020204" pitchFamily="34" charset="0"/>
              <a:buNone/>
              <a:defRPr/>
            </a:pPr>
            <a:endParaRPr lang="de-DE" sz="2400" dirty="0"/>
          </a:p>
        </p:txBody>
      </p:sp>
      <p:sp>
        <p:nvSpPr>
          <p:cNvPr id="5" name="Fußzeilenplatzhalter 4">
            <a:extLst>
              <a:ext uri="{FF2B5EF4-FFF2-40B4-BE49-F238E27FC236}">
                <a16:creationId xmlns:a16="http://schemas.microsoft.com/office/drawing/2014/main" id="{F9C0A8BC-83CC-4934-8C00-B22B1118430E}"/>
              </a:ext>
            </a:extLst>
          </p:cNvPr>
          <p:cNvSpPr>
            <a:spLocks noGrp="1"/>
          </p:cNvSpPr>
          <p:nvPr>
            <p:ph type="ftr" sz="quarter" idx="11"/>
          </p:nvPr>
        </p:nvSpPr>
        <p:spPr>
          <a:xfrm>
            <a:off x="2195736" y="6280943"/>
            <a:ext cx="4536504" cy="515938"/>
          </a:xfrm>
        </p:spPr>
        <p:txBody>
          <a:bodyPr/>
          <a:lstStyle/>
          <a:p>
            <a:pPr defTabSz="914400" eaLnBrk="1" fontAlgn="auto" hangingPunct="1">
              <a:spcBef>
                <a:spcPts val="0"/>
              </a:spcBef>
              <a:spcAft>
                <a:spcPts val="0"/>
              </a:spcAft>
              <a:defRPr/>
            </a:pPr>
            <a:r>
              <a:rPr lang="de-DE" dirty="0">
                <a:solidFill>
                  <a:prstClr val="black">
                    <a:tint val="75000"/>
                  </a:prstClr>
                </a:solidFill>
                <a:latin typeface="Calibri"/>
                <a:ea typeface="+mn-ea"/>
                <a:cs typeface="+mn-cs"/>
              </a:rPr>
              <a:t>Dienstbesprechung zum Implementationsauftakt der neuen Kernlehrpläne in den Fächern Biologie, Chemie und Physik der gymnasialen Oberstufe</a:t>
            </a:r>
          </a:p>
        </p:txBody>
      </p:sp>
    </p:spTree>
    <p:extLst>
      <p:ext uri="{BB962C8B-B14F-4D97-AF65-F5344CB8AC3E}">
        <p14:creationId xmlns:p14="http://schemas.microsoft.com/office/powerpoint/2010/main" val="1848411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el 1">
            <a:extLst>
              <a:ext uri="{FF2B5EF4-FFF2-40B4-BE49-F238E27FC236}">
                <a16:creationId xmlns:a16="http://schemas.microsoft.com/office/drawing/2014/main" id="{31925DE1-98D5-4A64-B3EA-1F2148D4F483}"/>
              </a:ext>
            </a:extLst>
          </p:cNvPr>
          <p:cNvSpPr>
            <a:spLocks noGrp="1" noChangeArrowheads="1"/>
          </p:cNvSpPr>
          <p:nvPr>
            <p:ph type="title"/>
          </p:nvPr>
        </p:nvSpPr>
        <p:spPr/>
        <p:txBody>
          <a:bodyPr/>
          <a:lstStyle/>
          <a:p>
            <a:pPr eaLnBrk="1" hangingPunct="1"/>
            <a:r>
              <a:rPr lang="de-DE" altLang="de-DE"/>
              <a:t>Gliederung für einen schulinternen Lehrplan</a:t>
            </a:r>
          </a:p>
        </p:txBody>
      </p:sp>
      <p:sp>
        <p:nvSpPr>
          <p:cNvPr id="5" name="Fußzeilenplatzhalter 4">
            <a:extLst>
              <a:ext uri="{FF2B5EF4-FFF2-40B4-BE49-F238E27FC236}">
                <a16:creationId xmlns:a16="http://schemas.microsoft.com/office/drawing/2014/main" id="{941921BF-FFC4-41BC-A3BA-2BB9495C60D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tint val="75000"/>
                  </a:prstClr>
                </a:solidFill>
                <a:effectLst/>
                <a:uLnTx/>
                <a:uFillTx/>
                <a:latin typeface="Calibri"/>
                <a:ea typeface="+mn-ea"/>
                <a:cs typeface="+mn-cs"/>
              </a:rPr>
              <a:t>Dienstbesprechung zum Implementationsauftakt der neuen Kernlehrpläne in den Fächern Biologie, Chemie und Physik der gymnasialen Oberstufe</a:t>
            </a:r>
          </a:p>
        </p:txBody>
      </p:sp>
      <p:sp>
        <p:nvSpPr>
          <p:cNvPr id="9" name="Inhaltsplatzhalter 2">
            <a:extLst>
              <a:ext uri="{FF2B5EF4-FFF2-40B4-BE49-F238E27FC236}">
                <a16:creationId xmlns:a16="http://schemas.microsoft.com/office/drawing/2014/main" id="{F6BD8C65-0FF5-401D-9475-94B7A117CC16}"/>
              </a:ext>
            </a:extLst>
          </p:cNvPr>
          <p:cNvSpPr txBox="1">
            <a:spLocks/>
          </p:cNvSpPr>
          <p:nvPr/>
        </p:nvSpPr>
        <p:spPr>
          <a:xfrm>
            <a:off x="609600" y="1852613"/>
            <a:ext cx="8229600" cy="4205287"/>
          </a:xfrm>
          <a:prstGeom prst="rect">
            <a:avLst/>
          </a:prstGeom>
          <a:solidFill>
            <a:schemeClr val="bg1"/>
          </a:solidFill>
          <a:effectLst/>
        </p:spPr>
        <p:txBody>
          <a:bodyPr>
            <a:normAutofit fontScale="925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536575"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de-DE" sz="2400" b="0" i="0" u="none" strike="noStrike" kern="1200" cap="none" spc="0" normalizeH="0" baseline="0" noProof="0" dirty="0">
                <a:ln>
                  <a:noFill/>
                </a:ln>
                <a:solidFill>
                  <a:prstClr val="black"/>
                </a:solidFill>
                <a:effectLst/>
                <a:uLnTx/>
                <a:uFillTx/>
                <a:latin typeface="Calibri"/>
                <a:ea typeface="+mn-ea"/>
                <a:cs typeface="+mn-cs"/>
              </a:rPr>
              <a:t>Inhalt</a:t>
            </a:r>
          </a:p>
          <a:p>
            <a:pPr marL="0" marR="0" lvl="0" indent="0" algn="l" defTabSz="536575"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de-DE" sz="2400" b="0" i="0" u="none" strike="noStrike" kern="1200" cap="none" spc="0" normalizeH="0" baseline="0" noProof="0" dirty="0">
                <a:ln>
                  <a:noFill/>
                </a:ln>
                <a:solidFill>
                  <a:prstClr val="black"/>
                </a:solidFill>
                <a:effectLst/>
                <a:uLnTx/>
                <a:uFillTx/>
                <a:latin typeface="Calibri"/>
                <a:ea typeface="+mn-ea"/>
                <a:cs typeface="+mn-cs"/>
              </a:rPr>
              <a:t>1	Rahmenbedingungen der fachlichen Arbeit</a:t>
            </a:r>
          </a:p>
          <a:p>
            <a:pPr marL="0" marR="0" lvl="0" indent="0" algn="l" defTabSz="536575"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de-DE" sz="2400" b="0" i="0" u="none" strike="noStrike" kern="1200" cap="none" spc="0" normalizeH="0" baseline="0" noProof="0" dirty="0">
                <a:ln>
                  <a:noFill/>
                </a:ln>
                <a:solidFill>
                  <a:prstClr val="black"/>
                </a:solidFill>
                <a:effectLst/>
                <a:uLnTx/>
                <a:uFillTx/>
                <a:latin typeface="Calibri"/>
                <a:ea typeface="+mn-ea"/>
                <a:cs typeface="+mn-cs"/>
              </a:rPr>
              <a:t>2	Entscheidungen zum Unterricht</a:t>
            </a:r>
          </a:p>
          <a:p>
            <a:pPr marL="400050" marR="0" lvl="1" indent="0" algn="l" defTabSz="536575"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de-DE" sz="2200" b="0" i="0" u="none" strike="noStrike" kern="1200" cap="none" spc="0" normalizeH="0" baseline="0" noProof="0" dirty="0">
                <a:ln>
                  <a:noFill/>
                </a:ln>
                <a:solidFill>
                  <a:prstClr val="black"/>
                </a:solidFill>
                <a:effectLst/>
                <a:uLnTx/>
                <a:uFillTx/>
                <a:latin typeface="Calibri"/>
                <a:ea typeface="+mn-ea"/>
                <a:cs typeface="+mn-cs"/>
              </a:rPr>
              <a:t>2.1 	Unterrichtsvorhaben	</a:t>
            </a:r>
          </a:p>
          <a:p>
            <a:pPr marL="400050" marR="0" lvl="1" indent="0" algn="l" defTabSz="536575"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de-DE" sz="2200" b="0" i="0" u="none" strike="noStrike" kern="1200" cap="none" spc="0" normalizeH="0" baseline="0" noProof="0" dirty="0">
                <a:ln>
                  <a:noFill/>
                </a:ln>
                <a:solidFill>
                  <a:prstClr val="black"/>
                </a:solidFill>
                <a:effectLst/>
                <a:uLnTx/>
                <a:uFillTx/>
                <a:latin typeface="Calibri"/>
                <a:ea typeface="+mn-ea"/>
                <a:cs typeface="+mn-cs"/>
              </a:rPr>
              <a:t>2.2	Grundsätze der fachmethodischen und fachdidaktischen Arbeit</a:t>
            </a:r>
          </a:p>
          <a:p>
            <a:pPr marL="400050" marR="0" lvl="1" indent="0" algn="l" defTabSz="536575"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de-DE" sz="2200" b="0" i="0" u="none" strike="noStrike" kern="1200" cap="none" spc="0" normalizeH="0" baseline="0" noProof="0" dirty="0">
                <a:ln>
                  <a:noFill/>
                </a:ln>
                <a:solidFill>
                  <a:prstClr val="black"/>
                </a:solidFill>
                <a:effectLst/>
                <a:uLnTx/>
                <a:uFillTx/>
                <a:latin typeface="Calibri"/>
                <a:ea typeface="+mn-ea"/>
                <a:cs typeface="+mn-cs"/>
              </a:rPr>
              <a:t>2.3	Grundsätze der Leistungsbewertung und Leistungsrückmeldung</a:t>
            </a:r>
          </a:p>
          <a:p>
            <a:pPr marL="400050" marR="0" lvl="1" indent="0" algn="l" defTabSz="536575"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de-DE" sz="2200" b="0" i="0" u="none" strike="noStrike" kern="1200" cap="none" spc="0" normalizeH="0" baseline="0" noProof="0" dirty="0">
                <a:ln>
                  <a:noFill/>
                </a:ln>
                <a:solidFill>
                  <a:prstClr val="black"/>
                </a:solidFill>
                <a:effectLst/>
                <a:uLnTx/>
                <a:uFillTx/>
                <a:latin typeface="Calibri"/>
                <a:ea typeface="+mn-ea"/>
                <a:cs typeface="+mn-cs"/>
              </a:rPr>
              <a:t>2.4	Lehr- und Lernmittel</a:t>
            </a:r>
          </a:p>
          <a:p>
            <a:pPr marL="0" marR="0" lvl="0" indent="0" algn="l" defTabSz="536575"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de-DE" sz="2400" b="0" i="0" u="none" strike="noStrike" kern="1200" cap="none" spc="0" normalizeH="0" baseline="0" noProof="0" dirty="0">
                <a:ln>
                  <a:noFill/>
                </a:ln>
                <a:solidFill>
                  <a:prstClr val="black"/>
                </a:solidFill>
                <a:effectLst/>
                <a:uLnTx/>
                <a:uFillTx/>
                <a:latin typeface="Calibri"/>
                <a:ea typeface="+mn-ea"/>
                <a:cs typeface="+mn-cs"/>
              </a:rPr>
              <a:t>3	Entscheidungen zu fach- und unterrichtsübergreifenden Fragen</a:t>
            </a:r>
          </a:p>
          <a:p>
            <a:pPr marL="0" marR="0" lvl="0" indent="0" algn="l" defTabSz="536575"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de-DE" sz="2400" b="0" i="0" u="none" strike="noStrike" kern="1200" cap="none" spc="0" normalizeH="0" baseline="0" noProof="0" dirty="0">
                <a:ln>
                  <a:noFill/>
                </a:ln>
                <a:solidFill>
                  <a:prstClr val="black"/>
                </a:solidFill>
                <a:effectLst/>
                <a:uLnTx/>
                <a:uFillTx/>
                <a:latin typeface="Calibri"/>
                <a:ea typeface="+mn-ea"/>
                <a:cs typeface="+mn-cs"/>
              </a:rPr>
              <a:t>4	Qualitätssicherung und Evaluation</a:t>
            </a:r>
          </a:p>
          <a:p>
            <a:pPr marL="0" marR="0" lvl="0" indent="0" algn="l" defTabSz="536575"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de-DE"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liennummernplatzhalter 4">
            <a:extLst>
              <a:ext uri="{FF2B5EF4-FFF2-40B4-BE49-F238E27FC236}">
                <a16:creationId xmlns:a16="http://schemas.microsoft.com/office/drawing/2014/main" id="{C48B09F7-358A-4466-AD66-CB5ACD0B526D}"/>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rotWithShape="1">
          <a:blip r:embed="rId3"/>
          <a:srcRect l="59524" t="24453" b="23712"/>
          <a:stretch/>
        </p:blipFill>
        <p:spPr bwMode="auto">
          <a:xfrm>
            <a:off x="457200" y="1679806"/>
            <a:ext cx="8265847" cy="4029120"/>
          </a:xfrm>
          <a:prstGeom prst="rect">
            <a:avLst/>
          </a:prstGeom>
          <a:ln>
            <a:noFill/>
          </a:ln>
          <a:extLst>
            <a:ext uri="{53640926-AAD7-44D8-BBD7-CCE9431645EC}">
              <a14:shadowObscured xmlns:a14="http://schemas.microsoft.com/office/drawing/2010/main"/>
            </a:ext>
          </a:extLst>
        </p:spPr>
      </p:pic>
      <p:sp>
        <p:nvSpPr>
          <p:cNvPr id="70658" name="Titel 1">
            <a:extLst>
              <a:ext uri="{FF2B5EF4-FFF2-40B4-BE49-F238E27FC236}">
                <a16:creationId xmlns:a16="http://schemas.microsoft.com/office/drawing/2014/main" id="{05469ACE-4392-4D77-8376-EC3C430B2EFB}"/>
              </a:ext>
            </a:extLst>
          </p:cNvPr>
          <p:cNvSpPr>
            <a:spLocks noGrp="1" noChangeArrowheads="1"/>
          </p:cNvSpPr>
          <p:nvPr>
            <p:ph type="title"/>
          </p:nvPr>
        </p:nvSpPr>
        <p:spPr/>
        <p:txBody>
          <a:bodyPr/>
          <a:lstStyle/>
          <a:p>
            <a:pPr eaLnBrk="1" hangingPunct="1"/>
            <a:r>
              <a:rPr lang="de-DE" altLang="de-DE" dirty="0"/>
              <a:t>Unterstützungsmaterial im Lehrplannavigator</a:t>
            </a:r>
          </a:p>
        </p:txBody>
      </p:sp>
      <p:sp>
        <p:nvSpPr>
          <p:cNvPr id="13" name="Fußzeilenplatzhalter 3">
            <a:extLst>
              <a:ext uri="{FF2B5EF4-FFF2-40B4-BE49-F238E27FC236}">
                <a16:creationId xmlns:a16="http://schemas.microsoft.com/office/drawing/2014/main" id="{BA6B1185-CEA5-4F9C-A9C1-45B26587F3B6}"/>
              </a:ext>
            </a:extLst>
          </p:cNvPr>
          <p:cNvSpPr>
            <a:spLocks noGrp="1"/>
          </p:cNvSpPr>
          <p:nvPr>
            <p:ph type="ftr" sz="quarter" idx="11"/>
          </p:nvPr>
        </p:nvSpPr>
        <p:spPr>
          <a:xfrm>
            <a:off x="2483768" y="6295274"/>
            <a:ext cx="4392488" cy="5461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rPr>
              <a:t>Dienstbesprechung zum Implementationsauftakt der neuen Kernlehrpläne in den Fächern Biologie, Chemie und Physik der gymnasialen Oberstufe</a:t>
            </a:r>
          </a:p>
        </p:txBody>
      </p:sp>
      <p:sp>
        <p:nvSpPr>
          <p:cNvPr id="3" name="Ellipse 2">
            <a:extLst>
              <a:ext uri="{FF2B5EF4-FFF2-40B4-BE49-F238E27FC236}">
                <a16:creationId xmlns:a16="http://schemas.microsoft.com/office/drawing/2014/main" id="{DBE7970B-29FF-4602-9628-F38397E32726}"/>
              </a:ext>
            </a:extLst>
          </p:cNvPr>
          <p:cNvSpPr/>
          <p:nvPr/>
        </p:nvSpPr>
        <p:spPr>
          <a:xfrm>
            <a:off x="2195736" y="4114127"/>
            <a:ext cx="5832475" cy="13684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feld 4">
            <a:extLst>
              <a:ext uri="{FF2B5EF4-FFF2-40B4-BE49-F238E27FC236}">
                <a16:creationId xmlns:a16="http://schemas.microsoft.com/office/drawing/2014/main" id="{09490A2B-8980-45F9-8AD5-335F106C7F3B}"/>
              </a:ext>
            </a:extLst>
          </p:cNvPr>
          <p:cNvSpPr txBox="1"/>
          <p:nvPr/>
        </p:nvSpPr>
        <p:spPr>
          <a:xfrm>
            <a:off x="2938413" y="2365375"/>
            <a:ext cx="4186237" cy="1384300"/>
          </a:xfrm>
          <a:prstGeom prst="rect">
            <a:avLst/>
          </a:prstGeom>
          <a:solidFill>
            <a:schemeClr val="bg1"/>
          </a:solidFill>
          <a:ln w="25400">
            <a:solidFill>
              <a:schemeClr val="accent1">
                <a:shade val="95000"/>
                <a:satMod val="105000"/>
              </a:schemeClr>
            </a:solid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prstClr val="black"/>
                </a:solidFill>
                <a:effectLst/>
                <a:uLnTx/>
                <a:uFillTx/>
                <a:latin typeface="Calibri"/>
                <a:ea typeface="+mn-ea"/>
                <a:cs typeface="+mn-cs"/>
              </a:rPr>
              <a:t>Unterstützungsmaterial nach Veröffentlichung der Kernlehrpläne</a:t>
            </a:r>
          </a:p>
        </p:txBody>
      </p:sp>
      <p:cxnSp>
        <p:nvCxnSpPr>
          <p:cNvPr id="12" name="Gerade Verbindung mit Pfeil 11">
            <a:extLst>
              <a:ext uri="{FF2B5EF4-FFF2-40B4-BE49-F238E27FC236}">
                <a16:creationId xmlns:a16="http://schemas.microsoft.com/office/drawing/2014/main" id="{740142C6-F05D-491A-B3C1-CA1D7DEBD5BB}"/>
              </a:ext>
            </a:extLst>
          </p:cNvPr>
          <p:cNvCxnSpPr>
            <a:cxnSpLocks/>
            <a:endCxn id="14" idx="6"/>
          </p:cNvCxnSpPr>
          <p:nvPr/>
        </p:nvCxnSpPr>
        <p:spPr>
          <a:xfrm flipH="1">
            <a:off x="1812705" y="3134296"/>
            <a:ext cx="1117600" cy="391384"/>
          </a:xfrm>
          <a:prstGeom prst="straightConnector1">
            <a:avLst/>
          </a:prstGeom>
          <a:ln w="34925">
            <a:solidFill>
              <a:schemeClr val="accent1">
                <a:shade val="95000"/>
                <a:satMod val="10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78B0E141-3F10-41C2-859E-B3B2211153DB}"/>
              </a:ext>
            </a:extLst>
          </p:cNvPr>
          <p:cNvSpPr/>
          <p:nvPr/>
        </p:nvSpPr>
        <p:spPr>
          <a:xfrm>
            <a:off x="517305" y="3356993"/>
            <a:ext cx="1295400" cy="3373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Foliennummernplatzhalter 4">
            <a:extLst>
              <a:ext uri="{FF2B5EF4-FFF2-40B4-BE49-F238E27FC236}">
                <a16:creationId xmlns:a16="http://schemas.microsoft.com/office/drawing/2014/main" id="{4C6D6EB2-AEA9-4043-9529-A419278D86AC}"/>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el 1">
            <a:extLst>
              <a:ext uri="{FF2B5EF4-FFF2-40B4-BE49-F238E27FC236}">
                <a16:creationId xmlns:a16="http://schemas.microsoft.com/office/drawing/2014/main" id="{FBA7E351-9B48-48A7-9D75-CB2625587076}"/>
              </a:ext>
            </a:extLst>
          </p:cNvPr>
          <p:cNvSpPr>
            <a:spLocks noGrp="1" noChangeArrowheads="1"/>
          </p:cNvSpPr>
          <p:nvPr>
            <p:ph type="title"/>
          </p:nvPr>
        </p:nvSpPr>
        <p:spPr/>
        <p:txBody>
          <a:bodyPr/>
          <a:lstStyle/>
          <a:p>
            <a:pPr eaLnBrk="1" hangingPunct="1"/>
            <a:r>
              <a:rPr lang="de-DE" altLang="de-DE" dirty="0"/>
              <a:t>Unterstützungsmaterial im Lehrplannavigator </a:t>
            </a:r>
            <a:endParaRPr lang="de-DE" altLang="de-DE" sz="2000" dirty="0"/>
          </a:p>
        </p:txBody>
      </p:sp>
      <p:sp>
        <p:nvSpPr>
          <p:cNvPr id="5" name="Fußzeilenplatzhalter 4">
            <a:extLst>
              <a:ext uri="{FF2B5EF4-FFF2-40B4-BE49-F238E27FC236}">
                <a16:creationId xmlns:a16="http://schemas.microsoft.com/office/drawing/2014/main" id="{306106EC-1F50-4B9D-B073-FD244D50C94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tint val="75000"/>
                  </a:prstClr>
                </a:solidFill>
                <a:effectLst/>
                <a:uLnTx/>
                <a:uFillTx/>
                <a:latin typeface="Calibri"/>
                <a:ea typeface="+mn-ea"/>
                <a:cs typeface="+mn-cs"/>
              </a:rPr>
              <a:t>Dienstbesprechung zum Implementationsauftakt der neuen Kernlehrpläne in den Fächern Biologie, Chemie und Physik der gymnasialen Oberstufe</a:t>
            </a:r>
          </a:p>
        </p:txBody>
      </p:sp>
      <p:sp>
        <p:nvSpPr>
          <p:cNvPr id="13" name="Foliennummernplatzhalter 4">
            <a:extLst>
              <a:ext uri="{FF2B5EF4-FFF2-40B4-BE49-F238E27FC236}">
                <a16:creationId xmlns:a16="http://schemas.microsoft.com/office/drawing/2014/main" id="{5EC9906A-40BD-4D91-BABB-F8F70DCD4246}"/>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Textfeld 1"/>
          <p:cNvSpPr txBox="1"/>
          <p:nvPr/>
        </p:nvSpPr>
        <p:spPr>
          <a:xfrm>
            <a:off x="563563" y="4869160"/>
            <a:ext cx="8092482" cy="646331"/>
          </a:xfrm>
          <a:prstGeom prst="rect">
            <a:avLst/>
          </a:prstGeom>
          <a:noFill/>
        </p:spPr>
        <p:txBody>
          <a:bodyPr wrap="square" rtlCol="0">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(Hinweis: Darstellungen hier noch für S I – wird für den Lehrplannavigator S II angepasst)</a:t>
            </a:r>
            <a:endPar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7" name="Grafik 16" descr="Ein Bild, das Text, Screenshot, Computer enthält.&#10;&#10;Automatisch generierte Beschreibung">
            <a:extLst>
              <a:ext uri="{FF2B5EF4-FFF2-40B4-BE49-F238E27FC236}">
                <a16:creationId xmlns:a16="http://schemas.microsoft.com/office/drawing/2014/main" id="{2DF46931-5CF0-42DF-2D69-125625C740B0}"/>
              </a:ext>
            </a:extLst>
          </p:cNvPr>
          <p:cNvPicPr>
            <a:picLocks noChangeAspect="1"/>
          </p:cNvPicPr>
          <p:nvPr/>
        </p:nvPicPr>
        <p:blipFill rotWithShape="1">
          <a:blip r:embed="rId2"/>
          <a:srcRect l="14441" t="36882" r="58424" b="53957"/>
          <a:stretch/>
        </p:blipFill>
        <p:spPr bwMode="auto">
          <a:xfrm>
            <a:off x="323528" y="1926966"/>
            <a:ext cx="8654309" cy="913073"/>
          </a:xfrm>
          <a:prstGeom prst="rect">
            <a:avLst/>
          </a:prstGeom>
          <a:ln>
            <a:noFill/>
          </a:ln>
          <a:extLst>
            <a:ext uri="{53640926-AAD7-44D8-BBD7-CCE9431645EC}">
              <a14:shadowObscured xmlns:a14="http://schemas.microsoft.com/office/drawing/2010/main"/>
            </a:ext>
          </a:extLst>
        </p:spPr>
      </p:pic>
      <p:grpSp>
        <p:nvGrpSpPr>
          <p:cNvPr id="72709" name="Gruppieren 22">
            <a:extLst>
              <a:ext uri="{FF2B5EF4-FFF2-40B4-BE49-F238E27FC236}">
                <a16:creationId xmlns:a16="http://schemas.microsoft.com/office/drawing/2014/main" id="{3A840D2B-B583-4100-B940-43040142A163}"/>
              </a:ext>
            </a:extLst>
          </p:cNvPr>
          <p:cNvGrpSpPr>
            <a:grpSpLocks/>
          </p:cNvGrpSpPr>
          <p:nvPr/>
        </p:nvGrpSpPr>
        <p:grpSpPr bwMode="auto">
          <a:xfrm>
            <a:off x="1744954" y="2383502"/>
            <a:ext cx="6969075" cy="2009585"/>
            <a:chOff x="1756428" y="1944657"/>
            <a:chExt cx="6968650" cy="2010028"/>
          </a:xfrm>
        </p:grpSpPr>
        <p:sp>
          <p:nvSpPr>
            <p:cNvPr id="15" name="Textfeld 14">
              <a:extLst>
                <a:ext uri="{FF2B5EF4-FFF2-40B4-BE49-F238E27FC236}">
                  <a16:creationId xmlns:a16="http://schemas.microsoft.com/office/drawing/2014/main" id="{BC2CC283-DD18-4F22-9C6D-A1A0B2C3B4D9}"/>
                </a:ext>
              </a:extLst>
            </p:cNvPr>
            <p:cNvSpPr txBox="1"/>
            <p:nvPr/>
          </p:nvSpPr>
          <p:spPr>
            <a:xfrm>
              <a:off x="3161692" y="3031151"/>
              <a:ext cx="2665250" cy="923534"/>
            </a:xfrm>
            <a:prstGeom prst="rect">
              <a:avLst/>
            </a:prstGeom>
            <a:solidFill>
              <a:schemeClr val="bg1"/>
            </a:solidFill>
            <a:ln w="15875">
              <a:solidFill>
                <a:schemeClr val="accent1">
                  <a:shade val="95000"/>
                  <a:satMod val="105000"/>
                </a:schemeClr>
              </a:solid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Beispiele für einen schulinternen Lehrplan Physik</a:t>
              </a:r>
            </a:p>
          </p:txBody>
        </p:sp>
        <p:cxnSp>
          <p:nvCxnSpPr>
            <p:cNvPr id="16" name="Gerade Verbindung mit Pfeil 15">
              <a:extLst>
                <a:ext uri="{FF2B5EF4-FFF2-40B4-BE49-F238E27FC236}">
                  <a16:creationId xmlns:a16="http://schemas.microsoft.com/office/drawing/2014/main" id="{AB18B907-2118-4012-AE4E-28C7C4418073}"/>
                </a:ext>
              </a:extLst>
            </p:cNvPr>
            <p:cNvCxnSpPr>
              <a:cxnSpLocks/>
              <a:stCxn id="20" idx="0"/>
            </p:cNvCxnSpPr>
            <p:nvPr/>
          </p:nvCxnSpPr>
          <p:spPr>
            <a:xfrm flipH="1" flipV="1">
              <a:off x="7033686" y="2333113"/>
              <a:ext cx="359561" cy="6935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DEAD4209-9C56-4F09-8370-B8A6010FA4A5}"/>
                </a:ext>
              </a:extLst>
            </p:cNvPr>
            <p:cNvCxnSpPr>
              <a:cxnSpLocks/>
            </p:cNvCxnSpPr>
            <p:nvPr/>
          </p:nvCxnSpPr>
          <p:spPr>
            <a:xfrm flipV="1">
              <a:off x="5139290" y="1944657"/>
              <a:ext cx="808579" cy="108649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4A852B55-F18A-417A-85F7-63A8649B364F}"/>
                </a:ext>
              </a:extLst>
            </p:cNvPr>
            <p:cNvSpPr txBox="1"/>
            <p:nvPr/>
          </p:nvSpPr>
          <p:spPr>
            <a:xfrm>
              <a:off x="6061416" y="3026697"/>
              <a:ext cx="2663662" cy="646254"/>
            </a:xfrm>
            <a:prstGeom prst="rect">
              <a:avLst/>
            </a:prstGeom>
            <a:solidFill>
              <a:schemeClr val="bg1"/>
            </a:solidFill>
            <a:ln w="15875">
              <a:solidFill>
                <a:schemeClr val="accent1">
                  <a:shade val="95000"/>
                  <a:satMod val="105000"/>
                </a:schemeClr>
              </a:solid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Hinweise und Materialien (Unterrichtsvorhaben…)</a:t>
              </a:r>
            </a:p>
          </p:txBody>
        </p:sp>
        <p:cxnSp>
          <p:nvCxnSpPr>
            <p:cNvPr id="8" name="Gerade Verbindung mit Pfeil 7">
              <a:extLst>
                <a:ext uri="{FF2B5EF4-FFF2-40B4-BE49-F238E27FC236}">
                  <a16:creationId xmlns:a16="http://schemas.microsoft.com/office/drawing/2014/main" id="{C2B26942-3107-4B8F-ACBB-84E474DCC23F}"/>
                </a:ext>
              </a:extLst>
            </p:cNvPr>
            <p:cNvCxnSpPr>
              <a:cxnSpLocks/>
              <a:stCxn id="22" idx="0"/>
            </p:cNvCxnSpPr>
            <p:nvPr/>
          </p:nvCxnSpPr>
          <p:spPr>
            <a:xfrm flipV="1">
              <a:off x="1756428" y="2256826"/>
              <a:ext cx="908587" cy="77432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22" name="Textfeld 21">
            <a:extLst>
              <a:ext uri="{FF2B5EF4-FFF2-40B4-BE49-F238E27FC236}">
                <a16:creationId xmlns:a16="http://schemas.microsoft.com/office/drawing/2014/main" id="{2AF0A421-FCF0-811C-B502-DA9EE121BEBB}"/>
              </a:ext>
            </a:extLst>
          </p:cNvPr>
          <p:cNvSpPr txBox="1"/>
          <p:nvPr/>
        </p:nvSpPr>
        <p:spPr bwMode="auto">
          <a:xfrm>
            <a:off x="574091" y="3469757"/>
            <a:ext cx="2341725" cy="369332"/>
          </a:xfrm>
          <a:prstGeom prst="rect">
            <a:avLst/>
          </a:prstGeom>
          <a:solidFill>
            <a:schemeClr val="bg1"/>
          </a:solidFill>
          <a:ln w="15875">
            <a:solidFill>
              <a:schemeClr val="accent1">
                <a:shade val="95000"/>
                <a:satMod val="105000"/>
              </a:schemeClr>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Kernlehrplan Physik</a:t>
            </a:r>
          </a:p>
        </p:txBody>
      </p:sp>
      <p:sp>
        <p:nvSpPr>
          <p:cNvPr id="24" name="Ellipse 23">
            <a:extLst>
              <a:ext uri="{FF2B5EF4-FFF2-40B4-BE49-F238E27FC236}">
                <a16:creationId xmlns:a16="http://schemas.microsoft.com/office/drawing/2014/main" id="{B6A5E191-6888-4B4D-B3C6-37100F187AA1}"/>
              </a:ext>
            </a:extLst>
          </p:cNvPr>
          <p:cNvSpPr/>
          <p:nvPr/>
        </p:nvSpPr>
        <p:spPr>
          <a:xfrm>
            <a:off x="5936650" y="2401451"/>
            <a:ext cx="2160587" cy="2778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el 1">
            <a:extLst>
              <a:ext uri="{FF2B5EF4-FFF2-40B4-BE49-F238E27FC236}">
                <a16:creationId xmlns:a16="http://schemas.microsoft.com/office/drawing/2014/main" id="{A97BA16C-7B2F-48F5-A3C1-5E536B1124E5}"/>
              </a:ext>
            </a:extLst>
          </p:cNvPr>
          <p:cNvSpPr>
            <a:spLocks noGrp="1" noChangeArrowheads="1"/>
          </p:cNvSpPr>
          <p:nvPr>
            <p:ph type="title"/>
          </p:nvPr>
        </p:nvSpPr>
        <p:spPr/>
        <p:txBody>
          <a:bodyPr/>
          <a:lstStyle/>
          <a:p>
            <a:pPr eaLnBrk="1" hangingPunct="1"/>
            <a:r>
              <a:rPr lang="de-DE" altLang="de-DE" dirty="0"/>
              <a:t>Unterstützungsmaterial im Lehrplannavigator</a:t>
            </a:r>
          </a:p>
        </p:txBody>
      </p:sp>
      <p:sp>
        <p:nvSpPr>
          <p:cNvPr id="5" name="Fußzeilenplatzhalter 4">
            <a:extLst>
              <a:ext uri="{FF2B5EF4-FFF2-40B4-BE49-F238E27FC236}">
                <a16:creationId xmlns:a16="http://schemas.microsoft.com/office/drawing/2014/main" id="{2AC21019-4549-4FD3-B26D-89FF70CCE4E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tint val="75000"/>
                  </a:prstClr>
                </a:solidFill>
                <a:effectLst/>
                <a:uLnTx/>
                <a:uFillTx/>
                <a:latin typeface="Calibri"/>
                <a:ea typeface="+mn-ea"/>
                <a:cs typeface="+mn-cs"/>
              </a:rPr>
              <a:t>Dienstbesprechung zum Implementationsauftakt der neuen Kernlehrpläne in den Fächern Biologie, Chemie und Physik der gymnasialen Oberstufe</a:t>
            </a:r>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0" name="Textfeld 9">
            <a:extLst>
              <a:ext uri="{FF2B5EF4-FFF2-40B4-BE49-F238E27FC236}">
                <a16:creationId xmlns:a16="http://schemas.microsoft.com/office/drawing/2014/main" id="{914A7778-EDD4-4548-9D7D-4337F164CBDA}"/>
              </a:ext>
            </a:extLst>
          </p:cNvPr>
          <p:cNvSpPr txBox="1"/>
          <p:nvPr/>
        </p:nvSpPr>
        <p:spPr>
          <a:xfrm>
            <a:off x="698500" y="4846638"/>
            <a:ext cx="3194050" cy="646112"/>
          </a:xfrm>
          <a:prstGeom prst="rect">
            <a:avLst/>
          </a:prstGeom>
          <a:noFill/>
          <a:ln w="15875">
            <a:solidFill>
              <a:schemeClr val="accent1">
                <a:shade val="95000"/>
                <a:satMod val="105000"/>
              </a:schemeClr>
            </a:solid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Unterstützungsmaterialien nach Klassen / Jahrgangsstufen</a:t>
            </a:r>
          </a:p>
        </p:txBody>
      </p:sp>
      <p:sp>
        <p:nvSpPr>
          <p:cNvPr id="13" name="Textfeld 12">
            <a:extLst>
              <a:ext uri="{FF2B5EF4-FFF2-40B4-BE49-F238E27FC236}">
                <a16:creationId xmlns:a16="http://schemas.microsoft.com/office/drawing/2014/main" id="{ED69E577-8BC5-4B53-AC10-40B72DEAAB55}"/>
              </a:ext>
            </a:extLst>
          </p:cNvPr>
          <p:cNvSpPr txBox="1"/>
          <p:nvPr/>
        </p:nvSpPr>
        <p:spPr>
          <a:xfrm>
            <a:off x="3983038" y="4846638"/>
            <a:ext cx="3194050" cy="369887"/>
          </a:xfrm>
          <a:prstGeom prst="rect">
            <a:avLst/>
          </a:prstGeom>
          <a:noFill/>
          <a:ln w="15875">
            <a:solidFill>
              <a:schemeClr val="accent1">
                <a:shade val="95000"/>
                <a:satMod val="105000"/>
              </a:schemeClr>
            </a:solid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weiteres Material</a:t>
            </a:r>
          </a:p>
        </p:txBody>
      </p:sp>
      <p:sp>
        <p:nvSpPr>
          <p:cNvPr id="9" name="Foliennummernplatzhalter 4">
            <a:extLst>
              <a:ext uri="{FF2B5EF4-FFF2-40B4-BE49-F238E27FC236}">
                <a16:creationId xmlns:a16="http://schemas.microsoft.com/office/drawing/2014/main" id="{8E577DF7-C261-483E-8505-08DFDD51E0F4}"/>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11" name="Grafik 10" descr="Ein Bild, das Text, Screenshot, Computer, drinnen enthält.&#10;&#10;Automatisch generierte Beschreibung">
            <a:extLst>
              <a:ext uri="{FF2B5EF4-FFF2-40B4-BE49-F238E27FC236}">
                <a16:creationId xmlns:a16="http://schemas.microsoft.com/office/drawing/2014/main" id="{A6CE6474-2F18-F63F-045B-94F58831F663}"/>
              </a:ext>
            </a:extLst>
          </p:cNvPr>
          <p:cNvPicPr>
            <a:picLocks noChangeAspect="1"/>
          </p:cNvPicPr>
          <p:nvPr/>
        </p:nvPicPr>
        <p:blipFill rotWithShape="1">
          <a:blip r:embed="rId3"/>
          <a:srcRect l="14974" t="29293" r="59800" b="34737"/>
          <a:stretch/>
        </p:blipFill>
        <p:spPr bwMode="auto">
          <a:xfrm>
            <a:off x="576220" y="1803651"/>
            <a:ext cx="6219825" cy="2771775"/>
          </a:xfrm>
          <a:prstGeom prst="rect">
            <a:avLst/>
          </a:prstGeom>
          <a:ln>
            <a:noFill/>
          </a:ln>
          <a:extLst>
            <a:ext uri="{53640926-AAD7-44D8-BBD7-CCE9431645EC}">
              <a14:shadowObscured xmlns:a14="http://schemas.microsoft.com/office/drawing/2010/main"/>
            </a:ext>
          </a:extLst>
        </p:spPr>
      </p:pic>
      <p:cxnSp>
        <p:nvCxnSpPr>
          <p:cNvPr id="14" name="Gerade Verbindung mit Pfeil 13">
            <a:extLst>
              <a:ext uri="{FF2B5EF4-FFF2-40B4-BE49-F238E27FC236}">
                <a16:creationId xmlns:a16="http://schemas.microsoft.com/office/drawing/2014/main" id="{9E78ECCD-8CC7-4EBB-B028-4D1C59A16E09}"/>
              </a:ext>
            </a:extLst>
          </p:cNvPr>
          <p:cNvCxnSpPr>
            <a:cxnSpLocks/>
          </p:cNvCxnSpPr>
          <p:nvPr/>
        </p:nvCxnSpPr>
        <p:spPr>
          <a:xfrm flipH="1" flipV="1">
            <a:off x="3098068" y="3608875"/>
            <a:ext cx="1185900" cy="1234588"/>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C3FE89F7-2A62-4215-907B-FF995953986A}"/>
              </a:ext>
            </a:extLst>
          </p:cNvPr>
          <p:cNvCxnSpPr>
            <a:cxnSpLocks/>
          </p:cNvCxnSpPr>
          <p:nvPr/>
        </p:nvCxnSpPr>
        <p:spPr>
          <a:xfrm flipH="1" flipV="1">
            <a:off x="1187624" y="3645024"/>
            <a:ext cx="1115839" cy="1198439"/>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el 1">
            <a:extLst>
              <a:ext uri="{FF2B5EF4-FFF2-40B4-BE49-F238E27FC236}">
                <a16:creationId xmlns:a16="http://schemas.microsoft.com/office/drawing/2014/main" id="{5F848A41-07C3-4BD7-9BEF-962BCB6D17C7}"/>
              </a:ext>
            </a:extLst>
          </p:cNvPr>
          <p:cNvSpPr>
            <a:spLocks noGrp="1" noChangeArrowheads="1"/>
          </p:cNvSpPr>
          <p:nvPr>
            <p:ph type="title"/>
          </p:nvPr>
        </p:nvSpPr>
        <p:spPr/>
        <p:txBody>
          <a:bodyPr/>
          <a:lstStyle/>
          <a:p>
            <a:pPr eaLnBrk="1" hangingPunct="1"/>
            <a:r>
              <a:rPr lang="de-DE" altLang="de-DE"/>
              <a:t>Gliederung</a:t>
            </a:r>
          </a:p>
        </p:txBody>
      </p:sp>
      <p:sp>
        <p:nvSpPr>
          <p:cNvPr id="9" name="Inhaltsplatzhalter 2">
            <a:extLst>
              <a:ext uri="{FF2B5EF4-FFF2-40B4-BE49-F238E27FC236}">
                <a16:creationId xmlns:a16="http://schemas.microsoft.com/office/drawing/2014/main" id="{8B873D0D-1640-4E39-BED7-FFA2E40DCEB0}"/>
              </a:ext>
            </a:extLst>
          </p:cNvPr>
          <p:cNvSpPr>
            <a:spLocks noGrp="1"/>
          </p:cNvSpPr>
          <p:nvPr>
            <p:ph idx="1"/>
          </p:nvPr>
        </p:nvSpPr>
        <p:spPr>
          <a:xfrm>
            <a:off x="457200" y="1700213"/>
            <a:ext cx="8291513" cy="4205287"/>
          </a:xfrm>
        </p:spPr>
        <p:txBody>
          <a:bodyPr rtlCol="0">
            <a:normAutofit/>
          </a:bodyPr>
          <a:lstStyle/>
          <a:p>
            <a:pPr marL="514350" indent="-514350" eaLnBrk="1" fontAlgn="auto" hangingPunct="1">
              <a:spcBef>
                <a:spcPts val="1200"/>
              </a:spcBef>
              <a:spcAft>
                <a:spcPts val="0"/>
              </a:spcAft>
              <a:buFont typeface="+mj-lt"/>
              <a:buAutoNum type="arabicPeriod"/>
              <a:defRPr/>
            </a:pPr>
            <a:r>
              <a:rPr lang="de-DE" dirty="0"/>
              <a:t>Hintergründe und Merkmale der neuen Kernlehrpläne </a:t>
            </a:r>
          </a:p>
          <a:p>
            <a:pPr marL="514350" indent="-514350" eaLnBrk="1" fontAlgn="auto" hangingPunct="1">
              <a:spcBef>
                <a:spcPts val="1200"/>
              </a:spcBef>
              <a:spcAft>
                <a:spcPts val="0"/>
              </a:spcAft>
              <a:buFont typeface="+mj-lt"/>
              <a:buAutoNum type="arabicPeriod"/>
              <a:defRPr/>
            </a:pPr>
            <a:r>
              <a:rPr lang="de-DE" dirty="0"/>
              <a:t>Übergreifende Aufgaben und Ziele</a:t>
            </a:r>
          </a:p>
          <a:p>
            <a:pPr marL="514350" indent="-514350" eaLnBrk="1" fontAlgn="auto" hangingPunct="1">
              <a:spcBef>
                <a:spcPts val="1200"/>
              </a:spcBef>
              <a:spcAft>
                <a:spcPts val="0"/>
              </a:spcAft>
              <a:buFont typeface="+mj-lt"/>
              <a:buAutoNum type="arabicPeriod"/>
              <a:defRPr/>
            </a:pPr>
            <a:r>
              <a:rPr lang="de-DE" dirty="0"/>
              <a:t>Schulinterne Lehrpläne</a:t>
            </a:r>
          </a:p>
          <a:p>
            <a:pPr marL="514350" indent="-514350" eaLnBrk="1" fontAlgn="auto" hangingPunct="1">
              <a:spcBef>
                <a:spcPts val="1200"/>
              </a:spcBef>
              <a:spcAft>
                <a:spcPts val="0"/>
              </a:spcAft>
              <a:buFont typeface="+mj-lt"/>
              <a:buAutoNum type="arabicPeriod"/>
              <a:defRPr/>
            </a:pPr>
            <a:r>
              <a:rPr lang="de-DE" dirty="0"/>
              <a:t>Der Kernlehrplan Physik im Detail </a:t>
            </a:r>
          </a:p>
          <a:p>
            <a:pPr marL="514350" indent="-514350" eaLnBrk="1" fontAlgn="auto" hangingPunct="1">
              <a:spcBef>
                <a:spcPts val="1200"/>
              </a:spcBef>
              <a:spcAft>
                <a:spcPts val="0"/>
              </a:spcAft>
              <a:buFont typeface="+mj-lt"/>
              <a:buAutoNum type="arabicPeriod"/>
              <a:defRPr/>
            </a:pPr>
            <a:r>
              <a:rPr lang="de-DE" dirty="0"/>
              <a:t>Fachliche Unterstützungsmaterialien</a:t>
            </a:r>
          </a:p>
        </p:txBody>
      </p:sp>
      <p:sp>
        <p:nvSpPr>
          <p:cNvPr id="3" name="Fußzeilenplatzhalter 2">
            <a:extLst>
              <a:ext uri="{FF2B5EF4-FFF2-40B4-BE49-F238E27FC236}">
                <a16:creationId xmlns:a16="http://schemas.microsoft.com/office/drawing/2014/main" id="{E42A283C-9750-456C-9163-CA8F37F3449B}"/>
              </a:ext>
            </a:extLst>
          </p:cNvPr>
          <p:cNvSpPr>
            <a:spLocks noGrp="1"/>
          </p:cNvSpPr>
          <p:nvPr>
            <p:ph type="ftr" sz="quarter" idx="11"/>
          </p:nvPr>
        </p:nvSpPr>
        <p:spPr>
          <a:xfrm>
            <a:off x="2447764" y="6280149"/>
            <a:ext cx="4248472" cy="5175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rPr>
              <a:t>Dienstbesprechung zum Implementationsauftakt der neuen Kernlehrpläne in den Fächern Biologie, Chemie und Physik der gymnasialen Oberstufe</a:t>
            </a:r>
          </a:p>
        </p:txBody>
      </p:sp>
      <p:sp>
        <p:nvSpPr>
          <p:cNvPr id="5" name="Foliennummernplatzhalter 4">
            <a:extLst>
              <a:ext uri="{FF2B5EF4-FFF2-40B4-BE49-F238E27FC236}">
                <a16:creationId xmlns:a16="http://schemas.microsoft.com/office/drawing/2014/main" id="{AF4E9B17-F404-4AE5-9A2A-1156C503494C}"/>
              </a:ext>
            </a:extLst>
          </p:cNvPr>
          <p:cNvSpPr>
            <a:spLocks noGrp="1"/>
          </p:cNvSpPr>
          <p:nvPr>
            <p:ph type="sldNum" sz="quarter" idx="4294967295"/>
          </p:nvPr>
        </p:nvSpPr>
        <p:spPr>
          <a:xfrm>
            <a:off x="8101013" y="6398095"/>
            <a:ext cx="58578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674754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A3A26-0D42-5242-9CBD-EE1D512B8179}"/>
              </a:ext>
            </a:extLst>
          </p:cNvPr>
          <p:cNvSpPr>
            <a:spLocks noGrp="1"/>
          </p:cNvSpPr>
          <p:nvPr>
            <p:ph type="title"/>
          </p:nvPr>
        </p:nvSpPr>
        <p:spPr>
          <a:xfrm>
            <a:off x="457200" y="1173920"/>
            <a:ext cx="8229600" cy="569952"/>
          </a:xfrm>
        </p:spPr>
        <p:txBody>
          <a:bodyPr/>
          <a:lstStyle/>
          <a:p>
            <a:r>
              <a:rPr lang="de-DE" dirty="0"/>
              <a:t>Ziele und Kompetenzbereiche der Physik</a:t>
            </a:r>
            <a:br>
              <a:rPr lang="de-DE" dirty="0"/>
            </a:br>
            <a:endParaRPr lang="de-DE" sz="2400" dirty="0">
              <a:cs typeface="Calibri"/>
            </a:endParaRPr>
          </a:p>
        </p:txBody>
      </p:sp>
      <p:sp>
        <p:nvSpPr>
          <p:cNvPr id="6" name="Text Box 8">
            <a:extLst>
              <a:ext uri="{FF2B5EF4-FFF2-40B4-BE49-F238E27FC236}">
                <a16:creationId xmlns:a16="http://schemas.microsoft.com/office/drawing/2014/main" id="{AC607F9C-2AD8-5344-A8C8-38D2E5BABDEE}"/>
              </a:ext>
            </a:extLst>
          </p:cNvPr>
          <p:cNvSpPr txBox="1">
            <a:spLocks noChangeArrowheads="1"/>
          </p:cNvSpPr>
          <p:nvPr/>
        </p:nvSpPr>
        <p:spPr bwMode="auto">
          <a:xfrm>
            <a:off x="457199" y="2418199"/>
            <a:ext cx="3394075" cy="1446550"/>
          </a:xfrm>
          <a:prstGeom prst="rect">
            <a:avLst/>
          </a:prstGeom>
          <a:noFill/>
          <a:ln w="9525">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b="1">
                <a:solidFill>
                  <a:schemeClr val="tx1"/>
                </a:solidFill>
                <a:latin typeface="Arial" charset="0"/>
                <a:ea typeface="ヒラギノ角ゴ Pro W3" charset="0"/>
                <a:cs typeface="ヒラギノ角ゴ Pro W3" charset="0"/>
              </a:defRPr>
            </a:lvl1pPr>
            <a:lvl2pPr marL="742950" indent="-285750">
              <a:defRPr b="1">
                <a:solidFill>
                  <a:schemeClr val="tx1"/>
                </a:solidFill>
                <a:latin typeface="Arial" charset="0"/>
                <a:ea typeface="ヒラギノ角ゴ Pro W3" charset="0"/>
                <a:cs typeface="ヒラギノ角ゴ Pro W3" charset="0"/>
              </a:defRPr>
            </a:lvl2pPr>
            <a:lvl3pPr marL="1143000" indent="-228600">
              <a:defRPr b="1">
                <a:solidFill>
                  <a:schemeClr val="tx1"/>
                </a:solidFill>
                <a:latin typeface="Arial" charset="0"/>
                <a:ea typeface="ヒラギノ角ゴ Pro W3" charset="0"/>
                <a:cs typeface="ヒラギノ角ゴ Pro W3" charset="0"/>
              </a:defRPr>
            </a:lvl3pPr>
            <a:lvl4pPr marL="1600200" indent="-228600">
              <a:defRPr b="1">
                <a:solidFill>
                  <a:schemeClr val="tx1"/>
                </a:solidFill>
                <a:latin typeface="Arial" charset="0"/>
                <a:ea typeface="ヒラギノ角ゴ Pro W3" charset="0"/>
                <a:cs typeface="ヒラギノ角ゴ Pro W3" charset="0"/>
              </a:defRPr>
            </a:lvl4pPr>
            <a:lvl5pPr marL="2057400" indent="-228600">
              <a:defRPr b="1">
                <a:solidFill>
                  <a:schemeClr val="tx1"/>
                </a:solidFill>
                <a:latin typeface="Arial" charset="0"/>
                <a:ea typeface="ヒラギノ角ゴ Pro W3" charset="0"/>
                <a:cs typeface="ヒラギノ角ゴ Pro W3" charset="0"/>
              </a:defRPr>
            </a:lvl5pPr>
            <a:lvl6pPr marL="2514600" indent="-228600" algn="ctr" eaLnBrk="0" fontAlgn="base" hangingPunct="0">
              <a:spcBef>
                <a:spcPct val="0"/>
              </a:spcBef>
              <a:spcAft>
                <a:spcPct val="0"/>
              </a:spcAft>
              <a:defRPr b="1">
                <a:solidFill>
                  <a:schemeClr val="tx1"/>
                </a:solidFill>
                <a:latin typeface="Arial" charset="0"/>
                <a:ea typeface="ヒラギノ角ゴ Pro W3" charset="0"/>
                <a:cs typeface="ヒラギノ角ゴ Pro W3" charset="0"/>
              </a:defRPr>
            </a:lvl6pPr>
            <a:lvl7pPr marL="2971800" indent="-228600" algn="ctr" eaLnBrk="0" fontAlgn="base" hangingPunct="0">
              <a:spcBef>
                <a:spcPct val="0"/>
              </a:spcBef>
              <a:spcAft>
                <a:spcPct val="0"/>
              </a:spcAft>
              <a:defRPr b="1">
                <a:solidFill>
                  <a:schemeClr val="tx1"/>
                </a:solidFill>
                <a:latin typeface="Arial" charset="0"/>
                <a:ea typeface="ヒラギノ角ゴ Pro W3" charset="0"/>
                <a:cs typeface="ヒラギノ角ゴ Pro W3" charset="0"/>
              </a:defRPr>
            </a:lvl7pPr>
            <a:lvl8pPr marL="3429000" indent="-228600" algn="ctr" eaLnBrk="0" fontAlgn="base" hangingPunct="0">
              <a:spcBef>
                <a:spcPct val="0"/>
              </a:spcBef>
              <a:spcAft>
                <a:spcPct val="0"/>
              </a:spcAft>
              <a:defRPr b="1">
                <a:solidFill>
                  <a:schemeClr val="tx1"/>
                </a:solidFill>
                <a:latin typeface="Arial" charset="0"/>
                <a:ea typeface="ヒラギノ角ゴ Pro W3" charset="0"/>
                <a:cs typeface="ヒラギノ角ゴ Pro W3" charset="0"/>
              </a:defRPr>
            </a:lvl8pPr>
            <a:lvl9pPr marL="3886200" indent="-228600" algn="ctr" eaLnBrk="0" fontAlgn="base" hangingPunct="0">
              <a:spcBef>
                <a:spcPct val="0"/>
              </a:spcBef>
              <a:spcAft>
                <a:spcPct val="0"/>
              </a:spcAft>
              <a:defRPr b="1">
                <a:solidFill>
                  <a:schemeClr val="tx1"/>
                </a:solidFill>
                <a:latin typeface="Arial" charset="0"/>
                <a:ea typeface="ヒラギノ角ゴ Pro W3" charset="0"/>
                <a:cs typeface="ヒラギノ角ゴ Pro W3" charset="0"/>
              </a:defRPr>
            </a:lvl9pPr>
          </a:lstStyle>
          <a:p>
            <a:pPr algn="l">
              <a:defRPr/>
            </a:pPr>
            <a:r>
              <a:rPr lang="de-DE" sz="2000" b="0" dirty="0"/>
              <a:t>Analytische und rationale Betrachtung der Welt</a:t>
            </a:r>
          </a:p>
          <a:p>
            <a:pPr algn="l">
              <a:defRPr/>
            </a:pPr>
            <a:r>
              <a:rPr lang="de-DE" sz="2000" b="0" dirty="0"/>
              <a:t>Orientierung, Teilhabe </a:t>
            </a:r>
            <a:r>
              <a:rPr lang="de-DE" sz="1400" b="0" dirty="0"/>
              <a:t>(Problemlösungen, Kommunikation, Meinungsbildung, Entscheidungen)</a:t>
            </a:r>
          </a:p>
        </p:txBody>
      </p:sp>
      <p:sp>
        <p:nvSpPr>
          <p:cNvPr id="7" name="Text Box 12">
            <a:extLst>
              <a:ext uri="{FF2B5EF4-FFF2-40B4-BE49-F238E27FC236}">
                <a16:creationId xmlns:a16="http://schemas.microsoft.com/office/drawing/2014/main" id="{0F07A62F-D5D3-4E48-9872-C39A3AA15A4B}"/>
              </a:ext>
            </a:extLst>
          </p:cNvPr>
          <p:cNvSpPr txBox="1">
            <a:spLocks noChangeArrowheads="1"/>
          </p:cNvSpPr>
          <p:nvPr/>
        </p:nvSpPr>
        <p:spPr bwMode="auto">
          <a:xfrm>
            <a:off x="611188" y="1987092"/>
            <a:ext cx="3600450" cy="3667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b="1">
                <a:solidFill>
                  <a:schemeClr val="tx1"/>
                </a:solidFill>
                <a:latin typeface="Arial" charset="0"/>
                <a:ea typeface="ヒラギノ角ゴ Pro W3" charset="0"/>
                <a:cs typeface="ヒラギノ角ゴ Pro W3" charset="0"/>
              </a:defRPr>
            </a:lvl1pPr>
            <a:lvl2pPr marL="742950" indent="-285750">
              <a:defRPr b="1">
                <a:solidFill>
                  <a:schemeClr val="tx1"/>
                </a:solidFill>
                <a:latin typeface="Arial" charset="0"/>
                <a:ea typeface="ヒラギノ角ゴ Pro W3" charset="0"/>
                <a:cs typeface="ヒラギノ角ゴ Pro W3" charset="0"/>
              </a:defRPr>
            </a:lvl2pPr>
            <a:lvl3pPr marL="1143000" indent="-228600">
              <a:defRPr b="1">
                <a:solidFill>
                  <a:schemeClr val="tx1"/>
                </a:solidFill>
                <a:latin typeface="Arial" charset="0"/>
                <a:ea typeface="ヒラギノ角ゴ Pro W3" charset="0"/>
                <a:cs typeface="ヒラギノ角ゴ Pro W3" charset="0"/>
              </a:defRPr>
            </a:lvl3pPr>
            <a:lvl4pPr marL="1600200" indent="-228600">
              <a:defRPr b="1">
                <a:solidFill>
                  <a:schemeClr val="tx1"/>
                </a:solidFill>
                <a:latin typeface="Arial" charset="0"/>
                <a:ea typeface="ヒラギノ角ゴ Pro W3" charset="0"/>
                <a:cs typeface="ヒラギノ角ゴ Pro W3" charset="0"/>
              </a:defRPr>
            </a:lvl4pPr>
            <a:lvl5pPr marL="2057400" indent="-228600">
              <a:defRPr b="1">
                <a:solidFill>
                  <a:schemeClr val="tx1"/>
                </a:solidFill>
                <a:latin typeface="Arial" charset="0"/>
                <a:ea typeface="ヒラギノ角ゴ Pro W3" charset="0"/>
                <a:cs typeface="ヒラギノ角ゴ Pro W3" charset="0"/>
              </a:defRPr>
            </a:lvl5pPr>
            <a:lvl6pPr marL="2514600" indent="-228600" algn="ctr" eaLnBrk="0" fontAlgn="base" hangingPunct="0">
              <a:spcBef>
                <a:spcPct val="0"/>
              </a:spcBef>
              <a:spcAft>
                <a:spcPct val="0"/>
              </a:spcAft>
              <a:defRPr b="1">
                <a:solidFill>
                  <a:schemeClr val="tx1"/>
                </a:solidFill>
                <a:latin typeface="Arial" charset="0"/>
                <a:ea typeface="ヒラギノ角ゴ Pro W3" charset="0"/>
                <a:cs typeface="ヒラギノ角ゴ Pro W3" charset="0"/>
              </a:defRPr>
            </a:lvl6pPr>
            <a:lvl7pPr marL="2971800" indent="-228600" algn="ctr" eaLnBrk="0" fontAlgn="base" hangingPunct="0">
              <a:spcBef>
                <a:spcPct val="0"/>
              </a:spcBef>
              <a:spcAft>
                <a:spcPct val="0"/>
              </a:spcAft>
              <a:defRPr b="1">
                <a:solidFill>
                  <a:schemeClr val="tx1"/>
                </a:solidFill>
                <a:latin typeface="Arial" charset="0"/>
                <a:ea typeface="ヒラギノ角ゴ Pro W3" charset="0"/>
                <a:cs typeface="ヒラギノ角ゴ Pro W3" charset="0"/>
              </a:defRPr>
            </a:lvl7pPr>
            <a:lvl8pPr marL="3429000" indent="-228600" algn="ctr" eaLnBrk="0" fontAlgn="base" hangingPunct="0">
              <a:spcBef>
                <a:spcPct val="0"/>
              </a:spcBef>
              <a:spcAft>
                <a:spcPct val="0"/>
              </a:spcAft>
              <a:defRPr b="1">
                <a:solidFill>
                  <a:schemeClr val="tx1"/>
                </a:solidFill>
                <a:latin typeface="Arial" charset="0"/>
                <a:ea typeface="ヒラギノ角ゴ Pro W3" charset="0"/>
                <a:cs typeface="ヒラギノ角ゴ Pro W3" charset="0"/>
              </a:defRPr>
            </a:lvl8pPr>
            <a:lvl9pPr marL="3886200" indent="-228600" algn="ctr" eaLnBrk="0" fontAlgn="base" hangingPunct="0">
              <a:spcBef>
                <a:spcPct val="0"/>
              </a:spcBef>
              <a:spcAft>
                <a:spcPct val="0"/>
              </a:spcAft>
              <a:defRPr b="1">
                <a:solidFill>
                  <a:schemeClr val="tx1"/>
                </a:solidFill>
                <a:latin typeface="Arial" charset="0"/>
                <a:ea typeface="ヒラギノ角ゴ Pro W3" charset="0"/>
                <a:cs typeface="ヒラギノ角ゴ Pro W3" charset="0"/>
              </a:defRPr>
            </a:lvl9pPr>
          </a:lstStyle>
          <a:p>
            <a:pPr algn="l">
              <a:spcBef>
                <a:spcPct val="50000"/>
              </a:spcBef>
              <a:defRPr/>
            </a:pPr>
            <a:r>
              <a:rPr lang="de-DE" dirty="0">
                <a:solidFill>
                  <a:srgbClr val="C00000"/>
                </a:solidFill>
              </a:rPr>
              <a:t>Ziele</a:t>
            </a:r>
          </a:p>
        </p:txBody>
      </p:sp>
      <p:sp>
        <p:nvSpPr>
          <p:cNvPr id="8" name="Text Box 11">
            <a:extLst>
              <a:ext uri="{FF2B5EF4-FFF2-40B4-BE49-F238E27FC236}">
                <a16:creationId xmlns:a16="http://schemas.microsoft.com/office/drawing/2014/main" id="{22F1CC2B-156C-E54E-9CE9-035B8D8FD238}"/>
              </a:ext>
            </a:extLst>
          </p:cNvPr>
          <p:cNvSpPr txBox="1">
            <a:spLocks noChangeArrowheads="1"/>
          </p:cNvSpPr>
          <p:nvPr/>
        </p:nvSpPr>
        <p:spPr bwMode="auto">
          <a:xfrm>
            <a:off x="5148263" y="1982727"/>
            <a:ext cx="3600450" cy="3667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b="1">
                <a:solidFill>
                  <a:schemeClr val="tx1"/>
                </a:solidFill>
                <a:latin typeface="Arial" charset="0"/>
                <a:ea typeface="ヒラギノ角ゴ Pro W3" charset="0"/>
                <a:cs typeface="ヒラギノ角ゴ Pro W3" charset="0"/>
              </a:defRPr>
            </a:lvl1pPr>
            <a:lvl2pPr marL="742950" indent="-285750">
              <a:defRPr b="1">
                <a:solidFill>
                  <a:schemeClr val="tx1"/>
                </a:solidFill>
                <a:latin typeface="Arial" charset="0"/>
                <a:ea typeface="ヒラギノ角ゴ Pro W3" charset="0"/>
                <a:cs typeface="ヒラギノ角ゴ Pro W3" charset="0"/>
              </a:defRPr>
            </a:lvl2pPr>
            <a:lvl3pPr marL="1143000" indent="-228600">
              <a:defRPr b="1">
                <a:solidFill>
                  <a:schemeClr val="tx1"/>
                </a:solidFill>
                <a:latin typeface="Arial" charset="0"/>
                <a:ea typeface="ヒラギノ角ゴ Pro W3" charset="0"/>
                <a:cs typeface="ヒラギノ角ゴ Pro W3" charset="0"/>
              </a:defRPr>
            </a:lvl3pPr>
            <a:lvl4pPr marL="1600200" indent="-228600">
              <a:defRPr b="1">
                <a:solidFill>
                  <a:schemeClr val="tx1"/>
                </a:solidFill>
                <a:latin typeface="Arial" charset="0"/>
                <a:ea typeface="ヒラギノ角ゴ Pro W3" charset="0"/>
                <a:cs typeface="ヒラギノ角ゴ Pro W3" charset="0"/>
              </a:defRPr>
            </a:lvl4pPr>
            <a:lvl5pPr marL="2057400" indent="-228600">
              <a:defRPr b="1">
                <a:solidFill>
                  <a:schemeClr val="tx1"/>
                </a:solidFill>
                <a:latin typeface="Arial" charset="0"/>
                <a:ea typeface="ヒラギノ角ゴ Pro W3" charset="0"/>
                <a:cs typeface="ヒラギノ角ゴ Pro W3" charset="0"/>
              </a:defRPr>
            </a:lvl5pPr>
            <a:lvl6pPr marL="2514600" indent="-228600" algn="ctr" eaLnBrk="0" fontAlgn="base" hangingPunct="0">
              <a:spcBef>
                <a:spcPct val="0"/>
              </a:spcBef>
              <a:spcAft>
                <a:spcPct val="0"/>
              </a:spcAft>
              <a:defRPr b="1">
                <a:solidFill>
                  <a:schemeClr val="tx1"/>
                </a:solidFill>
                <a:latin typeface="Arial" charset="0"/>
                <a:ea typeface="ヒラギノ角ゴ Pro W3" charset="0"/>
                <a:cs typeface="ヒラギノ角ゴ Pro W3" charset="0"/>
              </a:defRPr>
            </a:lvl6pPr>
            <a:lvl7pPr marL="2971800" indent="-228600" algn="ctr" eaLnBrk="0" fontAlgn="base" hangingPunct="0">
              <a:spcBef>
                <a:spcPct val="0"/>
              </a:spcBef>
              <a:spcAft>
                <a:spcPct val="0"/>
              </a:spcAft>
              <a:defRPr b="1">
                <a:solidFill>
                  <a:schemeClr val="tx1"/>
                </a:solidFill>
                <a:latin typeface="Arial" charset="0"/>
                <a:ea typeface="ヒラギノ角ゴ Pro W3" charset="0"/>
                <a:cs typeface="ヒラギノ角ゴ Pro W3" charset="0"/>
              </a:defRPr>
            </a:lvl7pPr>
            <a:lvl8pPr marL="3429000" indent="-228600" algn="ctr" eaLnBrk="0" fontAlgn="base" hangingPunct="0">
              <a:spcBef>
                <a:spcPct val="0"/>
              </a:spcBef>
              <a:spcAft>
                <a:spcPct val="0"/>
              </a:spcAft>
              <a:defRPr b="1">
                <a:solidFill>
                  <a:schemeClr val="tx1"/>
                </a:solidFill>
                <a:latin typeface="Arial" charset="0"/>
                <a:ea typeface="ヒラギノ角ゴ Pro W3" charset="0"/>
                <a:cs typeface="ヒラギノ角ゴ Pro W3" charset="0"/>
              </a:defRPr>
            </a:lvl8pPr>
            <a:lvl9pPr marL="3886200" indent="-228600" algn="ctr" eaLnBrk="0" fontAlgn="base" hangingPunct="0">
              <a:spcBef>
                <a:spcPct val="0"/>
              </a:spcBef>
              <a:spcAft>
                <a:spcPct val="0"/>
              </a:spcAft>
              <a:defRPr b="1">
                <a:solidFill>
                  <a:schemeClr val="tx1"/>
                </a:solidFill>
                <a:latin typeface="Arial" charset="0"/>
                <a:ea typeface="ヒラギノ角ゴ Pro W3" charset="0"/>
                <a:cs typeface="ヒラギノ角ゴ Pro W3" charset="0"/>
              </a:defRPr>
            </a:lvl9pPr>
          </a:lstStyle>
          <a:p>
            <a:pPr algn="l">
              <a:spcBef>
                <a:spcPct val="50000"/>
              </a:spcBef>
              <a:defRPr/>
            </a:pPr>
            <a:r>
              <a:rPr lang="de-DE" dirty="0">
                <a:solidFill>
                  <a:srgbClr val="C00000"/>
                </a:solidFill>
              </a:rPr>
              <a:t>Kompetenzbereiche</a:t>
            </a:r>
          </a:p>
        </p:txBody>
      </p:sp>
      <p:sp>
        <p:nvSpPr>
          <p:cNvPr id="12" name="Text Box 10">
            <a:extLst>
              <a:ext uri="{FF2B5EF4-FFF2-40B4-BE49-F238E27FC236}">
                <a16:creationId xmlns:a16="http://schemas.microsoft.com/office/drawing/2014/main" id="{984F60BC-4C11-DB4C-B613-8207CB51DA72}"/>
              </a:ext>
            </a:extLst>
          </p:cNvPr>
          <p:cNvSpPr txBox="1">
            <a:spLocks noChangeArrowheads="1"/>
          </p:cNvSpPr>
          <p:nvPr/>
        </p:nvSpPr>
        <p:spPr bwMode="auto">
          <a:xfrm>
            <a:off x="5424868" y="2736370"/>
            <a:ext cx="3164961" cy="2862322"/>
          </a:xfrm>
          <a:prstGeom prst="rect">
            <a:avLst/>
          </a:prstGeom>
          <a:noFill/>
          <a:ln w="9525">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anchor="t">
            <a:spAutoFit/>
          </a:bodyPr>
          <a:lstStyle>
            <a:lvl1pPr>
              <a:defRPr b="1">
                <a:solidFill>
                  <a:schemeClr val="tx1"/>
                </a:solidFill>
                <a:latin typeface="Arial" charset="0"/>
                <a:ea typeface="ヒラギノ角ゴ Pro W3" charset="0"/>
                <a:cs typeface="ヒラギノ角ゴ Pro W3" charset="0"/>
              </a:defRPr>
            </a:lvl1pPr>
            <a:lvl2pPr marL="742950" indent="-285750">
              <a:defRPr b="1">
                <a:solidFill>
                  <a:schemeClr val="tx1"/>
                </a:solidFill>
                <a:latin typeface="Arial" charset="0"/>
                <a:ea typeface="ヒラギノ角ゴ Pro W3" charset="0"/>
                <a:cs typeface="ヒラギノ角ゴ Pro W3" charset="0"/>
              </a:defRPr>
            </a:lvl2pPr>
            <a:lvl3pPr marL="1143000" indent="-228600">
              <a:defRPr b="1">
                <a:solidFill>
                  <a:schemeClr val="tx1"/>
                </a:solidFill>
                <a:latin typeface="Arial" charset="0"/>
                <a:ea typeface="ヒラギノ角ゴ Pro W3" charset="0"/>
                <a:cs typeface="ヒラギノ角ゴ Pro W3" charset="0"/>
              </a:defRPr>
            </a:lvl3pPr>
            <a:lvl4pPr marL="1600200" indent="-228600">
              <a:defRPr b="1">
                <a:solidFill>
                  <a:schemeClr val="tx1"/>
                </a:solidFill>
                <a:latin typeface="Arial" charset="0"/>
                <a:ea typeface="ヒラギノ角ゴ Pro W3" charset="0"/>
                <a:cs typeface="ヒラギノ角ゴ Pro W3" charset="0"/>
              </a:defRPr>
            </a:lvl4pPr>
            <a:lvl5pPr marL="2057400" indent="-228600">
              <a:defRPr b="1">
                <a:solidFill>
                  <a:schemeClr val="tx1"/>
                </a:solidFill>
                <a:latin typeface="Arial" charset="0"/>
                <a:ea typeface="ヒラギノ角ゴ Pro W3" charset="0"/>
                <a:cs typeface="ヒラギノ角ゴ Pro W3" charset="0"/>
              </a:defRPr>
            </a:lvl5pPr>
            <a:lvl6pPr marL="2514600" indent="-228600" algn="ctr" eaLnBrk="0" fontAlgn="base" hangingPunct="0">
              <a:spcBef>
                <a:spcPct val="0"/>
              </a:spcBef>
              <a:spcAft>
                <a:spcPct val="0"/>
              </a:spcAft>
              <a:defRPr b="1">
                <a:solidFill>
                  <a:schemeClr val="tx1"/>
                </a:solidFill>
                <a:latin typeface="Arial" charset="0"/>
                <a:ea typeface="ヒラギノ角ゴ Pro W3" charset="0"/>
                <a:cs typeface="ヒラギノ角ゴ Pro W3" charset="0"/>
              </a:defRPr>
            </a:lvl6pPr>
            <a:lvl7pPr marL="2971800" indent="-228600" algn="ctr" eaLnBrk="0" fontAlgn="base" hangingPunct="0">
              <a:spcBef>
                <a:spcPct val="0"/>
              </a:spcBef>
              <a:spcAft>
                <a:spcPct val="0"/>
              </a:spcAft>
              <a:defRPr b="1">
                <a:solidFill>
                  <a:schemeClr val="tx1"/>
                </a:solidFill>
                <a:latin typeface="Arial" charset="0"/>
                <a:ea typeface="ヒラギノ角ゴ Pro W3" charset="0"/>
                <a:cs typeface="ヒラギノ角ゴ Pro W3" charset="0"/>
              </a:defRPr>
            </a:lvl7pPr>
            <a:lvl8pPr marL="3429000" indent="-228600" algn="ctr" eaLnBrk="0" fontAlgn="base" hangingPunct="0">
              <a:spcBef>
                <a:spcPct val="0"/>
              </a:spcBef>
              <a:spcAft>
                <a:spcPct val="0"/>
              </a:spcAft>
              <a:defRPr b="1">
                <a:solidFill>
                  <a:schemeClr val="tx1"/>
                </a:solidFill>
                <a:latin typeface="Arial" charset="0"/>
                <a:ea typeface="ヒラギノ角ゴ Pro W3" charset="0"/>
                <a:cs typeface="ヒラギノ角ゴ Pro W3" charset="0"/>
              </a:defRPr>
            </a:lvl8pPr>
            <a:lvl9pPr marL="3886200" indent="-228600" algn="ctr" eaLnBrk="0" fontAlgn="base" hangingPunct="0">
              <a:spcBef>
                <a:spcPct val="0"/>
              </a:spcBef>
              <a:spcAft>
                <a:spcPct val="0"/>
              </a:spcAft>
              <a:defRPr b="1">
                <a:solidFill>
                  <a:schemeClr val="tx1"/>
                </a:solidFill>
                <a:latin typeface="Arial" charset="0"/>
                <a:ea typeface="ヒラギノ角ゴ Pro W3" charset="0"/>
                <a:cs typeface="ヒラギノ角ゴ Pro W3" charset="0"/>
              </a:defRPr>
            </a:lvl9pPr>
          </a:lstStyle>
          <a:p>
            <a:pPr algn="l">
              <a:defRPr/>
            </a:pPr>
            <a:r>
              <a:rPr lang="de-DE" sz="2000" dirty="0">
                <a:solidFill>
                  <a:srgbClr val="0070C0"/>
                </a:solidFill>
                <a:latin typeface="Arial"/>
                <a:ea typeface="ヒラギノ角ゴ Pro W3"/>
              </a:rPr>
              <a:t>Sachkompetenz</a:t>
            </a:r>
            <a:endParaRPr lang="de-DE" sz="2000" dirty="0">
              <a:solidFill>
                <a:srgbClr val="0070C0"/>
              </a:solidFill>
            </a:endParaRPr>
          </a:p>
          <a:p>
            <a:pPr algn="l">
              <a:defRPr/>
            </a:pPr>
            <a:endParaRPr lang="de-DE" sz="2000" dirty="0">
              <a:solidFill>
                <a:srgbClr val="0070C0"/>
              </a:solidFill>
            </a:endParaRPr>
          </a:p>
          <a:p>
            <a:pPr algn="l">
              <a:defRPr/>
            </a:pPr>
            <a:r>
              <a:rPr lang="de-DE" sz="2000" dirty="0">
                <a:solidFill>
                  <a:srgbClr val="0070C0"/>
                </a:solidFill>
                <a:latin typeface="Arial"/>
                <a:ea typeface="ヒラギノ角ゴ Pro W3"/>
              </a:rPr>
              <a:t>Erkenntnisgewinnungs-kompetenz</a:t>
            </a:r>
            <a:endParaRPr lang="de-DE" sz="2000" dirty="0" err="1">
              <a:solidFill>
                <a:srgbClr val="0070C0"/>
              </a:solidFill>
            </a:endParaRPr>
          </a:p>
          <a:p>
            <a:pPr algn="l">
              <a:defRPr/>
            </a:pPr>
            <a:endParaRPr lang="de-DE" sz="2000" dirty="0">
              <a:solidFill>
                <a:srgbClr val="0070C0"/>
              </a:solidFill>
            </a:endParaRPr>
          </a:p>
          <a:p>
            <a:pPr algn="l">
              <a:defRPr/>
            </a:pPr>
            <a:r>
              <a:rPr lang="de-DE" sz="2000" dirty="0">
                <a:solidFill>
                  <a:srgbClr val="0070C0"/>
                </a:solidFill>
                <a:latin typeface="Arial"/>
                <a:ea typeface="ヒラギノ角ゴ Pro W3"/>
              </a:rPr>
              <a:t>Kommunikations-kompetenz</a:t>
            </a:r>
            <a:endParaRPr lang="de-DE" sz="2000" dirty="0" err="1">
              <a:solidFill>
                <a:srgbClr val="0070C0"/>
              </a:solidFill>
            </a:endParaRPr>
          </a:p>
          <a:p>
            <a:pPr algn="l">
              <a:defRPr/>
            </a:pPr>
            <a:endParaRPr lang="de-DE" sz="2000" dirty="0">
              <a:solidFill>
                <a:srgbClr val="0070C0"/>
              </a:solidFill>
            </a:endParaRPr>
          </a:p>
          <a:p>
            <a:pPr algn="l">
              <a:defRPr/>
            </a:pPr>
            <a:r>
              <a:rPr lang="de-DE" sz="2000" dirty="0">
                <a:solidFill>
                  <a:srgbClr val="0070C0"/>
                </a:solidFill>
                <a:latin typeface="Arial"/>
                <a:ea typeface="ヒラギノ角ゴ Pro W3"/>
              </a:rPr>
              <a:t>Bewertungskompetenz</a:t>
            </a:r>
            <a:endParaRPr lang="de-DE" sz="2000" dirty="0">
              <a:solidFill>
                <a:srgbClr val="0070C0"/>
              </a:solidFill>
            </a:endParaRPr>
          </a:p>
        </p:txBody>
      </p:sp>
      <p:cxnSp>
        <p:nvCxnSpPr>
          <p:cNvPr id="13" name="AutoShape 13">
            <a:extLst>
              <a:ext uri="{FF2B5EF4-FFF2-40B4-BE49-F238E27FC236}">
                <a16:creationId xmlns:a16="http://schemas.microsoft.com/office/drawing/2014/main" id="{F4AA2161-6004-D74B-9C34-42E2B990EDA1}"/>
              </a:ext>
            </a:extLst>
          </p:cNvPr>
          <p:cNvCxnSpPr>
            <a:cxnSpLocks noChangeShapeType="1"/>
            <a:stCxn id="6" idx="3"/>
          </p:cNvCxnSpPr>
          <p:nvPr/>
        </p:nvCxnSpPr>
        <p:spPr bwMode="auto">
          <a:xfrm>
            <a:off x="3851275" y="3142099"/>
            <a:ext cx="1584325" cy="1030288"/>
          </a:xfrm>
          <a:prstGeom prst="bentConnector3">
            <a:avLst>
              <a:gd name="adj1" fmla="val 50000"/>
            </a:avLst>
          </a:prstGeom>
          <a:noFill/>
          <a:ln w="19050">
            <a:solidFill>
              <a:srgbClr val="002060"/>
            </a:solidFill>
            <a:miter lim="800000"/>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 name="AutoShape 14">
            <a:extLst>
              <a:ext uri="{FF2B5EF4-FFF2-40B4-BE49-F238E27FC236}">
                <a16:creationId xmlns:a16="http://schemas.microsoft.com/office/drawing/2014/main" id="{D3F60AB7-EE7C-1645-B344-8E0E039216C1}"/>
              </a:ext>
            </a:extLst>
          </p:cNvPr>
          <p:cNvCxnSpPr>
            <a:cxnSpLocks noChangeShapeType="1"/>
          </p:cNvCxnSpPr>
          <p:nvPr/>
        </p:nvCxnSpPr>
        <p:spPr bwMode="auto">
          <a:xfrm flipV="1">
            <a:off x="3851275" y="4186674"/>
            <a:ext cx="1584325" cy="1173163"/>
          </a:xfrm>
          <a:prstGeom prst="bentConnector3">
            <a:avLst>
              <a:gd name="adj1" fmla="val 50000"/>
            </a:avLst>
          </a:prstGeom>
          <a:noFill/>
          <a:ln w="19050">
            <a:solidFill>
              <a:srgbClr val="002060"/>
            </a:solidFill>
            <a:miter lim="800000"/>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 name="Text Box 9">
            <a:extLst>
              <a:ext uri="{FF2B5EF4-FFF2-40B4-BE49-F238E27FC236}">
                <a16:creationId xmlns:a16="http://schemas.microsoft.com/office/drawing/2014/main" id="{AC5E4CF8-527F-A043-B056-51D47E192CF1}"/>
              </a:ext>
            </a:extLst>
          </p:cNvPr>
          <p:cNvSpPr txBox="1">
            <a:spLocks noChangeArrowheads="1"/>
          </p:cNvSpPr>
          <p:nvPr/>
        </p:nvSpPr>
        <p:spPr bwMode="auto">
          <a:xfrm>
            <a:off x="457200" y="4697849"/>
            <a:ext cx="3394074" cy="1323439"/>
          </a:xfrm>
          <a:prstGeom prst="rect">
            <a:avLst/>
          </a:prstGeom>
          <a:noFill/>
          <a:ln w="9525">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400" b="1">
                <a:solidFill>
                  <a:schemeClr val="tx1"/>
                </a:solidFill>
                <a:latin typeface="Arial" pitchFamily="34" charset="0"/>
                <a:ea typeface="ヒラギノ角ゴ Pro W3" pitchFamily="-84" charset="-128"/>
              </a:defRPr>
            </a:lvl1pPr>
            <a:lvl2pPr marL="742950" indent="-285750">
              <a:defRPr sz="2400" b="1">
                <a:solidFill>
                  <a:schemeClr val="tx1"/>
                </a:solidFill>
                <a:latin typeface="Arial" pitchFamily="34" charset="0"/>
                <a:ea typeface="ヒラギノ角ゴ Pro W3" pitchFamily="-84" charset="-128"/>
              </a:defRPr>
            </a:lvl2pPr>
            <a:lvl3pPr marL="1143000" indent="-228600">
              <a:defRPr sz="2400" b="1">
                <a:solidFill>
                  <a:schemeClr val="tx1"/>
                </a:solidFill>
                <a:latin typeface="Arial" pitchFamily="34" charset="0"/>
                <a:ea typeface="ヒラギノ角ゴ Pro W3" pitchFamily="-84" charset="-128"/>
              </a:defRPr>
            </a:lvl3pPr>
            <a:lvl4pPr marL="1600200" indent="-228600">
              <a:defRPr sz="2400" b="1">
                <a:solidFill>
                  <a:schemeClr val="tx1"/>
                </a:solidFill>
                <a:latin typeface="Arial" pitchFamily="34" charset="0"/>
                <a:ea typeface="ヒラギノ角ゴ Pro W3" pitchFamily="-84" charset="-128"/>
              </a:defRPr>
            </a:lvl4pPr>
            <a:lvl5pPr marL="2057400" indent="-228600">
              <a:defRPr sz="2400" b="1">
                <a:solidFill>
                  <a:schemeClr val="tx1"/>
                </a:solidFill>
                <a:latin typeface="Arial" pitchFamily="34" charset="0"/>
                <a:ea typeface="ヒラギノ角ゴ Pro W3" pitchFamily="-84" charset="-128"/>
              </a:defRPr>
            </a:lvl5pPr>
            <a:lvl6pPr marL="2514600" indent="-228600" algn="ctr" eaLnBrk="0" fontAlgn="base" hangingPunct="0">
              <a:spcBef>
                <a:spcPct val="0"/>
              </a:spcBef>
              <a:spcAft>
                <a:spcPct val="0"/>
              </a:spcAft>
              <a:defRPr sz="2400" b="1">
                <a:solidFill>
                  <a:schemeClr val="tx1"/>
                </a:solidFill>
                <a:latin typeface="Arial" pitchFamily="34" charset="0"/>
                <a:ea typeface="ヒラギノ角ゴ Pro W3" pitchFamily="-84" charset="-128"/>
              </a:defRPr>
            </a:lvl6pPr>
            <a:lvl7pPr marL="2971800" indent="-228600" algn="ctr" eaLnBrk="0" fontAlgn="base" hangingPunct="0">
              <a:spcBef>
                <a:spcPct val="0"/>
              </a:spcBef>
              <a:spcAft>
                <a:spcPct val="0"/>
              </a:spcAft>
              <a:defRPr sz="2400" b="1">
                <a:solidFill>
                  <a:schemeClr val="tx1"/>
                </a:solidFill>
                <a:latin typeface="Arial" pitchFamily="34" charset="0"/>
                <a:ea typeface="ヒラギノ角ゴ Pro W3" pitchFamily="-84" charset="-128"/>
              </a:defRPr>
            </a:lvl7pPr>
            <a:lvl8pPr marL="3429000" indent="-228600" algn="ctr" eaLnBrk="0" fontAlgn="base" hangingPunct="0">
              <a:spcBef>
                <a:spcPct val="0"/>
              </a:spcBef>
              <a:spcAft>
                <a:spcPct val="0"/>
              </a:spcAft>
              <a:defRPr sz="2400" b="1">
                <a:solidFill>
                  <a:schemeClr val="tx1"/>
                </a:solidFill>
                <a:latin typeface="Arial" pitchFamily="34" charset="0"/>
                <a:ea typeface="ヒラギノ角ゴ Pro W3" pitchFamily="-84" charset="-128"/>
              </a:defRPr>
            </a:lvl8pPr>
            <a:lvl9pPr marL="3886200" indent="-228600" algn="ctr" eaLnBrk="0" fontAlgn="base" hangingPunct="0">
              <a:spcBef>
                <a:spcPct val="0"/>
              </a:spcBef>
              <a:spcAft>
                <a:spcPct val="0"/>
              </a:spcAft>
              <a:defRPr sz="2400" b="1">
                <a:solidFill>
                  <a:schemeClr val="tx1"/>
                </a:solidFill>
                <a:latin typeface="Arial" pitchFamily="34" charset="0"/>
                <a:ea typeface="ヒラギノ角ゴ Pro W3" pitchFamily="-84" charset="-128"/>
              </a:defRPr>
            </a:lvl9pPr>
          </a:lstStyle>
          <a:p>
            <a:pPr algn="l">
              <a:defRPr/>
            </a:pPr>
            <a:r>
              <a:rPr lang="de-DE" altLang="de-DE" sz="2000" b="0" dirty="0"/>
              <a:t>Phänomene </a:t>
            </a:r>
          </a:p>
          <a:p>
            <a:pPr>
              <a:defRPr/>
            </a:pPr>
            <a:r>
              <a:rPr lang="de-DE" altLang="de-DE" sz="2000" b="0" dirty="0"/>
              <a:t>Ergebnisse – Wissen</a:t>
            </a:r>
          </a:p>
          <a:p>
            <a:pPr>
              <a:defRPr/>
            </a:pPr>
            <a:r>
              <a:rPr lang="de-DE" altLang="de-DE" sz="2000" b="0" dirty="0"/>
              <a:t>Denk- und Arbeitsweisen</a:t>
            </a:r>
            <a:endParaRPr lang="de-DE" altLang="de-DE" sz="1600" b="0" dirty="0"/>
          </a:p>
          <a:p>
            <a:pPr>
              <a:defRPr/>
            </a:pPr>
            <a:r>
              <a:rPr lang="de-DE" altLang="de-DE" sz="2000" b="0" dirty="0"/>
              <a:t>Sprache und Historie </a:t>
            </a:r>
          </a:p>
        </p:txBody>
      </p:sp>
      <p:sp>
        <p:nvSpPr>
          <p:cNvPr id="11" name="Text Box 15">
            <a:extLst>
              <a:ext uri="{FF2B5EF4-FFF2-40B4-BE49-F238E27FC236}">
                <a16:creationId xmlns:a16="http://schemas.microsoft.com/office/drawing/2014/main" id="{33839162-4CAF-D249-B6EA-D40A40D8E05F}"/>
              </a:ext>
            </a:extLst>
          </p:cNvPr>
          <p:cNvSpPr txBox="1">
            <a:spLocks noChangeArrowheads="1"/>
          </p:cNvSpPr>
          <p:nvPr/>
        </p:nvSpPr>
        <p:spPr bwMode="auto">
          <a:xfrm>
            <a:off x="539750" y="4283734"/>
            <a:ext cx="3600450" cy="3667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b="1">
                <a:solidFill>
                  <a:schemeClr val="tx1"/>
                </a:solidFill>
                <a:latin typeface="Arial" charset="0"/>
                <a:ea typeface="ヒラギノ角ゴ Pro W3" charset="0"/>
                <a:cs typeface="ヒラギノ角ゴ Pro W3" charset="0"/>
              </a:defRPr>
            </a:lvl1pPr>
            <a:lvl2pPr marL="742950" indent="-285750">
              <a:defRPr b="1">
                <a:solidFill>
                  <a:schemeClr val="tx1"/>
                </a:solidFill>
                <a:latin typeface="Arial" charset="0"/>
                <a:ea typeface="ヒラギノ角ゴ Pro W3" charset="0"/>
                <a:cs typeface="ヒラギノ角ゴ Pro W3" charset="0"/>
              </a:defRPr>
            </a:lvl2pPr>
            <a:lvl3pPr marL="1143000" indent="-228600">
              <a:defRPr b="1">
                <a:solidFill>
                  <a:schemeClr val="tx1"/>
                </a:solidFill>
                <a:latin typeface="Arial" charset="0"/>
                <a:ea typeface="ヒラギノ角ゴ Pro W3" charset="0"/>
                <a:cs typeface="ヒラギノ角ゴ Pro W3" charset="0"/>
              </a:defRPr>
            </a:lvl3pPr>
            <a:lvl4pPr marL="1600200" indent="-228600">
              <a:defRPr b="1">
                <a:solidFill>
                  <a:schemeClr val="tx1"/>
                </a:solidFill>
                <a:latin typeface="Arial" charset="0"/>
                <a:ea typeface="ヒラギノ角ゴ Pro W3" charset="0"/>
                <a:cs typeface="ヒラギノ角ゴ Pro W3" charset="0"/>
              </a:defRPr>
            </a:lvl4pPr>
            <a:lvl5pPr marL="2057400" indent="-228600">
              <a:defRPr b="1">
                <a:solidFill>
                  <a:schemeClr val="tx1"/>
                </a:solidFill>
                <a:latin typeface="Arial" charset="0"/>
                <a:ea typeface="ヒラギノ角ゴ Pro W3" charset="0"/>
                <a:cs typeface="ヒラギノ角ゴ Pro W3" charset="0"/>
              </a:defRPr>
            </a:lvl5pPr>
            <a:lvl6pPr marL="2514600" indent="-228600" algn="ctr" eaLnBrk="0" fontAlgn="base" hangingPunct="0">
              <a:spcBef>
                <a:spcPct val="0"/>
              </a:spcBef>
              <a:spcAft>
                <a:spcPct val="0"/>
              </a:spcAft>
              <a:defRPr b="1">
                <a:solidFill>
                  <a:schemeClr val="tx1"/>
                </a:solidFill>
                <a:latin typeface="Arial" charset="0"/>
                <a:ea typeface="ヒラギノ角ゴ Pro W3" charset="0"/>
                <a:cs typeface="ヒラギノ角ゴ Pro W3" charset="0"/>
              </a:defRPr>
            </a:lvl6pPr>
            <a:lvl7pPr marL="2971800" indent="-228600" algn="ctr" eaLnBrk="0" fontAlgn="base" hangingPunct="0">
              <a:spcBef>
                <a:spcPct val="0"/>
              </a:spcBef>
              <a:spcAft>
                <a:spcPct val="0"/>
              </a:spcAft>
              <a:defRPr b="1">
                <a:solidFill>
                  <a:schemeClr val="tx1"/>
                </a:solidFill>
                <a:latin typeface="Arial" charset="0"/>
                <a:ea typeface="ヒラギノ角ゴ Pro W3" charset="0"/>
                <a:cs typeface="ヒラギノ角ゴ Pro W3" charset="0"/>
              </a:defRPr>
            </a:lvl7pPr>
            <a:lvl8pPr marL="3429000" indent="-228600" algn="ctr" eaLnBrk="0" fontAlgn="base" hangingPunct="0">
              <a:spcBef>
                <a:spcPct val="0"/>
              </a:spcBef>
              <a:spcAft>
                <a:spcPct val="0"/>
              </a:spcAft>
              <a:defRPr b="1">
                <a:solidFill>
                  <a:schemeClr val="tx1"/>
                </a:solidFill>
                <a:latin typeface="Arial" charset="0"/>
                <a:ea typeface="ヒラギノ角ゴ Pro W3" charset="0"/>
                <a:cs typeface="ヒラギノ角ゴ Pro W3" charset="0"/>
              </a:defRPr>
            </a:lvl8pPr>
            <a:lvl9pPr marL="3886200" indent="-228600" algn="ctr" eaLnBrk="0" fontAlgn="base" hangingPunct="0">
              <a:spcBef>
                <a:spcPct val="0"/>
              </a:spcBef>
              <a:spcAft>
                <a:spcPct val="0"/>
              </a:spcAft>
              <a:defRPr b="1">
                <a:solidFill>
                  <a:schemeClr val="tx1"/>
                </a:solidFill>
                <a:latin typeface="Arial" charset="0"/>
                <a:ea typeface="ヒラギノ角ゴ Pro W3" charset="0"/>
                <a:cs typeface="ヒラギノ角ゴ Pro W3" charset="0"/>
              </a:defRPr>
            </a:lvl9pPr>
          </a:lstStyle>
          <a:p>
            <a:pPr algn="l">
              <a:spcBef>
                <a:spcPct val="50000"/>
              </a:spcBef>
              <a:defRPr/>
            </a:pPr>
            <a:r>
              <a:rPr lang="de-DE" dirty="0">
                <a:solidFill>
                  <a:srgbClr val="C00000"/>
                </a:solidFill>
              </a:rPr>
              <a:t>Inhaltliche Aspekte</a:t>
            </a:r>
          </a:p>
        </p:txBody>
      </p:sp>
      <p:sp>
        <p:nvSpPr>
          <p:cNvPr id="15" name="Foliennummernplatzhalter 14">
            <a:extLst>
              <a:ext uri="{FF2B5EF4-FFF2-40B4-BE49-F238E27FC236}">
                <a16:creationId xmlns:a16="http://schemas.microsoft.com/office/drawing/2014/main" id="{7EF2240C-BC26-1C45-BB27-3EFB84512738}"/>
              </a:ext>
            </a:extLst>
          </p:cNvPr>
          <p:cNvSpPr>
            <a:spLocks noGrp="1"/>
          </p:cNvSpPr>
          <p:nvPr>
            <p:ph type="sldNum" sz="quarter" idx="12"/>
          </p:nvPr>
        </p:nvSpPr>
        <p:spPr/>
        <p:txBody>
          <a:bodyPr/>
          <a:lstStyle/>
          <a:p>
            <a:fld id="{512A4277-7E7A-4AAF-BFC7-47646BF5CD0C}" type="slidenum">
              <a:rPr lang="de-DE" smtClean="0"/>
              <a:t>35</a:t>
            </a:fld>
            <a:endParaRPr lang="de-DE"/>
          </a:p>
        </p:txBody>
      </p:sp>
      <p:cxnSp>
        <p:nvCxnSpPr>
          <p:cNvPr id="17" name="Gerade Verbindung mit Pfeil 16"/>
          <p:cNvCxnSpPr/>
          <p:nvPr/>
        </p:nvCxnSpPr>
        <p:spPr>
          <a:xfrm>
            <a:off x="2154237" y="3943430"/>
            <a:ext cx="0" cy="418985"/>
          </a:xfrm>
          <a:prstGeom prst="straightConnector1">
            <a:avLst/>
          </a:prstGeom>
          <a:ln w="28575">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Fußzeilenplatzhalter 2">
            <a:extLst>
              <a:ext uri="{FF2B5EF4-FFF2-40B4-BE49-F238E27FC236}">
                <a16:creationId xmlns:a16="http://schemas.microsoft.com/office/drawing/2014/main" id="{68F60758-7079-41DB-91F8-B8AD8FB4D7A3}"/>
              </a:ext>
            </a:extLst>
          </p:cNvPr>
          <p:cNvSpPr>
            <a:spLocks noGrp="1"/>
          </p:cNvSpPr>
          <p:nvPr>
            <p:ph type="ftr" sz="quarter" idx="11"/>
          </p:nvPr>
        </p:nvSpPr>
        <p:spPr>
          <a:xfrm>
            <a:off x="2447764" y="6280149"/>
            <a:ext cx="4248472" cy="517525"/>
          </a:xfrm>
        </p:spPr>
        <p:txBody>
          <a:bodyPr/>
          <a:lstStyle/>
          <a:p>
            <a:pPr defTabSz="914400" eaLnBrk="1" fontAlgn="auto" hangingPunct="1">
              <a:spcBef>
                <a:spcPts val="0"/>
              </a:spcBef>
              <a:spcAft>
                <a:spcPts val="0"/>
              </a:spcAft>
              <a:defRPr/>
            </a:pPr>
            <a:r>
              <a:rPr lang="de-DE" dirty="0">
                <a:solidFill>
                  <a:prstClr val="black">
                    <a:tint val="75000"/>
                  </a:prstClr>
                </a:solidFill>
                <a:latin typeface="Calibri"/>
                <a:ea typeface="+mn-ea"/>
                <a:cs typeface="+mn-cs"/>
              </a:rPr>
              <a:t>Dienstbesprechung zum Implementationsauftakt der neuen Kernlehrpläne in den Fächern Biologie, Chemie und Physik der gymnasialen Oberstufe</a:t>
            </a:r>
          </a:p>
        </p:txBody>
      </p:sp>
    </p:spTree>
    <p:extLst>
      <p:ext uri="{BB962C8B-B14F-4D97-AF65-F5344CB8AC3E}">
        <p14:creationId xmlns:p14="http://schemas.microsoft.com/office/powerpoint/2010/main" val="8816449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0B1FFE-8C25-4A6C-8ED7-040C17FA59C4}"/>
              </a:ext>
            </a:extLst>
          </p:cNvPr>
          <p:cNvSpPr>
            <a:spLocks noGrp="1"/>
          </p:cNvSpPr>
          <p:nvPr>
            <p:ph type="title"/>
          </p:nvPr>
        </p:nvSpPr>
        <p:spPr/>
        <p:txBody>
          <a:bodyPr/>
          <a:lstStyle/>
          <a:p>
            <a:r>
              <a:rPr lang="de-DE" dirty="0"/>
              <a:t>Aufgaben und Ziele des Faches</a:t>
            </a:r>
          </a:p>
        </p:txBody>
      </p:sp>
      <p:sp>
        <p:nvSpPr>
          <p:cNvPr id="3" name="Inhaltsplatzhalter 2">
            <a:extLst>
              <a:ext uri="{FF2B5EF4-FFF2-40B4-BE49-F238E27FC236}">
                <a16:creationId xmlns:a16="http://schemas.microsoft.com/office/drawing/2014/main" id="{2A4B2D1E-78D2-44B6-B0E2-ECDE8CEC2130}"/>
              </a:ext>
            </a:extLst>
          </p:cNvPr>
          <p:cNvSpPr>
            <a:spLocks noGrp="1"/>
          </p:cNvSpPr>
          <p:nvPr>
            <p:ph idx="1"/>
          </p:nvPr>
        </p:nvSpPr>
        <p:spPr/>
        <p:txBody>
          <a:bodyPr/>
          <a:lstStyle/>
          <a:p>
            <a:pPr marL="0" indent="0">
              <a:buNone/>
            </a:pPr>
            <a:r>
              <a:rPr lang="de-DE" dirty="0"/>
              <a:t>Um die beschriebenen Ziele des Faches und die Kompetenzerwartungen zu erreichen, sollte – wenn immer möglich – dem Realexperiment durch Lehrkräfte oder Schülerinnen und Schüler gegenüber alternativen medialen Formaten der Vorzug gegeben werden.</a:t>
            </a:r>
          </a:p>
        </p:txBody>
      </p:sp>
      <p:sp>
        <p:nvSpPr>
          <p:cNvPr id="5" name="Foliennummernplatzhalter 4">
            <a:extLst>
              <a:ext uri="{FF2B5EF4-FFF2-40B4-BE49-F238E27FC236}">
                <a16:creationId xmlns:a16="http://schemas.microsoft.com/office/drawing/2014/main" id="{EC8BA57C-5EBC-4AFC-8E8E-83D9F1FD45BD}"/>
              </a:ext>
            </a:extLst>
          </p:cNvPr>
          <p:cNvSpPr>
            <a:spLocks noGrp="1"/>
          </p:cNvSpPr>
          <p:nvPr>
            <p:ph type="sldNum" sz="quarter" idx="12"/>
          </p:nvPr>
        </p:nvSpPr>
        <p:spPr/>
        <p:txBody>
          <a:bodyPr/>
          <a:lstStyle/>
          <a:p>
            <a:pPr>
              <a:defRPr/>
            </a:pPr>
            <a:fld id="{71FDEEF6-9509-4D33-A487-0C1D82D2DDD8}" type="slidenum">
              <a:rPr lang="de-DE" smtClean="0"/>
              <a:pPr>
                <a:defRPr/>
              </a:pPr>
              <a:t>36</a:t>
            </a:fld>
            <a:endParaRPr lang="de-DE"/>
          </a:p>
        </p:txBody>
      </p:sp>
      <p:sp>
        <p:nvSpPr>
          <p:cNvPr id="6" name="Fußzeilenplatzhalter 2">
            <a:extLst>
              <a:ext uri="{FF2B5EF4-FFF2-40B4-BE49-F238E27FC236}">
                <a16:creationId xmlns:a16="http://schemas.microsoft.com/office/drawing/2014/main" id="{13FDB886-64AE-4B1C-977E-AB71225EBD40}"/>
              </a:ext>
            </a:extLst>
          </p:cNvPr>
          <p:cNvSpPr>
            <a:spLocks noGrp="1"/>
          </p:cNvSpPr>
          <p:nvPr>
            <p:ph type="ftr" sz="quarter" idx="11"/>
          </p:nvPr>
        </p:nvSpPr>
        <p:spPr>
          <a:xfrm>
            <a:off x="2447764" y="6280149"/>
            <a:ext cx="4248472" cy="517525"/>
          </a:xfrm>
        </p:spPr>
        <p:txBody>
          <a:bodyPr/>
          <a:lstStyle/>
          <a:p>
            <a:pPr defTabSz="914400" eaLnBrk="1" fontAlgn="auto" hangingPunct="1">
              <a:spcBef>
                <a:spcPts val="0"/>
              </a:spcBef>
              <a:spcAft>
                <a:spcPts val="0"/>
              </a:spcAft>
              <a:defRPr/>
            </a:pPr>
            <a:r>
              <a:rPr lang="de-DE" dirty="0">
                <a:solidFill>
                  <a:prstClr val="black">
                    <a:tint val="75000"/>
                  </a:prstClr>
                </a:solidFill>
                <a:latin typeface="Calibri"/>
                <a:ea typeface="+mn-ea"/>
                <a:cs typeface="+mn-cs"/>
              </a:rPr>
              <a:t>Dienstbesprechung zum Implementationsauftakt der neuen Kernlehrpläne in den Fächern Biologie, Chemie und Physik der gymnasialen Oberstufe</a:t>
            </a:r>
          </a:p>
        </p:txBody>
      </p:sp>
    </p:spTree>
    <p:extLst>
      <p:ext uri="{BB962C8B-B14F-4D97-AF65-F5344CB8AC3E}">
        <p14:creationId xmlns:p14="http://schemas.microsoft.com/office/powerpoint/2010/main" val="24801888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2B519C-9C21-194F-BCA2-41236A048261}"/>
              </a:ext>
            </a:extLst>
          </p:cNvPr>
          <p:cNvSpPr>
            <a:spLocks noGrp="1"/>
          </p:cNvSpPr>
          <p:nvPr>
            <p:ph type="title"/>
          </p:nvPr>
        </p:nvSpPr>
        <p:spPr/>
        <p:txBody>
          <a:bodyPr/>
          <a:lstStyle/>
          <a:p>
            <a:r>
              <a:rPr lang="de-DE" dirty="0">
                <a:cs typeface="Calibri"/>
              </a:rPr>
              <a:t>Modifikationen zu den Kompetenzbereichen</a:t>
            </a:r>
          </a:p>
        </p:txBody>
      </p:sp>
      <p:sp>
        <p:nvSpPr>
          <p:cNvPr id="3" name="Inhaltsplatzhalter 2">
            <a:extLst>
              <a:ext uri="{FF2B5EF4-FFF2-40B4-BE49-F238E27FC236}">
                <a16:creationId xmlns:a16="http://schemas.microsoft.com/office/drawing/2014/main" id="{6D39861F-450E-244C-ACB0-1EF140040780}"/>
              </a:ext>
            </a:extLst>
          </p:cNvPr>
          <p:cNvSpPr>
            <a:spLocks noGrp="1"/>
          </p:cNvSpPr>
          <p:nvPr>
            <p:ph idx="1"/>
          </p:nvPr>
        </p:nvSpPr>
        <p:spPr/>
        <p:txBody>
          <a:bodyPr vert="horz" lIns="91440" tIns="45720" rIns="91440" bIns="45720" rtlCol="0" anchor="t">
            <a:normAutofit fontScale="92500" lnSpcReduction="20000"/>
          </a:bodyPr>
          <a:lstStyle/>
          <a:p>
            <a:pPr marL="457200" indent="-457200">
              <a:defRPr/>
            </a:pPr>
            <a:r>
              <a:rPr lang="de-DE" sz="2600" dirty="0"/>
              <a:t>„Sachkompetenz“ statt „Umgang mit Fachwissen“</a:t>
            </a:r>
          </a:p>
          <a:p>
            <a:pPr marL="457200" indent="-457200">
              <a:defRPr/>
            </a:pPr>
            <a:r>
              <a:rPr lang="de-DE" sz="2600" dirty="0"/>
              <a:t>Sachkompetenzen umfassen auch experimentelle Teilkompetenzen (z.B. Durchführung nach Anleitung, Anwendung bekannter Auswerteverfahren)</a:t>
            </a:r>
          </a:p>
          <a:p>
            <a:pPr marL="457200" indent="-457200">
              <a:defRPr/>
            </a:pPr>
            <a:r>
              <a:rPr lang="de-DE" sz="2600" dirty="0"/>
              <a:t>Planungen von Experimenten sind der Erkenntnisgewinnung zugeordnet </a:t>
            </a:r>
          </a:p>
          <a:p>
            <a:pPr marL="457200" indent="-457200">
              <a:defRPr/>
            </a:pPr>
            <a:r>
              <a:rPr lang="en-US" sz="2600" dirty="0"/>
              <a:t>Berücksichtigung des Kompetenzbereichs "Kommunikation" lediglich auf Ebene übergeordneter Kompetenzerwartungen </a:t>
            </a:r>
          </a:p>
          <a:p>
            <a:pPr marL="457200" indent="-457200">
              <a:defRPr/>
            </a:pPr>
            <a:r>
              <a:rPr lang="de-DE" sz="2600" dirty="0"/>
              <a:t>Kommunikationskompetenzen finden sich als Klammerverweise in den konkretisierten Kompetenzerwartungen wieder </a:t>
            </a:r>
          </a:p>
        </p:txBody>
      </p:sp>
      <p:sp>
        <p:nvSpPr>
          <p:cNvPr id="6" name="Foliennummernplatzhalter 5">
            <a:extLst>
              <a:ext uri="{FF2B5EF4-FFF2-40B4-BE49-F238E27FC236}">
                <a16:creationId xmlns:a16="http://schemas.microsoft.com/office/drawing/2014/main" id="{4828DF44-5BFC-3743-B63B-0F7AE97E2FB2}"/>
              </a:ext>
            </a:extLst>
          </p:cNvPr>
          <p:cNvSpPr>
            <a:spLocks noGrp="1"/>
          </p:cNvSpPr>
          <p:nvPr>
            <p:ph type="sldNum" sz="quarter" idx="12"/>
          </p:nvPr>
        </p:nvSpPr>
        <p:spPr/>
        <p:txBody>
          <a:bodyPr/>
          <a:lstStyle/>
          <a:p>
            <a:fld id="{512A4277-7E7A-4AAF-BFC7-47646BF5CD0C}" type="slidenum">
              <a:rPr lang="de-DE" smtClean="0"/>
              <a:pPr/>
              <a:t>37</a:t>
            </a:fld>
            <a:endParaRPr lang="de-DE"/>
          </a:p>
        </p:txBody>
      </p:sp>
      <p:sp>
        <p:nvSpPr>
          <p:cNvPr id="7" name="Fußzeilenplatzhalter 2">
            <a:extLst>
              <a:ext uri="{FF2B5EF4-FFF2-40B4-BE49-F238E27FC236}">
                <a16:creationId xmlns:a16="http://schemas.microsoft.com/office/drawing/2014/main" id="{85F376C2-F386-4705-BAB6-C69EA4DBF10E}"/>
              </a:ext>
            </a:extLst>
          </p:cNvPr>
          <p:cNvSpPr>
            <a:spLocks noGrp="1"/>
          </p:cNvSpPr>
          <p:nvPr>
            <p:ph type="ftr" sz="quarter" idx="11"/>
          </p:nvPr>
        </p:nvSpPr>
        <p:spPr>
          <a:xfrm>
            <a:off x="2447764" y="6280149"/>
            <a:ext cx="4248472" cy="517525"/>
          </a:xfrm>
        </p:spPr>
        <p:txBody>
          <a:bodyPr/>
          <a:lstStyle/>
          <a:p>
            <a:pPr defTabSz="914400" eaLnBrk="1" fontAlgn="auto" hangingPunct="1">
              <a:spcBef>
                <a:spcPts val="0"/>
              </a:spcBef>
              <a:spcAft>
                <a:spcPts val="0"/>
              </a:spcAft>
              <a:defRPr/>
            </a:pPr>
            <a:r>
              <a:rPr lang="de-DE" dirty="0">
                <a:solidFill>
                  <a:prstClr val="black">
                    <a:tint val="75000"/>
                  </a:prstClr>
                </a:solidFill>
                <a:latin typeface="Calibri"/>
                <a:ea typeface="+mn-ea"/>
                <a:cs typeface="+mn-cs"/>
              </a:rPr>
              <a:t>Dienstbesprechung zum Implementationsauftakt der neuen Kernlehrpläne in den Fächern Biologie, Chemie und Physik der gymnasialen Oberstufe</a:t>
            </a:r>
          </a:p>
        </p:txBody>
      </p:sp>
    </p:spTree>
    <p:extLst>
      <p:ext uri="{BB962C8B-B14F-4D97-AF65-F5344CB8AC3E}">
        <p14:creationId xmlns:p14="http://schemas.microsoft.com/office/powerpoint/2010/main" val="13211056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4E0A06-1366-4D21-8AAC-C4DDA05359CA}"/>
              </a:ext>
            </a:extLst>
          </p:cNvPr>
          <p:cNvSpPr>
            <a:spLocks noGrp="1"/>
          </p:cNvSpPr>
          <p:nvPr>
            <p:ph type="title"/>
          </p:nvPr>
        </p:nvSpPr>
        <p:spPr/>
        <p:txBody>
          <a:bodyPr/>
          <a:lstStyle/>
          <a:p>
            <a:r>
              <a:rPr lang="de-DE" dirty="0">
                <a:cs typeface="Calibri"/>
              </a:rPr>
              <a:t>Modifikationen zu den Kompetenzbereichen</a:t>
            </a:r>
            <a:endParaRPr lang="de-DE" dirty="0">
              <a:solidFill>
                <a:srgbClr val="FF0000"/>
              </a:solidFill>
            </a:endParaRPr>
          </a:p>
        </p:txBody>
      </p:sp>
      <p:sp>
        <p:nvSpPr>
          <p:cNvPr id="3" name="Inhaltsplatzhalter 2">
            <a:extLst>
              <a:ext uri="{FF2B5EF4-FFF2-40B4-BE49-F238E27FC236}">
                <a16:creationId xmlns:a16="http://schemas.microsoft.com/office/drawing/2014/main" id="{528FC8B8-2061-4364-B771-4241EC59D650}"/>
              </a:ext>
            </a:extLst>
          </p:cNvPr>
          <p:cNvSpPr>
            <a:spLocks noGrp="1"/>
          </p:cNvSpPr>
          <p:nvPr>
            <p:ph idx="1"/>
          </p:nvPr>
        </p:nvSpPr>
        <p:spPr/>
        <p:txBody>
          <a:bodyPr vert="horz" lIns="91440" tIns="45720" rIns="91440" bIns="45720" rtlCol="0" anchor="t">
            <a:normAutofit/>
          </a:bodyPr>
          <a:lstStyle/>
          <a:p>
            <a:r>
              <a:rPr lang="de-DE" dirty="0"/>
              <a:t>auch im Bereich der Erkenntnisgewinnung können neue inhaltliche Aspekte aufgeführt werden</a:t>
            </a:r>
            <a:br>
              <a:rPr lang="de-DE" dirty="0"/>
            </a:br>
            <a:r>
              <a:rPr lang="de-DE" dirty="0">
                <a:cs typeface="Calibri"/>
              </a:rPr>
              <a:t>z. B. Millikan-Versuch</a:t>
            </a:r>
            <a:endParaRPr lang="de-DE" dirty="0"/>
          </a:p>
          <a:p>
            <a:r>
              <a:rPr lang="de-DE" dirty="0">
                <a:cs typeface="Calibri"/>
              </a:rPr>
              <a:t>Kompetenzbereich „Bewertung“ kommt stärkere Bedeutung zu</a:t>
            </a:r>
          </a:p>
          <a:p>
            <a:r>
              <a:rPr lang="de-DE" dirty="0">
                <a:cs typeface="Calibri"/>
              </a:rPr>
              <a:t>Bewertung bezieht sich verstärkt auf gesellschaftliche Aspekte</a:t>
            </a:r>
          </a:p>
          <a:p>
            <a:pPr lvl="1"/>
            <a:r>
              <a:rPr lang="de-DE" dirty="0">
                <a:cs typeface="Calibri"/>
              </a:rPr>
              <a:t>Operator "beurteilen": innerfachliche Abwägung </a:t>
            </a:r>
          </a:p>
          <a:p>
            <a:pPr lvl="1"/>
            <a:r>
              <a:rPr lang="de-DE" dirty="0">
                <a:cs typeface="Calibri"/>
              </a:rPr>
              <a:t>Operator "bewerten": überfachliche Abwägung</a:t>
            </a:r>
          </a:p>
        </p:txBody>
      </p:sp>
      <p:sp>
        <p:nvSpPr>
          <p:cNvPr id="5" name="Foliennummernplatzhalter 4">
            <a:extLst>
              <a:ext uri="{FF2B5EF4-FFF2-40B4-BE49-F238E27FC236}">
                <a16:creationId xmlns:a16="http://schemas.microsoft.com/office/drawing/2014/main" id="{14C7A42F-3678-4E7D-B62D-F3507F70EF49}"/>
              </a:ext>
            </a:extLst>
          </p:cNvPr>
          <p:cNvSpPr>
            <a:spLocks noGrp="1"/>
          </p:cNvSpPr>
          <p:nvPr>
            <p:ph type="sldNum" sz="quarter" idx="12"/>
          </p:nvPr>
        </p:nvSpPr>
        <p:spPr/>
        <p:txBody>
          <a:bodyPr/>
          <a:lstStyle/>
          <a:p>
            <a:fld id="{512A4277-7E7A-4AAF-BFC7-47646BF5CD0C}" type="slidenum">
              <a:rPr lang="de-DE" smtClean="0"/>
              <a:t>38</a:t>
            </a:fld>
            <a:endParaRPr lang="de-DE"/>
          </a:p>
        </p:txBody>
      </p:sp>
      <p:sp>
        <p:nvSpPr>
          <p:cNvPr id="7" name="Fußzeilenplatzhalter 2">
            <a:extLst>
              <a:ext uri="{FF2B5EF4-FFF2-40B4-BE49-F238E27FC236}">
                <a16:creationId xmlns:a16="http://schemas.microsoft.com/office/drawing/2014/main" id="{EE350426-A04C-40A2-8C4E-C9A8EAFA71FF}"/>
              </a:ext>
            </a:extLst>
          </p:cNvPr>
          <p:cNvSpPr>
            <a:spLocks noGrp="1"/>
          </p:cNvSpPr>
          <p:nvPr>
            <p:ph type="ftr" sz="quarter" idx="11"/>
          </p:nvPr>
        </p:nvSpPr>
        <p:spPr>
          <a:xfrm>
            <a:off x="2447764" y="6280149"/>
            <a:ext cx="4248472" cy="517525"/>
          </a:xfrm>
        </p:spPr>
        <p:txBody>
          <a:bodyPr/>
          <a:lstStyle/>
          <a:p>
            <a:pPr defTabSz="914400" eaLnBrk="1" fontAlgn="auto" hangingPunct="1">
              <a:spcBef>
                <a:spcPts val="0"/>
              </a:spcBef>
              <a:spcAft>
                <a:spcPts val="0"/>
              </a:spcAft>
              <a:defRPr/>
            </a:pPr>
            <a:r>
              <a:rPr lang="de-DE" dirty="0">
                <a:solidFill>
                  <a:prstClr val="black">
                    <a:tint val="75000"/>
                  </a:prstClr>
                </a:solidFill>
                <a:latin typeface="Calibri"/>
                <a:ea typeface="+mn-ea"/>
                <a:cs typeface="+mn-cs"/>
              </a:rPr>
              <a:t>Dienstbesprechung zum Implementationsauftakt der neuen Kernlehrpläne in den Fächern Biologie, Chemie und Physik der gymnasialen Oberstufe</a:t>
            </a:r>
          </a:p>
        </p:txBody>
      </p:sp>
    </p:spTree>
    <p:extLst>
      <p:ext uri="{BB962C8B-B14F-4D97-AF65-F5344CB8AC3E}">
        <p14:creationId xmlns:p14="http://schemas.microsoft.com/office/powerpoint/2010/main" val="29173529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Übergeordnete Kompetenzerwartungen - Beispiel </a:t>
            </a:r>
          </a:p>
        </p:txBody>
      </p:sp>
      <p:sp>
        <p:nvSpPr>
          <p:cNvPr id="3" name="Inhaltsplatzhalter 2"/>
          <p:cNvSpPr>
            <a:spLocks noGrp="1"/>
          </p:cNvSpPr>
          <p:nvPr>
            <p:ph idx="1"/>
          </p:nvPr>
        </p:nvSpPr>
        <p:spPr>
          <a:xfrm>
            <a:off x="457200" y="1922056"/>
            <a:ext cx="8229600" cy="1296144"/>
          </a:xfrm>
          <a:ln>
            <a:solidFill>
              <a:schemeClr val="tx1"/>
            </a:solidFill>
          </a:ln>
        </p:spPr>
        <p:txBody>
          <a:bodyPr>
            <a:noAutofit/>
          </a:bodyPr>
          <a:lstStyle/>
          <a:p>
            <a:pPr lvl="0"/>
            <a:r>
              <a:rPr lang="de-DE" dirty="0"/>
              <a:t>interpretieren Messergebnisse aus Experimenten zur quantitativen Untersuchung der Zentripetalkraft (E4, E6, S6, K9),</a:t>
            </a:r>
          </a:p>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39</a:t>
            </a:fld>
            <a:endParaRPr lang="de-DE"/>
          </a:p>
        </p:txBody>
      </p:sp>
      <p:sp>
        <p:nvSpPr>
          <p:cNvPr id="12" name="Textfeld 11"/>
          <p:cNvSpPr txBox="1"/>
          <p:nvPr/>
        </p:nvSpPr>
        <p:spPr>
          <a:xfrm>
            <a:off x="2411760" y="3439281"/>
            <a:ext cx="5112568" cy="369332"/>
          </a:xfrm>
          <a:prstGeom prst="rect">
            <a:avLst/>
          </a:prstGeom>
          <a:noFill/>
        </p:spPr>
        <p:txBody>
          <a:bodyPr wrap="square" rtlCol="0">
            <a:spAutoFit/>
          </a:bodyPr>
          <a:lstStyle/>
          <a:p>
            <a:pPr algn="ctr"/>
            <a:r>
              <a:rPr lang="de-DE" b="1" dirty="0"/>
              <a:t>Bezug zu übergeordneten Kompetenzerwartungen</a:t>
            </a:r>
          </a:p>
        </p:txBody>
      </p:sp>
      <p:cxnSp>
        <p:nvCxnSpPr>
          <p:cNvPr id="14" name="Gerade Verbindung mit Pfeil 13"/>
          <p:cNvCxnSpPr>
            <a:cxnSpLocks/>
          </p:cNvCxnSpPr>
          <p:nvPr/>
        </p:nvCxnSpPr>
        <p:spPr>
          <a:xfrm flipH="1" flipV="1">
            <a:off x="2051720" y="3218200"/>
            <a:ext cx="504056" cy="4320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Textfeld 4">
            <a:extLst>
              <a:ext uri="{FF2B5EF4-FFF2-40B4-BE49-F238E27FC236}">
                <a16:creationId xmlns:a16="http://schemas.microsoft.com/office/drawing/2014/main" id="{7AB6E574-16F2-4FC7-98A4-08613378EBB2}"/>
              </a:ext>
            </a:extLst>
          </p:cNvPr>
          <p:cNvSpPr txBox="1"/>
          <p:nvPr/>
        </p:nvSpPr>
        <p:spPr>
          <a:xfrm>
            <a:off x="457200" y="3816057"/>
            <a:ext cx="8229600" cy="2246769"/>
          </a:xfrm>
          <a:prstGeom prst="rect">
            <a:avLst/>
          </a:prstGeom>
          <a:noFill/>
          <a:ln>
            <a:solidFill>
              <a:schemeClr val="tx1"/>
            </a:solidFill>
          </a:ln>
        </p:spPr>
        <p:txBody>
          <a:bodyPr wrap="square" rtlCol="0">
            <a:spAutoFit/>
          </a:bodyPr>
          <a:lstStyle/>
          <a:p>
            <a:pPr algn="l">
              <a:defRPr/>
            </a:pPr>
            <a:r>
              <a:rPr lang="de-DE" sz="1400" b="0" dirty="0"/>
              <a:t>… </a:t>
            </a:r>
            <a:r>
              <a:rPr lang="de-DE" sz="1400" b="0" dirty="0">
                <a:effectLst/>
                <a:latin typeface="Arial" panose="020B0604020202020204" pitchFamily="34" charset="0"/>
              </a:rPr>
              <a:t>modellieren Phänomene physikalisch, auch mithilfe einfacher mathematischer</a:t>
            </a:r>
            <a:r>
              <a:rPr lang="de-DE" sz="1400" dirty="0">
                <a:effectLst/>
                <a:latin typeface="Arial" panose="020B0604020202020204" pitchFamily="34" charset="0"/>
              </a:rPr>
              <a:t> </a:t>
            </a:r>
            <a:r>
              <a:rPr lang="de-DE" sz="1400" b="0" dirty="0">
                <a:effectLst/>
                <a:latin typeface="Arial" panose="020B0604020202020204" pitchFamily="34" charset="0"/>
              </a:rPr>
              <a:t>Darstellungen und digitaler Werkzeug (E4)</a:t>
            </a:r>
          </a:p>
          <a:p>
            <a:pPr algn="l">
              <a:defRPr/>
            </a:pPr>
            <a:endParaRPr lang="de-DE" sz="1400" b="0" dirty="0">
              <a:effectLst/>
              <a:latin typeface="Arial" panose="020B0604020202020204" pitchFamily="34" charset="0"/>
            </a:endParaRPr>
          </a:p>
          <a:p>
            <a:pPr algn="l">
              <a:defRPr/>
            </a:pPr>
            <a:r>
              <a:rPr lang="de-DE" sz="1400" b="0" dirty="0">
                <a:effectLst/>
                <a:latin typeface="Arial" panose="020B0604020202020204" pitchFamily="34" charset="0"/>
              </a:rPr>
              <a:t>…untersuchen mithilfe bekannter Modelle und Konzepte die in erhobenen oder</a:t>
            </a:r>
            <a:r>
              <a:rPr lang="de-DE" sz="1400" dirty="0">
                <a:effectLst/>
                <a:latin typeface="Arial" panose="020B0604020202020204" pitchFamily="34" charset="0"/>
              </a:rPr>
              <a:t> </a:t>
            </a:r>
            <a:r>
              <a:rPr lang="de-DE" sz="1400" b="0" dirty="0">
                <a:effectLst/>
                <a:latin typeface="Arial" panose="020B0604020202020204" pitchFamily="34" charset="0"/>
              </a:rPr>
              <a:t>recherchierten Daten vorliegenden Strukturen und Beziehungen</a:t>
            </a:r>
            <a:r>
              <a:rPr lang="de-DE" sz="1400" b="0" dirty="0">
                <a:latin typeface="Arial" panose="020B0604020202020204" pitchFamily="34" charset="0"/>
              </a:rPr>
              <a:t> (E6)</a:t>
            </a:r>
          </a:p>
          <a:p>
            <a:pPr algn="l">
              <a:defRPr/>
            </a:pPr>
            <a:endParaRPr lang="de-DE" sz="1400" b="0" dirty="0">
              <a:latin typeface="Arial" panose="020B0604020202020204" pitchFamily="34" charset="0"/>
            </a:endParaRPr>
          </a:p>
          <a:p>
            <a:pPr algn="l">
              <a:defRPr/>
            </a:pPr>
            <a:r>
              <a:rPr lang="de-DE" sz="1400" b="0" dirty="0">
                <a:latin typeface="Arial" panose="020B0604020202020204" pitchFamily="34" charset="0"/>
              </a:rPr>
              <a:t>…</a:t>
            </a:r>
            <a:r>
              <a:rPr lang="de-DE" sz="1400" b="0" dirty="0">
                <a:effectLst/>
                <a:latin typeface="Arial" panose="020B0604020202020204" pitchFamily="34" charset="0"/>
              </a:rPr>
              <a:t>nutzen bekannte Auswerteverfahren für Messergebnisse (S6)</a:t>
            </a:r>
          </a:p>
          <a:p>
            <a:pPr algn="l">
              <a:defRPr/>
            </a:pPr>
            <a:endParaRPr lang="de-DE" sz="1400" b="0" dirty="0">
              <a:effectLst/>
              <a:latin typeface="Arial" panose="020B0604020202020204" pitchFamily="34" charset="0"/>
            </a:endParaRPr>
          </a:p>
          <a:p>
            <a:pPr algn="l">
              <a:defRPr/>
            </a:pPr>
            <a:r>
              <a:rPr lang="de-DE" sz="1400" b="0" dirty="0">
                <a:effectLst/>
                <a:latin typeface="Arial" panose="020B0604020202020204" pitchFamily="34" charset="0"/>
              </a:rPr>
              <a:t>… tauschen sich ausgehend vom eigenen Standpunkt mit anderen konstruktiv</a:t>
            </a:r>
            <a:r>
              <a:rPr lang="de-DE" sz="1400" dirty="0">
                <a:effectLst/>
                <a:latin typeface="Arial" panose="020B0604020202020204" pitchFamily="34" charset="0"/>
              </a:rPr>
              <a:t> </a:t>
            </a:r>
            <a:r>
              <a:rPr lang="de-DE" sz="1400" b="0" dirty="0">
                <a:effectLst/>
                <a:latin typeface="Arial" panose="020B0604020202020204" pitchFamily="34" charset="0"/>
              </a:rPr>
              <a:t>über physikalische Sachverhalte auch in digitalen kollaborativen Arbeitssituationen aus (K9)</a:t>
            </a:r>
          </a:p>
        </p:txBody>
      </p:sp>
      <p:sp>
        <p:nvSpPr>
          <p:cNvPr id="9" name="Fußzeilenplatzhalter 2">
            <a:extLst>
              <a:ext uri="{FF2B5EF4-FFF2-40B4-BE49-F238E27FC236}">
                <a16:creationId xmlns:a16="http://schemas.microsoft.com/office/drawing/2014/main" id="{F5D2726F-DC88-4EC7-A541-A77C423F01DA}"/>
              </a:ext>
            </a:extLst>
          </p:cNvPr>
          <p:cNvSpPr>
            <a:spLocks noGrp="1"/>
          </p:cNvSpPr>
          <p:nvPr>
            <p:ph type="ftr" sz="quarter" idx="11"/>
          </p:nvPr>
        </p:nvSpPr>
        <p:spPr>
          <a:xfrm>
            <a:off x="2447764" y="6280149"/>
            <a:ext cx="4248472" cy="517525"/>
          </a:xfrm>
        </p:spPr>
        <p:txBody>
          <a:bodyPr/>
          <a:lstStyle/>
          <a:p>
            <a:pPr defTabSz="914400" eaLnBrk="1" fontAlgn="auto" hangingPunct="1">
              <a:spcBef>
                <a:spcPts val="0"/>
              </a:spcBef>
              <a:spcAft>
                <a:spcPts val="0"/>
              </a:spcAft>
              <a:defRPr/>
            </a:pPr>
            <a:r>
              <a:rPr lang="de-DE" dirty="0">
                <a:solidFill>
                  <a:prstClr val="black">
                    <a:tint val="75000"/>
                  </a:prstClr>
                </a:solidFill>
                <a:latin typeface="Calibri"/>
                <a:ea typeface="+mn-ea"/>
                <a:cs typeface="+mn-cs"/>
              </a:rPr>
              <a:t>Dienstbesprechung zum Implementationsauftakt der neuen Kernlehrpläne in den Fächern Biologie, Chemie und Physik der gymnasialen Oberstufe</a:t>
            </a:r>
          </a:p>
        </p:txBody>
      </p:sp>
    </p:spTree>
    <p:extLst>
      <p:ext uri="{BB962C8B-B14F-4D97-AF65-F5344CB8AC3E}">
        <p14:creationId xmlns:p14="http://schemas.microsoft.com/office/powerpoint/2010/main" val="2933871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a:extLst>
              <a:ext uri="{FF2B5EF4-FFF2-40B4-BE49-F238E27FC236}">
                <a16:creationId xmlns:a16="http://schemas.microsoft.com/office/drawing/2014/main" id="{6D6C4F38-0EB8-49C0-8214-FA6A43DE772A}"/>
              </a:ext>
            </a:extLst>
          </p:cNvPr>
          <p:cNvSpPr>
            <a:spLocks noGrp="1" noChangeArrowheads="1"/>
          </p:cNvSpPr>
          <p:nvPr>
            <p:ph type="title"/>
          </p:nvPr>
        </p:nvSpPr>
        <p:spPr/>
        <p:txBody>
          <a:bodyPr/>
          <a:lstStyle/>
          <a:p>
            <a:pPr eaLnBrk="1" hangingPunct="1"/>
            <a:r>
              <a:rPr lang="de-DE" altLang="de-DE" sz="2800"/>
              <a:t>Beibehaltung bewährter Merkmale und Strukturen</a:t>
            </a:r>
          </a:p>
        </p:txBody>
      </p:sp>
      <p:sp>
        <p:nvSpPr>
          <p:cNvPr id="30723" name="Inhaltsplatzhalter 2">
            <a:extLst>
              <a:ext uri="{FF2B5EF4-FFF2-40B4-BE49-F238E27FC236}">
                <a16:creationId xmlns:a16="http://schemas.microsoft.com/office/drawing/2014/main" id="{F6B8A86F-EA55-4BDB-BCA9-92D7825B4B71}"/>
              </a:ext>
            </a:extLst>
          </p:cNvPr>
          <p:cNvSpPr>
            <a:spLocks noGrp="1" noChangeArrowheads="1"/>
          </p:cNvSpPr>
          <p:nvPr>
            <p:ph idx="1"/>
          </p:nvPr>
        </p:nvSpPr>
        <p:spPr>
          <a:xfrm>
            <a:off x="457200" y="1700213"/>
            <a:ext cx="8229600" cy="4205287"/>
          </a:xfrm>
        </p:spPr>
        <p:txBody>
          <a:bodyPr/>
          <a:lstStyle/>
          <a:p>
            <a:pPr eaLnBrk="1" hangingPunct="1"/>
            <a:r>
              <a:rPr lang="de-DE" altLang="de-DE" dirty="0"/>
              <a:t>Kernlehrpläne in NRW formulieren</a:t>
            </a:r>
          </a:p>
          <a:p>
            <a:pPr lvl="1" eaLnBrk="1" hangingPunct="1">
              <a:buFont typeface="Symbol" panose="05050102010706020507" pitchFamily="18" charset="2"/>
              <a:buChar char="-"/>
            </a:pPr>
            <a:r>
              <a:rPr lang="de-DE" altLang="de-DE" dirty="0"/>
              <a:t>schulformbezogene landesweit verbindliche Standards,</a:t>
            </a:r>
          </a:p>
          <a:p>
            <a:pPr lvl="1" eaLnBrk="1" hangingPunct="1">
              <a:buFont typeface="Symbol" panose="05050102010706020507" pitchFamily="18" charset="2"/>
              <a:buChar char="-"/>
            </a:pPr>
            <a:r>
              <a:rPr lang="de-DE" altLang="de-DE" dirty="0"/>
              <a:t>den fachlichen Kern der dafür erforderlichen Kompetenzen einschließlich zugrunde liegender Wissensbestände,</a:t>
            </a:r>
          </a:p>
          <a:p>
            <a:pPr lvl="1" eaLnBrk="1" hangingPunct="1">
              <a:buFont typeface="Symbol" panose="05050102010706020507" pitchFamily="18" charset="2"/>
              <a:buChar char="-"/>
            </a:pPr>
            <a:r>
              <a:rPr lang="de-DE" altLang="de-DE" dirty="0"/>
              <a:t>eine Progression der übergeordneten Kompetenzentwicklung über zwei Stufen (Ende der Einführungsphase, Ende der Qualifikationsphase),</a:t>
            </a:r>
          </a:p>
          <a:p>
            <a:pPr lvl="1" eaLnBrk="1" hangingPunct="1">
              <a:buFont typeface="Symbol" panose="05050102010706020507" pitchFamily="18" charset="2"/>
              <a:buChar char="-"/>
            </a:pPr>
            <a:r>
              <a:rPr lang="de-DE" altLang="de-DE" i="1" dirty="0"/>
              <a:t>keine</a:t>
            </a:r>
            <a:r>
              <a:rPr lang="de-DE" altLang="de-DE" dirty="0"/>
              <a:t> Aussagen zur konkreten Gestaltung und Durchführung des Unterrichts. </a:t>
            </a:r>
          </a:p>
          <a:p>
            <a:pPr eaLnBrk="1" hangingPunct="1"/>
            <a:r>
              <a:rPr lang="de-DE" altLang="de-DE" dirty="0"/>
              <a:t>Kernlehrpläne beziehen sich auf ca. 75 % der Unterrichtszeit</a:t>
            </a:r>
            <a:br>
              <a:rPr lang="de-DE" altLang="de-DE" dirty="0"/>
            </a:br>
            <a:endParaRPr lang="de-DE" altLang="de-DE" dirty="0"/>
          </a:p>
        </p:txBody>
      </p:sp>
      <p:sp>
        <p:nvSpPr>
          <p:cNvPr id="5" name="Fußzeilenplatzhalter 4">
            <a:extLst>
              <a:ext uri="{FF2B5EF4-FFF2-40B4-BE49-F238E27FC236}">
                <a16:creationId xmlns:a16="http://schemas.microsoft.com/office/drawing/2014/main" id="{9714491C-7FE2-48FF-A54B-21954506479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tint val="75000"/>
                  </a:prstClr>
                </a:solidFill>
                <a:effectLst/>
                <a:uLnTx/>
                <a:uFillTx/>
                <a:latin typeface="Calibri"/>
                <a:ea typeface="+mn-ea"/>
                <a:cs typeface="+mn-cs"/>
              </a:rPr>
              <a:t>Dienstbesprechung zum Implementationsauftakt der neuen Kernlehrpläne in den Fächern Biologie, Chemie und Physik der gymnasialen Oberstufe</a:t>
            </a:r>
          </a:p>
        </p:txBody>
      </p:sp>
      <p:sp>
        <p:nvSpPr>
          <p:cNvPr id="6" name="Foliennummernplatzhalter 4">
            <a:extLst>
              <a:ext uri="{FF2B5EF4-FFF2-40B4-BE49-F238E27FC236}">
                <a16:creationId xmlns:a16="http://schemas.microsoft.com/office/drawing/2014/main" id="{A79AB261-CF6F-4008-BEC0-D04146496F2C}"/>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4D59FF-1AA1-424D-92BC-2FB7888919E2}"/>
              </a:ext>
            </a:extLst>
          </p:cNvPr>
          <p:cNvSpPr>
            <a:spLocks noGrp="1"/>
          </p:cNvSpPr>
          <p:nvPr>
            <p:ph type="title"/>
          </p:nvPr>
        </p:nvSpPr>
        <p:spPr/>
        <p:txBody>
          <a:bodyPr/>
          <a:lstStyle/>
          <a:p>
            <a:r>
              <a:rPr lang="de-DE" dirty="0"/>
              <a:t>Kursprofil - Grundkurs und Leistungskurs</a:t>
            </a:r>
          </a:p>
        </p:txBody>
      </p:sp>
      <p:graphicFrame>
        <p:nvGraphicFramePr>
          <p:cNvPr id="6" name="Tabelle 6">
            <a:extLst>
              <a:ext uri="{FF2B5EF4-FFF2-40B4-BE49-F238E27FC236}">
                <a16:creationId xmlns:a16="http://schemas.microsoft.com/office/drawing/2014/main" id="{0381A8EE-6988-4E84-81EC-BF6DA0416BFC}"/>
              </a:ext>
            </a:extLst>
          </p:cNvPr>
          <p:cNvGraphicFramePr>
            <a:graphicFrameLocks noGrp="1"/>
          </p:cNvGraphicFramePr>
          <p:nvPr>
            <p:ph idx="1"/>
            <p:extLst>
              <p:ext uri="{D42A27DB-BD31-4B8C-83A1-F6EECF244321}">
                <p14:modId xmlns:p14="http://schemas.microsoft.com/office/powerpoint/2010/main" val="2244371232"/>
              </p:ext>
            </p:extLst>
          </p:nvPr>
        </p:nvGraphicFramePr>
        <p:xfrm>
          <a:off x="457200" y="1772816"/>
          <a:ext cx="8229600" cy="2382520"/>
        </p:xfrm>
        <a:graphic>
          <a:graphicData uri="http://schemas.openxmlformats.org/drawingml/2006/table">
            <a:tbl>
              <a:tblPr firstRow="1" bandRow="1">
                <a:tableStyleId>{5C22544A-7EE6-4342-B048-85BDC9FD1C3A}</a:tableStyleId>
              </a:tblPr>
              <a:tblGrid>
                <a:gridCol w="4258816">
                  <a:extLst>
                    <a:ext uri="{9D8B030D-6E8A-4147-A177-3AD203B41FA5}">
                      <a16:colId xmlns:a16="http://schemas.microsoft.com/office/drawing/2014/main" val="417369540"/>
                    </a:ext>
                  </a:extLst>
                </a:gridCol>
                <a:gridCol w="3970784">
                  <a:extLst>
                    <a:ext uri="{9D8B030D-6E8A-4147-A177-3AD203B41FA5}">
                      <a16:colId xmlns:a16="http://schemas.microsoft.com/office/drawing/2014/main" val="4095812404"/>
                    </a:ext>
                  </a:extLst>
                </a:gridCol>
              </a:tblGrid>
              <a:tr h="370840">
                <a:tc>
                  <a:txBody>
                    <a:bodyPr/>
                    <a:lstStyle/>
                    <a:p>
                      <a:r>
                        <a:rPr lang="de-DE" dirty="0"/>
                        <a:t>Kompetenzerwerb im Grundkurs</a:t>
                      </a:r>
                    </a:p>
                  </a:txBody>
                  <a:tcPr/>
                </a:tc>
                <a:tc>
                  <a:txBody>
                    <a:bodyPr/>
                    <a:lstStyle/>
                    <a:p>
                      <a:r>
                        <a:rPr lang="de-DE" dirty="0"/>
                        <a:t>Kompetenzerwerb im Leistungskurs</a:t>
                      </a:r>
                    </a:p>
                  </a:txBody>
                  <a:tcPr/>
                </a:tc>
                <a:extLst>
                  <a:ext uri="{0D108BD9-81ED-4DB2-BD59-A6C34878D82A}">
                    <a16:rowId xmlns:a16="http://schemas.microsoft.com/office/drawing/2014/main" val="3488483719"/>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Fokus auf ausgewählte Schlüsselexperimente</a:t>
                      </a:r>
                    </a:p>
                    <a:p>
                      <a:pPr marL="285750" indent="-285750">
                        <a:buFont typeface="Arial" panose="020B0604020202020204" pitchFamily="34" charset="0"/>
                        <a:buChar char="•"/>
                      </a:pPr>
                      <a:r>
                        <a:rPr lang="de-DE" dirty="0"/>
                        <a:t>Anwendungsorientierung</a:t>
                      </a:r>
                    </a:p>
                    <a:p>
                      <a:pPr marL="285750" indent="-285750">
                        <a:buFont typeface="Arial" panose="020B0604020202020204" pitchFamily="34" charset="0"/>
                        <a:buChar char="•"/>
                      </a:pPr>
                      <a:r>
                        <a:rPr lang="de-DE" dirty="0"/>
                        <a:t>geringere Mathematisierung</a:t>
                      </a:r>
                    </a:p>
                  </a:txBody>
                  <a:tcPr/>
                </a:tc>
                <a:tc>
                  <a:txBody>
                    <a:bodyPr/>
                    <a:lstStyle/>
                    <a:p>
                      <a:pPr marL="285750" indent="-285750">
                        <a:buFont typeface="Arial" panose="020B0604020202020204" pitchFamily="34" charset="0"/>
                        <a:buChar char="•"/>
                      </a:pPr>
                      <a:r>
                        <a:rPr lang="de-DE" dirty="0"/>
                        <a:t>Berücksichtigung verschiedener Perspektiven    </a:t>
                      </a:r>
                    </a:p>
                    <a:p>
                      <a:pPr marL="285750" indent="-285750">
                        <a:buFont typeface="Arial" panose="020B0604020202020204" pitchFamily="34" charset="0"/>
                        <a:buChar char="•"/>
                      </a:pPr>
                      <a:r>
                        <a:rPr lang="de-DE" dirty="0"/>
                        <a:t>stärkere Vernetzung der Fachinhalte und der Kompetenzen</a:t>
                      </a:r>
                    </a:p>
                    <a:p>
                      <a:pPr marL="285750" indent="-285750">
                        <a:buFont typeface="Arial" panose="020B0604020202020204" pitchFamily="34" charset="0"/>
                        <a:buChar char="•"/>
                      </a:pPr>
                      <a:r>
                        <a:rPr lang="de-DE" dirty="0"/>
                        <a:t>stärkere Orientierung an der Fachsystematik </a:t>
                      </a:r>
                    </a:p>
                    <a:p>
                      <a:pPr marL="285750" indent="-285750">
                        <a:buFont typeface="Arial" panose="020B0604020202020204" pitchFamily="34" charset="0"/>
                        <a:buChar char="•"/>
                      </a:pPr>
                      <a:r>
                        <a:rPr lang="de-DE" dirty="0"/>
                        <a:t>höhere Mathematisierung</a:t>
                      </a:r>
                    </a:p>
                  </a:txBody>
                  <a:tcPr/>
                </a:tc>
                <a:extLst>
                  <a:ext uri="{0D108BD9-81ED-4DB2-BD59-A6C34878D82A}">
                    <a16:rowId xmlns:a16="http://schemas.microsoft.com/office/drawing/2014/main" val="1640194802"/>
                  </a:ext>
                </a:extLst>
              </a:tr>
            </a:tbl>
          </a:graphicData>
        </a:graphic>
      </p:graphicFrame>
      <p:sp>
        <p:nvSpPr>
          <p:cNvPr id="5" name="Foliennummernplatzhalter 4">
            <a:extLst>
              <a:ext uri="{FF2B5EF4-FFF2-40B4-BE49-F238E27FC236}">
                <a16:creationId xmlns:a16="http://schemas.microsoft.com/office/drawing/2014/main" id="{6B7C2D23-491F-423B-89A1-DDDBB90DFF28}"/>
              </a:ext>
            </a:extLst>
          </p:cNvPr>
          <p:cNvSpPr>
            <a:spLocks noGrp="1"/>
          </p:cNvSpPr>
          <p:nvPr>
            <p:ph type="sldNum" sz="quarter" idx="12"/>
          </p:nvPr>
        </p:nvSpPr>
        <p:spPr/>
        <p:txBody>
          <a:bodyPr/>
          <a:lstStyle/>
          <a:p>
            <a:fld id="{512A4277-7E7A-4AAF-BFC7-47646BF5CD0C}" type="slidenum">
              <a:rPr lang="de-DE" smtClean="0"/>
              <a:t>40</a:t>
            </a:fld>
            <a:endParaRPr lang="de-DE"/>
          </a:p>
        </p:txBody>
      </p:sp>
      <p:sp>
        <p:nvSpPr>
          <p:cNvPr id="7" name="Fußzeilenplatzhalter 2">
            <a:extLst>
              <a:ext uri="{FF2B5EF4-FFF2-40B4-BE49-F238E27FC236}">
                <a16:creationId xmlns:a16="http://schemas.microsoft.com/office/drawing/2014/main" id="{49CA622F-F32A-41F5-BF08-E4D219F89536}"/>
              </a:ext>
            </a:extLst>
          </p:cNvPr>
          <p:cNvSpPr>
            <a:spLocks noGrp="1"/>
          </p:cNvSpPr>
          <p:nvPr>
            <p:ph type="ftr" sz="quarter" idx="11"/>
          </p:nvPr>
        </p:nvSpPr>
        <p:spPr>
          <a:xfrm>
            <a:off x="2447764" y="6280149"/>
            <a:ext cx="4248472" cy="517525"/>
          </a:xfrm>
        </p:spPr>
        <p:txBody>
          <a:bodyPr/>
          <a:lstStyle/>
          <a:p>
            <a:pPr defTabSz="914400" eaLnBrk="1" fontAlgn="auto" hangingPunct="1">
              <a:spcBef>
                <a:spcPts val="0"/>
              </a:spcBef>
              <a:spcAft>
                <a:spcPts val="0"/>
              </a:spcAft>
              <a:defRPr/>
            </a:pPr>
            <a:r>
              <a:rPr lang="de-DE" dirty="0">
                <a:solidFill>
                  <a:prstClr val="black">
                    <a:tint val="75000"/>
                  </a:prstClr>
                </a:solidFill>
                <a:latin typeface="Calibri"/>
                <a:ea typeface="+mn-ea"/>
                <a:cs typeface="+mn-cs"/>
              </a:rPr>
              <a:t>Dienstbesprechung zum Implementationsauftakt der neuen Kernlehrpläne in den Fächern Biologie, Chemie und Physik der gymnasialen Oberstufe</a:t>
            </a:r>
          </a:p>
        </p:txBody>
      </p:sp>
    </p:spTree>
    <p:extLst>
      <p:ext uri="{BB962C8B-B14F-4D97-AF65-F5344CB8AC3E}">
        <p14:creationId xmlns:p14="http://schemas.microsoft.com/office/powerpoint/2010/main" val="10753074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6392E3-2BCE-4014-850B-203B75DE865D}"/>
              </a:ext>
            </a:extLst>
          </p:cNvPr>
          <p:cNvSpPr>
            <a:spLocks noGrp="1"/>
          </p:cNvSpPr>
          <p:nvPr>
            <p:ph type="title"/>
          </p:nvPr>
        </p:nvSpPr>
        <p:spPr/>
        <p:txBody>
          <a:bodyPr/>
          <a:lstStyle/>
          <a:p>
            <a:r>
              <a:rPr lang="de-DE" dirty="0"/>
              <a:t>Inhaltsfelder im Kernlehrplan Physik</a:t>
            </a:r>
          </a:p>
        </p:txBody>
      </p:sp>
      <p:graphicFrame>
        <p:nvGraphicFramePr>
          <p:cNvPr id="9" name="Inhaltsplatzhalter 8">
            <a:extLst>
              <a:ext uri="{FF2B5EF4-FFF2-40B4-BE49-F238E27FC236}">
                <a16:creationId xmlns:a16="http://schemas.microsoft.com/office/drawing/2014/main" id="{4ABEA165-36F2-4623-8034-8956C9234492}"/>
              </a:ext>
            </a:extLst>
          </p:cNvPr>
          <p:cNvGraphicFramePr>
            <a:graphicFrameLocks noGrp="1"/>
          </p:cNvGraphicFramePr>
          <p:nvPr>
            <p:ph idx="1"/>
            <p:extLst>
              <p:ext uri="{D42A27DB-BD31-4B8C-83A1-F6EECF244321}">
                <p14:modId xmlns:p14="http://schemas.microsoft.com/office/powerpoint/2010/main" val="3900678920"/>
              </p:ext>
            </p:extLst>
          </p:nvPr>
        </p:nvGraphicFramePr>
        <p:xfrm>
          <a:off x="373224" y="1986087"/>
          <a:ext cx="8665461" cy="3479800"/>
        </p:xfrm>
        <a:graphic>
          <a:graphicData uri="http://schemas.openxmlformats.org/drawingml/2006/table">
            <a:tbl>
              <a:tblPr firstRow="1" bandRow="1">
                <a:tableStyleId>{5C22544A-7EE6-4342-B048-85BDC9FD1C3A}</a:tableStyleId>
              </a:tblPr>
              <a:tblGrid>
                <a:gridCol w="2888487">
                  <a:extLst>
                    <a:ext uri="{9D8B030D-6E8A-4147-A177-3AD203B41FA5}">
                      <a16:colId xmlns:a16="http://schemas.microsoft.com/office/drawing/2014/main" val="1276899059"/>
                    </a:ext>
                  </a:extLst>
                </a:gridCol>
                <a:gridCol w="2888487">
                  <a:extLst>
                    <a:ext uri="{9D8B030D-6E8A-4147-A177-3AD203B41FA5}">
                      <a16:colId xmlns:a16="http://schemas.microsoft.com/office/drawing/2014/main" val="1163797278"/>
                    </a:ext>
                  </a:extLst>
                </a:gridCol>
                <a:gridCol w="2888487">
                  <a:extLst>
                    <a:ext uri="{9D8B030D-6E8A-4147-A177-3AD203B41FA5}">
                      <a16:colId xmlns:a16="http://schemas.microsoft.com/office/drawing/2014/main" val="1391254634"/>
                    </a:ext>
                  </a:extLst>
                </a:gridCol>
              </a:tblGrid>
              <a:tr h="370840">
                <a:tc>
                  <a:txBody>
                    <a:bodyPr/>
                    <a:lstStyle/>
                    <a:p>
                      <a:pPr algn="l"/>
                      <a:r>
                        <a:rPr lang="de-DE" dirty="0">
                          <a:solidFill>
                            <a:schemeClr val="bg1"/>
                          </a:solidFill>
                        </a:rPr>
                        <a:t>Einführungsphase</a:t>
                      </a:r>
                    </a:p>
                  </a:txBody>
                  <a:tcPr/>
                </a:tc>
                <a:tc>
                  <a:txBody>
                    <a:bodyPr/>
                    <a:lstStyle/>
                    <a:p>
                      <a:pPr lvl="0" algn="l">
                        <a:buNone/>
                      </a:pPr>
                      <a:r>
                        <a:rPr lang="de-DE" dirty="0">
                          <a:solidFill>
                            <a:schemeClr val="bg1"/>
                          </a:solidFill>
                        </a:rPr>
                        <a:t>Qualifikationsphase (GK)</a:t>
                      </a:r>
                    </a:p>
                  </a:txBody>
                  <a:tcPr/>
                </a:tc>
                <a:tc>
                  <a:txBody>
                    <a:bodyPr/>
                    <a:lstStyle/>
                    <a:p>
                      <a:pPr lvl="0" algn="l">
                        <a:lnSpc>
                          <a:spcPct val="100000"/>
                        </a:lnSpc>
                        <a:spcBef>
                          <a:spcPts val="0"/>
                        </a:spcBef>
                        <a:spcAft>
                          <a:spcPts val="0"/>
                        </a:spcAft>
                        <a:buNone/>
                      </a:pPr>
                      <a:r>
                        <a:rPr lang="de-DE" sz="1800" b="1" i="0" u="none" strike="noStrike" noProof="0" dirty="0">
                          <a:solidFill>
                            <a:schemeClr val="bg1"/>
                          </a:solidFill>
                          <a:latin typeface="Calibri"/>
                        </a:rPr>
                        <a:t>Qualifikationsphase (LK)</a:t>
                      </a:r>
                      <a:endParaRPr lang="de-DE" sz="1800" b="1" i="0" u="none" strike="noStrike" noProof="0" dirty="0">
                        <a:latin typeface="Calibri"/>
                      </a:endParaRPr>
                    </a:p>
                  </a:txBody>
                  <a:tcPr/>
                </a:tc>
                <a:extLst>
                  <a:ext uri="{0D108BD9-81ED-4DB2-BD59-A6C34878D82A}">
                    <a16:rowId xmlns:a16="http://schemas.microsoft.com/office/drawing/2014/main" val="3201400466"/>
                  </a:ext>
                </a:extLst>
              </a:tr>
              <a:tr h="370840">
                <a:tc>
                  <a:txBody>
                    <a:bodyPr/>
                    <a:lstStyle/>
                    <a:p>
                      <a:pPr lvl="0" algn="l">
                        <a:buNone/>
                      </a:pPr>
                      <a:r>
                        <a:rPr lang="de-DE" sz="2000" dirty="0"/>
                        <a:t>IF Grundlagen der Mechanik</a:t>
                      </a:r>
                    </a:p>
                  </a:txBody>
                  <a:tcPr/>
                </a:tc>
                <a:tc>
                  <a:txBody>
                    <a:bodyPr/>
                    <a:lstStyle/>
                    <a:p>
                      <a:pPr lvl="0" algn="l">
                        <a:buNone/>
                      </a:pPr>
                      <a:r>
                        <a:rPr lang="de-DE" sz="2000" dirty="0"/>
                        <a:t>IF Klassische Wellen und geladene Teilchen in Feldern</a:t>
                      </a:r>
                    </a:p>
                  </a:txBody>
                  <a:tcPr/>
                </a:tc>
                <a:tc>
                  <a:txBody>
                    <a:bodyPr/>
                    <a:lstStyle/>
                    <a:p>
                      <a:pPr lvl="0" algn="l">
                        <a:buNone/>
                      </a:pPr>
                      <a:r>
                        <a:rPr lang="de-DE" sz="2000" dirty="0"/>
                        <a:t>IF Ladungen, Felder und Induktion</a:t>
                      </a:r>
                    </a:p>
                  </a:txBody>
                  <a:tcPr/>
                </a:tc>
                <a:extLst>
                  <a:ext uri="{0D108BD9-81ED-4DB2-BD59-A6C34878D82A}">
                    <a16:rowId xmlns:a16="http://schemas.microsoft.com/office/drawing/2014/main" val="937478068"/>
                  </a:ext>
                </a:extLst>
              </a:tr>
              <a:tr h="370840">
                <a:tc>
                  <a:txBody>
                    <a:bodyPr/>
                    <a:lstStyle/>
                    <a:p>
                      <a:pPr algn="l"/>
                      <a:r>
                        <a:rPr lang="de-DE" sz="2000" dirty="0"/>
                        <a:t>IF Kreisbewegung, Gravitation und physikalische Weltbilder</a:t>
                      </a:r>
                    </a:p>
                  </a:txBody>
                  <a:tcPr/>
                </a:tc>
                <a:tc>
                  <a:txBody>
                    <a:bodyPr/>
                    <a:lstStyle/>
                    <a:p>
                      <a:pPr algn="l"/>
                      <a:r>
                        <a:rPr lang="de-DE" sz="2000" dirty="0"/>
                        <a:t>IF Quantenobjekte</a:t>
                      </a:r>
                    </a:p>
                  </a:txBody>
                  <a:tcPr/>
                </a:tc>
                <a:tc>
                  <a:txBody>
                    <a:bodyPr/>
                    <a:lstStyle/>
                    <a:p>
                      <a:pPr lvl="0" algn="l">
                        <a:buNone/>
                      </a:pPr>
                      <a:r>
                        <a:rPr lang="de-DE" sz="2000" dirty="0"/>
                        <a:t>IF Schwingende Systeme und Wellen</a:t>
                      </a:r>
                    </a:p>
                  </a:txBody>
                  <a:tcPr/>
                </a:tc>
                <a:extLst>
                  <a:ext uri="{0D108BD9-81ED-4DB2-BD59-A6C34878D82A}">
                    <a16:rowId xmlns:a16="http://schemas.microsoft.com/office/drawing/2014/main" val="4169035278"/>
                  </a:ext>
                </a:extLst>
              </a:tr>
              <a:tr h="370840">
                <a:tc>
                  <a:txBody>
                    <a:bodyPr/>
                    <a:lstStyle/>
                    <a:p>
                      <a:pPr lvl="0" algn="l">
                        <a:buNone/>
                      </a:pPr>
                      <a:endParaRPr lang="de-DE" sz="2000" dirty="0"/>
                    </a:p>
                  </a:txBody>
                  <a:tcPr/>
                </a:tc>
                <a:tc>
                  <a:txBody>
                    <a:bodyPr/>
                    <a:lstStyle/>
                    <a:p>
                      <a:pPr lvl="0" algn="l">
                        <a:buNone/>
                      </a:pPr>
                      <a:r>
                        <a:rPr lang="de-DE" sz="2000" dirty="0"/>
                        <a:t>IF Elektrodynamik und Energieübertragung</a:t>
                      </a:r>
                    </a:p>
                  </a:txBody>
                  <a:tcPr/>
                </a:tc>
                <a:tc>
                  <a:txBody>
                    <a:bodyPr/>
                    <a:lstStyle/>
                    <a:p>
                      <a:pPr lvl="0" algn="l">
                        <a:buNone/>
                      </a:pPr>
                      <a:r>
                        <a:rPr lang="de-DE" sz="2000" dirty="0"/>
                        <a:t>IF Quantenphysik</a:t>
                      </a:r>
                    </a:p>
                  </a:txBody>
                  <a:tcPr/>
                </a:tc>
                <a:extLst>
                  <a:ext uri="{0D108BD9-81ED-4DB2-BD59-A6C34878D82A}">
                    <a16:rowId xmlns:a16="http://schemas.microsoft.com/office/drawing/2014/main" val="3675662350"/>
                  </a:ext>
                </a:extLst>
              </a:tr>
              <a:tr h="370840">
                <a:tc>
                  <a:txBody>
                    <a:bodyPr/>
                    <a:lstStyle/>
                    <a:p>
                      <a:pPr lvl="0" algn="l">
                        <a:buNone/>
                      </a:pPr>
                      <a:endParaRPr lang="de-DE" sz="2000" dirty="0"/>
                    </a:p>
                  </a:txBody>
                  <a:tcPr/>
                </a:tc>
                <a:tc>
                  <a:txBody>
                    <a:bodyPr/>
                    <a:lstStyle/>
                    <a:p>
                      <a:pPr algn="l"/>
                      <a:r>
                        <a:rPr lang="de-DE" sz="2000" dirty="0"/>
                        <a:t>IF Strahlung und Materie</a:t>
                      </a:r>
                    </a:p>
                  </a:txBody>
                  <a:tcPr/>
                </a:tc>
                <a:tc>
                  <a:txBody>
                    <a:bodyPr/>
                    <a:lstStyle/>
                    <a:p>
                      <a:pPr lvl="0" algn="l">
                        <a:buNone/>
                      </a:pPr>
                      <a:r>
                        <a:rPr lang="de-DE" sz="2000" dirty="0"/>
                        <a:t>IF Atom- und Kernphysik</a:t>
                      </a:r>
                    </a:p>
                  </a:txBody>
                  <a:tcPr/>
                </a:tc>
                <a:extLst>
                  <a:ext uri="{0D108BD9-81ED-4DB2-BD59-A6C34878D82A}">
                    <a16:rowId xmlns:a16="http://schemas.microsoft.com/office/drawing/2014/main" val="2320425012"/>
                  </a:ext>
                </a:extLst>
              </a:tr>
            </a:tbl>
          </a:graphicData>
        </a:graphic>
      </p:graphicFrame>
      <p:sp>
        <p:nvSpPr>
          <p:cNvPr id="6" name="Foliennummernplatzhalter 5">
            <a:extLst>
              <a:ext uri="{FF2B5EF4-FFF2-40B4-BE49-F238E27FC236}">
                <a16:creationId xmlns:a16="http://schemas.microsoft.com/office/drawing/2014/main" id="{6435F7D1-AB89-4693-AD0D-DE8D66D421FF}"/>
              </a:ext>
            </a:extLst>
          </p:cNvPr>
          <p:cNvSpPr>
            <a:spLocks noGrp="1"/>
          </p:cNvSpPr>
          <p:nvPr>
            <p:ph type="sldNum" sz="quarter" idx="12"/>
          </p:nvPr>
        </p:nvSpPr>
        <p:spPr/>
        <p:txBody>
          <a:bodyPr/>
          <a:lstStyle/>
          <a:p>
            <a:fld id="{512A4277-7E7A-4AAF-BFC7-47646BF5CD0C}" type="slidenum">
              <a:rPr lang="de-DE" smtClean="0"/>
              <a:t>41</a:t>
            </a:fld>
            <a:endParaRPr lang="de-DE"/>
          </a:p>
        </p:txBody>
      </p:sp>
      <p:sp>
        <p:nvSpPr>
          <p:cNvPr id="7" name="Fußzeilenplatzhalter 2">
            <a:extLst>
              <a:ext uri="{FF2B5EF4-FFF2-40B4-BE49-F238E27FC236}">
                <a16:creationId xmlns:a16="http://schemas.microsoft.com/office/drawing/2014/main" id="{E9FB2920-CB28-4B3F-9C60-030C642D8484}"/>
              </a:ext>
            </a:extLst>
          </p:cNvPr>
          <p:cNvSpPr>
            <a:spLocks noGrp="1"/>
          </p:cNvSpPr>
          <p:nvPr>
            <p:ph type="ftr" sz="quarter" idx="11"/>
          </p:nvPr>
        </p:nvSpPr>
        <p:spPr>
          <a:xfrm>
            <a:off x="2447764" y="6280149"/>
            <a:ext cx="4248472" cy="517525"/>
          </a:xfrm>
        </p:spPr>
        <p:txBody>
          <a:bodyPr/>
          <a:lstStyle/>
          <a:p>
            <a:pPr defTabSz="914400" eaLnBrk="1" fontAlgn="auto" hangingPunct="1">
              <a:spcBef>
                <a:spcPts val="0"/>
              </a:spcBef>
              <a:spcAft>
                <a:spcPts val="0"/>
              </a:spcAft>
              <a:defRPr/>
            </a:pPr>
            <a:r>
              <a:rPr lang="de-DE" dirty="0">
                <a:solidFill>
                  <a:prstClr val="black">
                    <a:tint val="75000"/>
                  </a:prstClr>
                </a:solidFill>
                <a:latin typeface="Calibri"/>
                <a:ea typeface="+mn-ea"/>
                <a:cs typeface="+mn-cs"/>
              </a:rPr>
              <a:t>Dienstbesprechung zum Implementationsauftakt der neuen Kernlehrpläne in den Fächern Biologie, Chemie und Physik der gymnasialen Oberstufe</a:t>
            </a:r>
          </a:p>
        </p:txBody>
      </p:sp>
    </p:spTree>
    <p:extLst>
      <p:ext uri="{BB962C8B-B14F-4D97-AF65-F5344CB8AC3E}">
        <p14:creationId xmlns:p14="http://schemas.microsoft.com/office/powerpoint/2010/main" val="6671565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524E87-3501-2549-97F6-0BE4068189D7}"/>
              </a:ext>
            </a:extLst>
          </p:cNvPr>
          <p:cNvSpPr>
            <a:spLocks noGrp="1"/>
          </p:cNvSpPr>
          <p:nvPr>
            <p:ph type="title"/>
          </p:nvPr>
        </p:nvSpPr>
        <p:spPr/>
        <p:txBody>
          <a:bodyPr/>
          <a:lstStyle/>
          <a:p>
            <a:r>
              <a:rPr lang="de-DE" dirty="0">
                <a:cs typeface="Calibri"/>
              </a:rPr>
              <a:t>Inhaltliche Veränderungen (Q-Phase)</a:t>
            </a:r>
            <a:endParaRPr lang="de-DE" dirty="0"/>
          </a:p>
        </p:txBody>
      </p:sp>
      <p:sp>
        <p:nvSpPr>
          <p:cNvPr id="3" name="Inhaltsplatzhalter 2">
            <a:extLst>
              <a:ext uri="{FF2B5EF4-FFF2-40B4-BE49-F238E27FC236}">
                <a16:creationId xmlns:a16="http://schemas.microsoft.com/office/drawing/2014/main" id="{323EFAE1-F979-1049-BA0C-ABF010A35C81}"/>
              </a:ext>
            </a:extLst>
          </p:cNvPr>
          <p:cNvSpPr>
            <a:spLocks noGrp="1"/>
          </p:cNvSpPr>
          <p:nvPr>
            <p:ph idx="1"/>
          </p:nvPr>
        </p:nvSpPr>
        <p:spPr>
          <a:xfrm>
            <a:off x="537177" y="1760790"/>
            <a:ext cx="8229600" cy="4065106"/>
          </a:xfrm>
        </p:spPr>
        <p:txBody>
          <a:bodyPr vert="horz" lIns="91440" tIns="45720" rIns="91440" bIns="45720" rtlCol="0" anchor="t">
            <a:normAutofit/>
          </a:bodyPr>
          <a:lstStyle/>
          <a:p>
            <a:r>
              <a:rPr lang="de-DE" dirty="0">
                <a:ea typeface="+mn-lt"/>
                <a:cs typeface="+mn-lt"/>
              </a:rPr>
              <a:t>Mechanische Schwingungen und Wellen</a:t>
            </a:r>
          </a:p>
          <a:p>
            <a:r>
              <a:rPr lang="de-DE" dirty="0">
                <a:ea typeface="+mn-lt"/>
                <a:cs typeface="+mn-lt"/>
              </a:rPr>
              <a:t>Polarisation von Wellen </a:t>
            </a:r>
          </a:p>
          <a:p>
            <a:r>
              <a:rPr lang="de-DE" dirty="0">
                <a:ea typeface="+mn-lt"/>
                <a:cs typeface="+mn-lt"/>
              </a:rPr>
              <a:t>Auf- und Entladevorgang bei Kondensatoren</a:t>
            </a:r>
            <a:endParaRPr lang="de-DE" dirty="0"/>
          </a:p>
          <a:p>
            <a:r>
              <a:rPr lang="de-DE" dirty="0">
                <a:ea typeface="+mn-lt"/>
                <a:cs typeface="+mn-lt"/>
              </a:rPr>
              <a:t>Schwingkreis (GK: qualitativ, LK: quantitativ) </a:t>
            </a:r>
            <a:endParaRPr lang="de-DE" dirty="0"/>
          </a:p>
          <a:p>
            <a:r>
              <a:rPr lang="de-DE" dirty="0" err="1">
                <a:ea typeface="+mn-lt"/>
                <a:cs typeface="+mn-lt"/>
              </a:rPr>
              <a:t>Delayed</a:t>
            </a:r>
            <a:r>
              <a:rPr lang="de-DE" dirty="0">
                <a:ea typeface="+mn-lt"/>
                <a:cs typeface="+mn-lt"/>
              </a:rPr>
              <a:t>-Choice-Experiment (LK)</a:t>
            </a:r>
          </a:p>
          <a:p>
            <a:r>
              <a:rPr lang="de-DE" dirty="0">
                <a:ea typeface="+mn-lt"/>
                <a:cs typeface="+mn-lt"/>
              </a:rPr>
              <a:t>DGL (LK)</a:t>
            </a:r>
          </a:p>
          <a:p>
            <a:r>
              <a:rPr lang="de-DE" i="1" dirty="0">
                <a:ea typeface="+mn-lt"/>
                <a:cs typeface="+mn-lt"/>
              </a:rPr>
              <a:t>magnetischer Fluss </a:t>
            </a:r>
            <a:r>
              <a:rPr lang="de-DE" dirty="0">
                <a:ea typeface="+mn-lt"/>
                <a:cs typeface="+mn-lt"/>
              </a:rPr>
              <a:t>und Begriff der </a:t>
            </a:r>
            <a:r>
              <a:rPr lang="de-DE" i="1" dirty="0">
                <a:ea typeface="+mn-lt"/>
                <a:cs typeface="+mn-lt"/>
              </a:rPr>
              <a:t>magnetischen Flussdichte </a:t>
            </a:r>
            <a:endParaRPr lang="de-DE" dirty="0">
              <a:cs typeface="Calibri"/>
            </a:endParaRPr>
          </a:p>
          <a:p>
            <a:pPr marL="0" indent="0">
              <a:buNone/>
            </a:pPr>
            <a:endParaRPr lang="de-DE" dirty="0">
              <a:cs typeface="Calibri"/>
            </a:endParaRPr>
          </a:p>
        </p:txBody>
      </p:sp>
      <p:sp>
        <p:nvSpPr>
          <p:cNvPr id="6" name="Foliennummernplatzhalter 5">
            <a:extLst>
              <a:ext uri="{FF2B5EF4-FFF2-40B4-BE49-F238E27FC236}">
                <a16:creationId xmlns:a16="http://schemas.microsoft.com/office/drawing/2014/main" id="{1434D6F9-E209-6148-BC5D-EF58A2F29410}"/>
              </a:ext>
            </a:extLst>
          </p:cNvPr>
          <p:cNvSpPr>
            <a:spLocks noGrp="1"/>
          </p:cNvSpPr>
          <p:nvPr>
            <p:ph type="sldNum" sz="quarter" idx="12"/>
          </p:nvPr>
        </p:nvSpPr>
        <p:spPr/>
        <p:txBody>
          <a:bodyPr/>
          <a:lstStyle/>
          <a:p>
            <a:fld id="{512A4277-7E7A-4AAF-BFC7-47646BF5CD0C}" type="slidenum">
              <a:rPr lang="de-DE" smtClean="0"/>
              <a:t>42</a:t>
            </a:fld>
            <a:endParaRPr lang="de-DE"/>
          </a:p>
        </p:txBody>
      </p:sp>
      <p:sp>
        <p:nvSpPr>
          <p:cNvPr id="7" name="Fußzeilenplatzhalter 2">
            <a:extLst>
              <a:ext uri="{FF2B5EF4-FFF2-40B4-BE49-F238E27FC236}">
                <a16:creationId xmlns:a16="http://schemas.microsoft.com/office/drawing/2014/main" id="{0FD9297E-6E26-47CE-91A3-8EFB8F712EDB}"/>
              </a:ext>
            </a:extLst>
          </p:cNvPr>
          <p:cNvSpPr>
            <a:spLocks noGrp="1"/>
          </p:cNvSpPr>
          <p:nvPr>
            <p:ph type="ftr" sz="quarter" idx="11"/>
          </p:nvPr>
        </p:nvSpPr>
        <p:spPr>
          <a:xfrm>
            <a:off x="2447764" y="6280149"/>
            <a:ext cx="4248472" cy="517525"/>
          </a:xfrm>
        </p:spPr>
        <p:txBody>
          <a:bodyPr/>
          <a:lstStyle/>
          <a:p>
            <a:pPr defTabSz="914400" eaLnBrk="1" fontAlgn="auto" hangingPunct="1">
              <a:spcBef>
                <a:spcPts val="0"/>
              </a:spcBef>
              <a:spcAft>
                <a:spcPts val="0"/>
              </a:spcAft>
              <a:defRPr/>
            </a:pPr>
            <a:r>
              <a:rPr lang="de-DE" dirty="0">
                <a:solidFill>
                  <a:prstClr val="black">
                    <a:tint val="75000"/>
                  </a:prstClr>
                </a:solidFill>
                <a:latin typeface="Calibri"/>
                <a:ea typeface="+mn-ea"/>
                <a:cs typeface="+mn-cs"/>
              </a:rPr>
              <a:t>Dienstbesprechung zum Implementationsauftakt der neuen Kernlehrpläne in den Fächern Biologie, Chemie und Physik der gymnasialen Oberstufe</a:t>
            </a:r>
          </a:p>
        </p:txBody>
      </p:sp>
    </p:spTree>
    <p:extLst>
      <p:ext uri="{BB962C8B-B14F-4D97-AF65-F5344CB8AC3E}">
        <p14:creationId xmlns:p14="http://schemas.microsoft.com/office/powerpoint/2010/main" val="8812105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8801D9-27F7-4610-ACBB-49F4E84AA8F5}"/>
              </a:ext>
            </a:extLst>
          </p:cNvPr>
          <p:cNvSpPr>
            <a:spLocks noGrp="1"/>
          </p:cNvSpPr>
          <p:nvPr>
            <p:ph type="title"/>
          </p:nvPr>
        </p:nvSpPr>
        <p:spPr/>
        <p:txBody>
          <a:bodyPr/>
          <a:lstStyle/>
          <a:p>
            <a:r>
              <a:rPr lang="de-DE" dirty="0"/>
              <a:t>Inhaltliche Hinweise zur Relativitätstheorie</a:t>
            </a:r>
          </a:p>
        </p:txBody>
      </p:sp>
      <p:sp>
        <p:nvSpPr>
          <p:cNvPr id="3" name="Inhaltsplatzhalter 2">
            <a:extLst>
              <a:ext uri="{FF2B5EF4-FFF2-40B4-BE49-F238E27FC236}">
                <a16:creationId xmlns:a16="http://schemas.microsoft.com/office/drawing/2014/main" id="{C8EB5EC4-D1B4-4E74-86AF-8EDA26F5782E}"/>
              </a:ext>
            </a:extLst>
          </p:cNvPr>
          <p:cNvSpPr>
            <a:spLocks noGrp="1"/>
          </p:cNvSpPr>
          <p:nvPr>
            <p:ph idx="1"/>
          </p:nvPr>
        </p:nvSpPr>
        <p:spPr/>
        <p:txBody>
          <a:bodyPr>
            <a:normAutofit/>
          </a:bodyPr>
          <a:lstStyle/>
          <a:p>
            <a:r>
              <a:rPr lang="de-DE" dirty="0"/>
              <a:t>kein eigenes Inhaltsfeld mehr</a:t>
            </a:r>
          </a:p>
          <a:p>
            <a:r>
              <a:rPr lang="de-DE" dirty="0"/>
              <a:t>Integration ausgewählter Aspekte der SRT in anderen Inhaltfeldern:</a:t>
            </a:r>
          </a:p>
          <a:p>
            <a:pPr lvl="1"/>
            <a:r>
              <a:rPr lang="de-DE" dirty="0"/>
              <a:t>EF: IF Kreisbewegung, Gravitation und physikalische Weltbilder (Grundidee der SRT als Basis für eine neue Sichtweise der Physik)</a:t>
            </a:r>
          </a:p>
          <a:p>
            <a:pPr lvl="1"/>
            <a:r>
              <a:rPr lang="de-DE" dirty="0"/>
              <a:t>Q GK: Strahlung und Materie (Massendefekt)</a:t>
            </a:r>
          </a:p>
          <a:p>
            <a:pPr lvl="1"/>
            <a:r>
              <a:rPr lang="de-DE" dirty="0"/>
              <a:t>Q LK: Ladungen, Felder und Induktion (relativistische Masse)</a:t>
            </a:r>
          </a:p>
          <a:p>
            <a:pPr lvl="1"/>
            <a:r>
              <a:rPr lang="de-DE" dirty="0"/>
              <a:t>Q LK: Atom- und Kernphysik (Massendefekt)</a:t>
            </a:r>
          </a:p>
          <a:p>
            <a:r>
              <a:rPr lang="de-DE" dirty="0"/>
              <a:t>LK: Michelson-Interferometer nicht als Michelson-Morley-Experiment gemeint!</a:t>
            </a:r>
          </a:p>
        </p:txBody>
      </p:sp>
      <p:sp>
        <p:nvSpPr>
          <p:cNvPr id="5" name="Foliennummernplatzhalter 4">
            <a:extLst>
              <a:ext uri="{FF2B5EF4-FFF2-40B4-BE49-F238E27FC236}">
                <a16:creationId xmlns:a16="http://schemas.microsoft.com/office/drawing/2014/main" id="{9377F4E3-27B5-4608-8F42-22126E692AA1}"/>
              </a:ext>
            </a:extLst>
          </p:cNvPr>
          <p:cNvSpPr>
            <a:spLocks noGrp="1"/>
          </p:cNvSpPr>
          <p:nvPr>
            <p:ph type="sldNum" sz="quarter" idx="12"/>
          </p:nvPr>
        </p:nvSpPr>
        <p:spPr/>
        <p:txBody>
          <a:bodyPr/>
          <a:lstStyle/>
          <a:p>
            <a:fld id="{512A4277-7E7A-4AAF-BFC7-47646BF5CD0C}" type="slidenum">
              <a:rPr lang="de-DE" smtClean="0"/>
              <a:t>43</a:t>
            </a:fld>
            <a:endParaRPr lang="de-DE"/>
          </a:p>
        </p:txBody>
      </p:sp>
      <p:sp>
        <p:nvSpPr>
          <p:cNvPr id="7" name="Fußzeilenplatzhalter 2">
            <a:extLst>
              <a:ext uri="{FF2B5EF4-FFF2-40B4-BE49-F238E27FC236}">
                <a16:creationId xmlns:a16="http://schemas.microsoft.com/office/drawing/2014/main" id="{DBF71E90-15AF-4E23-B7C7-F5636A7D0C60}"/>
              </a:ext>
            </a:extLst>
          </p:cNvPr>
          <p:cNvSpPr>
            <a:spLocks noGrp="1"/>
          </p:cNvSpPr>
          <p:nvPr>
            <p:ph type="ftr" sz="quarter" idx="11"/>
          </p:nvPr>
        </p:nvSpPr>
        <p:spPr>
          <a:xfrm>
            <a:off x="2447764" y="6280149"/>
            <a:ext cx="4248472" cy="517525"/>
          </a:xfrm>
        </p:spPr>
        <p:txBody>
          <a:bodyPr/>
          <a:lstStyle/>
          <a:p>
            <a:pPr defTabSz="914400" eaLnBrk="1" fontAlgn="auto" hangingPunct="1">
              <a:spcBef>
                <a:spcPts val="0"/>
              </a:spcBef>
              <a:spcAft>
                <a:spcPts val="0"/>
              </a:spcAft>
              <a:defRPr/>
            </a:pPr>
            <a:r>
              <a:rPr lang="de-DE" dirty="0">
                <a:solidFill>
                  <a:prstClr val="black">
                    <a:tint val="75000"/>
                  </a:prstClr>
                </a:solidFill>
                <a:latin typeface="Calibri"/>
                <a:ea typeface="+mn-ea"/>
                <a:cs typeface="+mn-cs"/>
              </a:rPr>
              <a:t>Dienstbesprechung zum Implementationsauftakt der neuen Kernlehrpläne in den Fächern Biologie, Chemie und Physik der gymnasialen Oberstufe</a:t>
            </a:r>
          </a:p>
        </p:txBody>
      </p:sp>
    </p:spTree>
    <p:extLst>
      <p:ext uri="{BB962C8B-B14F-4D97-AF65-F5344CB8AC3E}">
        <p14:creationId xmlns:p14="http://schemas.microsoft.com/office/powerpoint/2010/main" val="26929246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8801D9-27F7-4610-ACBB-49F4E84AA8F5}"/>
              </a:ext>
            </a:extLst>
          </p:cNvPr>
          <p:cNvSpPr>
            <a:spLocks noGrp="1"/>
          </p:cNvSpPr>
          <p:nvPr>
            <p:ph type="title"/>
          </p:nvPr>
        </p:nvSpPr>
        <p:spPr/>
        <p:txBody>
          <a:bodyPr/>
          <a:lstStyle/>
          <a:p>
            <a:r>
              <a:rPr lang="de-DE" dirty="0"/>
              <a:t>Inhaltliche Hinweise zu Elementarteilchen</a:t>
            </a:r>
          </a:p>
        </p:txBody>
      </p:sp>
      <p:sp>
        <p:nvSpPr>
          <p:cNvPr id="3" name="Inhaltsplatzhalter 2">
            <a:extLst>
              <a:ext uri="{FF2B5EF4-FFF2-40B4-BE49-F238E27FC236}">
                <a16:creationId xmlns:a16="http://schemas.microsoft.com/office/drawing/2014/main" id="{C8EB5EC4-D1B4-4E74-86AF-8EDA26F5782E}"/>
              </a:ext>
            </a:extLst>
          </p:cNvPr>
          <p:cNvSpPr>
            <a:spLocks noGrp="1"/>
          </p:cNvSpPr>
          <p:nvPr>
            <p:ph idx="1"/>
          </p:nvPr>
        </p:nvSpPr>
        <p:spPr/>
        <p:txBody>
          <a:bodyPr>
            <a:normAutofit/>
          </a:bodyPr>
          <a:lstStyle/>
          <a:p>
            <a:r>
              <a:rPr lang="de-DE" dirty="0"/>
              <a:t>keine verpflichtende Thematisierung des Standardmodells </a:t>
            </a:r>
          </a:p>
          <a:p>
            <a:r>
              <a:rPr lang="de-DE" dirty="0"/>
              <a:t>weiterhin punktuelle Aspekte </a:t>
            </a:r>
          </a:p>
          <a:p>
            <a:pPr lvl="1">
              <a:buFont typeface="Symbol" panose="05050102010706020507" pitchFamily="18" charset="2"/>
              <a:buChar char="-"/>
            </a:pPr>
            <a:r>
              <a:rPr lang="de-DE" sz="2400" dirty="0"/>
              <a:t>Aufbau der Nukleonen aus Quarks</a:t>
            </a:r>
          </a:p>
          <a:p>
            <a:pPr lvl="1">
              <a:buFont typeface="Symbol" panose="05050102010706020507" pitchFamily="18" charset="2"/>
              <a:buChar char="-"/>
            </a:pPr>
            <a:r>
              <a:rPr lang="de-DE" sz="2400" dirty="0"/>
              <a:t>β-Umwandlung, Austauschteilchen</a:t>
            </a:r>
          </a:p>
          <a:p>
            <a:pPr marL="457200" lvl="1" indent="0">
              <a:buNone/>
            </a:pPr>
            <a:endParaRPr lang="de-DE" sz="2400" dirty="0"/>
          </a:p>
        </p:txBody>
      </p:sp>
      <p:sp>
        <p:nvSpPr>
          <p:cNvPr id="5" name="Foliennummernplatzhalter 4">
            <a:extLst>
              <a:ext uri="{FF2B5EF4-FFF2-40B4-BE49-F238E27FC236}">
                <a16:creationId xmlns:a16="http://schemas.microsoft.com/office/drawing/2014/main" id="{9377F4E3-27B5-4608-8F42-22126E692AA1}"/>
              </a:ext>
            </a:extLst>
          </p:cNvPr>
          <p:cNvSpPr>
            <a:spLocks noGrp="1"/>
          </p:cNvSpPr>
          <p:nvPr>
            <p:ph type="sldNum" sz="quarter" idx="12"/>
          </p:nvPr>
        </p:nvSpPr>
        <p:spPr/>
        <p:txBody>
          <a:bodyPr/>
          <a:lstStyle/>
          <a:p>
            <a:fld id="{512A4277-7E7A-4AAF-BFC7-47646BF5CD0C}" type="slidenum">
              <a:rPr lang="de-DE" smtClean="0"/>
              <a:t>44</a:t>
            </a:fld>
            <a:endParaRPr lang="de-DE"/>
          </a:p>
        </p:txBody>
      </p:sp>
      <p:sp>
        <p:nvSpPr>
          <p:cNvPr id="7" name="Fußzeilenplatzhalter 2">
            <a:extLst>
              <a:ext uri="{FF2B5EF4-FFF2-40B4-BE49-F238E27FC236}">
                <a16:creationId xmlns:a16="http://schemas.microsoft.com/office/drawing/2014/main" id="{258B5D8E-7E5D-4B42-BDC7-5A2620E8D1BE}"/>
              </a:ext>
            </a:extLst>
          </p:cNvPr>
          <p:cNvSpPr>
            <a:spLocks noGrp="1"/>
          </p:cNvSpPr>
          <p:nvPr>
            <p:ph type="ftr" sz="quarter" idx="11"/>
          </p:nvPr>
        </p:nvSpPr>
        <p:spPr>
          <a:xfrm>
            <a:off x="2447764" y="6280149"/>
            <a:ext cx="4248472" cy="517525"/>
          </a:xfrm>
        </p:spPr>
        <p:txBody>
          <a:bodyPr/>
          <a:lstStyle/>
          <a:p>
            <a:pPr defTabSz="914400" eaLnBrk="1" fontAlgn="auto" hangingPunct="1">
              <a:spcBef>
                <a:spcPts val="0"/>
              </a:spcBef>
              <a:spcAft>
                <a:spcPts val="0"/>
              </a:spcAft>
              <a:defRPr/>
            </a:pPr>
            <a:r>
              <a:rPr lang="de-DE" dirty="0">
                <a:solidFill>
                  <a:prstClr val="black">
                    <a:tint val="75000"/>
                  </a:prstClr>
                </a:solidFill>
                <a:latin typeface="Calibri"/>
                <a:ea typeface="+mn-ea"/>
                <a:cs typeface="+mn-cs"/>
              </a:rPr>
              <a:t>Dienstbesprechung zum Implementationsauftakt der neuen Kernlehrpläne in den Fächern Biologie, Chemie und Physik der gymnasialen Oberstufe</a:t>
            </a:r>
          </a:p>
        </p:txBody>
      </p:sp>
    </p:spTree>
    <p:extLst>
      <p:ext uri="{BB962C8B-B14F-4D97-AF65-F5344CB8AC3E}">
        <p14:creationId xmlns:p14="http://schemas.microsoft.com/office/powerpoint/2010/main" val="16439515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8801D9-27F7-4610-ACBB-49F4E84AA8F5}"/>
              </a:ext>
            </a:extLst>
          </p:cNvPr>
          <p:cNvSpPr>
            <a:spLocks noGrp="1"/>
          </p:cNvSpPr>
          <p:nvPr>
            <p:ph type="title"/>
          </p:nvPr>
        </p:nvSpPr>
        <p:spPr/>
        <p:txBody>
          <a:bodyPr/>
          <a:lstStyle/>
          <a:p>
            <a:r>
              <a:rPr lang="de-DE" dirty="0"/>
              <a:t>Inhaltliche Hinweise zu den Atommodellen</a:t>
            </a:r>
          </a:p>
        </p:txBody>
      </p:sp>
      <p:sp>
        <p:nvSpPr>
          <p:cNvPr id="3" name="Inhaltsplatzhalter 2">
            <a:extLst>
              <a:ext uri="{FF2B5EF4-FFF2-40B4-BE49-F238E27FC236}">
                <a16:creationId xmlns:a16="http://schemas.microsoft.com/office/drawing/2014/main" id="{C8EB5EC4-D1B4-4E74-86AF-8EDA26F5782E}"/>
              </a:ext>
            </a:extLst>
          </p:cNvPr>
          <p:cNvSpPr>
            <a:spLocks noGrp="1"/>
          </p:cNvSpPr>
          <p:nvPr>
            <p:ph idx="1"/>
          </p:nvPr>
        </p:nvSpPr>
        <p:spPr/>
        <p:txBody>
          <a:bodyPr/>
          <a:lstStyle/>
          <a:p>
            <a:r>
              <a:rPr lang="de-DE" dirty="0"/>
              <a:t>historische Atommodelle (Dalton, Thomson, Rutherford) sind explizit genannt</a:t>
            </a:r>
          </a:p>
          <a:p>
            <a:r>
              <a:rPr lang="de-DE" dirty="0"/>
              <a:t>keine Erwähnung des </a:t>
            </a:r>
            <a:r>
              <a:rPr lang="de-DE" dirty="0" err="1"/>
              <a:t>Bohr´schen</a:t>
            </a:r>
            <a:r>
              <a:rPr lang="de-DE" dirty="0"/>
              <a:t> Atommodells</a:t>
            </a:r>
          </a:p>
          <a:p>
            <a:r>
              <a:rPr lang="de-DE" dirty="0"/>
              <a:t>Energieniveauschema des H-Atoms mit einem quantenphysikalischen Atommodell</a:t>
            </a:r>
          </a:p>
          <a:p>
            <a:r>
              <a:rPr lang="de-DE" dirty="0"/>
              <a:t>eindimensionaler Potentialtopf (LK) </a:t>
            </a:r>
          </a:p>
        </p:txBody>
      </p:sp>
      <p:sp>
        <p:nvSpPr>
          <p:cNvPr id="5" name="Foliennummernplatzhalter 4">
            <a:extLst>
              <a:ext uri="{FF2B5EF4-FFF2-40B4-BE49-F238E27FC236}">
                <a16:creationId xmlns:a16="http://schemas.microsoft.com/office/drawing/2014/main" id="{9377F4E3-27B5-4608-8F42-22126E692AA1}"/>
              </a:ext>
            </a:extLst>
          </p:cNvPr>
          <p:cNvSpPr>
            <a:spLocks noGrp="1"/>
          </p:cNvSpPr>
          <p:nvPr>
            <p:ph type="sldNum" sz="quarter" idx="12"/>
          </p:nvPr>
        </p:nvSpPr>
        <p:spPr/>
        <p:txBody>
          <a:bodyPr/>
          <a:lstStyle/>
          <a:p>
            <a:fld id="{512A4277-7E7A-4AAF-BFC7-47646BF5CD0C}" type="slidenum">
              <a:rPr lang="de-DE" smtClean="0"/>
              <a:t>45</a:t>
            </a:fld>
            <a:endParaRPr lang="de-DE"/>
          </a:p>
        </p:txBody>
      </p:sp>
      <p:sp>
        <p:nvSpPr>
          <p:cNvPr id="7" name="Fußzeilenplatzhalter 2">
            <a:extLst>
              <a:ext uri="{FF2B5EF4-FFF2-40B4-BE49-F238E27FC236}">
                <a16:creationId xmlns:a16="http://schemas.microsoft.com/office/drawing/2014/main" id="{C03F0DAC-E5C9-44C6-81B2-3D542927B1B2}"/>
              </a:ext>
            </a:extLst>
          </p:cNvPr>
          <p:cNvSpPr>
            <a:spLocks noGrp="1"/>
          </p:cNvSpPr>
          <p:nvPr>
            <p:ph type="ftr" sz="quarter" idx="11"/>
          </p:nvPr>
        </p:nvSpPr>
        <p:spPr>
          <a:xfrm>
            <a:off x="2447764" y="6280149"/>
            <a:ext cx="4248472" cy="517525"/>
          </a:xfrm>
        </p:spPr>
        <p:txBody>
          <a:bodyPr/>
          <a:lstStyle/>
          <a:p>
            <a:pPr defTabSz="914400" eaLnBrk="1" fontAlgn="auto" hangingPunct="1">
              <a:spcBef>
                <a:spcPts val="0"/>
              </a:spcBef>
              <a:spcAft>
                <a:spcPts val="0"/>
              </a:spcAft>
              <a:defRPr/>
            </a:pPr>
            <a:r>
              <a:rPr lang="de-DE" dirty="0">
                <a:solidFill>
                  <a:prstClr val="black">
                    <a:tint val="75000"/>
                  </a:prstClr>
                </a:solidFill>
                <a:latin typeface="Calibri"/>
                <a:ea typeface="+mn-ea"/>
                <a:cs typeface="+mn-cs"/>
              </a:rPr>
              <a:t>Dienstbesprechung zum Implementationsauftakt der neuen Kernlehrpläne in den Fächern Biologie, Chemie und Physik der gymnasialen Oberstufe</a:t>
            </a:r>
          </a:p>
        </p:txBody>
      </p:sp>
    </p:spTree>
    <p:extLst>
      <p:ext uri="{BB962C8B-B14F-4D97-AF65-F5344CB8AC3E}">
        <p14:creationId xmlns:p14="http://schemas.microsoft.com/office/powerpoint/2010/main" val="37557566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C4FFF9-7FB3-F24D-8A89-D29A7BD6BEB6}"/>
              </a:ext>
            </a:extLst>
          </p:cNvPr>
          <p:cNvSpPr>
            <a:spLocks noGrp="1"/>
          </p:cNvSpPr>
          <p:nvPr>
            <p:ph type="title"/>
          </p:nvPr>
        </p:nvSpPr>
        <p:spPr/>
        <p:txBody>
          <a:bodyPr/>
          <a:lstStyle/>
          <a:p>
            <a:r>
              <a:rPr lang="de-DE" dirty="0">
                <a:ea typeface="+mj-lt"/>
                <a:cs typeface="+mj-lt"/>
              </a:rPr>
              <a:t>Schlüsselexperimente - Veränderungen</a:t>
            </a:r>
            <a:endParaRPr lang="de-DE" dirty="0">
              <a:cs typeface="Calibri"/>
            </a:endParaRPr>
          </a:p>
        </p:txBody>
      </p:sp>
      <p:sp>
        <p:nvSpPr>
          <p:cNvPr id="3" name="Inhaltsplatzhalter 2">
            <a:extLst>
              <a:ext uri="{FF2B5EF4-FFF2-40B4-BE49-F238E27FC236}">
                <a16:creationId xmlns:a16="http://schemas.microsoft.com/office/drawing/2014/main" id="{F2ADA2A4-372F-E048-9555-ACAF3F44B8CE}"/>
              </a:ext>
            </a:extLst>
          </p:cNvPr>
          <p:cNvSpPr>
            <a:spLocks noGrp="1"/>
          </p:cNvSpPr>
          <p:nvPr>
            <p:ph idx="1"/>
          </p:nvPr>
        </p:nvSpPr>
        <p:spPr>
          <a:xfrm>
            <a:off x="457200" y="1661586"/>
            <a:ext cx="8229600" cy="624786"/>
          </a:xfrm>
        </p:spPr>
        <p:txBody>
          <a:bodyPr vert="horz" lIns="91440" tIns="45720" rIns="91440" bIns="45720" rtlCol="0" anchor="t">
            <a:normAutofit/>
          </a:bodyPr>
          <a:lstStyle/>
          <a:p>
            <a:endParaRPr lang="de-DE" b="1" dirty="0">
              <a:cs typeface="Calibri"/>
            </a:endParaRPr>
          </a:p>
          <a:p>
            <a:pPr>
              <a:buNone/>
            </a:pPr>
            <a:endParaRPr lang="de-DE" dirty="0">
              <a:solidFill>
                <a:srgbClr val="FF0000"/>
              </a:solidFill>
              <a:cs typeface="Calibri"/>
            </a:endParaRPr>
          </a:p>
          <a:p>
            <a:pPr marL="0" indent="0">
              <a:buNone/>
            </a:pPr>
            <a:endParaRPr lang="de-DE" dirty="0">
              <a:solidFill>
                <a:srgbClr val="FF0000"/>
              </a:solidFill>
            </a:endParaRPr>
          </a:p>
        </p:txBody>
      </p:sp>
      <p:sp>
        <p:nvSpPr>
          <p:cNvPr id="6" name="Foliennummernplatzhalter 5">
            <a:extLst>
              <a:ext uri="{FF2B5EF4-FFF2-40B4-BE49-F238E27FC236}">
                <a16:creationId xmlns:a16="http://schemas.microsoft.com/office/drawing/2014/main" id="{AA250A9D-98AA-6F44-8CB8-DE79BC50D592}"/>
              </a:ext>
            </a:extLst>
          </p:cNvPr>
          <p:cNvSpPr>
            <a:spLocks noGrp="1"/>
          </p:cNvSpPr>
          <p:nvPr>
            <p:ph type="sldNum" sz="quarter" idx="12"/>
          </p:nvPr>
        </p:nvSpPr>
        <p:spPr/>
        <p:txBody>
          <a:bodyPr/>
          <a:lstStyle/>
          <a:p>
            <a:fld id="{512A4277-7E7A-4AAF-BFC7-47646BF5CD0C}" type="slidenum">
              <a:rPr lang="de-DE" smtClean="0"/>
              <a:t>46</a:t>
            </a:fld>
            <a:endParaRPr lang="de-DE"/>
          </a:p>
        </p:txBody>
      </p:sp>
      <p:graphicFrame>
        <p:nvGraphicFramePr>
          <p:cNvPr id="5" name="Tabelle 7">
            <a:extLst>
              <a:ext uri="{FF2B5EF4-FFF2-40B4-BE49-F238E27FC236}">
                <a16:creationId xmlns:a16="http://schemas.microsoft.com/office/drawing/2014/main" id="{94CE4509-015D-437E-9251-0A5407E9DBA0}"/>
              </a:ext>
            </a:extLst>
          </p:cNvPr>
          <p:cNvGraphicFramePr>
            <a:graphicFrameLocks noGrp="1"/>
          </p:cNvGraphicFramePr>
          <p:nvPr>
            <p:extLst>
              <p:ext uri="{D42A27DB-BD31-4B8C-83A1-F6EECF244321}">
                <p14:modId xmlns:p14="http://schemas.microsoft.com/office/powerpoint/2010/main" val="966095407"/>
              </p:ext>
            </p:extLst>
          </p:nvPr>
        </p:nvGraphicFramePr>
        <p:xfrm>
          <a:off x="457200" y="1997489"/>
          <a:ext cx="3823765" cy="3200400"/>
        </p:xfrm>
        <a:graphic>
          <a:graphicData uri="http://schemas.openxmlformats.org/drawingml/2006/table">
            <a:tbl>
              <a:tblPr firstRow="1" bandRow="1">
                <a:tableStyleId>{5C22544A-7EE6-4342-B048-85BDC9FD1C3A}</a:tableStyleId>
              </a:tblPr>
              <a:tblGrid>
                <a:gridCol w="3823765">
                  <a:extLst>
                    <a:ext uri="{9D8B030D-6E8A-4147-A177-3AD203B41FA5}">
                      <a16:colId xmlns:a16="http://schemas.microsoft.com/office/drawing/2014/main" val="830466586"/>
                    </a:ext>
                  </a:extLst>
                </a:gridCol>
              </a:tblGrid>
              <a:tr h="640080">
                <a:tc>
                  <a:txBody>
                    <a:bodyPr/>
                    <a:lstStyle/>
                    <a:p>
                      <a:pPr algn="ctr"/>
                      <a:r>
                        <a:rPr lang="de-DE" dirty="0"/>
                        <a:t>Aufnahme </a:t>
                      </a:r>
                      <a:endParaRPr lang="de-DE" dirty="0">
                        <a:solidFill>
                          <a:srgbClr val="00B050"/>
                        </a:solidFill>
                      </a:endParaRPr>
                    </a:p>
                  </a:txBody>
                  <a:tcPr anchor="ctr"/>
                </a:tc>
                <a:extLst>
                  <a:ext uri="{0D108BD9-81ED-4DB2-BD59-A6C34878D82A}">
                    <a16:rowId xmlns:a16="http://schemas.microsoft.com/office/drawing/2014/main" val="2789404428"/>
                  </a:ext>
                </a:extLst>
              </a:tr>
              <a:tr h="640080">
                <a:tc>
                  <a:txBody>
                    <a:bodyPr/>
                    <a:lstStyle/>
                    <a:p>
                      <a:pPr lvl="0" algn="ctr">
                        <a:buNone/>
                      </a:pPr>
                      <a:r>
                        <a:rPr lang="de-DE" sz="1800" b="0" i="0" u="none" strike="noStrike" noProof="0" dirty="0">
                          <a:solidFill>
                            <a:schemeClr val="tx1"/>
                          </a:solidFill>
                          <a:latin typeface="Calibri"/>
                        </a:rPr>
                        <a:t>Federpendel</a:t>
                      </a:r>
                      <a:endParaRPr lang="de-DE" b="0" dirty="0">
                        <a:solidFill>
                          <a:schemeClr val="tx1"/>
                        </a:solidFill>
                      </a:endParaRPr>
                    </a:p>
                  </a:txBody>
                  <a:tcPr anchor="ctr"/>
                </a:tc>
                <a:extLst>
                  <a:ext uri="{0D108BD9-81ED-4DB2-BD59-A6C34878D82A}">
                    <a16:rowId xmlns:a16="http://schemas.microsoft.com/office/drawing/2014/main" val="1305300150"/>
                  </a:ext>
                </a:extLst>
              </a:tr>
              <a:tr h="640080">
                <a:tc>
                  <a:txBody>
                    <a:bodyPr/>
                    <a:lstStyle/>
                    <a:p>
                      <a:pPr lvl="0" algn="ctr">
                        <a:buNone/>
                      </a:pPr>
                      <a:r>
                        <a:rPr lang="de-DE" sz="1800" b="0" i="0" u="none" strike="noStrike" noProof="0" dirty="0">
                          <a:solidFill>
                            <a:schemeClr val="tx1"/>
                          </a:solidFill>
                          <a:latin typeface="Calibri"/>
                        </a:rPr>
                        <a:t>Auf- und Entladevorgang bei Kondensatoren</a:t>
                      </a:r>
                      <a:endParaRPr lang="de-DE" b="0" dirty="0">
                        <a:solidFill>
                          <a:schemeClr val="tx1"/>
                        </a:solidFill>
                      </a:endParaRPr>
                    </a:p>
                  </a:txBody>
                  <a:tcPr anchor="ctr"/>
                </a:tc>
                <a:extLst>
                  <a:ext uri="{0D108BD9-81ED-4DB2-BD59-A6C34878D82A}">
                    <a16:rowId xmlns:a16="http://schemas.microsoft.com/office/drawing/2014/main" val="3447718914"/>
                  </a:ext>
                </a:extLst>
              </a:tr>
              <a:tr h="640080">
                <a:tc>
                  <a:txBody>
                    <a:bodyPr/>
                    <a:lstStyle/>
                    <a:p>
                      <a:pPr lvl="0" algn="ctr">
                        <a:lnSpc>
                          <a:spcPct val="100000"/>
                        </a:lnSpc>
                        <a:spcBef>
                          <a:spcPts val="0"/>
                        </a:spcBef>
                        <a:spcAft>
                          <a:spcPts val="0"/>
                        </a:spcAft>
                        <a:buNone/>
                      </a:pPr>
                      <a:r>
                        <a:rPr lang="de-DE" sz="1800" b="0" i="0" u="none" strike="noStrike" noProof="0" dirty="0">
                          <a:solidFill>
                            <a:schemeClr val="tx1"/>
                          </a:solidFill>
                          <a:latin typeface="Calibri"/>
                        </a:rPr>
                        <a:t>Doppelspaltversuch mit Elektronen</a:t>
                      </a:r>
                    </a:p>
                  </a:txBody>
                  <a:tcPr anchor="ctr"/>
                </a:tc>
                <a:extLst>
                  <a:ext uri="{0D108BD9-81ED-4DB2-BD59-A6C34878D82A}">
                    <a16:rowId xmlns:a16="http://schemas.microsoft.com/office/drawing/2014/main" val="4050515079"/>
                  </a:ext>
                </a:extLst>
              </a:tr>
              <a:tr h="640080">
                <a:tc>
                  <a:txBody>
                    <a:bodyPr/>
                    <a:lstStyle/>
                    <a:p>
                      <a:pPr algn="ctr"/>
                      <a:r>
                        <a:rPr lang="de-DE" b="0" dirty="0">
                          <a:solidFill>
                            <a:schemeClr val="tx1"/>
                          </a:solidFill>
                        </a:rPr>
                        <a:t>Bremsstrahlung (--&gt; Röntgenspektren)</a:t>
                      </a:r>
                    </a:p>
                  </a:txBody>
                  <a:tcPr anchor="ctr"/>
                </a:tc>
                <a:extLst>
                  <a:ext uri="{0D108BD9-81ED-4DB2-BD59-A6C34878D82A}">
                    <a16:rowId xmlns:a16="http://schemas.microsoft.com/office/drawing/2014/main" val="1965060076"/>
                  </a:ext>
                </a:extLst>
              </a:tr>
            </a:tbl>
          </a:graphicData>
        </a:graphic>
      </p:graphicFrame>
      <p:graphicFrame>
        <p:nvGraphicFramePr>
          <p:cNvPr id="8" name="Tabelle 9">
            <a:extLst>
              <a:ext uri="{FF2B5EF4-FFF2-40B4-BE49-F238E27FC236}">
                <a16:creationId xmlns:a16="http://schemas.microsoft.com/office/drawing/2014/main" id="{5AAA17CA-9BA4-4504-AE3B-3133C7EA6831}"/>
              </a:ext>
            </a:extLst>
          </p:cNvPr>
          <p:cNvGraphicFramePr>
            <a:graphicFrameLocks noGrp="1"/>
          </p:cNvGraphicFramePr>
          <p:nvPr>
            <p:extLst>
              <p:ext uri="{D42A27DB-BD31-4B8C-83A1-F6EECF244321}">
                <p14:modId xmlns:p14="http://schemas.microsoft.com/office/powerpoint/2010/main" val="3077207341"/>
              </p:ext>
            </p:extLst>
          </p:nvPr>
        </p:nvGraphicFramePr>
        <p:xfrm>
          <a:off x="4526153" y="1997489"/>
          <a:ext cx="4016913" cy="3200400"/>
        </p:xfrm>
        <a:graphic>
          <a:graphicData uri="http://schemas.openxmlformats.org/drawingml/2006/table">
            <a:tbl>
              <a:tblPr firstRow="1" bandRow="1">
                <a:tableStyleId>{5C22544A-7EE6-4342-B048-85BDC9FD1C3A}</a:tableStyleId>
              </a:tblPr>
              <a:tblGrid>
                <a:gridCol w="4016913">
                  <a:extLst>
                    <a:ext uri="{9D8B030D-6E8A-4147-A177-3AD203B41FA5}">
                      <a16:colId xmlns:a16="http://schemas.microsoft.com/office/drawing/2014/main" val="3128557718"/>
                    </a:ext>
                  </a:extLst>
                </a:gridCol>
              </a:tblGrid>
              <a:tr h="640080">
                <a:tc>
                  <a:txBody>
                    <a:bodyPr/>
                    <a:lstStyle/>
                    <a:p>
                      <a:pPr algn="ctr"/>
                      <a:r>
                        <a:rPr lang="de-DE" sz="1800" b="1" kern="1200" dirty="0">
                          <a:solidFill>
                            <a:schemeClr val="lt1"/>
                          </a:solidFill>
                          <a:latin typeface="+mn-lt"/>
                          <a:ea typeface="+mn-ea"/>
                          <a:cs typeface="+mn-cs"/>
                        </a:rPr>
                        <a:t>Veränderungen</a:t>
                      </a:r>
                    </a:p>
                  </a:txBody>
                  <a:tcPr anchor="ctr"/>
                </a:tc>
                <a:extLst>
                  <a:ext uri="{0D108BD9-81ED-4DB2-BD59-A6C34878D82A}">
                    <a16:rowId xmlns:a16="http://schemas.microsoft.com/office/drawing/2014/main" val="1041580154"/>
                  </a:ext>
                </a:extLst>
              </a:tr>
              <a:tr h="640080">
                <a:tc>
                  <a:txBody>
                    <a:bodyPr/>
                    <a:lstStyle/>
                    <a:p>
                      <a:pPr lvl="0" algn="ctr">
                        <a:buNone/>
                      </a:pPr>
                      <a:r>
                        <a:rPr lang="de-DE" sz="1800" b="0" i="0" u="none" strike="noStrike" noProof="0" dirty="0" err="1">
                          <a:solidFill>
                            <a:schemeClr val="tx1"/>
                          </a:solidFill>
                          <a:latin typeface="Calibri"/>
                        </a:rPr>
                        <a:t>Lichtuhr</a:t>
                      </a:r>
                      <a:r>
                        <a:rPr lang="de-DE" sz="1800" b="0" i="0" u="none" strike="noStrike" noProof="0" dirty="0">
                          <a:solidFill>
                            <a:schemeClr val="tx1"/>
                          </a:solidFill>
                          <a:latin typeface="Calibri"/>
                        </a:rPr>
                        <a:t> (--&gt; EF)</a:t>
                      </a:r>
                      <a:endParaRPr lang="de-DE" b="0" dirty="0">
                        <a:solidFill>
                          <a:schemeClr val="tx1"/>
                        </a:solidFill>
                      </a:endParaRPr>
                    </a:p>
                  </a:txBody>
                  <a:tcPr anchor="ctr"/>
                </a:tc>
                <a:extLst>
                  <a:ext uri="{0D108BD9-81ED-4DB2-BD59-A6C34878D82A}">
                    <a16:rowId xmlns:a16="http://schemas.microsoft.com/office/drawing/2014/main" val="2964188759"/>
                  </a:ext>
                </a:extLst>
              </a:tr>
              <a:tr h="640080">
                <a:tc>
                  <a:txBody>
                    <a:bodyPr/>
                    <a:lstStyle/>
                    <a:p>
                      <a:pPr lvl="0" algn="ctr">
                        <a:buNone/>
                      </a:pPr>
                      <a:r>
                        <a:rPr lang="de-DE" b="0" dirty="0">
                          <a:solidFill>
                            <a:schemeClr val="tx1"/>
                          </a:solidFill>
                        </a:rPr>
                        <a:t>Michelson-Morley-Experiment </a:t>
                      </a:r>
                    </a:p>
                  </a:txBody>
                  <a:tcPr anchor="ctr"/>
                </a:tc>
                <a:extLst>
                  <a:ext uri="{0D108BD9-81ED-4DB2-BD59-A6C34878D82A}">
                    <a16:rowId xmlns:a16="http://schemas.microsoft.com/office/drawing/2014/main" val="4176495472"/>
                  </a:ext>
                </a:extLst>
              </a:tr>
              <a:tr h="640080">
                <a:tc>
                  <a:txBody>
                    <a:bodyPr/>
                    <a:lstStyle/>
                    <a:p>
                      <a:pPr lvl="0" algn="ctr">
                        <a:buNone/>
                      </a:pPr>
                      <a:r>
                        <a:rPr lang="de-DE" b="0" dirty="0">
                          <a:solidFill>
                            <a:schemeClr val="tx1"/>
                          </a:solidFill>
                        </a:rPr>
                        <a:t>Elektronenbeugung </a:t>
                      </a:r>
                    </a:p>
                  </a:txBody>
                  <a:tcPr anchor="ctr"/>
                </a:tc>
                <a:extLst>
                  <a:ext uri="{0D108BD9-81ED-4DB2-BD59-A6C34878D82A}">
                    <a16:rowId xmlns:a16="http://schemas.microsoft.com/office/drawing/2014/main" val="1815827360"/>
                  </a:ext>
                </a:extLst>
              </a:tr>
              <a:tr h="6400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b="0" dirty="0" err="1">
                          <a:solidFill>
                            <a:schemeClr val="tx1"/>
                          </a:solidFill>
                        </a:rPr>
                        <a:t>Myonenzerfall</a:t>
                      </a:r>
                      <a:r>
                        <a:rPr lang="de-DE" b="0" dirty="0">
                          <a:solidFill>
                            <a:schemeClr val="tx1"/>
                          </a:solidFill>
                        </a:rPr>
                        <a:t> </a:t>
                      </a:r>
                    </a:p>
                  </a:txBody>
                  <a:tcPr anchor="ctr"/>
                </a:tc>
                <a:extLst>
                  <a:ext uri="{0D108BD9-81ED-4DB2-BD59-A6C34878D82A}">
                    <a16:rowId xmlns:a16="http://schemas.microsoft.com/office/drawing/2014/main" val="3999073630"/>
                  </a:ext>
                </a:extLst>
              </a:tr>
            </a:tbl>
          </a:graphicData>
        </a:graphic>
      </p:graphicFrame>
      <p:sp>
        <p:nvSpPr>
          <p:cNvPr id="9" name="Fußzeilenplatzhalter 2">
            <a:extLst>
              <a:ext uri="{FF2B5EF4-FFF2-40B4-BE49-F238E27FC236}">
                <a16:creationId xmlns:a16="http://schemas.microsoft.com/office/drawing/2014/main" id="{4595202E-EF85-4590-ACA9-50BEDA6F9E8C}"/>
              </a:ext>
            </a:extLst>
          </p:cNvPr>
          <p:cNvSpPr>
            <a:spLocks noGrp="1"/>
          </p:cNvSpPr>
          <p:nvPr>
            <p:ph type="ftr" sz="quarter" idx="11"/>
          </p:nvPr>
        </p:nvSpPr>
        <p:spPr>
          <a:xfrm>
            <a:off x="2447764" y="6280149"/>
            <a:ext cx="4248472" cy="517525"/>
          </a:xfrm>
        </p:spPr>
        <p:txBody>
          <a:bodyPr/>
          <a:lstStyle/>
          <a:p>
            <a:pPr defTabSz="914400" eaLnBrk="1" fontAlgn="auto" hangingPunct="1">
              <a:spcBef>
                <a:spcPts val="0"/>
              </a:spcBef>
              <a:spcAft>
                <a:spcPts val="0"/>
              </a:spcAft>
              <a:defRPr/>
            </a:pPr>
            <a:r>
              <a:rPr lang="de-DE" dirty="0">
                <a:solidFill>
                  <a:prstClr val="black">
                    <a:tint val="75000"/>
                  </a:prstClr>
                </a:solidFill>
                <a:latin typeface="Calibri"/>
                <a:ea typeface="+mn-ea"/>
                <a:cs typeface="+mn-cs"/>
              </a:rPr>
              <a:t>Dienstbesprechung zum Implementationsauftakt der neuen Kernlehrpläne in den Fächern Biologie, Chemie und Physik der gymnasialen Oberstufe</a:t>
            </a:r>
          </a:p>
        </p:txBody>
      </p:sp>
    </p:spTree>
    <p:extLst>
      <p:ext uri="{BB962C8B-B14F-4D97-AF65-F5344CB8AC3E}">
        <p14:creationId xmlns:p14="http://schemas.microsoft.com/office/powerpoint/2010/main" val="26581060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5D6A15-9614-46E4-B552-293675D1BCA1}"/>
              </a:ext>
            </a:extLst>
          </p:cNvPr>
          <p:cNvSpPr>
            <a:spLocks noGrp="1"/>
          </p:cNvSpPr>
          <p:nvPr>
            <p:ph type="title"/>
          </p:nvPr>
        </p:nvSpPr>
        <p:spPr/>
        <p:txBody>
          <a:bodyPr/>
          <a:lstStyle/>
          <a:p>
            <a:r>
              <a:rPr lang="de-DE" dirty="0">
                <a:ea typeface="+mj-lt"/>
                <a:cs typeface="+mj-lt"/>
              </a:rPr>
              <a:t>Schlüsselexperimente – Veränderungen</a:t>
            </a:r>
            <a:endParaRPr lang="de-DE" dirty="0"/>
          </a:p>
        </p:txBody>
      </p:sp>
      <p:sp>
        <p:nvSpPr>
          <p:cNvPr id="5" name="Foliennummernplatzhalter 4">
            <a:extLst>
              <a:ext uri="{FF2B5EF4-FFF2-40B4-BE49-F238E27FC236}">
                <a16:creationId xmlns:a16="http://schemas.microsoft.com/office/drawing/2014/main" id="{9E995D4F-46D8-4793-96D5-A8480DD469CF}"/>
              </a:ext>
            </a:extLst>
          </p:cNvPr>
          <p:cNvSpPr>
            <a:spLocks noGrp="1"/>
          </p:cNvSpPr>
          <p:nvPr>
            <p:ph type="sldNum" sz="quarter" idx="12"/>
          </p:nvPr>
        </p:nvSpPr>
        <p:spPr/>
        <p:txBody>
          <a:bodyPr/>
          <a:lstStyle/>
          <a:p>
            <a:fld id="{512A4277-7E7A-4AAF-BFC7-47646BF5CD0C}" type="slidenum">
              <a:rPr lang="de-DE" dirty="0" smtClean="0"/>
              <a:t>47</a:t>
            </a:fld>
            <a:endParaRPr lang="de-DE" dirty="0"/>
          </a:p>
        </p:txBody>
      </p:sp>
      <p:sp>
        <p:nvSpPr>
          <p:cNvPr id="20" name="Inhaltsplatzhalter 19">
            <a:extLst>
              <a:ext uri="{FF2B5EF4-FFF2-40B4-BE49-F238E27FC236}">
                <a16:creationId xmlns:a16="http://schemas.microsoft.com/office/drawing/2014/main" id="{37D09891-F381-4648-B749-1290086321F5}"/>
              </a:ext>
            </a:extLst>
          </p:cNvPr>
          <p:cNvSpPr>
            <a:spLocks noGrp="1"/>
          </p:cNvSpPr>
          <p:nvPr>
            <p:ph idx="1"/>
          </p:nvPr>
        </p:nvSpPr>
        <p:spPr/>
        <p:txBody>
          <a:bodyPr/>
          <a:lstStyle/>
          <a:p>
            <a:endParaRPr lang="de-DE"/>
          </a:p>
        </p:txBody>
      </p:sp>
      <p:graphicFrame>
        <p:nvGraphicFramePr>
          <p:cNvPr id="22" name="Inhaltsplatzhalter 6">
            <a:extLst>
              <a:ext uri="{FF2B5EF4-FFF2-40B4-BE49-F238E27FC236}">
                <a16:creationId xmlns:a16="http://schemas.microsoft.com/office/drawing/2014/main" id="{7DE53E62-F008-417E-BF20-AD68F0FD447F}"/>
              </a:ext>
            </a:extLst>
          </p:cNvPr>
          <p:cNvGraphicFramePr>
            <a:graphicFrameLocks/>
          </p:cNvGraphicFramePr>
          <p:nvPr>
            <p:extLst>
              <p:ext uri="{D42A27DB-BD31-4B8C-83A1-F6EECF244321}">
                <p14:modId xmlns:p14="http://schemas.microsoft.com/office/powerpoint/2010/main" val="1058379365"/>
              </p:ext>
            </p:extLst>
          </p:nvPr>
        </p:nvGraphicFramePr>
        <p:xfrm>
          <a:off x="457200" y="1700213"/>
          <a:ext cx="8229598" cy="4236720"/>
        </p:xfrm>
        <a:graphic>
          <a:graphicData uri="http://schemas.openxmlformats.org/drawingml/2006/table">
            <a:tbl>
              <a:tblPr firstRow="1" bandRow="1">
                <a:tableStyleId>{5C22544A-7EE6-4342-B048-85BDC9FD1C3A}</a:tableStyleId>
              </a:tblPr>
              <a:tblGrid>
                <a:gridCol w="1739590">
                  <a:extLst>
                    <a:ext uri="{9D8B030D-6E8A-4147-A177-3AD203B41FA5}">
                      <a16:colId xmlns:a16="http://schemas.microsoft.com/office/drawing/2014/main" val="3700855742"/>
                    </a:ext>
                  </a:extLst>
                </a:gridCol>
                <a:gridCol w="1443286">
                  <a:extLst>
                    <a:ext uri="{9D8B030D-6E8A-4147-A177-3AD203B41FA5}">
                      <a16:colId xmlns:a16="http://schemas.microsoft.com/office/drawing/2014/main" val="1418330092"/>
                    </a:ext>
                  </a:extLst>
                </a:gridCol>
                <a:gridCol w="2991712">
                  <a:extLst>
                    <a:ext uri="{9D8B030D-6E8A-4147-A177-3AD203B41FA5}">
                      <a16:colId xmlns:a16="http://schemas.microsoft.com/office/drawing/2014/main" val="2940156447"/>
                    </a:ext>
                  </a:extLst>
                </a:gridCol>
                <a:gridCol w="2055010">
                  <a:extLst>
                    <a:ext uri="{9D8B030D-6E8A-4147-A177-3AD203B41FA5}">
                      <a16:colId xmlns:a16="http://schemas.microsoft.com/office/drawing/2014/main" val="1721187306"/>
                    </a:ext>
                  </a:extLst>
                </a:gridCol>
              </a:tblGrid>
              <a:tr h="537413">
                <a:tc>
                  <a:txBody>
                    <a:bodyPr/>
                    <a:lstStyle/>
                    <a:p>
                      <a:pPr algn="l" fontAlgn="base"/>
                      <a:r>
                        <a:rPr lang="de-DE" sz="1400" dirty="0">
                          <a:effectLst/>
                        </a:rPr>
                        <a:t>IF Klassische Wellen und geladene </a:t>
                      </a:r>
                      <a:r>
                        <a:rPr lang="de-DE" sz="1400">
                          <a:effectLst/>
                        </a:rPr>
                        <a:t>Teilchen in </a:t>
                      </a:r>
                      <a:r>
                        <a:rPr lang="de-DE" sz="1400" dirty="0">
                          <a:effectLst/>
                        </a:rPr>
                        <a:t>Feldern​</a:t>
                      </a:r>
                      <a:endParaRPr lang="de-DE" sz="1400" b="1" i="0">
                        <a:solidFill>
                          <a:srgbClr val="FFFFFF"/>
                        </a:solidFill>
                        <a:effectLst/>
                      </a:endParaRPr>
                    </a:p>
                  </a:txBody>
                  <a:tcPr/>
                </a:tc>
                <a:tc>
                  <a:txBody>
                    <a:bodyPr/>
                    <a:lstStyle/>
                    <a:p>
                      <a:pPr algn="l" fontAlgn="base"/>
                      <a:r>
                        <a:rPr lang="de-DE" sz="1400" dirty="0">
                          <a:effectLst/>
                        </a:rPr>
                        <a:t>IF Quantenobjekte​</a:t>
                      </a:r>
                      <a:endParaRPr lang="de-DE" sz="1400" b="1" i="0">
                        <a:solidFill>
                          <a:srgbClr val="FFFFFF"/>
                        </a:solidFill>
                        <a:effectLst/>
                      </a:endParaRPr>
                    </a:p>
                  </a:txBody>
                  <a:tcPr/>
                </a:tc>
                <a:tc>
                  <a:txBody>
                    <a:bodyPr/>
                    <a:lstStyle/>
                    <a:p>
                      <a:pPr algn="l" fontAlgn="base"/>
                      <a:r>
                        <a:rPr lang="de-DE" sz="1400" dirty="0">
                          <a:effectLst/>
                        </a:rPr>
                        <a:t>IF Elektrodynamik und Energieübertragung​</a:t>
                      </a:r>
                      <a:endParaRPr lang="de-DE" sz="1400" b="1" i="0">
                        <a:solidFill>
                          <a:srgbClr val="FFFFFF"/>
                        </a:solidFill>
                        <a:effectLst/>
                      </a:endParaRPr>
                    </a:p>
                  </a:txBody>
                  <a:tcPr/>
                </a:tc>
                <a:tc>
                  <a:txBody>
                    <a:bodyPr/>
                    <a:lstStyle/>
                    <a:p>
                      <a:pPr algn="l" fontAlgn="base"/>
                      <a:r>
                        <a:rPr lang="de-DE" sz="1400" dirty="0">
                          <a:effectLst/>
                        </a:rPr>
                        <a:t>IF Strahlung und Materie​</a:t>
                      </a:r>
                      <a:endParaRPr lang="de-DE" sz="1400" b="1" i="0">
                        <a:solidFill>
                          <a:srgbClr val="FFFFFF"/>
                        </a:solidFill>
                        <a:effectLst/>
                      </a:endParaRPr>
                    </a:p>
                  </a:txBody>
                  <a:tcPr/>
                </a:tc>
                <a:extLst>
                  <a:ext uri="{0D108BD9-81ED-4DB2-BD59-A6C34878D82A}">
                    <a16:rowId xmlns:a16="http://schemas.microsoft.com/office/drawing/2014/main" val="845786655"/>
                  </a:ext>
                </a:extLst>
              </a:tr>
              <a:tr h="238125">
                <a:tc>
                  <a:txBody>
                    <a:bodyPr/>
                    <a:lstStyle/>
                    <a:p>
                      <a:pPr algn="l" fontAlgn="base"/>
                      <a:r>
                        <a:rPr lang="de-DE" sz="1400" dirty="0">
                          <a:solidFill>
                            <a:srgbClr val="FF0000"/>
                          </a:solidFill>
                          <a:effectLst/>
                        </a:rPr>
                        <a:t>Federpendel​</a:t>
                      </a:r>
                      <a:endParaRPr lang="de-DE" sz="1400" b="0" i="0">
                        <a:solidFill>
                          <a:srgbClr val="FF0000"/>
                        </a:solidFill>
                        <a:effectLst/>
                      </a:endParaRPr>
                    </a:p>
                  </a:txBody>
                  <a:tcPr/>
                </a:tc>
                <a:tc>
                  <a:txBody>
                    <a:bodyPr/>
                    <a:lstStyle/>
                    <a:p>
                      <a:pPr algn="l" fontAlgn="base"/>
                      <a:r>
                        <a:rPr lang="de-DE" sz="1400" dirty="0">
                          <a:effectLst/>
                        </a:rPr>
                        <a:t>Photoeffekt​</a:t>
                      </a:r>
                      <a:endParaRPr lang="de-DE" sz="1400" b="0" i="0">
                        <a:solidFill>
                          <a:srgbClr val="000000"/>
                        </a:solidFill>
                        <a:effectLst/>
                      </a:endParaRPr>
                    </a:p>
                  </a:txBody>
                  <a:tcPr/>
                </a:tc>
                <a:tc>
                  <a:txBody>
                    <a:bodyPr/>
                    <a:lstStyle/>
                    <a:p>
                      <a:pPr algn="l" fontAlgn="base"/>
                      <a:r>
                        <a:rPr lang="de-DE" sz="1400" dirty="0">
                          <a:effectLst/>
                        </a:rPr>
                        <a:t>Leiterschaukel​</a:t>
                      </a:r>
                      <a:endParaRPr lang="de-DE" sz="1400" b="0" i="0">
                        <a:solidFill>
                          <a:srgbClr val="000000"/>
                        </a:solidFill>
                        <a:effectLst/>
                      </a:endParaRPr>
                    </a:p>
                  </a:txBody>
                  <a:tcPr/>
                </a:tc>
                <a:tc>
                  <a:txBody>
                    <a:bodyPr/>
                    <a:lstStyle/>
                    <a:p>
                      <a:pPr algn="l" fontAlgn="base"/>
                      <a:r>
                        <a:rPr lang="de-DE" sz="1400" u="none" strike="noStrike" dirty="0">
                          <a:effectLst/>
                        </a:rPr>
                        <a:t>Flammenfärbung</a:t>
                      </a:r>
                      <a:r>
                        <a:rPr lang="de-DE" sz="1400" dirty="0">
                          <a:effectLst/>
                        </a:rPr>
                        <a:t>​</a:t>
                      </a:r>
                      <a:endParaRPr lang="de-DE" sz="1400" b="0" i="0">
                        <a:solidFill>
                          <a:srgbClr val="000000"/>
                        </a:solidFill>
                        <a:effectLst/>
                      </a:endParaRPr>
                    </a:p>
                  </a:txBody>
                  <a:tcPr/>
                </a:tc>
                <a:extLst>
                  <a:ext uri="{0D108BD9-81ED-4DB2-BD59-A6C34878D82A}">
                    <a16:rowId xmlns:a16="http://schemas.microsoft.com/office/drawing/2014/main" val="4167481567"/>
                  </a:ext>
                </a:extLst>
              </a:tr>
              <a:tr h="238125">
                <a:tc>
                  <a:txBody>
                    <a:bodyPr/>
                    <a:lstStyle/>
                    <a:p>
                      <a:pPr algn="l" fontAlgn="base"/>
                      <a:r>
                        <a:rPr lang="de-DE" sz="1400" dirty="0">
                          <a:effectLst/>
                        </a:rPr>
                        <a:t>Wellenwanne​</a:t>
                      </a:r>
                      <a:endParaRPr lang="de-DE" sz="1400" b="0" i="0" dirty="0">
                        <a:solidFill>
                          <a:srgbClr val="000000"/>
                        </a:solidFill>
                        <a:effectLst/>
                      </a:endParaRPr>
                    </a:p>
                  </a:txBody>
                  <a:tcPr/>
                </a:tc>
                <a:tc>
                  <a:txBody>
                    <a:bodyPr/>
                    <a:lstStyle/>
                    <a:p>
                      <a:pPr algn="l" fontAlgn="base"/>
                      <a:r>
                        <a:rPr lang="de-DE" sz="1400" dirty="0">
                          <a:solidFill>
                            <a:srgbClr val="FF0000"/>
                          </a:solidFill>
                          <a:effectLst/>
                        </a:rPr>
                        <a:t>Doppelspalt-versuch mit Elektronen​</a:t>
                      </a:r>
                      <a:endParaRPr lang="de-DE" sz="1400" b="0" i="0">
                        <a:solidFill>
                          <a:srgbClr val="FF0000"/>
                        </a:solidFill>
                        <a:effectLst/>
                      </a:endParaRPr>
                    </a:p>
                  </a:txBody>
                  <a:tcPr/>
                </a:tc>
                <a:tc>
                  <a:txBody>
                    <a:bodyPr/>
                    <a:lstStyle/>
                    <a:p>
                      <a:pPr algn="l" fontAlgn="base"/>
                      <a:r>
                        <a:rPr lang="de-DE" sz="1400" dirty="0">
                          <a:effectLst/>
                        </a:rPr>
                        <a:t>Leiterschleife​</a:t>
                      </a:r>
                      <a:endParaRPr lang="de-DE" sz="1400" b="0" i="0">
                        <a:solidFill>
                          <a:srgbClr val="000000"/>
                        </a:solidFill>
                        <a:effectLst/>
                      </a:endParaRPr>
                    </a:p>
                  </a:txBody>
                  <a:tcPr/>
                </a:tc>
                <a:tc>
                  <a:txBody>
                    <a:bodyPr/>
                    <a:lstStyle/>
                    <a:p>
                      <a:pPr algn="l" fontAlgn="base"/>
                      <a:r>
                        <a:rPr lang="de-DE" sz="1400" u="none" strike="noStrike" dirty="0">
                          <a:effectLst/>
                        </a:rPr>
                        <a:t>Linienspektren, Spektral-analyse</a:t>
                      </a:r>
                      <a:r>
                        <a:rPr lang="de-DE" sz="1400" dirty="0">
                          <a:effectLst/>
                        </a:rPr>
                        <a:t>​</a:t>
                      </a:r>
                      <a:endParaRPr lang="de-DE" sz="1400" b="0" i="0">
                        <a:solidFill>
                          <a:srgbClr val="000000"/>
                        </a:solidFill>
                        <a:effectLst/>
                      </a:endParaRPr>
                    </a:p>
                  </a:txBody>
                  <a:tcPr/>
                </a:tc>
                <a:extLst>
                  <a:ext uri="{0D108BD9-81ED-4DB2-BD59-A6C34878D82A}">
                    <a16:rowId xmlns:a16="http://schemas.microsoft.com/office/drawing/2014/main" val="3083799415"/>
                  </a:ext>
                </a:extLst>
              </a:tr>
              <a:tr h="238125">
                <a:tc>
                  <a:txBody>
                    <a:bodyPr/>
                    <a:lstStyle/>
                    <a:p>
                      <a:pPr algn="l" fontAlgn="base"/>
                      <a:r>
                        <a:rPr lang="de-DE" sz="1400" dirty="0" err="1">
                          <a:effectLst/>
                        </a:rPr>
                        <a:t>Millikanversuch</a:t>
                      </a:r>
                      <a:r>
                        <a:rPr lang="de-DE" sz="1400" dirty="0">
                          <a:effectLst/>
                        </a:rPr>
                        <a:t>​</a:t>
                      </a:r>
                      <a:endParaRPr lang="de-DE" sz="1400" b="0" i="0">
                        <a:solidFill>
                          <a:srgbClr val="000000"/>
                        </a:solidFill>
                        <a:effectLst/>
                      </a:endParaRPr>
                    </a:p>
                  </a:txBody>
                  <a:tcPr/>
                </a:tc>
                <a:tc>
                  <a:txBody>
                    <a:bodyPr/>
                    <a:lstStyle/>
                    <a:p>
                      <a:pPr algn="l" fontAlgn="auto"/>
                      <a:r>
                        <a:rPr lang="de-DE" sz="1400" dirty="0">
                          <a:effectLst/>
                        </a:rPr>
                        <a:t>​</a:t>
                      </a:r>
                      <a:endParaRPr lang="de-DE" sz="1400" b="0" i="0">
                        <a:solidFill>
                          <a:srgbClr val="000000"/>
                        </a:solidFill>
                        <a:effectLst/>
                        <a:latin typeface="Calibri"/>
                      </a:endParaRPr>
                    </a:p>
                  </a:txBody>
                  <a:tcPr/>
                </a:tc>
                <a:tc>
                  <a:txBody>
                    <a:bodyPr/>
                    <a:lstStyle/>
                    <a:p>
                      <a:pPr algn="l" fontAlgn="base"/>
                      <a:r>
                        <a:rPr lang="de-DE" sz="1400" dirty="0" err="1">
                          <a:effectLst/>
                        </a:rPr>
                        <a:t>Thomson'scher</a:t>
                      </a:r>
                      <a:r>
                        <a:rPr lang="de-DE" sz="1400" dirty="0">
                          <a:effectLst/>
                        </a:rPr>
                        <a:t> Ringversuch​</a:t>
                      </a:r>
                      <a:endParaRPr lang="de-DE" sz="1400" b="0" i="0">
                        <a:solidFill>
                          <a:srgbClr val="000000"/>
                        </a:solidFill>
                        <a:effectLst/>
                      </a:endParaRPr>
                    </a:p>
                  </a:txBody>
                  <a:tcPr/>
                </a:tc>
                <a:tc>
                  <a:txBody>
                    <a:bodyPr/>
                    <a:lstStyle/>
                    <a:p>
                      <a:pPr algn="l" fontAlgn="base"/>
                      <a:r>
                        <a:rPr lang="de-DE" sz="1400" u="none" strike="noStrike" dirty="0">
                          <a:effectLst/>
                        </a:rPr>
                        <a:t>Sonnenspektrum, </a:t>
                      </a:r>
                      <a:r>
                        <a:rPr lang="de-DE" sz="1400" u="none" strike="noStrike" dirty="0" err="1">
                          <a:effectLst/>
                        </a:rPr>
                        <a:t>Fraun-hofer´sche</a:t>
                      </a:r>
                      <a:r>
                        <a:rPr lang="de-DE" sz="1400" u="none" strike="noStrike" dirty="0">
                          <a:effectLst/>
                        </a:rPr>
                        <a:t> Linien</a:t>
                      </a:r>
                      <a:r>
                        <a:rPr lang="de-DE" sz="1400" dirty="0">
                          <a:effectLst/>
                        </a:rPr>
                        <a:t>​</a:t>
                      </a:r>
                      <a:endParaRPr lang="de-DE" sz="1400" b="0" i="0">
                        <a:solidFill>
                          <a:srgbClr val="000000"/>
                        </a:solidFill>
                        <a:effectLst/>
                      </a:endParaRPr>
                    </a:p>
                  </a:txBody>
                  <a:tcPr/>
                </a:tc>
                <a:extLst>
                  <a:ext uri="{0D108BD9-81ED-4DB2-BD59-A6C34878D82A}">
                    <a16:rowId xmlns:a16="http://schemas.microsoft.com/office/drawing/2014/main" val="1839144832"/>
                  </a:ext>
                </a:extLst>
              </a:tr>
              <a:tr h="238125">
                <a:tc>
                  <a:txBody>
                    <a:bodyPr/>
                    <a:lstStyle/>
                    <a:p>
                      <a:pPr algn="l" fontAlgn="base"/>
                      <a:r>
                        <a:rPr lang="de-DE" sz="1400" dirty="0">
                          <a:effectLst/>
                        </a:rPr>
                        <a:t>Fadenstrahlrohr​</a:t>
                      </a:r>
                      <a:endParaRPr lang="de-DE" sz="1400" b="0" i="0">
                        <a:solidFill>
                          <a:srgbClr val="000000"/>
                        </a:solidFill>
                        <a:effectLst/>
                      </a:endParaRPr>
                    </a:p>
                  </a:txBody>
                  <a:tcPr/>
                </a:tc>
                <a:tc>
                  <a:txBody>
                    <a:bodyPr/>
                    <a:lstStyle/>
                    <a:p>
                      <a:pPr algn="l" fontAlgn="auto"/>
                      <a:r>
                        <a:rPr lang="de-DE" sz="1400" dirty="0">
                          <a:effectLst/>
                        </a:rPr>
                        <a:t>​</a:t>
                      </a:r>
                      <a:endParaRPr lang="de-DE" sz="1400" b="0" i="0">
                        <a:solidFill>
                          <a:srgbClr val="000000"/>
                        </a:solidFill>
                        <a:effectLst/>
                        <a:latin typeface="Calibri"/>
                      </a:endParaRPr>
                    </a:p>
                  </a:txBody>
                  <a:tcPr/>
                </a:tc>
                <a:tc>
                  <a:txBody>
                    <a:bodyPr/>
                    <a:lstStyle/>
                    <a:p>
                      <a:pPr algn="l" fontAlgn="base"/>
                      <a:r>
                        <a:rPr lang="de-DE" sz="1400" u="none" strike="noStrike" dirty="0">
                          <a:effectLst/>
                        </a:rPr>
                        <a:t>Transformator</a:t>
                      </a:r>
                      <a:r>
                        <a:rPr lang="de-DE" sz="1400" dirty="0">
                          <a:effectLst/>
                        </a:rPr>
                        <a:t>​</a:t>
                      </a:r>
                      <a:endParaRPr lang="de-DE" sz="1400" b="0" i="0">
                        <a:solidFill>
                          <a:srgbClr val="000000"/>
                        </a:solidFill>
                        <a:effectLst/>
                      </a:endParaRPr>
                    </a:p>
                  </a:txBody>
                  <a:tcPr/>
                </a:tc>
                <a:tc>
                  <a:txBody>
                    <a:bodyPr/>
                    <a:lstStyle/>
                    <a:p>
                      <a:pPr algn="l" fontAlgn="base"/>
                      <a:r>
                        <a:rPr lang="de-DE" sz="1400" u="none" strike="noStrike" dirty="0">
                          <a:effectLst/>
                        </a:rPr>
                        <a:t>Franck-Hertz-Versuch</a:t>
                      </a:r>
                      <a:r>
                        <a:rPr lang="de-DE" sz="1400" dirty="0">
                          <a:effectLst/>
                        </a:rPr>
                        <a:t>​</a:t>
                      </a:r>
                      <a:endParaRPr lang="de-DE" sz="1400" b="0" i="0">
                        <a:solidFill>
                          <a:srgbClr val="000000"/>
                        </a:solidFill>
                        <a:effectLst/>
                      </a:endParaRPr>
                    </a:p>
                  </a:txBody>
                  <a:tcPr/>
                </a:tc>
                <a:extLst>
                  <a:ext uri="{0D108BD9-81ED-4DB2-BD59-A6C34878D82A}">
                    <a16:rowId xmlns:a16="http://schemas.microsoft.com/office/drawing/2014/main" val="1861197143"/>
                  </a:ext>
                </a:extLst>
              </a:tr>
              <a:tr h="238125">
                <a:tc>
                  <a:txBody>
                    <a:bodyPr/>
                    <a:lstStyle/>
                    <a:p>
                      <a:pPr algn="l" fontAlgn="base"/>
                      <a:r>
                        <a:rPr lang="de-DE" sz="1400" dirty="0">
                          <a:effectLst/>
                        </a:rPr>
                        <a:t>Doppelspalt​</a:t>
                      </a:r>
                      <a:endParaRPr lang="de-DE" sz="1400" b="0" i="0">
                        <a:solidFill>
                          <a:srgbClr val="000000"/>
                        </a:solidFill>
                        <a:effectLst/>
                      </a:endParaRPr>
                    </a:p>
                  </a:txBody>
                  <a:tcPr/>
                </a:tc>
                <a:tc>
                  <a:txBody>
                    <a:bodyPr/>
                    <a:lstStyle/>
                    <a:p>
                      <a:pPr algn="l" fontAlgn="auto"/>
                      <a:r>
                        <a:rPr lang="de-DE" sz="1400" dirty="0">
                          <a:effectLst/>
                        </a:rPr>
                        <a:t>​</a:t>
                      </a:r>
                      <a:endParaRPr lang="de-DE" sz="1400" b="0" i="0">
                        <a:solidFill>
                          <a:srgbClr val="000000"/>
                        </a:solidFill>
                        <a:effectLst/>
                        <a:latin typeface="Calibri"/>
                      </a:endParaRPr>
                    </a:p>
                  </a:txBody>
                  <a:tcPr/>
                </a:tc>
                <a:tc>
                  <a:txBody>
                    <a:bodyPr/>
                    <a:lstStyle/>
                    <a:p>
                      <a:pPr algn="l" fontAlgn="base"/>
                      <a:r>
                        <a:rPr lang="de-DE" sz="1400" u="none" strike="noStrike" dirty="0">
                          <a:effectLst/>
                        </a:rPr>
                        <a:t>Modellexperiment zur Freileitung</a:t>
                      </a:r>
                      <a:r>
                        <a:rPr lang="de-DE" sz="1400" dirty="0">
                          <a:effectLst/>
                        </a:rPr>
                        <a:t>​</a:t>
                      </a:r>
                      <a:endParaRPr lang="de-DE" sz="1400" b="0" i="0">
                        <a:solidFill>
                          <a:srgbClr val="000000"/>
                        </a:solidFill>
                        <a:effectLst/>
                      </a:endParaRPr>
                    </a:p>
                  </a:txBody>
                  <a:tcPr/>
                </a:tc>
                <a:tc>
                  <a:txBody>
                    <a:bodyPr/>
                    <a:lstStyle/>
                    <a:p>
                      <a:pPr algn="l" fontAlgn="base"/>
                      <a:r>
                        <a:rPr lang="de-DE" sz="1400" u="none" strike="noStrike" dirty="0">
                          <a:effectLst/>
                        </a:rPr>
                        <a:t>Röntgenspektren (inkl. </a:t>
                      </a:r>
                      <a:r>
                        <a:rPr lang="de-DE" sz="1400" u="none" strike="noStrike" dirty="0">
                          <a:solidFill>
                            <a:srgbClr val="FF0000"/>
                          </a:solidFill>
                          <a:effectLst/>
                        </a:rPr>
                        <a:t>Bremsstrahlung </a:t>
                      </a:r>
                      <a:r>
                        <a:rPr lang="de-DE" sz="1400" dirty="0">
                          <a:solidFill>
                            <a:srgbClr val="FF0000"/>
                          </a:solidFill>
                          <a:effectLst/>
                        </a:rPr>
                        <a:t>​)</a:t>
                      </a:r>
                      <a:endParaRPr lang="de-DE" sz="1400" b="0" i="0" dirty="0">
                        <a:solidFill>
                          <a:srgbClr val="FF0000"/>
                        </a:solidFill>
                        <a:effectLst/>
                      </a:endParaRPr>
                    </a:p>
                  </a:txBody>
                  <a:tcPr/>
                </a:tc>
                <a:extLst>
                  <a:ext uri="{0D108BD9-81ED-4DB2-BD59-A6C34878D82A}">
                    <a16:rowId xmlns:a16="http://schemas.microsoft.com/office/drawing/2014/main" val="2884444752"/>
                  </a:ext>
                </a:extLst>
              </a:tr>
              <a:tr h="238125">
                <a:tc>
                  <a:txBody>
                    <a:bodyPr/>
                    <a:lstStyle/>
                    <a:p>
                      <a:pPr algn="l" fontAlgn="base"/>
                      <a:r>
                        <a:rPr lang="de-DE" sz="1400" dirty="0">
                          <a:effectLst/>
                        </a:rPr>
                        <a:t>Gitter​</a:t>
                      </a:r>
                      <a:endParaRPr lang="de-DE" sz="1400" b="0" i="0">
                        <a:solidFill>
                          <a:srgbClr val="000000"/>
                        </a:solidFill>
                        <a:effectLst/>
                      </a:endParaRPr>
                    </a:p>
                  </a:txBody>
                  <a:tcPr/>
                </a:tc>
                <a:tc>
                  <a:txBody>
                    <a:bodyPr/>
                    <a:lstStyle/>
                    <a:p>
                      <a:pPr algn="l" fontAlgn="auto"/>
                      <a:r>
                        <a:rPr lang="de-DE" sz="1400" dirty="0">
                          <a:effectLst/>
                        </a:rPr>
                        <a:t>​</a:t>
                      </a:r>
                      <a:endParaRPr lang="de-DE" sz="1400" b="0" i="0">
                        <a:solidFill>
                          <a:srgbClr val="000000"/>
                        </a:solidFill>
                        <a:effectLst/>
                        <a:latin typeface="Calibri"/>
                      </a:endParaRPr>
                    </a:p>
                  </a:txBody>
                  <a:tcPr/>
                </a:tc>
                <a:tc>
                  <a:txBody>
                    <a:bodyPr/>
                    <a:lstStyle/>
                    <a:p>
                      <a:pPr algn="l" fontAlgn="base"/>
                      <a:r>
                        <a:rPr lang="de-DE" sz="1400" u="none" strike="noStrike" dirty="0">
                          <a:effectLst/>
                        </a:rPr>
                        <a:t>Generator</a:t>
                      </a:r>
                      <a:r>
                        <a:rPr lang="de-DE" sz="1400" dirty="0">
                          <a:effectLst/>
                        </a:rPr>
                        <a:t>​</a:t>
                      </a:r>
                      <a:endParaRPr lang="de-DE" sz="1400" b="0" i="0">
                        <a:solidFill>
                          <a:srgbClr val="000000"/>
                        </a:solidFill>
                        <a:effectLst/>
                      </a:endParaRPr>
                    </a:p>
                  </a:txBody>
                  <a:tcPr/>
                </a:tc>
                <a:tc>
                  <a:txBody>
                    <a:bodyPr/>
                    <a:lstStyle/>
                    <a:p>
                      <a:pPr algn="l" fontAlgn="base"/>
                      <a:r>
                        <a:rPr lang="de-DE" sz="1400" u="none" strike="noStrike" dirty="0">
                          <a:effectLst/>
                        </a:rPr>
                        <a:t>Geiger-Müller-Zählrohr</a:t>
                      </a:r>
                      <a:r>
                        <a:rPr lang="de-DE" sz="1400" dirty="0">
                          <a:effectLst/>
                        </a:rPr>
                        <a:t>​</a:t>
                      </a:r>
                      <a:endParaRPr lang="de-DE" sz="1400" b="0" i="0">
                        <a:solidFill>
                          <a:srgbClr val="000000"/>
                        </a:solidFill>
                        <a:effectLst/>
                      </a:endParaRPr>
                    </a:p>
                  </a:txBody>
                  <a:tcPr/>
                </a:tc>
                <a:extLst>
                  <a:ext uri="{0D108BD9-81ED-4DB2-BD59-A6C34878D82A}">
                    <a16:rowId xmlns:a16="http://schemas.microsoft.com/office/drawing/2014/main" val="3226550308"/>
                  </a:ext>
                </a:extLst>
              </a:tr>
              <a:tr h="238125">
                <a:tc>
                  <a:txBody>
                    <a:bodyPr/>
                    <a:lstStyle/>
                    <a:p>
                      <a:pPr algn="l" fontAlgn="base"/>
                      <a:r>
                        <a:rPr lang="de-DE" sz="1400" dirty="0">
                          <a:effectLst/>
                        </a:rPr>
                        <a:t>Zyklotron​</a:t>
                      </a:r>
                      <a:endParaRPr lang="de-DE" sz="1400" b="0" i="0">
                        <a:solidFill>
                          <a:srgbClr val="000000"/>
                        </a:solidFill>
                        <a:effectLst/>
                      </a:endParaRPr>
                    </a:p>
                  </a:txBody>
                  <a:tcPr/>
                </a:tc>
                <a:tc>
                  <a:txBody>
                    <a:bodyPr/>
                    <a:lstStyle/>
                    <a:p>
                      <a:pPr algn="l" fontAlgn="auto"/>
                      <a:r>
                        <a:rPr lang="de-DE" sz="1400" dirty="0">
                          <a:effectLst/>
                        </a:rPr>
                        <a:t>​</a:t>
                      </a:r>
                      <a:endParaRPr lang="de-DE" sz="1400" b="0" i="0">
                        <a:solidFill>
                          <a:srgbClr val="000000"/>
                        </a:solidFill>
                        <a:effectLst/>
                        <a:latin typeface="Calibri"/>
                      </a:endParaRPr>
                    </a:p>
                  </a:txBody>
                  <a:tcPr/>
                </a:tc>
                <a:tc>
                  <a:txBody>
                    <a:bodyPr/>
                    <a:lstStyle/>
                    <a:p>
                      <a:pPr algn="l" fontAlgn="base"/>
                      <a:r>
                        <a:rPr lang="de-DE" sz="1400" u="none" strike="noStrike" dirty="0">
                          <a:effectLst/>
                        </a:rPr>
                        <a:t>Oszilloskop/Messwerterfassung</a:t>
                      </a:r>
                      <a:endParaRPr lang="de-DE" sz="1400" dirty="0">
                        <a:effectLst/>
                      </a:endParaRPr>
                    </a:p>
                  </a:txBody>
                  <a:tcPr/>
                </a:tc>
                <a:tc>
                  <a:txBody>
                    <a:bodyPr/>
                    <a:lstStyle/>
                    <a:p>
                      <a:pPr algn="l" fontAlgn="base"/>
                      <a:r>
                        <a:rPr lang="de-DE" sz="1400" u="none" strike="noStrike" dirty="0">
                          <a:effectLst/>
                        </a:rPr>
                        <a:t>Absorptionsexperimente</a:t>
                      </a:r>
                      <a:r>
                        <a:rPr lang="de-DE" sz="1400" dirty="0">
                          <a:effectLst/>
                        </a:rPr>
                        <a:t>​</a:t>
                      </a:r>
                      <a:endParaRPr lang="de-DE" sz="1400" b="0" i="0" dirty="0">
                        <a:solidFill>
                          <a:srgbClr val="000000"/>
                        </a:solidFill>
                        <a:effectLst/>
                      </a:endParaRPr>
                    </a:p>
                  </a:txBody>
                  <a:tcPr/>
                </a:tc>
                <a:extLst>
                  <a:ext uri="{0D108BD9-81ED-4DB2-BD59-A6C34878D82A}">
                    <a16:rowId xmlns:a16="http://schemas.microsoft.com/office/drawing/2014/main" val="3151669908"/>
                  </a:ext>
                </a:extLst>
              </a:tr>
              <a:tr h="238125">
                <a:tc>
                  <a:txBody>
                    <a:bodyPr/>
                    <a:lstStyle/>
                    <a:p>
                      <a:pPr algn="l" fontAlgn="auto"/>
                      <a:r>
                        <a:rPr lang="de-DE" sz="1400" dirty="0">
                          <a:effectLst/>
                        </a:rPr>
                        <a:t>​</a:t>
                      </a:r>
                      <a:endParaRPr lang="de-DE" sz="1400" b="0" i="0">
                        <a:solidFill>
                          <a:srgbClr val="000000"/>
                        </a:solidFill>
                        <a:effectLst/>
                        <a:latin typeface="Calibri"/>
                      </a:endParaRPr>
                    </a:p>
                  </a:txBody>
                  <a:tcPr/>
                </a:tc>
                <a:tc>
                  <a:txBody>
                    <a:bodyPr/>
                    <a:lstStyle/>
                    <a:p>
                      <a:pPr algn="l" fontAlgn="auto"/>
                      <a:r>
                        <a:rPr lang="de-DE" sz="1400" dirty="0">
                          <a:effectLst/>
                        </a:rPr>
                        <a:t>​</a:t>
                      </a:r>
                      <a:endParaRPr lang="de-DE" sz="1400" b="0" i="0">
                        <a:solidFill>
                          <a:srgbClr val="000000"/>
                        </a:solidFill>
                        <a:effectLst/>
                        <a:latin typeface="Calibri"/>
                      </a:endParaRPr>
                    </a:p>
                  </a:txBody>
                  <a:tcPr/>
                </a:tc>
                <a:tc>
                  <a:txBody>
                    <a:bodyPr/>
                    <a:lstStyle/>
                    <a:p>
                      <a:pPr algn="l" fontAlgn="base"/>
                      <a:r>
                        <a:rPr lang="de-DE" sz="1400" u="none" strike="noStrike" dirty="0">
                          <a:solidFill>
                            <a:srgbClr val="FF0000"/>
                          </a:solidFill>
                          <a:effectLst/>
                        </a:rPr>
                        <a:t>Auf- und Entladevorgang bei Kondensatoren</a:t>
                      </a:r>
                      <a:r>
                        <a:rPr lang="de-DE" sz="1400" dirty="0">
                          <a:solidFill>
                            <a:srgbClr val="FF0000"/>
                          </a:solidFill>
                          <a:effectLst/>
                        </a:rPr>
                        <a:t>​</a:t>
                      </a:r>
                      <a:endParaRPr lang="de-DE" sz="1400" b="0" i="0">
                        <a:solidFill>
                          <a:srgbClr val="FF0000"/>
                        </a:solidFill>
                        <a:effectLst/>
                      </a:endParaRPr>
                    </a:p>
                  </a:txBody>
                  <a:tcPr/>
                </a:tc>
                <a:tc>
                  <a:txBody>
                    <a:bodyPr/>
                    <a:lstStyle/>
                    <a:p>
                      <a:pPr algn="l" fontAlgn="auto"/>
                      <a:r>
                        <a:rPr lang="de-DE" sz="1400" dirty="0">
                          <a:effectLst/>
                        </a:rPr>
                        <a:t>​</a:t>
                      </a:r>
                      <a:endParaRPr lang="de-DE" sz="1400" b="0" i="0" dirty="0">
                        <a:solidFill>
                          <a:srgbClr val="000000"/>
                        </a:solidFill>
                        <a:effectLst/>
                        <a:latin typeface="Calibri"/>
                      </a:endParaRPr>
                    </a:p>
                  </a:txBody>
                  <a:tcPr/>
                </a:tc>
                <a:extLst>
                  <a:ext uri="{0D108BD9-81ED-4DB2-BD59-A6C34878D82A}">
                    <a16:rowId xmlns:a16="http://schemas.microsoft.com/office/drawing/2014/main" val="3487888680"/>
                  </a:ext>
                </a:extLst>
              </a:tr>
            </a:tbl>
          </a:graphicData>
        </a:graphic>
      </p:graphicFrame>
      <p:sp>
        <p:nvSpPr>
          <p:cNvPr id="7" name="Fußzeilenplatzhalter 2">
            <a:extLst>
              <a:ext uri="{FF2B5EF4-FFF2-40B4-BE49-F238E27FC236}">
                <a16:creationId xmlns:a16="http://schemas.microsoft.com/office/drawing/2014/main" id="{BA22BDEE-2372-49CF-ADC1-723DB10062EC}"/>
              </a:ext>
            </a:extLst>
          </p:cNvPr>
          <p:cNvSpPr>
            <a:spLocks noGrp="1"/>
          </p:cNvSpPr>
          <p:nvPr>
            <p:ph type="ftr" sz="quarter" idx="11"/>
          </p:nvPr>
        </p:nvSpPr>
        <p:spPr>
          <a:xfrm>
            <a:off x="2447764" y="6280149"/>
            <a:ext cx="4248472" cy="517525"/>
          </a:xfrm>
        </p:spPr>
        <p:txBody>
          <a:bodyPr/>
          <a:lstStyle/>
          <a:p>
            <a:pPr defTabSz="914400" eaLnBrk="1" fontAlgn="auto" hangingPunct="1">
              <a:spcBef>
                <a:spcPts val="0"/>
              </a:spcBef>
              <a:spcAft>
                <a:spcPts val="0"/>
              </a:spcAft>
              <a:defRPr/>
            </a:pPr>
            <a:r>
              <a:rPr lang="de-DE" dirty="0">
                <a:solidFill>
                  <a:prstClr val="black">
                    <a:tint val="75000"/>
                  </a:prstClr>
                </a:solidFill>
                <a:latin typeface="Calibri"/>
                <a:ea typeface="+mn-ea"/>
                <a:cs typeface="+mn-cs"/>
              </a:rPr>
              <a:t>Dienstbesprechung zum Implementationsauftakt der neuen Kernlehrpläne in den Fächern Biologie, Chemie und Physik der gymnasialen Oberstufe</a:t>
            </a:r>
          </a:p>
        </p:txBody>
      </p:sp>
    </p:spTree>
    <p:extLst>
      <p:ext uri="{BB962C8B-B14F-4D97-AF65-F5344CB8AC3E}">
        <p14:creationId xmlns:p14="http://schemas.microsoft.com/office/powerpoint/2010/main" val="7933539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Inhaltliche Schwerpunkte </a:t>
            </a:r>
          </a:p>
        </p:txBody>
      </p:sp>
      <p:sp>
        <p:nvSpPr>
          <p:cNvPr id="6" name="Foliennummernplatzhalter 5"/>
          <p:cNvSpPr>
            <a:spLocks noGrp="1"/>
          </p:cNvSpPr>
          <p:nvPr>
            <p:ph type="sldNum" sz="quarter" idx="12"/>
          </p:nvPr>
        </p:nvSpPr>
        <p:spPr/>
        <p:txBody>
          <a:bodyPr/>
          <a:lstStyle/>
          <a:p>
            <a:fld id="{512A4277-7E7A-4AAF-BFC7-47646BF5CD0C}" type="slidenum">
              <a:rPr lang="de-DE" smtClean="0"/>
              <a:t>48</a:t>
            </a:fld>
            <a:endParaRPr lang="de-DE"/>
          </a:p>
        </p:txBody>
      </p:sp>
      <p:sp>
        <p:nvSpPr>
          <p:cNvPr id="8" name="Rechteck 7"/>
          <p:cNvSpPr/>
          <p:nvPr/>
        </p:nvSpPr>
        <p:spPr>
          <a:xfrm>
            <a:off x="467544" y="2210088"/>
            <a:ext cx="8352928" cy="1938992"/>
          </a:xfrm>
          <a:prstGeom prst="rect">
            <a:avLst/>
          </a:prstGeom>
          <a:ln>
            <a:solidFill>
              <a:schemeClr val="tx1"/>
            </a:solidFill>
          </a:ln>
        </p:spPr>
        <p:txBody>
          <a:bodyPr wrap="square">
            <a:spAutoFit/>
          </a:bodyPr>
          <a:lstStyle/>
          <a:p>
            <a:r>
              <a:rPr lang="de-DE" sz="2000" i="1" u="sng" dirty="0"/>
              <a:t>Inhaltliche Schwerpunkte:</a:t>
            </a:r>
            <a:endParaRPr lang="de-DE" sz="2000" dirty="0"/>
          </a:p>
          <a:p>
            <a:pPr lvl="0"/>
            <a:r>
              <a:rPr lang="de-DE" sz="2000" dirty="0"/>
              <a:t>Kreisbewegung: gleichförmige Kreisbewegung, Zentripetalkraft </a:t>
            </a:r>
          </a:p>
          <a:p>
            <a:pPr lvl="0"/>
            <a:r>
              <a:rPr lang="de-DE" sz="2000" dirty="0"/>
              <a:t>Gravitation: Schwerkraft, </a:t>
            </a:r>
            <a:r>
              <a:rPr lang="de-DE" sz="2000" dirty="0" err="1"/>
              <a:t>Newton´sches</a:t>
            </a:r>
            <a:r>
              <a:rPr lang="de-DE" sz="2000" dirty="0"/>
              <a:t> Gravitationsgesetz, </a:t>
            </a:r>
            <a:r>
              <a:rPr lang="de-DE" sz="2000" dirty="0" err="1"/>
              <a:t>Kepler´sche</a:t>
            </a:r>
            <a:r>
              <a:rPr lang="de-DE" sz="2000" dirty="0"/>
              <a:t> Gesetze; Gravitationsfeld</a:t>
            </a:r>
          </a:p>
          <a:p>
            <a:pPr lvl="0"/>
            <a:r>
              <a:rPr lang="de-DE" sz="2000" dirty="0"/>
              <a:t>Wandel physikalischer Weltbilder: geo- und heliozentrische Weltbilder; Grundprinzipien der speziellen Relativitätstheorie, Zeitdilatation</a:t>
            </a:r>
          </a:p>
        </p:txBody>
      </p:sp>
      <p:sp>
        <p:nvSpPr>
          <p:cNvPr id="9" name="Textfeld 8"/>
          <p:cNvSpPr txBox="1"/>
          <p:nvPr/>
        </p:nvSpPr>
        <p:spPr>
          <a:xfrm>
            <a:off x="395536" y="1700808"/>
            <a:ext cx="7518853" cy="523220"/>
          </a:xfrm>
          <a:prstGeom prst="rect">
            <a:avLst/>
          </a:prstGeom>
          <a:noFill/>
        </p:spPr>
        <p:txBody>
          <a:bodyPr wrap="none" rtlCol="0">
            <a:spAutoFit/>
          </a:bodyPr>
          <a:lstStyle/>
          <a:p>
            <a:r>
              <a:rPr lang="de-DE" sz="2000" b="1" dirty="0"/>
              <a:t>Inhaltsfeld Kreisbewegung, Gravitation und physikalische Weltbilder</a:t>
            </a:r>
            <a:r>
              <a:rPr lang="de-DE" sz="2800" dirty="0"/>
              <a:t> </a:t>
            </a:r>
            <a:endParaRPr lang="de-DE" sz="2800" b="1" dirty="0"/>
          </a:p>
        </p:txBody>
      </p:sp>
      <p:sp>
        <p:nvSpPr>
          <p:cNvPr id="10" name="Textfeld 9"/>
          <p:cNvSpPr txBox="1"/>
          <p:nvPr/>
        </p:nvSpPr>
        <p:spPr>
          <a:xfrm>
            <a:off x="451466" y="4424565"/>
            <a:ext cx="8496944" cy="1200329"/>
          </a:xfrm>
          <a:prstGeom prst="rect">
            <a:avLst/>
          </a:prstGeom>
          <a:noFill/>
        </p:spPr>
        <p:txBody>
          <a:bodyPr wrap="square" rtlCol="0">
            <a:spAutoFit/>
          </a:bodyPr>
          <a:lstStyle/>
          <a:p>
            <a:pPr marL="342900" indent="-342900">
              <a:buFont typeface="Arial" panose="020B0604020202020204" pitchFamily="34" charset="0"/>
              <a:buChar char="•"/>
            </a:pPr>
            <a:r>
              <a:rPr lang="de-DE" sz="2400" dirty="0"/>
              <a:t>fachliche Ausschärfung der Inhalte durch Vorgabe inhaltlicher Schwerpunkte</a:t>
            </a:r>
          </a:p>
          <a:p>
            <a:pPr marL="342900" indent="-342900">
              <a:buFont typeface="Arial" panose="020B0604020202020204" pitchFamily="34" charset="0"/>
              <a:buChar char="•"/>
            </a:pPr>
            <a:r>
              <a:rPr lang="de-DE" sz="2400" dirty="0"/>
              <a:t>Ausdifferenzierung durch eingrenzende Konkretisierungen</a:t>
            </a:r>
          </a:p>
        </p:txBody>
      </p:sp>
      <p:sp>
        <p:nvSpPr>
          <p:cNvPr id="3" name="Sprechblase: rechteckig 2">
            <a:extLst>
              <a:ext uri="{FF2B5EF4-FFF2-40B4-BE49-F238E27FC236}">
                <a16:creationId xmlns:a16="http://schemas.microsoft.com/office/drawing/2014/main" id="{94AD937B-D374-42FE-B9C3-ADE025E95672}"/>
              </a:ext>
            </a:extLst>
          </p:cNvPr>
          <p:cNvSpPr/>
          <p:nvPr/>
        </p:nvSpPr>
        <p:spPr>
          <a:xfrm>
            <a:off x="5857800" y="1093713"/>
            <a:ext cx="2962672" cy="1214189"/>
          </a:xfrm>
          <a:prstGeom prst="wedgeRect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keine zwingende Reihenfolge für den Unterricht </a:t>
            </a:r>
          </a:p>
        </p:txBody>
      </p:sp>
      <p:sp>
        <p:nvSpPr>
          <p:cNvPr id="11" name="Fußzeilenplatzhalter 2">
            <a:extLst>
              <a:ext uri="{FF2B5EF4-FFF2-40B4-BE49-F238E27FC236}">
                <a16:creationId xmlns:a16="http://schemas.microsoft.com/office/drawing/2014/main" id="{05AF785B-D1B8-4F94-B117-94B801DF52F6}"/>
              </a:ext>
            </a:extLst>
          </p:cNvPr>
          <p:cNvSpPr>
            <a:spLocks noGrp="1"/>
          </p:cNvSpPr>
          <p:nvPr>
            <p:ph type="ftr" sz="quarter" idx="11"/>
          </p:nvPr>
        </p:nvSpPr>
        <p:spPr>
          <a:xfrm>
            <a:off x="2447764" y="6280149"/>
            <a:ext cx="4248472" cy="517525"/>
          </a:xfrm>
        </p:spPr>
        <p:txBody>
          <a:bodyPr/>
          <a:lstStyle/>
          <a:p>
            <a:pPr defTabSz="914400" eaLnBrk="1" fontAlgn="auto" hangingPunct="1">
              <a:spcBef>
                <a:spcPts val="0"/>
              </a:spcBef>
              <a:spcAft>
                <a:spcPts val="0"/>
              </a:spcAft>
              <a:defRPr/>
            </a:pPr>
            <a:r>
              <a:rPr lang="de-DE" dirty="0">
                <a:solidFill>
                  <a:prstClr val="black">
                    <a:tint val="75000"/>
                  </a:prstClr>
                </a:solidFill>
                <a:latin typeface="Calibri"/>
                <a:ea typeface="+mn-ea"/>
                <a:cs typeface="+mn-cs"/>
              </a:rPr>
              <a:t>Dienstbesprechung zum Implementationsauftakt der neuen Kernlehrpläne in den Fächern Biologie, Chemie und Physik der gymnasialen Oberstufe</a:t>
            </a:r>
          </a:p>
        </p:txBody>
      </p:sp>
    </p:spTree>
    <p:extLst>
      <p:ext uri="{BB962C8B-B14F-4D97-AF65-F5344CB8AC3E}">
        <p14:creationId xmlns:p14="http://schemas.microsoft.com/office/powerpoint/2010/main" val="26409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a:extLst>
              <a:ext uri="{FF2B5EF4-FFF2-40B4-BE49-F238E27FC236}">
                <a16:creationId xmlns:a16="http://schemas.microsoft.com/office/drawing/2014/main" id="{EB060AB6-9FDB-4301-97CB-CE45FDBFCD08}"/>
              </a:ext>
            </a:extLst>
          </p:cNvPr>
          <p:cNvSpPr>
            <a:spLocks noGrp="1" noChangeArrowheads="1"/>
          </p:cNvSpPr>
          <p:nvPr>
            <p:ph type="title"/>
          </p:nvPr>
        </p:nvSpPr>
        <p:spPr/>
        <p:txBody>
          <a:bodyPr/>
          <a:lstStyle/>
          <a:p>
            <a:pPr eaLnBrk="1" hangingPunct="1"/>
            <a:r>
              <a:rPr lang="de-DE" altLang="de-DE" dirty="0"/>
              <a:t>Grundkonstrukt und zentrale Begriffe</a:t>
            </a:r>
          </a:p>
        </p:txBody>
      </p:sp>
      <p:sp>
        <p:nvSpPr>
          <p:cNvPr id="4" name="Fußzeilenplatzhalter 3">
            <a:extLst>
              <a:ext uri="{FF2B5EF4-FFF2-40B4-BE49-F238E27FC236}">
                <a16:creationId xmlns:a16="http://schemas.microsoft.com/office/drawing/2014/main" id="{4A5CD940-A708-4153-8980-7A3BAF8B76F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tint val="75000"/>
                  </a:prstClr>
                </a:solidFill>
                <a:effectLst/>
                <a:uLnTx/>
                <a:uFillTx/>
                <a:latin typeface="Calibri"/>
                <a:ea typeface="+mn-ea"/>
                <a:cs typeface="+mn-cs"/>
              </a:rPr>
              <a:t>Dienstbesprechung zum Implementationsauftakt der neuen Kernlehrpläne in den Fächern Biologie, Chemie und Physik der gymnasialen Oberstufe</a:t>
            </a:r>
          </a:p>
        </p:txBody>
      </p:sp>
      <p:sp>
        <p:nvSpPr>
          <p:cNvPr id="9" name="Rectangle 42">
            <a:extLst>
              <a:ext uri="{FF2B5EF4-FFF2-40B4-BE49-F238E27FC236}">
                <a16:creationId xmlns:a16="http://schemas.microsoft.com/office/drawing/2014/main" id="{FDAF6BA3-37B6-42B4-8406-6AB9E1E703AD}"/>
              </a:ext>
            </a:extLst>
          </p:cNvPr>
          <p:cNvSpPr>
            <a:spLocks noChangeArrowheads="1"/>
          </p:cNvSpPr>
          <p:nvPr/>
        </p:nvSpPr>
        <p:spPr bwMode="auto">
          <a:xfrm>
            <a:off x="0" y="1911350"/>
            <a:ext cx="9972675" cy="277813"/>
          </a:xfrm>
          <a:prstGeom prst="rect">
            <a:avLst/>
          </a:prstGeom>
          <a:noFill/>
          <a:ln>
            <a:noFill/>
          </a:ln>
          <a:effectLst/>
        </p:spPr>
        <p:txBody>
          <a:bodyPr anchor="ctr">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de-DE" altLang="de-DE" sz="1200" b="0" i="1"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de-DE" altLang="de-D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Rectangle 48">
            <a:extLst>
              <a:ext uri="{FF2B5EF4-FFF2-40B4-BE49-F238E27FC236}">
                <a16:creationId xmlns:a16="http://schemas.microsoft.com/office/drawing/2014/main" id="{6046E45F-D35F-4838-BDAE-A3A17DF884F9}"/>
              </a:ext>
            </a:extLst>
          </p:cNvPr>
          <p:cNvSpPr>
            <a:spLocks noChangeArrowheads="1"/>
          </p:cNvSpPr>
          <p:nvPr/>
        </p:nvSpPr>
        <p:spPr bwMode="auto">
          <a:xfrm>
            <a:off x="0" y="5492750"/>
            <a:ext cx="9972675" cy="457200"/>
          </a:xfrm>
          <a:prstGeom prst="rect">
            <a:avLst/>
          </a:prstGeom>
          <a:noFill/>
          <a:ln>
            <a:noFill/>
          </a:ln>
          <a:effec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6871" name="Zeichenbereich 211">
            <a:extLst>
              <a:ext uri="{FF2B5EF4-FFF2-40B4-BE49-F238E27FC236}">
                <a16:creationId xmlns:a16="http://schemas.microsoft.com/office/drawing/2014/main" id="{4ED51E79-1B4C-45E9-8A7D-939D25770B4F}"/>
              </a:ext>
            </a:extLst>
          </p:cNvPr>
          <p:cNvGrpSpPr>
            <a:grpSpLocks/>
          </p:cNvGrpSpPr>
          <p:nvPr/>
        </p:nvGrpSpPr>
        <p:grpSpPr bwMode="auto">
          <a:xfrm>
            <a:off x="1547664" y="1924050"/>
            <a:ext cx="5616575" cy="3833813"/>
            <a:chOff x="0" y="0"/>
            <a:chExt cx="5030470" cy="3060700"/>
          </a:xfrm>
        </p:grpSpPr>
        <p:sp>
          <p:nvSpPr>
            <p:cNvPr id="36872" name="Rechteck 11">
              <a:extLst>
                <a:ext uri="{FF2B5EF4-FFF2-40B4-BE49-F238E27FC236}">
                  <a16:creationId xmlns:a16="http://schemas.microsoft.com/office/drawing/2014/main" id="{0FA903B7-E122-4E11-9864-A7AB0D8FE589}"/>
                </a:ext>
              </a:extLst>
            </p:cNvPr>
            <p:cNvSpPr>
              <a:spLocks noChangeArrowheads="1"/>
            </p:cNvSpPr>
            <p:nvPr/>
          </p:nvSpPr>
          <p:spPr bwMode="auto">
            <a:xfrm>
              <a:off x="0" y="0"/>
              <a:ext cx="5030470"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altLang="de-DE" sz="1800" b="0" i="0" u="none" strike="noStrike" kern="1200" cap="none" spc="0" normalizeH="0" baseline="0" noProof="0">
                <a:ln>
                  <a:noFill/>
                </a:ln>
                <a:solidFill>
                  <a:prstClr val="black"/>
                </a:solidFill>
                <a:effectLst/>
                <a:uLnTx/>
                <a:uFillTx/>
                <a:latin typeface="Arial" panose="020B0604020202020204" pitchFamily="34" charset="0"/>
              </a:endParaRPr>
            </a:p>
          </p:txBody>
        </p:sp>
        <p:sp>
          <p:nvSpPr>
            <p:cNvPr id="36873" name="Text Box 4">
              <a:extLst>
                <a:ext uri="{FF2B5EF4-FFF2-40B4-BE49-F238E27FC236}">
                  <a16:creationId xmlns:a16="http://schemas.microsoft.com/office/drawing/2014/main" id="{0237ECEE-D79F-43C5-BF55-4429AB579DF3}"/>
                </a:ext>
              </a:extLst>
            </p:cNvPr>
            <p:cNvSpPr txBox="1">
              <a:spLocks noChangeArrowheads="1"/>
            </p:cNvSpPr>
            <p:nvPr/>
          </p:nvSpPr>
          <p:spPr bwMode="auto">
            <a:xfrm>
              <a:off x="819150" y="5080"/>
              <a:ext cx="3420110" cy="651510"/>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ea typeface="Noto Sans CJK SC Regular"/>
                  <a:cs typeface="Noto Sans CJK SC Regular"/>
                </a:defRPr>
              </a:lvl1pPr>
              <a:lvl2pPr>
                <a:defRPr>
                  <a:solidFill>
                    <a:schemeClr val="tx1"/>
                  </a:solidFill>
                  <a:latin typeface="Arial" panose="020B0604020202020204" pitchFamily="34" charset="0"/>
                  <a:ea typeface="Noto Sans CJK SC Regular"/>
                  <a:cs typeface="Noto Sans CJK SC Regular"/>
                </a:defRPr>
              </a:lvl2pPr>
              <a:lvl3pPr>
                <a:defRPr>
                  <a:solidFill>
                    <a:schemeClr val="tx1"/>
                  </a:solidFill>
                  <a:latin typeface="Arial" panose="020B0604020202020204" pitchFamily="34" charset="0"/>
                  <a:ea typeface="Noto Sans CJK SC Regular"/>
                  <a:cs typeface="Noto Sans CJK SC Regular"/>
                </a:defRPr>
              </a:lvl3pPr>
              <a:lvl4pPr>
                <a:defRPr>
                  <a:solidFill>
                    <a:schemeClr val="tx1"/>
                  </a:solidFill>
                  <a:latin typeface="Arial" panose="020B0604020202020204" pitchFamily="34" charset="0"/>
                  <a:ea typeface="Noto Sans CJK SC Regular"/>
                  <a:cs typeface="Noto Sans CJK SC Regular"/>
                </a:defRPr>
              </a:lvl4pPr>
              <a:lvl5pPr>
                <a:defRPr>
                  <a:solidFill>
                    <a:schemeClr val="tx1"/>
                  </a:solidFill>
                  <a:latin typeface="Arial" panose="020B0604020202020204" pitchFamily="34" charset="0"/>
                  <a:ea typeface="Noto Sans CJK SC Regular"/>
                  <a:cs typeface="Noto Sans CJK SC Regular"/>
                </a:defRPr>
              </a:lvl5pPr>
              <a:lvl6pPr marL="2514600" indent="-228600" eaLnBrk="0" fontAlgn="base" hangingPunct="0">
                <a:spcBef>
                  <a:spcPct val="0"/>
                </a:spcBef>
                <a:spcAft>
                  <a:spcPct val="0"/>
                </a:spcAft>
                <a:defRPr>
                  <a:solidFill>
                    <a:schemeClr val="tx1"/>
                  </a:solidFill>
                  <a:latin typeface="Arial" panose="020B0604020202020204" pitchFamily="34" charset="0"/>
                  <a:ea typeface="Noto Sans CJK SC Regular"/>
                  <a:cs typeface="Noto Sans CJK SC Regular"/>
                </a:defRPr>
              </a:lvl6pPr>
              <a:lvl7pPr marL="2971800" indent="-228600" eaLnBrk="0" fontAlgn="base" hangingPunct="0">
                <a:spcBef>
                  <a:spcPct val="0"/>
                </a:spcBef>
                <a:spcAft>
                  <a:spcPct val="0"/>
                </a:spcAft>
                <a:defRPr>
                  <a:solidFill>
                    <a:schemeClr val="tx1"/>
                  </a:solidFill>
                  <a:latin typeface="Arial" panose="020B0604020202020204" pitchFamily="34" charset="0"/>
                  <a:ea typeface="Noto Sans CJK SC Regular"/>
                  <a:cs typeface="Noto Sans CJK SC Regular"/>
                </a:defRPr>
              </a:lvl7pPr>
              <a:lvl8pPr marL="3429000" indent="-228600" eaLnBrk="0" fontAlgn="base" hangingPunct="0">
                <a:spcBef>
                  <a:spcPct val="0"/>
                </a:spcBef>
                <a:spcAft>
                  <a:spcPct val="0"/>
                </a:spcAft>
                <a:defRPr>
                  <a:solidFill>
                    <a:schemeClr val="tx1"/>
                  </a:solidFill>
                  <a:latin typeface="Arial" panose="020B0604020202020204" pitchFamily="34" charset="0"/>
                  <a:ea typeface="Noto Sans CJK SC Regular"/>
                  <a:cs typeface="Noto Sans CJK SC Regular"/>
                </a:defRPr>
              </a:lvl8pPr>
              <a:lvl9pPr marL="3886200" indent="-228600" eaLnBrk="0" fontAlgn="base" hangingPunct="0">
                <a:spcBef>
                  <a:spcPct val="0"/>
                </a:spcBef>
                <a:spcAft>
                  <a:spcPct val="0"/>
                </a:spcAft>
                <a:defRPr>
                  <a:solidFill>
                    <a:schemeClr val="tx1"/>
                  </a:solidFill>
                  <a:latin typeface="Arial" panose="020B0604020202020204" pitchFamily="34" charset="0"/>
                  <a:ea typeface="Noto Sans CJK SC Regular"/>
                  <a:cs typeface="Noto Sans CJK SC Regular"/>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Ziele des Faches/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Übergreifende fachliche Kompetenz</a:t>
              </a:r>
            </a:p>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de-DE" altLang="de-DE" sz="9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Kapitel 1</a:t>
              </a: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de-DE" altLang="de-DE"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p:txBody>
        </p:sp>
        <p:sp>
          <p:nvSpPr>
            <p:cNvPr id="36874" name="Text Box 5">
              <a:extLst>
                <a:ext uri="{FF2B5EF4-FFF2-40B4-BE49-F238E27FC236}">
                  <a16:creationId xmlns:a16="http://schemas.microsoft.com/office/drawing/2014/main" id="{025319D7-1435-475F-987E-1CF586B4E62E}"/>
                </a:ext>
              </a:extLst>
            </p:cNvPr>
            <p:cNvSpPr txBox="1">
              <a:spLocks noChangeArrowheads="1"/>
            </p:cNvSpPr>
            <p:nvPr/>
          </p:nvSpPr>
          <p:spPr bwMode="auto">
            <a:xfrm>
              <a:off x="5080" y="1143000"/>
              <a:ext cx="1831035" cy="672465"/>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ea typeface="Noto Sans CJK SC Regular"/>
                  <a:cs typeface="Noto Sans CJK SC Regular"/>
                </a:defRPr>
              </a:lvl1pPr>
              <a:lvl2pPr>
                <a:defRPr>
                  <a:solidFill>
                    <a:schemeClr val="tx1"/>
                  </a:solidFill>
                  <a:latin typeface="Arial" panose="020B0604020202020204" pitchFamily="34" charset="0"/>
                  <a:ea typeface="Noto Sans CJK SC Regular"/>
                  <a:cs typeface="Noto Sans CJK SC Regular"/>
                </a:defRPr>
              </a:lvl2pPr>
              <a:lvl3pPr>
                <a:defRPr>
                  <a:solidFill>
                    <a:schemeClr val="tx1"/>
                  </a:solidFill>
                  <a:latin typeface="Arial" panose="020B0604020202020204" pitchFamily="34" charset="0"/>
                  <a:ea typeface="Noto Sans CJK SC Regular"/>
                  <a:cs typeface="Noto Sans CJK SC Regular"/>
                </a:defRPr>
              </a:lvl3pPr>
              <a:lvl4pPr>
                <a:defRPr>
                  <a:solidFill>
                    <a:schemeClr val="tx1"/>
                  </a:solidFill>
                  <a:latin typeface="Arial" panose="020B0604020202020204" pitchFamily="34" charset="0"/>
                  <a:ea typeface="Noto Sans CJK SC Regular"/>
                  <a:cs typeface="Noto Sans CJK SC Regular"/>
                </a:defRPr>
              </a:lvl4pPr>
              <a:lvl5pPr>
                <a:defRPr>
                  <a:solidFill>
                    <a:schemeClr val="tx1"/>
                  </a:solidFill>
                  <a:latin typeface="Arial" panose="020B0604020202020204" pitchFamily="34" charset="0"/>
                  <a:ea typeface="Noto Sans CJK SC Regular"/>
                  <a:cs typeface="Noto Sans CJK SC Regular"/>
                </a:defRPr>
              </a:lvl5pPr>
              <a:lvl6pPr marL="2514600" indent="-228600" eaLnBrk="0" fontAlgn="base" hangingPunct="0">
                <a:spcBef>
                  <a:spcPct val="0"/>
                </a:spcBef>
                <a:spcAft>
                  <a:spcPct val="0"/>
                </a:spcAft>
                <a:defRPr>
                  <a:solidFill>
                    <a:schemeClr val="tx1"/>
                  </a:solidFill>
                  <a:latin typeface="Arial" panose="020B0604020202020204" pitchFamily="34" charset="0"/>
                  <a:ea typeface="Noto Sans CJK SC Regular"/>
                  <a:cs typeface="Noto Sans CJK SC Regular"/>
                </a:defRPr>
              </a:lvl6pPr>
              <a:lvl7pPr marL="2971800" indent="-228600" eaLnBrk="0" fontAlgn="base" hangingPunct="0">
                <a:spcBef>
                  <a:spcPct val="0"/>
                </a:spcBef>
                <a:spcAft>
                  <a:spcPct val="0"/>
                </a:spcAft>
                <a:defRPr>
                  <a:solidFill>
                    <a:schemeClr val="tx1"/>
                  </a:solidFill>
                  <a:latin typeface="Arial" panose="020B0604020202020204" pitchFamily="34" charset="0"/>
                  <a:ea typeface="Noto Sans CJK SC Regular"/>
                  <a:cs typeface="Noto Sans CJK SC Regular"/>
                </a:defRPr>
              </a:lvl7pPr>
              <a:lvl8pPr marL="3429000" indent="-228600" eaLnBrk="0" fontAlgn="base" hangingPunct="0">
                <a:spcBef>
                  <a:spcPct val="0"/>
                </a:spcBef>
                <a:spcAft>
                  <a:spcPct val="0"/>
                </a:spcAft>
                <a:defRPr>
                  <a:solidFill>
                    <a:schemeClr val="tx1"/>
                  </a:solidFill>
                  <a:latin typeface="Arial" panose="020B0604020202020204" pitchFamily="34" charset="0"/>
                  <a:ea typeface="Noto Sans CJK SC Regular"/>
                  <a:cs typeface="Noto Sans CJK SC Regular"/>
                </a:defRPr>
              </a:lvl8pPr>
              <a:lvl9pPr marL="3886200" indent="-228600" eaLnBrk="0" fontAlgn="base" hangingPunct="0">
                <a:spcBef>
                  <a:spcPct val="0"/>
                </a:spcBef>
                <a:spcAft>
                  <a:spcPct val="0"/>
                </a:spcAft>
                <a:defRPr>
                  <a:solidFill>
                    <a:schemeClr val="tx1"/>
                  </a:solidFill>
                  <a:latin typeface="Arial" panose="020B0604020202020204" pitchFamily="34" charset="0"/>
                  <a:ea typeface="Noto Sans CJK SC Regular"/>
                  <a:cs typeface="Noto Sans CJK SC Regular"/>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12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Kompetenzbereiche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(Prozesse)</a:t>
              </a:r>
            </a:p>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de-DE" altLang="de-DE" sz="9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Kapitel 2.1</a:t>
              </a: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de-DE" altLang="de-DE"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p:txBody>
        </p:sp>
        <p:sp>
          <p:nvSpPr>
            <p:cNvPr id="36875" name="Text Box 6">
              <a:extLst>
                <a:ext uri="{FF2B5EF4-FFF2-40B4-BE49-F238E27FC236}">
                  <a16:creationId xmlns:a16="http://schemas.microsoft.com/office/drawing/2014/main" id="{D14F786B-6444-46E6-9E8B-42DB763A5B75}"/>
                </a:ext>
              </a:extLst>
            </p:cNvPr>
            <p:cNvSpPr txBox="1">
              <a:spLocks noChangeArrowheads="1"/>
            </p:cNvSpPr>
            <p:nvPr/>
          </p:nvSpPr>
          <p:spPr bwMode="auto">
            <a:xfrm>
              <a:off x="3231083" y="1143000"/>
              <a:ext cx="1799387" cy="660400"/>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ea typeface="Noto Sans CJK SC Regular"/>
                  <a:cs typeface="Noto Sans CJK SC Regular"/>
                </a:defRPr>
              </a:lvl1pPr>
              <a:lvl2pPr>
                <a:defRPr>
                  <a:solidFill>
                    <a:schemeClr val="tx1"/>
                  </a:solidFill>
                  <a:latin typeface="Arial" panose="020B0604020202020204" pitchFamily="34" charset="0"/>
                  <a:ea typeface="Noto Sans CJK SC Regular"/>
                  <a:cs typeface="Noto Sans CJK SC Regular"/>
                </a:defRPr>
              </a:lvl2pPr>
              <a:lvl3pPr>
                <a:defRPr>
                  <a:solidFill>
                    <a:schemeClr val="tx1"/>
                  </a:solidFill>
                  <a:latin typeface="Arial" panose="020B0604020202020204" pitchFamily="34" charset="0"/>
                  <a:ea typeface="Noto Sans CJK SC Regular"/>
                  <a:cs typeface="Noto Sans CJK SC Regular"/>
                </a:defRPr>
              </a:lvl3pPr>
              <a:lvl4pPr>
                <a:defRPr>
                  <a:solidFill>
                    <a:schemeClr val="tx1"/>
                  </a:solidFill>
                  <a:latin typeface="Arial" panose="020B0604020202020204" pitchFamily="34" charset="0"/>
                  <a:ea typeface="Noto Sans CJK SC Regular"/>
                  <a:cs typeface="Noto Sans CJK SC Regular"/>
                </a:defRPr>
              </a:lvl4pPr>
              <a:lvl5pPr>
                <a:defRPr>
                  <a:solidFill>
                    <a:schemeClr val="tx1"/>
                  </a:solidFill>
                  <a:latin typeface="Arial" panose="020B0604020202020204" pitchFamily="34" charset="0"/>
                  <a:ea typeface="Noto Sans CJK SC Regular"/>
                  <a:cs typeface="Noto Sans CJK SC Regular"/>
                </a:defRPr>
              </a:lvl5pPr>
              <a:lvl6pPr marL="2514600" indent="-228600" eaLnBrk="0" fontAlgn="base" hangingPunct="0">
                <a:spcBef>
                  <a:spcPct val="0"/>
                </a:spcBef>
                <a:spcAft>
                  <a:spcPct val="0"/>
                </a:spcAft>
                <a:defRPr>
                  <a:solidFill>
                    <a:schemeClr val="tx1"/>
                  </a:solidFill>
                  <a:latin typeface="Arial" panose="020B0604020202020204" pitchFamily="34" charset="0"/>
                  <a:ea typeface="Noto Sans CJK SC Regular"/>
                  <a:cs typeface="Noto Sans CJK SC Regular"/>
                </a:defRPr>
              </a:lvl6pPr>
              <a:lvl7pPr marL="2971800" indent="-228600" eaLnBrk="0" fontAlgn="base" hangingPunct="0">
                <a:spcBef>
                  <a:spcPct val="0"/>
                </a:spcBef>
                <a:spcAft>
                  <a:spcPct val="0"/>
                </a:spcAft>
                <a:defRPr>
                  <a:solidFill>
                    <a:schemeClr val="tx1"/>
                  </a:solidFill>
                  <a:latin typeface="Arial" panose="020B0604020202020204" pitchFamily="34" charset="0"/>
                  <a:ea typeface="Noto Sans CJK SC Regular"/>
                  <a:cs typeface="Noto Sans CJK SC Regular"/>
                </a:defRPr>
              </a:lvl7pPr>
              <a:lvl8pPr marL="3429000" indent="-228600" eaLnBrk="0" fontAlgn="base" hangingPunct="0">
                <a:spcBef>
                  <a:spcPct val="0"/>
                </a:spcBef>
                <a:spcAft>
                  <a:spcPct val="0"/>
                </a:spcAft>
                <a:defRPr>
                  <a:solidFill>
                    <a:schemeClr val="tx1"/>
                  </a:solidFill>
                  <a:latin typeface="Arial" panose="020B0604020202020204" pitchFamily="34" charset="0"/>
                  <a:ea typeface="Noto Sans CJK SC Regular"/>
                  <a:cs typeface="Noto Sans CJK SC Regular"/>
                </a:defRPr>
              </a:lvl8pPr>
              <a:lvl9pPr marL="3886200" indent="-228600" eaLnBrk="0" fontAlgn="base" hangingPunct="0">
                <a:spcBef>
                  <a:spcPct val="0"/>
                </a:spcBef>
                <a:spcAft>
                  <a:spcPct val="0"/>
                </a:spcAft>
                <a:defRPr>
                  <a:solidFill>
                    <a:schemeClr val="tx1"/>
                  </a:solidFill>
                  <a:latin typeface="Arial" panose="020B0604020202020204" pitchFamily="34" charset="0"/>
                  <a:ea typeface="Noto Sans CJK SC Regular"/>
                  <a:cs typeface="Noto Sans CJK SC Regular"/>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de-DE" altLang="de-DE" sz="1200" b="1" dirty="0">
                  <a:solidFill>
                    <a:schemeClr val="tx2">
                      <a:lumMod val="60000"/>
                      <a:lumOff val="40000"/>
                    </a:schemeClr>
                  </a:solidFill>
                  <a:ea typeface="+mn-ea"/>
                  <a:cs typeface="Arial" panose="020B0604020202020204" pitchFamily="34" charset="0"/>
                </a:rPr>
                <a:t>Inhaltsfelder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(Gegenstände)</a:t>
              </a:r>
            </a:p>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de-DE" altLang="de-DE" sz="9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Kapitel 2.1</a:t>
              </a: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de-DE" altLang="de-DE"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p:txBody>
        </p:sp>
        <p:sp>
          <p:nvSpPr>
            <p:cNvPr id="36876" name="Text Box 7">
              <a:extLst>
                <a:ext uri="{FF2B5EF4-FFF2-40B4-BE49-F238E27FC236}">
                  <a16:creationId xmlns:a16="http://schemas.microsoft.com/office/drawing/2014/main" id="{54818AE1-7D1C-4335-89A3-705C5F856165}"/>
                </a:ext>
              </a:extLst>
            </p:cNvPr>
            <p:cNvSpPr txBox="1">
              <a:spLocks noChangeArrowheads="1"/>
            </p:cNvSpPr>
            <p:nvPr/>
          </p:nvSpPr>
          <p:spPr bwMode="auto">
            <a:xfrm>
              <a:off x="805180" y="2369820"/>
              <a:ext cx="3420110" cy="685800"/>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ea typeface="Noto Sans CJK SC Regular"/>
                  <a:cs typeface="Noto Sans CJK SC Regular"/>
                </a:defRPr>
              </a:lvl1pPr>
              <a:lvl2pPr>
                <a:defRPr>
                  <a:solidFill>
                    <a:schemeClr val="tx1"/>
                  </a:solidFill>
                  <a:latin typeface="Arial" panose="020B0604020202020204" pitchFamily="34" charset="0"/>
                  <a:ea typeface="Noto Sans CJK SC Regular"/>
                  <a:cs typeface="Noto Sans CJK SC Regular"/>
                </a:defRPr>
              </a:lvl2pPr>
              <a:lvl3pPr>
                <a:defRPr>
                  <a:solidFill>
                    <a:schemeClr val="tx1"/>
                  </a:solidFill>
                  <a:latin typeface="Arial" panose="020B0604020202020204" pitchFamily="34" charset="0"/>
                  <a:ea typeface="Noto Sans CJK SC Regular"/>
                  <a:cs typeface="Noto Sans CJK SC Regular"/>
                </a:defRPr>
              </a:lvl3pPr>
              <a:lvl4pPr>
                <a:defRPr>
                  <a:solidFill>
                    <a:schemeClr val="tx1"/>
                  </a:solidFill>
                  <a:latin typeface="Arial" panose="020B0604020202020204" pitchFamily="34" charset="0"/>
                  <a:ea typeface="Noto Sans CJK SC Regular"/>
                  <a:cs typeface="Noto Sans CJK SC Regular"/>
                </a:defRPr>
              </a:lvl4pPr>
              <a:lvl5pPr>
                <a:defRPr>
                  <a:solidFill>
                    <a:schemeClr val="tx1"/>
                  </a:solidFill>
                  <a:latin typeface="Arial" panose="020B0604020202020204" pitchFamily="34" charset="0"/>
                  <a:ea typeface="Noto Sans CJK SC Regular"/>
                  <a:cs typeface="Noto Sans CJK SC Regular"/>
                </a:defRPr>
              </a:lvl5pPr>
              <a:lvl6pPr marL="2514600" indent="-228600" eaLnBrk="0" fontAlgn="base" hangingPunct="0">
                <a:spcBef>
                  <a:spcPct val="0"/>
                </a:spcBef>
                <a:spcAft>
                  <a:spcPct val="0"/>
                </a:spcAft>
                <a:defRPr>
                  <a:solidFill>
                    <a:schemeClr val="tx1"/>
                  </a:solidFill>
                  <a:latin typeface="Arial" panose="020B0604020202020204" pitchFamily="34" charset="0"/>
                  <a:ea typeface="Noto Sans CJK SC Regular"/>
                  <a:cs typeface="Noto Sans CJK SC Regular"/>
                </a:defRPr>
              </a:lvl6pPr>
              <a:lvl7pPr marL="2971800" indent="-228600" eaLnBrk="0" fontAlgn="base" hangingPunct="0">
                <a:spcBef>
                  <a:spcPct val="0"/>
                </a:spcBef>
                <a:spcAft>
                  <a:spcPct val="0"/>
                </a:spcAft>
                <a:defRPr>
                  <a:solidFill>
                    <a:schemeClr val="tx1"/>
                  </a:solidFill>
                  <a:latin typeface="Arial" panose="020B0604020202020204" pitchFamily="34" charset="0"/>
                  <a:ea typeface="Noto Sans CJK SC Regular"/>
                  <a:cs typeface="Noto Sans CJK SC Regular"/>
                </a:defRPr>
              </a:lvl7pPr>
              <a:lvl8pPr marL="3429000" indent="-228600" eaLnBrk="0" fontAlgn="base" hangingPunct="0">
                <a:spcBef>
                  <a:spcPct val="0"/>
                </a:spcBef>
                <a:spcAft>
                  <a:spcPct val="0"/>
                </a:spcAft>
                <a:defRPr>
                  <a:solidFill>
                    <a:schemeClr val="tx1"/>
                  </a:solidFill>
                  <a:latin typeface="Arial" panose="020B0604020202020204" pitchFamily="34" charset="0"/>
                  <a:ea typeface="Noto Sans CJK SC Regular"/>
                  <a:cs typeface="Noto Sans CJK SC Regular"/>
                </a:defRPr>
              </a:lvl8pPr>
              <a:lvl9pPr marL="3886200" indent="-228600" eaLnBrk="0" fontAlgn="base" hangingPunct="0">
                <a:spcBef>
                  <a:spcPct val="0"/>
                </a:spcBef>
                <a:spcAft>
                  <a:spcPct val="0"/>
                </a:spcAft>
                <a:defRPr>
                  <a:solidFill>
                    <a:schemeClr val="tx1"/>
                  </a:solidFill>
                  <a:latin typeface="Arial" panose="020B0604020202020204" pitchFamily="34" charset="0"/>
                  <a:ea typeface="Noto Sans CJK SC Regular"/>
                  <a:cs typeface="Noto Sans CJK SC Regular"/>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12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Kompetenzerwartungen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11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(Verknüpfung von Prozessen und Gegenständen)</a:t>
              </a:r>
            </a:p>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de-DE" altLang="de-DE" sz="9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Kapitel 2.2 - 2.3</a:t>
              </a: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p:txBody>
        </p:sp>
        <p:cxnSp>
          <p:nvCxnSpPr>
            <p:cNvPr id="36877" name="Line 8">
              <a:extLst>
                <a:ext uri="{FF2B5EF4-FFF2-40B4-BE49-F238E27FC236}">
                  <a16:creationId xmlns:a16="http://schemas.microsoft.com/office/drawing/2014/main" id="{3099EFEF-B6E7-4576-B86F-06F80CF4D229}"/>
                </a:ext>
              </a:extLst>
            </p:cNvPr>
            <p:cNvCxnSpPr>
              <a:cxnSpLocks noChangeShapeType="1"/>
            </p:cNvCxnSpPr>
            <p:nvPr/>
          </p:nvCxnSpPr>
          <p:spPr bwMode="auto">
            <a:xfrm>
              <a:off x="2523490" y="657225"/>
              <a:ext cx="635" cy="228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6878" name="Line 9">
              <a:extLst>
                <a:ext uri="{FF2B5EF4-FFF2-40B4-BE49-F238E27FC236}">
                  <a16:creationId xmlns:a16="http://schemas.microsoft.com/office/drawing/2014/main" id="{B7832B2E-35B2-458D-814B-59B5AC98C167}"/>
                </a:ext>
              </a:extLst>
            </p:cNvPr>
            <p:cNvCxnSpPr>
              <a:cxnSpLocks noChangeShapeType="1"/>
            </p:cNvCxnSpPr>
            <p:nvPr/>
          </p:nvCxnSpPr>
          <p:spPr bwMode="auto">
            <a:xfrm flipH="1">
              <a:off x="1033780" y="885825"/>
              <a:ext cx="1485900" cy="6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6879" name="Line 10">
              <a:extLst>
                <a:ext uri="{FF2B5EF4-FFF2-40B4-BE49-F238E27FC236}">
                  <a16:creationId xmlns:a16="http://schemas.microsoft.com/office/drawing/2014/main" id="{7A70FF33-B607-4166-9F94-64D35D52C8FB}"/>
                </a:ext>
              </a:extLst>
            </p:cNvPr>
            <p:cNvCxnSpPr>
              <a:cxnSpLocks noChangeShapeType="1"/>
            </p:cNvCxnSpPr>
            <p:nvPr/>
          </p:nvCxnSpPr>
          <p:spPr bwMode="auto">
            <a:xfrm flipH="1">
              <a:off x="2513965" y="885825"/>
              <a:ext cx="1486535" cy="6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6880" name="Line 11">
              <a:extLst>
                <a:ext uri="{FF2B5EF4-FFF2-40B4-BE49-F238E27FC236}">
                  <a16:creationId xmlns:a16="http://schemas.microsoft.com/office/drawing/2014/main" id="{27DEA4D4-613A-49C4-A0A5-973DD8A3D880}"/>
                </a:ext>
              </a:extLst>
            </p:cNvPr>
            <p:cNvCxnSpPr>
              <a:cxnSpLocks noChangeShapeType="1"/>
            </p:cNvCxnSpPr>
            <p:nvPr/>
          </p:nvCxnSpPr>
          <p:spPr bwMode="auto">
            <a:xfrm>
              <a:off x="1033145" y="885825"/>
              <a:ext cx="635" cy="2571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6881" name="Line 12">
              <a:extLst>
                <a:ext uri="{FF2B5EF4-FFF2-40B4-BE49-F238E27FC236}">
                  <a16:creationId xmlns:a16="http://schemas.microsoft.com/office/drawing/2014/main" id="{63E43466-AF87-4F97-868F-39BCB9A701F1}"/>
                </a:ext>
              </a:extLst>
            </p:cNvPr>
            <p:cNvCxnSpPr>
              <a:cxnSpLocks noChangeShapeType="1"/>
            </p:cNvCxnSpPr>
            <p:nvPr/>
          </p:nvCxnSpPr>
          <p:spPr bwMode="auto">
            <a:xfrm>
              <a:off x="4005580" y="885825"/>
              <a:ext cx="635" cy="2571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6882" name="Line 13">
              <a:extLst>
                <a:ext uri="{FF2B5EF4-FFF2-40B4-BE49-F238E27FC236}">
                  <a16:creationId xmlns:a16="http://schemas.microsoft.com/office/drawing/2014/main" id="{58CC7926-E67F-49CC-AF2D-D49377C4ED62}"/>
                </a:ext>
              </a:extLst>
            </p:cNvPr>
            <p:cNvCxnSpPr>
              <a:cxnSpLocks noChangeShapeType="1"/>
            </p:cNvCxnSpPr>
            <p:nvPr/>
          </p:nvCxnSpPr>
          <p:spPr bwMode="auto">
            <a:xfrm>
              <a:off x="2513965" y="2085340"/>
              <a:ext cx="635" cy="2844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6883" name="Line 14">
              <a:extLst>
                <a:ext uri="{FF2B5EF4-FFF2-40B4-BE49-F238E27FC236}">
                  <a16:creationId xmlns:a16="http://schemas.microsoft.com/office/drawing/2014/main" id="{D2FE665F-6329-47CE-80F7-FE681B8A0DAB}"/>
                </a:ext>
              </a:extLst>
            </p:cNvPr>
            <p:cNvCxnSpPr>
              <a:cxnSpLocks noChangeShapeType="1"/>
            </p:cNvCxnSpPr>
            <p:nvPr/>
          </p:nvCxnSpPr>
          <p:spPr bwMode="auto">
            <a:xfrm flipH="1">
              <a:off x="1026160" y="2084705"/>
              <a:ext cx="1484630" cy="6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6884" name="Line 15">
              <a:extLst>
                <a:ext uri="{FF2B5EF4-FFF2-40B4-BE49-F238E27FC236}">
                  <a16:creationId xmlns:a16="http://schemas.microsoft.com/office/drawing/2014/main" id="{F6A25F38-44CD-4528-B812-7B97EE60A453}"/>
                </a:ext>
              </a:extLst>
            </p:cNvPr>
            <p:cNvCxnSpPr>
              <a:cxnSpLocks noChangeShapeType="1"/>
            </p:cNvCxnSpPr>
            <p:nvPr/>
          </p:nvCxnSpPr>
          <p:spPr bwMode="auto">
            <a:xfrm flipH="1">
              <a:off x="2510791" y="2082800"/>
              <a:ext cx="1484629" cy="38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6885" name="Line 16">
              <a:extLst>
                <a:ext uri="{FF2B5EF4-FFF2-40B4-BE49-F238E27FC236}">
                  <a16:creationId xmlns:a16="http://schemas.microsoft.com/office/drawing/2014/main" id="{8E86BA5F-E8C4-419A-B8B3-B9AAF2BDBC8F}"/>
                </a:ext>
              </a:extLst>
            </p:cNvPr>
            <p:cNvCxnSpPr>
              <a:cxnSpLocks noChangeShapeType="1"/>
            </p:cNvCxnSpPr>
            <p:nvPr/>
          </p:nvCxnSpPr>
          <p:spPr bwMode="auto">
            <a:xfrm flipH="1">
              <a:off x="1025525" y="1815465"/>
              <a:ext cx="1905" cy="2673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6886" name="Line 17">
              <a:extLst>
                <a:ext uri="{FF2B5EF4-FFF2-40B4-BE49-F238E27FC236}">
                  <a16:creationId xmlns:a16="http://schemas.microsoft.com/office/drawing/2014/main" id="{78BCEF47-1F79-4A92-80CD-27AA8CA48CC3}"/>
                </a:ext>
              </a:extLst>
            </p:cNvPr>
            <p:cNvCxnSpPr>
              <a:cxnSpLocks noChangeShapeType="1"/>
            </p:cNvCxnSpPr>
            <p:nvPr/>
          </p:nvCxnSpPr>
          <p:spPr bwMode="auto">
            <a:xfrm>
              <a:off x="3996373" y="1803400"/>
              <a:ext cx="5029" cy="2800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7" name="Ellipse 26">
              <a:extLst>
                <a:ext uri="{FF2B5EF4-FFF2-40B4-BE49-F238E27FC236}">
                  <a16:creationId xmlns:a16="http://schemas.microsoft.com/office/drawing/2014/main" id="{7536D45F-ABE1-4436-BE11-143DE073C849}"/>
                </a:ext>
              </a:extLst>
            </p:cNvPr>
            <p:cNvSpPr>
              <a:spLocks noChangeAspect="1"/>
            </p:cNvSpPr>
            <p:nvPr/>
          </p:nvSpPr>
          <p:spPr>
            <a:xfrm>
              <a:off x="1858345" y="1134297"/>
              <a:ext cx="1346482" cy="694519"/>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15000"/>
                </a:lnSpc>
                <a:spcBef>
                  <a:spcPts val="0"/>
                </a:spcBef>
                <a:spcAft>
                  <a:spcPts val="1000"/>
                </a:spcAft>
                <a:buClrTx/>
                <a:buSzTx/>
                <a:buFontTx/>
                <a:buNone/>
                <a:tabLst/>
                <a:defRPr/>
              </a:pPr>
              <a:endParaRPr kumimoji="0" lang="de-DE" sz="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de-DE" sz="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Basiskonzepte</a:t>
              </a:r>
              <a:endParaRPr kumimoji="0" lang="de-DE" sz="12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Kapitel 2.1</a:t>
              </a:r>
              <a:endParaRPr kumimoji="0" lang="de-DE" sz="9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de-DE" sz="1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de-DE" sz="12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grpSp>
      <p:sp>
        <p:nvSpPr>
          <p:cNvPr id="23" name="Foliennummernplatzhalter 4">
            <a:extLst>
              <a:ext uri="{FF2B5EF4-FFF2-40B4-BE49-F238E27FC236}">
                <a16:creationId xmlns:a16="http://schemas.microsoft.com/office/drawing/2014/main" id="{B3E9793B-8715-42B2-85ED-B14B48CA8F29}"/>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1">
            <a:extLst>
              <a:ext uri="{FF2B5EF4-FFF2-40B4-BE49-F238E27FC236}">
                <a16:creationId xmlns:a16="http://schemas.microsoft.com/office/drawing/2014/main" id="{3728475C-EC86-4398-B2B1-621B68A0DD50}"/>
              </a:ext>
            </a:extLst>
          </p:cNvPr>
          <p:cNvSpPr>
            <a:spLocks noGrp="1" noChangeArrowheads="1"/>
          </p:cNvSpPr>
          <p:nvPr>
            <p:ph type="title"/>
          </p:nvPr>
        </p:nvSpPr>
        <p:spPr/>
        <p:txBody>
          <a:bodyPr/>
          <a:lstStyle/>
          <a:p>
            <a:pPr eaLnBrk="1" hangingPunct="1"/>
            <a:r>
              <a:rPr lang="de-DE" altLang="de-DE"/>
              <a:t>Neue Akzentsetzungen der Kernlehrpläne</a:t>
            </a:r>
          </a:p>
        </p:txBody>
      </p:sp>
      <p:sp>
        <p:nvSpPr>
          <p:cNvPr id="45059" name="Inhaltsplatzhalter 2">
            <a:extLst>
              <a:ext uri="{FF2B5EF4-FFF2-40B4-BE49-F238E27FC236}">
                <a16:creationId xmlns:a16="http://schemas.microsoft.com/office/drawing/2014/main" id="{9E73591F-DABD-4686-8228-4D0BF365FE01}"/>
              </a:ext>
            </a:extLst>
          </p:cNvPr>
          <p:cNvSpPr>
            <a:spLocks noGrp="1" noChangeArrowheads="1"/>
          </p:cNvSpPr>
          <p:nvPr>
            <p:ph idx="1"/>
          </p:nvPr>
        </p:nvSpPr>
        <p:spPr>
          <a:xfrm>
            <a:off x="457200" y="1700213"/>
            <a:ext cx="8229600" cy="4321175"/>
          </a:xfrm>
        </p:spPr>
        <p:txBody>
          <a:bodyPr/>
          <a:lstStyle/>
          <a:p>
            <a:pPr eaLnBrk="1" hangingPunct="1">
              <a:defRPr/>
            </a:pPr>
            <a:r>
              <a:rPr lang="de-DE" altLang="de-DE" sz="3000" dirty="0"/>
              <a:t>Einbindung übergeordneter Kompetenzerwartungen</a:t>
            </a:r>
          </a:p>
          <a:p>
            <a:pPr eaLnBrk="1" hangingPunct="1">
              <a:defRPr/>
            </a:pPr>
            <a:r>
              <a:rPr lang="de-DE" altLang="de-DE" sz="3000" dirty="0"/>
              <a:t>stärkere Akzentuierung des Kompetenzbereichs </a:t>
            </a:r>
            <a:r>
              <a:rPr lang="de-DE" altLang="de-DE" sz="3000" i="1" dirty="0"/>
              <a:t>Bewertung</a:t>
            </a:r>
          </a:p>
          <a:p>
            <a:pPr eaLnBrk="1" hangingPunct="1">
              <a:defRPr/>
            </a:pPr>
            <a:r>
              <a:rPr lang="de-DE" altLang="de-DE" sz="3000" dirty="0"/>
              <a:t>modifizierte Einbindung der Basiskonzepte</a:t>
            </a:r>
          </a:p>
          <a:p>
            <a:pPr eaLnBrk="1" hangingPunct="1">
              <a:defRPr/>
            </a:pPr>
            <a:endParaRPr lang="de-DE" altLang="de-DE" sz="3200" dirty="0"/>
          </a:p>
          <a:p>
            <a:pPr marL="0" indent="0" eaLnBrk="1" hangingPunct="1">
              <a:buFont typeface="Arial" panose="020B0604020202020204" pitchFamily="34" charset="0"/>
              <a:buNone/>
              <a:defRPr/>
            </a:pPr>
            <a:endParaRPr lang="de-DE" altLang="de-DE" dirty="0"/>
          </a:p>
        </p:txBody>
      </p:sp>
      <p:sp>
        <p:nvSpPr>
          <p:cNvPr id="5" name="Fußzeilenplatzhalter 4">
            <a:extLst>
              <a:ext uri="{FF2B5EF4-FFF2-40B4-BE49-F238E27FC236}">
                <a16:creationId xmlns:a16="http://schemas.microsoft.com/office/drawing/2014/main" id="{B1CF714D-F552-4CE0-8574-349427FCF4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tint val="75000"/>
                  </a:prstClr>
                </a:solidFill>
                <a:effectLst/>
                <a:uLnTx/>
                <a:uFillTx/>
                <a:latin typeface="Calibri"/>
                <a:ea typeface="+mn-ea"/>
                <a:cs typeface="+mn-cs"/>
              </a:rPr>
              <a:t>Dienstbesprechung zum Implementationsauftakt der neuen Kernlehrpläne in den Fächern Biologie, Chemie und Physik der gymnasialen Oberstufe</a:t>
            </a:r>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liennummernplatzhalter 4">
            <a:extLst>
              <a:ext uri="{FF2B5EF4-FFF2-40B4-BE49-F238E27FC236}">
                <a16:creationId xmlns:a16="http://schemas.microsoft.com/office/drawing/2014/main" id="{0ED5822E-E41A-4029-93D6-872AB7A4AC0F}"/>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Konkretisierte Kompetenzerwartungen</a:t>
            </a:r>
          </a:p>
        </p:txBody>
      </p:sp>
      <p:sp>
        <p:nvSpPr>
          <p:cNvPr id="3" name="Inhaltsplatzhalter 2"/>
          <p:cNvSpPr>
            <a:spLocks noGrp="1"/>
          </p:cNvSpPr>
          <p:nvPr>
            <p:ph idx="1"/>
          </p:nvPr>
        </p:nvSpPr>
        <p:spPr>
          <a:xfrm>
            <a:off x="461374" y="2814028"/>
            <a:ext cx="8229600" cy="2919228"/>
          </a:xfrm>
          <a:ln>
            <a:solidFill>
              <a:schemeClr val="tx1"/>
            </a:solidFill>
          </a:ln>
        </p:spPr>
        <p:txBody>
          <a:bodyPr>
            <a:noAutofit/>
          </a:bodyPr>
          <a:lstStyle/>
          <a:p>
            <a:r>
              <a:rPr lang="de-DE" dirty="0">
                <a:solidFill>
                  <a:srgbClr val="FF0000"/>
                </a:solidFill>
              </a:rPr>
              <a:t>interpretieren Messergebnisse </a:t>
            </a:r>
            <a:r>
              <a:rPr lang="de-DE" dirty="0"/>
              <a:t>aus Experimenten zur quantitativen Untersuchung der </a:t>
            </a:r>
            <a:r>
              <a:rPr lang="de-DE" dirty="0">
                <a:solidFill>
                  <a:schemeClr val="tx2">
                    <a:lumMod val="60000"/>
                    <a:lumOff val="40000"/>
                  </a:schemeClr>
                </a:solidFill>
              </a:rPr>
              <a:t>Zentripetalkraft</a:t>
            </a:r>
            <a:r>
              <a:rPr lang="de-DE" dirty="0"/>
              <a:t> (E4, E6, S6, K9)</a:t>
            </a:r>
          </a:p>
          <a:p>
            <a:r>
              <a:rPr lang="de-DE" dirty="0">
                <a:solidFill>
                  <a:srgbClr val="FF0000"/>
                </a:solidFill>
              </a:rPr>
              <a:t>untersuchen</a:t>
            </a:r>
            <a:r>
              <a:rPr lang="de-DE" dirty="0">
                <a:effectLst/>
              </a:rPr>
              <a:t> mithilfe von Simulationen das </a:t>
            </a:r>
            <a:r>
              <a:rPr lang="de-DE" dirty="0">
                <a:solidFill>
                  <a:srgbClr val="FF0000"/>
                </a:solidFill>
              </a:rPr>
              <a:t>Verhalten</a:t>
            </a:r>
            <a:r>
              <a:rPr lang="de-DE" dirty="0">
                <a:effectLst/>
              </a:rPr>
              <a:t> von </a:t>
            </a:r>
            <a:r>
              <a:rPr lang="de-DE" dirty="0">
                <a:solidFill>
                  <a:schemeClr val="tx2">
                    <a:lumMod val="60000"/>
                    <a:lumOff val="40000"/>
                  </a:schemeClr>
                </a:solidFill>
              </a:rPr>
              <a:t>Quantenobjekten am Doppelspalt </a:t>
            </a:r>
            <a:r>
              <a:rPr lang="de-DE" dirty="0">
                <a:effectLst/>
              </a:rPr>
              <a:t>(E4, E8, K6, K7)</a:t>
            </a:r>
            <a:endParaRPr lang="de-DE" dirty="0"/>
          </a:p>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50</a:t>
            </a:fld>
            <a:endParaRPr lang="de-DE"/>
          </a:p>
        </p:txBody>
      </p:sp>
      <p:sp>
        <p:nvSpPr>
          <p:cNvPr id="7" name="Textfeld 6"/>
          <p:cNvSpPr txBox="1"/>
          <p:nvPr/>
        </p:nvSpPr>
        <p:spPr>
          <a:xfrm>
            <a:off x="1187624" y="1775435"/>
            <a:ext cx="6408711" cy="830997"/>
          </a:xfrm>
          <a:prstGeom prst="rect">
            <a:avLst/>
          </a:prstGeom>
          <a:noFill/>
        </p:spPr>
        <p:txBody>
          <a:bodyPr wrap="square" rtlCol="0">
            <a:spAutoFit/>
          </a:bodyPr>
          <a:lstStyle/>
          <a:p>
            <a:pPr algn="ctr"/>
            <a:r>
              <a:rPr lang="de-DE" sz="2400" dirty="0"/>
              <a:t>Zusammenführung von </a:t>
            </a:r>
          </a:p>
          <a:p>
            <a:pPr algn="ctr"/>
            <a:r>
              <a:rPr lang="de-DE" sz="2400" dirty="0">
                <a:solidFill>
                  <a:srgbClr val="0070C0"/>
                </a:solidFill>
              </a:rPr>
              <a:t>Inhalt(en)</a:t>
            </a:r>
            <a:r>
              <a:rPr lang="de-DE" sz="2400" dirty="0"/>
              <a:t> und </a:t>
            </a:r>
            <a:r>
              <a:rPr lang="de-DE" sz="2400" dirty="0">
                <a:solidFill>
                  <a:srgbClr val="FF0000"/>
                </a:solidFill>
              </a:rPr>
              <a:t>Handeln</a:t>
            </a:r>
          </a:p>
        </p:txBody>
      </p:sp>
      <p:sp>
        <p:nvSpPr>
          <p:cNvPr id="8" name="Fußzeilenplatzhalter 2">
            <a:extLst>
              <a:ext uri="{FF2B5EF4-FFF2-40B4-BE49-F238E27FC236}">
                <a16:creationId xmlns:a16="http://schemas.microsoft.com/office/drawing/2014/main" id="{085B1E4D-017E-4BC9-8069-1B04EF1BBD76}"/>
              </a:ext>
            </a:extLst>
          </p:cNvPr>
          <p:cNvSpPr>
            <a:spLocks noGrp="1"/>
          </p:cNvSpPr>
          <p:nvPr>
            <p:ph type="ftr" sz="quarter" idx="11"/>
          </p:nvPr>
        </p:nvSpPr>
        <p:spPr>
          <a:xfrm>
            <a:off x="2447764" y="6280149"/>
            <a:ext cx="4248472" cy="517525"/>
          </a:xfrm>
        </p:spPr>
        <p:txBody>
          <a:bodyPr/>
          <a:lstStyle/>
          <a:p>
            <a:pPr defTabSz="914400" eaLnBrk="1" fontAlgn="auto" hangingPunct="1">
              <a:spcBef>
                <a:spcPts val="0"/>
              </a:spcBef>
              <a:spcAft>
                <a:spcPts val="0"/>
              </a:spcAft>
              <a:defRPr/>
            </a:pPr>
            <a:r>
              <a:rPr lang="de-DE" dirty="0">
                <a:solidFill>
                  <a:prstClr val="black">
                    <a:tint val="75000"/>
                  </a:prstClr>
                </a:solidFill>
                <a:latin typeface="Calibri"/>
                <a:ea typeface="+mn-ea"/>
                <a:cs typeface="+mn-cs"/>
              </a:rPr>
              <a:t>Dienstbesprechung zum Implementationsauftakt der neuen Kernlehrpläne in den Fächern Biologie, Chemie und Physik der gymnasialen Oberstufe</a:t>
            </a:r>
          </a:p>
        </p:txBody>
      </p:sp>
    </p:spTree>
    <p:extLst>
      <p:ext uri="{BB962C8B-B14F-4D97-AF65-F5344CB8AC3E}">
        <p14:creationId xmlns:p14="http://schemas.microsoft.com/office/powerpoint/2010/main" val="7337118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Basiskonzepte</a:t>
            </a:r>
          </a:p>
        </p:txBody>
      </p:sp>
      <p:sp>
        <p:nvSpPr>
          <p:cNvPr id="6" name="Foliennummernplatzhalter 5"/>
          <p:cNvSpPr>
            <a:spLocks noGrp="1"/>
          </p:cNvSpPr>
          <p:nvPr>
            <p:ph type="sldNum" sz="quarter" idx="12"/>
          </p:nvPr>
        </p:nvSpPr>
        <p:spPr/>
        <p:txBody>
          <a:bodyPr/>
          <a:lstStyle/>
          <a:p>
            <a:fld id="{512A4277-7E7A-4AAF-BFC7-47646BF5CD0C}" type="slidenum">
              <a:rPr lang="de-DE" smtClean="0"/>
              <a:t>51</a:t>
            </a:fld>
            <a:endParaRPr lang="de-DE"/>
          </a:p>
        </p:txBody>
      </p:sp>
      <p:sp>
        <p:nvSpPr>
          <p:cNvPr id="11" name="Pfeil nach rechts 10">
            <a:extLst>
              <a:ext uri="{FF2B5EF4-FFF2-40B4-BE49-F238E27FC236}">
                <a16:creationId xmlns:a16="http://schemas.microsoft.com/office/drawing/2014/main" id="{6B68D9B6-959B-FB44-A381-52FF9E8B9B89}"/>
              </a:ext>
            </a:extLst>
          </p:cNvPr>
          <p:cNvSpPr/>
          <p:nvPr/>
        </p:nvSpPr>
        <p:spPr>
          <a:xfrm>
            <a:off x="3347864" y="2343363"/>
            <a:ext cx="792088" cy="504056"/>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5BEEC083-7E58-0C49-B368-71A097B129F0}"/>
              </a:ext>
            </a:extLst>
          </p:cNvPr>
          <p:cNvSpPr/>
          <p:nvPr/>
        </p:nvSpPr>
        <p:spPr>
          <a:xfrm>
            <a:off x="457200" y="3732787"/>
            <a:ext cx="8712968" cy="923330"/>
          </a:xfrm>
          <a:prstGeom prst="rect">
            <a:avLst/>
          </a:prstGeom>
        </p:spPr>
        <p:txBody>
          <a:bodyPr wrap="square">
            <a:spAutoFit/>
          </a:bodyPr>
          <a:lstStyle/>
          <a:p>
            <a:r>
              <a:rPr lang="de-DE" dirty="0">
                <a:solidFill>
                  <a:srgbClr val="000000"/>
                </a:solidFill>
                <a:latin typeface="Calibri" pitchFamily="34" charset="0"/>
              </a:rPr>
              <a:t>Die jeweiligen Beiträge eines Inhaltsfeldes zur Ausdifferenzierung bzw. Erweiterung der Basiskonzepte wird in einem Kasten unterhalb der konkretisierten Kompetenzen beispielhaft erläutert. </a:t>
            </a:r>
            <a:endParaRPr lang="de-DE" dirty="0">
              <a:solidFill>
                <a:srgbClr val="000000"/>
              </a:solidFill>
            </a:endParaRPr>
          </a:p>
        </p:txBody>
      </p:sp>
      <p:sp>
        <p:nvSpPr>
          <p:cNvPr id="9" name="Fußzeilenplatzhalter 2">
            <a:extLst>
              <a:ext uri="{FF2B5EF4-FFF2-40B4-BE49-F238E27FC236}">
                <a16:creationId xmlns:a16="http://schemas.microsoft.com/office/drawing/2014/main" id="{A753DEAC-3D85-4FDB-A814-6C38FD80A833}"/>
              </a:ext>
            </a:extLst>
          </p:cNvPr>
          <p:cNvSpPr>
            <a:spLocks noGrp="1"/>
          </p:cNvSpPr>
          <p:nvPr>
            <p:ph type="ftr" sz="quarter" idx="11"/>
          </p:nvPr>
        </p:nvSpPr>
        <p:spPr>
          <a:xfrm>
            <a:off x="2447764" y="6280149"/>
            <a:ext cx="4248472" cy="517525"/>
          </a:xfrm>
        </p:spPr>
        <p:txBody>
          <a:bodyPr/>
          <a:lstStyle/>
          <a:p>
            <a:pPr defTabSz="914400" eaLnBrk="1" fontAlgn="auto" hangingPunct="1">
              <a:spcBef>
                <a:spcPts val="0"/>
              </a:spcBef>
              <a:spcAft>
                <a:spcPts val="0"/>
              </a:spcAft>
              <a:defRPr/>
            </a:pPr>
            <a:r>
              <a:rPr lang="de-DE" dirty="0">
                <a:solidFill>
                  <a:prstClr val="black">
                    <a:tint val="75000"/>
                  </a:prstClr>
                </a:solidFill>
                <a:latin typeface="Calibri"/>
                <a:ea typeface="+mn-ea"/>
                <a:cs typeface="+mn-cs"/>
              </a:rPr>
              <a:t>Dienstbesprechung zum Implementationsauftakt der neuen Kernlehrpläne in den Fächern Biologie, Chemie und Physik der gymnasialen Oberstufe</a:t>
            </a:r>
          </a:p>
        </p:txBody>
      </p:sp>
      <p:sp>
        <p:nvSpPr>
          <p:cNvPr id="3" name="Textfeld 2">
            <a:extLst>
              <a:ext uri="{FF2B5EF4-FFF2-40B4-BE49-F238E27FC236}">
                <a16:creationId xmlns:a16="http://schemas.microsoft.com/office/drawing/2014/main" id="{3D63E6EB-D8E9-4CE5-AAFD-022EBCC1BCB6}"/>
              </a:ext>
            </a:extLst>
          </p:cNvPr>
          <p:cNvSpPr txBox="1"/>
          <p:nvPr/>
        </p:nvSpPr>
        <p:spPr>
          <a:xfrm>
            <a:off x="755576" y="2108755"/>
            <a:ext cx="2861919" cy="1200329"/>
          </a:xfrm>
          <a:prstGeom prst="rect">
            <a:avLst/>
          </a:prstGeom>
          <a:noFill/>
        </p:spPr>
        <p:txBody>
          <a:bodyPr wrap="square" rtlCol="0">
            <a:spAutoFit/>
          </a:bodyPr>
          <a:lstStyle/>
          <a:p>
            <a:pPr marL="285750" indent="-285750">
              <a:buFont typeface="Arial" panose="020B0604020202020204" pitchFamily="34" charset="0"/>
              <a:buChar char="•"/>
            </a:pPr>
            <a:r>
              <a:rPr lang="de-DE" dirty="0"/>
              <a:t>Wechselwirkung</a:t>
            </a:r>
          </a:p>
          <a:p>
            <a:pPr marL="285750" indent="-285750">
              <a:buFont typeface="Arial" panose="020B0604020202020204" pitchFamily="34" charset="0"/>
              <a:buChar char="•"/>
            </a:pPr>
            <a:r>
              <a:rPr lang="de-DE" dirty="0"/>
              <a:t>Energie</a:t>
            </a:r>
          </a:p>
          <a:p>
            <a:pPr marL="285750" indent="-285750">
              <a:buFont typeface="Arial" panose="020B0604020202020204" pitchFamily="34" charset="0"/>
              <a:buChar char="•"/>
            </a:pPr>
            <a:r>
              <a:rPr lang="de-DE" dirty="0"/>
              <a:t>Struktur der Materie</a:t>
            </a:r>
          </a:p>
          <a:p>
            <a:endParaRPr lang="de-DE" dirty="0"/>
          </a:p>
        </p:txBody>
      </p:sp>
      <p:sp>
        <p:nvSpPr>
          <p:cNvPr id="4" name="Textfeld 3">
            <a:extLst>
              <a:ext uri="{FF2B5EF4-FFF2-40B4-BE49-F238E27FC236}">
                <a16:creationId xmlns:a16="http://schemas.microsoft.com/office/drawing/2014/main" id="{74F1B067-84AF-4CF3-A481-D33F7CAF3A2B}"/>
              </a:ext>
            </a:extLst>
          </p:cNvPr>
          <p:cNvSpPr txBox="1"/>
          <p:nvPr/>
        </p:nvSpPr>
        <p:spPr>
          <a:xfrm>
            <a:off x="4427984" y="2108755"/>
            <a:ext cx="4129608" cy="1477328"/>
          </a:xfrm>
          <a:prstGeom prst="rect">
            <a:avLst/>
          </a:prstGeom>
          <a:noFill/>
        </p:spPr>
        <p:txBody>
          <a:bodyPr wrap="square" rtlCol="0">
            <a:spAutoFit/>
          </a:bodyPr>
          <a:lstStyle/>
          <a:p>
            <a:pPr marL="285750" indent="-285750">
              <a:buFont typeface="Arial" panose="020B0604020202020204" pitchFamily="34" charset="0"/>
              <a:buChar char="•"/>
            </a:pPr>
            <a:r>
              <a:rPr lang="de-DE" dirty="0"/>
              <a:t>Erhaltung und Gleichgewicht</a:t>
            </a:r>
          </a:p>
          <a:p>
            <a:pPr marL="285750" indent="-285750">
              <a:buFont typeface="Arial" panose="020B0604020202020204" pitchFamily="34" charset="0"/>
              <a:buChar char="•"/>
            </a:pPr>
            <a:r>
              <a:rPr lang="de-DE" dirty="0"/>
              <a:t>Superposition und Komponenten</a:t>
            </a:r>
          </a:p>
          <a:p>
            <a:pPr marL="285750" indent="-285750">
              <a:buFont typeface="Arial" panose="020B0604020202020204" pitchFamily="34" charset="0"/>
              <a:buChar char="•"/>
            </a:pPr>
            <a:r>
              <a:rPr lang="de-DE" dirty="0"/>
              <a:t>Mathematisieren und Vorhersagen</a:t>
            </a:r>
          </a:p>
          <a:p>
            <a:pPr marL="285750" indent="-285750">
              <a:buFont typeface="Arial" panose="020B0604020202020204" pitchFamily="34" charset="0"/>
              <a:buChar char="•"/>
            </a:pPr>
            <a:r>
              <a:rPr lang="de-DE" dirty="0"/>
              <a:t>Zufall und Determiniertheit</a:t>
            </a:r>
          </a:p>
          <a:p>
            <a:endParaRPr lang="de-DE" dirty="0"/>
          </a:p>
        </p:txBody>
      </p:sp>
    </p:spTree>
    <p:extLst>
      <p:ext uri="{BB962C8B-B14F-4D97-AF65-F5344CB8AC3E}">
        <p14:creationId xmlns:p14="http://schemas.microsoft.com/office/powerpoint/2010/main" val="11849433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2B519C-9C21-194F-BCA2-41236A048261}"/>
              </a:ext>
            </a:extLst>
          </p:cNvPr>
          <p:cNvSpPr>
            <a:spLocks noGrp="1"/>
          </p:cNvSpPr>
          <p:nvPr>
            <p:ph type="title"/>
          </p:nvPr>
        </p:nvSpPr>
        <p:spPr/>
        <p:txBody>
          <a:bodyPr/>
          <a:lstStyle/>
          <a:p>
            <a:r>
              <a:rPr lang="de-DE" dirty="0"/>
              <a:t>Einbindung von Basiskonzepten - Beispiel</a:t>
            </a:r>
            <a:endParaRPr lang="de-DE" sz="2400" dirty="0"/>
          </a:p>
        </p:txBody>
      </p:sp>
      <p:sp>
        <p:nvSpPr>
          <p:cNvPr id="3" name="Inhaltsplatzhalter 2">
            <a:extLst>
              <a:ext uri="{FF2B5EF4-FFF2-40B4-BE49-F238E27FC236}">
                <a16:creationId xmlns:a16="http://schemas.microsoft.com/office/drawing/2014/main" id="{6D39861F-450E-244C-ACB0-1EF140040780}"/>
              </a:ext>
            </a:extLst>
          </p:cNvPr>
          <p:cNvSpPr>
            <a:spLocks noGrp="1"/>
          </p:cNvSpPr>
          <p:nvPr>
            <p:ph idx="1"/>
          </p:nvPr>
        </p:nvSpPr>
        <p:spPr>
          <a:xfrm>
            <a:off x="457200" y="1700808"/>
            <a:ext cx="8229600" cy="4032448"/>
          </a:xfrm>
          <a:ln>
            <a:solidFill>
              <a:schemeClr val="tx1"/>
            </a:solidFill>
          </a:ln>
        </p:spPr>
        <p:txBody>
          <a:bodyPr>
            <a:normAutofit fontScale="62500" lnSpcReduction="20000"/>
          </a:bodyPr>
          <a:lstStyle/>
          <a:p>
            <a:pPr marL="0" indent="0">
              <a:buNone/>
            </a:pPr>
            <a:r>
              <a:rPr lang="de-DE" b="1" dirty="0"/>
              <a:t>Ausgewählte Beiträge zu den Basiskonzepten</a:t>
            </a:r>
            <a:endParaRPr lang="de-DE" dirty="0"/>
          </a:p>
          <a:p>
            <a:r>
              <a:rPr lang="de-DE" i="1" dirty="0"/>
              <a:t>Erhaltung und Gleichgewicht:</a:t>
            </a:r>
          </a:p>
          <a:p>
            <a:pPr marL="0" indent="0">
              <a:buNone/>
              <a:tabLst>
                <a:tab pos="352425" algn="l"/>
              </a:tabLst>
            </a:pPr>
            <a:r>
              <a:rPr lang="de-DE" dirty="0"/>
              <a:t>	Impuls sowie mechanische Energie sind erste Beispiele für streng bilanzierbare 	Erhaltungsgrößen in der Physik. </a:t>
            </a:r>
          </a:p>
          <a:p>
            <a:r>
              <a:rPr lang="de-DE" i="1" dirty="0"/>
              <a:t>Superposition und Komponenten:</a:t>
            </a:r>
          </a:p>
          <a:p>
            <a:pPr marL="0" indent="0">
              <a:buNone/>
              <a:tabLst>
                <a:tab pos="352425" algn="l"/>
              </a:tabLst>
            </a:pPr>
            <a:r>
              <a:rPr lang="de-DE" dirty="0"/>
              <a:t>	Geschwindigkeit, Beschleunigung, Kraft und Impuls sind Beispiele für vektorielle 	Größen. Die Komponentenzerlegung dieser vektoriellen Größen erlaubt die 	Beschreibung komplexer Bewegungen.</a:t>
            </a:r>
          </a:p>
          <a:p>
            <a:r>
              <a:rPr lang="de-DE" i="1" dirty="0"/>
              <a:t>Mathematisieren und Vorhersagen:</a:t>
            </a:r>
          </a:p>
          <a:p>
            <a:pPr marL="0" indent="0">
              <a:buNone/>
              <a:tabLst>
                <a:tab pos="352425" algn="l"/>
              </a:tabLst>
            </a:pPr>
            <a:r>
              <a:rPr lang="de-DE" dirty="0"/>
              <a:t>	Unterschiedliche mathematische Darstellungsformen mittels Tabellen, 	Diagrammen und Gesetzen ermöglichen eine formale Beschreibung von 	Bewegungen.</a:t>
            </a:r>
          </a:p>
          <a:p>
            <a:r>
              <a:rPr lang="de-DE" i="1" dirty="0"/>
              <a:t>Zufall und Determiniertheit:</a:t>
            </a:r>
          </a:p>
          <a:p>
            <a:pPr marL="0" indent="0">
              <a:buNone/>
              <a:tabLst>
                <a:tab pos="309563" algn="l"/>
              </a:tabLst>
            </a:pPr>
            <a:r>
              <a:rPr lang="de-DE" dirty="0"/>
              <a:t>	Die statistische Messunsicherheit bei der Aufnahme realer Messwerte von 	Bewegungen ist ein Beispiel für den Umgang mit dem Zufall in der Physik. </a:t>
            </a:r>
          </a:p>
        </p:txBody>
      </p:sp>
      <p:sp>
        <p:nvSpPr>
          <p:cNvPr id="6" name="Foliennummernplatzhalter 5">
            <a:extLst>
              <a:ext uri="{FF2B5EF4-FFF2-40B4-BE49-F238E27FC236}">
                <a16:creationId xmlns:a16="http://schemas.microsoft.com/office/drawing/2014/main" id="{4828DF44-5BFC-3743-B63B-0F7AE97E2FB2}"/>
              </a:ext>
            </a:extLst>
          </p:cNvPr>
          <p:cNvSpPr>
            <a:spLocks noGrp="1"/>
          </p:cNvSpPr>
          <p:nvPr>
            <p:ph type="sldNum" sz="quarter" idx="12"/>
          </p:nvPr>
        </p:nvSpPr>
        <p:spPr/>
        <p:txBody>
          <a:bodyPr/>
          <a:lstStyle/>
          <a:p>
            <a:fld id="{512A4277-7E7A-4AAF-BFC7-47646BF5CD0C}" type="slidenum">
              <a:rPr lang="de-DE" smtClean="0"/>
              <a:t>52</a:t>
            </a:fld>
            <a:endParaRPr lang="de-DE"/>
          </a:p>
        </p:txBody>
      </p:sp>
      <p:sp>
        <p:nvSpPr>
          <p:cNvPr id="7" name="Fußzeilenplatzhalter 2">
            <a:extLst>
              <a:ext uri="{FF2B5EF4-FFF2-40B4-BE49-F238E27FC236}">
                <a16:creationId xmlns:a16="http://schemas.microsoft.com/office/drawing/2014/main" id="{A4B7E582-6681-42EE-BE93-127C7C91D52D}"/>
              </a:ext>
            </a:extLst>
          </p:cNvPr>
          <p:cNvSpPr>
            <a:spLocks noGrp="1"/>
          </p:cNvSpPr>
          <p:nvPr>
            <p:ph type="ftr" sz="quarter" idx="11"/>
          </p:nvPr>
        </p:nvSpPr>
        <p:spPr>
          <a:xfrm>
            <a:off x="2447764" y="6280149"/>
            <a:ext cx="4248472" cy="517525"/>
          </a:xfrm>
        </p:spPr>
        <p:txBody>
          <a:bodyPr/>
          <a:lstStyle/>
          <a:p>
            <a:pPr defTabSz="914400" eaLnBrk="1" fontAlgn="auto" hangingPunct="1">
              <a:spcBef>
                <a:spcPts val="0"/>
              </a:spcBef>
              <a:spcAft>
                <a:spcPts val="0"/>
              </a:spcAft>
              <a:defRPr/>
            </a:pPr>
            <a:r>
              <a:rPr lang="de-DE" dirty="0">
                <a:solidFill>
                  <a:prstClr val="black">
                    <a:tint val="75000"/>
                  </a:prstClr>
                </a:solidFill>
                <a:latin typeface="Calibri"/>
                <a:ea typeface="+mn-ea"/>
                <a:cs typeface="+mn-cs"/>
              </a:rPr>
              <a:t>Dienstbesprechung zum Implementationsauftakt der neuen Kernlehrpläne in den Fächern Biologie, Chemie und Physik der gymnasialen Oberstufe</a:t>
            </a:r>
          </a:p>
        </p:txBody>
      </p:sp>
    </p:spTree>
    <p:extLst>
      <p:ext uri="{BB962C8B-B14F-4D97-AF65-F5344CB8AC3E}">
        <p14:creationId xmlns:p14="http://schemas.microsoft.com/office/powerpoint/2010/main" val="28478145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2B519C-9C21-194F-BCA2-41236A048261}"/>
              </a:ext>
            </a:extLst>
          </p:cNvPr>
          <p:cNvSpPr>
            <a:spLocks noGrp="1"/>
          </p:cNvSpPr>
          <p:nvPr>
            <p:ph type="title"/>
          </p:nvPr>
        </p:nvSpPr>
        <p:spPr/>
        <p:txBody>
          <a:bodyPr/>
          <a:lstStyle/>
          <a:p>
            <a:r>
              <a:rPr lang="de-DE" dirty="0"/>
              <a:t>Gestaltungsspielräume</a:t>
            </a:r>
          </a:p>
        </p:txBody>
      </p:sp>
      <p:sp>
        <p:nvSpPr>
          <p:cNvPr id="3" name="Inhaltsplatzhalter 2">
            <a:extLst>
              <a:ext uri="{FF2B5EF4-FFF2-40B4-BE49-F238E27FC236}">
                <a16:creationId xmlns:a16="http://schemas.microsoft.com/office/drawing/2014/main" id="{6D39861F-450E-244C-ACB0-1EF140040780}"/>
              </a:ext>
            </a:extLst>
          </p:cNvPr>
          <p:cNvSpPr>
            <a:spLocks noGrp="1"/>
          </p:cNvSpPr>
          <p:nvPr>
            <p:ph idx="1"/>
          </p:nvPr>
        </p:nvSpPr>
        <p:spPr>
          <a:xfrm>
            <a:off x="457200" y="1818035"/>
            <a:ext cx="8229600" cy="4131245"/>
          </a:xfrm>
        </p:spPr>
        <p:txBody>
          <a:bodyPr vert="horz" lIns="91440" tIns="45720" rIns="91440" bIns="45720" rtlCol="0" anchor="t">
            <a:normAutofit/>
          </a:bodyPr>
          <a:lstStyle/>
          <a:p>
            <a:r>
              <a:rPr lang="de-DE" sz="2600" dirty="0"/>
              <a:t>KLP bezieht sich auf ca. 75 % der Unterrichtszeit</a:t>
            </a:r>
          </a:p>
          <a:p>
            <a:r>
              <a:rPr lang="de-DE" sz="2600" dirty="0"/>
              <a:t>SILP muss über KLP hinausgehen</a:t>
            </a:r>
            <a:endParaRPr lang="de-DE" sz="2600" dirty="0">
              <a:cs typeface="Calibri"/>
            </a:endParaRPr>
          </a:p>
          <a:p>
            <a:pPr lvl="1"/>
            <a:r>
              <a:rPr lang="de-DE" sz="2300" dirty="0">
                <a:cs typeface="Calibri"/>
              </a:rPr>
              <a:t>z.B. Aspekte der Relativitätstheorie</a:t>
            </a:r>
          </a:p>
          <a:p>
            <a:pPr lvl="1"/>
            <a:r>
              <a:rPr lang="de-DE" sz="2300" dirty="0">
                <a:cs typeface="Calibri"/>
              </a:rPr>
              <a:t>z.B. Aspekte der Elementarteilchenphysik</a:t>
            </a:r>
          </a:p>
          <a:p>
            <a:pPr lvl="1"/>
            <a:r>
              <a:rPr lang="de-DE" sz="2300" dirty="0">
                <a:cs typeface="Calibri"/>
              </a:rPr>
              <a:t>…</a:t>
            </a:r>
          </a:p>
          <a:p>
            <a:pPr marL="342900" lvl="1" indent="-342900">
              <a:buFont typeface="Arial" panose="020B0604020202020204" pitchFamily="34" charset="0"/>
              <a:buChar char="•"/>
            </a:pPr>
            <a:r>
              <a:rPr lang="de-DE" sz="2600" dirty="0"/>
              <a:t>Wahl der Kontexte</a:t>
            </a:r>
          </a:p>
          <a:p>
            <a:pPr marL="342900" lvl="1" indent="-342900">
              <a:buFont typeface="Arial" panose="020B0604020202020204" pitchFamily="34" charset="0"/>
              <a:buChar char="•"/>
            </a:pPr>
            <a:r>
              <a:rPr lang="de-DE" sz="2600" dirty="0">
                <a:cs typeface="Calibri"/>
              </a:rPr>
              <a:t>Einsatz digitaler Medien</a:t>
            </a:r>
          </a:p>
        </p:txBody>
      </p:sp>
      <p:sp>
        <p:nvSpPr>
          <p:cNvPr id="6" name="Foliennummernplatzhalter 5">
            <a:extLst>
              <a:ext uri="{FF2B5EF4-FFF2-40B4-BE49-F238E27FC236}">
                <a16:creationId xmlns:a16="http://schemas.microsoft.com/office/drawing/2014/main" id="{4828DF44-5BFC-3743-B63B-0F7AE97E2FB2}"/>
              </a:ext>
            </a:extLst>
          </p:cNvPr>
          <p:cNvSpPr>
            <a:spLocks noGrp="1"/>
          </p:cNvSpPr>
          <p:nvPr>
            <p:ph type="sldNum" sz="quarter" idx="12"/>
          </p:nvPr>
        </p:nvSpPr>
        <p:spPr/>
        <p:txBody>
          <a:bodyPr/>
          <a:lstStyle/>
          <a:p>
            <a:fld id="{512A4277-7E7A-4AAF-BFC7-47646BF5CD0C}" type="slidenum">
              <a:rPr lang="de-DE" smtClean="0"/>
              <a:pPr/>
              <a:t>53</a:t>
            </a:fld>
            <a:endParaRPr lang="de-DE"/>
          </a:p>
        </p:txBody>
      </p:sp>
      <p:sp>
        <p:nvSpPr>
          <p:cNvPr id="7" name="Fußzeilenplatzhalter 2">
            <a:extLst>
              <a:ext uri="{FF2B5EF4-FFF2-40B4-BE49-F238E27FC236}">
                <a16:creationId xmlns:a16="http://schemas.microsoft.com/office/drawing/2014/main" id="{5D1107C3-AAA5-471D-AEF2-0BD33F8DA7F6}"/>
              </a:ext>
            </a:extLst>
          </p:cNvPr>
          <p:cNvSpPr>
            <a:spLocks noGrp="1"/>
          </p:cNvSpPr>
          <p:nvPr>
            <p:ph type="ftr" sz="quarter" idx="11"/>
          </p:nvPr>
        </p:nvSpPr>
        <p:spPr>
          <a:xfrm>
            <a:off x="2447764" y="6280149"/>
            <a:ext cx="4248472" cy="517525"/>
          </a:xfrm>
        </p:spPr>
        <p:txBody>
          <a:bodyPr/>
          <a:lstStyle/>
          <a:p>
            <a:pPr defTabSz="914400" eaLnBrk="1" fontAlgn="auto" hangingPunct="1">
              <a:spcBef>
                <a:spcPts val="0"/>
              </a:spcBef>
              <a:spcAft>
                <a:spcPts val="0"/>
              </a:spcAft>
              <a:defRPr/>
            </a:pPr>
            <a:r>
              <a:rPr lang="de-DE" dirty="0">
                <a:solidFill>
                  <a:prstClr val="black">
                    <a:tint val="75000"/>
                  </a:prstClr>
                </a:solidFill>
                <a:latin typeface="Calibri"/>
                <a:ea typeface="+mn-ea"/>
                <a:cs typeface="+mn-cs"/>
              </a:rPr>
              <a:t>Dienstbesprechung zum Implementationsauftakt der neuen Kernlehrpläne in den Fächern Biologie, Chemie und Physik der gymnasialen Oberstufe</a:t>
            </a:r>
          </a:p>
        </p:txBody>
      </p:sp>
    </p:spTree>
    <p:extLst>
      <p:ext uri="{BB962C8B-B14F-4D97-AF65-F5344CB8AC3E}">
        <p14:creationId xmlns:p14="http://schemas.microsoft.com/office/powerpoint/2010/main" val="11537826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568952" cy="360040"/>
          </a:xfrm>
        </p:spPr>
        <p:txBody>
          <a:bodyPr/>
          <a:lstStyle/>
          <a:p>
            <a:r>
              <a:rPr lang="de-DE" dirty="0"/>
              <a:t>Gliederung</a:t>
            </a:r>
          </a:p>
        </p:txBody>
      </p:sp>
      <p:sp>
        <p:nvSpPr>
          <p:cNvPr id="9" name="Inhaltsplatzhalter 2"/>
          <p:cNvSpPr>
            <a:spLocks noGrp="1"/>
          </p:cNvSpPr>
          <p:nvPr>
            <p:ph idx="1"/>
          </p:nvPr>
        </p:nvSpPr>
        <p:spPr>
          <a:xfrm>
            <a:off x="457200" y="1700808"/>
            <a:ext cx="8219256" cy="4205064"/>
          </a:xfrm>
        </p:spPr>
        <p:txBody>
          <a:bodyPr>
            <a:normAutofit/>
          </a:bodyPr>
          <a:lstStyle/>
          <a:p>
            <a:pPr marL="514350" indent="-514350">
              <a:spcBef>
                <a:spcPts val="1200"/>
              </a:spcBef>
              <a:buFont typeface="+mj-lt"/>
              <a:buAutoNum type="arabicPeriod"/>
            </a:pPr>
            <a:r>
              <a:rPr lang="de-DE" dirty="0"/>
              <a:t>Merkmale der neuen Kernlehrpläne</a:t>
            </a:r>
          </a:p>
          <a:p>
            <a:pPr marL="514350" indent="-514350">
              <a:spcBef>
                <a:spcPts val="1200"/>
              </a:spcBef>
              <a:buFont typeface="+mj-lt"/>
              <a:buAutoNum type="arabicPeriod"/>
            </a:pPr>
            <a:r>
              <a:rPr lang="de-DE" dirty="0"/>
              <a:t>Übergreifende Aufgaben</a:t>
            </a:r>
          </a:p>
          <a:p>
            <a:pPr marL="514350" indent="-514350">
              <a:spcBef>
                <a:spcPts val="1200"/>
              </a:spcBef>
              <a:buFont typeface="+mj-lt"/>
              <a:buAutoNum type="arabicPeriod"/>
            </a:pPr>
            <a:r>
              <a:rPr lang="de-DE" dirty="0"/>
              <a:t>Schulinterne Lehrpläne</a:t>
            </a:r>
          </a:p>
          <a:p>
            <a:pPr marL="514350" indent="-514350">
              <a:spcBef>
                <a:spcPts val="1200"/>
              </a:spcBef>
              <a:buFont typeface="+mj-lt"/>
              <a:buAutoNum type="arabicPeriod"/>
            </a:pPr>
            <a:r>
              <a:rPr lang="de-DE" dirty="0"/>
              <a:t>Der Kernlehrplan Physik im Detail</a:t>
            </a:r>
            <a:endParaRPr lang="de-DE" sz="1800" dirty="0"/>
          </a:p>
          <a:p>
            <a:pPr marL="514350" indent="-514350">
              <a:spcBef>
                <a:spcPts val="1200"/>
              </a:spcBef>
              <a:buFont typeface="+mj-lt"/>
              <a:buAutoNum type="arabicPeriod"/>
            </a:pPr>
            <a:r>
              <a:rPr lang="de-DE" dirty="0"/>
              <a:t>Fachliche Unterstützungsmaterialien</a:t>
            </a:r>
          </a:p>
          <a:p>
            <a:pPr marL="514350" indent="-514350">
              <a:buFont typeface="+mj-lt"/>
              <a:buAutoNum type="arabicPeriod"/>
            </a:pPr>
            <a:endParaRPr lang="de-DE" dirty="0"/>
          </a:p>
          <a:p>
            <a:pPr marL="514350" indent="-514350">
              <a:buFont typeface="+mj-lt"/>
              <a:buAutoNum type="arabicPeriod"/>
            </a:pPr>
            <a:endParaRPr lang="de-DE" dirty="0"/>
          </a:p>
          <a:p>
            <a:pPr marL="514350" indent="-514350">
              <a:buFont typeface="+mj-lt"/>
              <a:buAutoNum type="arabicPeriod"/>
            </a:pPr>
            <a:endParaRPr lang="de-DE" dirty="0"/>
          </a:p>
          <a:p>
            <a:pPr marL="514350" indent="-514350">
              <a:buFont typeface="+mj-lt"/>
              <a:buAutoNum type="arabicPeriod"/>
            </a:pPr>
            <a:endParaRPr lang="de-DE" dirty="0"/>
          </a:p>
        </p:txBody>
      </p:sp>
      <p:sp>
        <p:nvSpPr>
          <p:cNvPr id="5" name="Foliennummernplatzhalter 4">
            <a:extLst>
              <a:ext uri="{FF2B5EF4-FFF2-40B4-BE49-F238E27FC236}">
                <a16:creationId xmlns:a16="http://schemas.microsoft.com/office/drawing/2014/main" id="{AB873F37-CF66-B744-AE61-6B57860066DE}"/>
              </a:ext>
            </a:extLst>
          </p:cNvPr>
          <p:cNvSpPr>
            <a:spLocks noGrp="1"/>
          </p:cNvSpPr>
          <p:nvPr>
            <p:ph type="sldNum" sz="quarter" idx="12"/>
          </p:nvPr>
        </p:nvSpPr>
        <p:spPr/>
        <p:txBody>
          <a:bodyPr/>
          <a:lstStyle/>
          <a:p>
            <a:fld id="{512A4277-7E7A-4AAF-BFC7-47646BF5CD0C}" type="slidenum">
              <a:rPr lang="de-DE" smtClean="0"/>
              <a:t>54</a:t>
            </a:fld>
            <a:endParaRPr lang="de-DE"/>
          </a:p>
        </p:txBody>
      </p:sp>
      <p:sp>
        <p:nvSpPr>
          <p:cNvPr id="8" name="Fußzeilenplatzhalter 2">
            <a:extLst>
              <a:ext uri="{FF2B5EF4-FFF2-40B4-BE49-F238E27FC236}">
                <a16:creationId xmlns:a16="http://schemas.microsoft.com/office/drawing/2014/main" id="{49C30981-BC84-4F66-9DF0-5192154CD7F2}"/>
              </a:ext>
            </a:extLst>
          </p:cNvPr>
          <p:cNvSpPr>
            <a:spLocks noGrp="1"/>
          </p:cNvSpPr>
          <p:nvPr>
            <p:ph type="ftr" sz="quarter" idx="11"/>
          </p:nvPr>
        </p:nvSpPr>
        <p:spPr>
          <a:xfrm>
            <a:off x="2447764" y="6280149"/>
            <a:ext cx="4248472" cy="517525"/>
          </a:xfrm>
        </p:spPr>
        <p:txBody>
          <a:bodyPr/>
          <a:lstStyle/>
          <a:p>
            <a:pPr defTabSz="914400" eaLnBrk="1" fontAlgn="auto" hangingPunct="1">
              <a:spcBef>
                <a:spcPts val="0"/>
              </a:spcBef>
              <a:spcAft>
                <a:spcPts val="0"/>
              </a:spcAft>
              <a:defRPr/>
            </a:pPr>
            <a:r>
              <a:rPr lang="de-DE" dirty="0">
                <a:solidFill>
                  <a:prstClr val="black">
                    <a:tint val="75000"/>
                  </a:prstClr>
                </a:solidFill>
                <a:latin typeface="Calibri"/>
                <a:ea typeface="+mn-ea"/>
                <a:cs typeface="+mn-cs"/>
              </a:rPr>
              <a:t>Dienstbesprechung zum Implementationsauftakt der neuen Kernlehrpläne in den Fächern Biologie, Chemie und Physik der gymnasialen Oberstufe</a:t>
            </a:r>
          </a:p>
        </p:txBody>
      </p:sp>
    </p:spTree>
    <p:extLst>
      <p:ext uri="{BB962C8B-B14F-4D97-AF65-F5344CB8AC3E}">
        <p14:creationId xmlns:p14="http://schemas.microsoft.com/office/powerpoint/2010/main" val="7965142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el 1">
            <a:extLst>
              <a:ext uri="{FF2B5EF4-FFF2-40B4-BE49-F238E27FC236}">
                <a16:creationId xmlns:a16="http://schemas.microsoft.com/office/drawing/2014/main" id="{B22AA7EA-3F94-4D65-9E0D-C5E7EDB7B4BB}"/>
              </a:ext>
            </a:extLst>
          </p:cNvPr>
          <p:cNvSpPr>
            <a:spLocks noGrp="1" noChangeArrowheads="1"/>
          </p:cNvSpPr>
          <p:nvPr>
            <p:ph type="title"/>
          </p:nvPr>
        </p:nvSpPr>
        <p:spPr>
          <a:xfrm>
            <a:off x="457200" y="692695"/>
            <a:ext cx="8228013" cy="859879"/>
          </a:xfrm>
        </p:spPr>
        <p:txBody>
          <a:bodyPr/>
          <a:lstStyle/>
          <a:p>
            <a:r>
              <a:rPr lang="de-DE" altLang="de-DE" dirty="0"/>
              <a:t/>
            </a:r>
            <a:br>
              <a:rPr lang="de-DE" altLang="de-DE" dirty="0"/>
            </a:br>
            <a:r>
              <a:rPr lang="de-DE" altLang="de-DE" sz="2800" dirty="0"/>
              <a:t>Unterstützungsmaterialien</a:t>
            </a:r>
            <a:endParaRPr lang="de-DE" altLang="de-DE" sz="3600" dirty="0"/>
          </a:p>
        </p:txBody>
      </p:sp>
      <p:sp>
        <p:nvSpPr>
          <p:cNvPr id="3" name="Inhaltsplatzhalter 2">
            <a:extLst>
              <a:ext uri="{FF2B5EF4-FFF2-40B4-BE49-F238E27FC236}">
                <a16:creationId xmlns:a16="http://schemas.microsoft.com/office/drawing/2014/main" id="{05BD81FA-2DC3-4434-BB7E-883C21C34CE5}"/>
              </a:ext>
            </a:extLst>
          </p:cNvPr>
          <p:cNvSpPr>
            <a:spLocks noGrp="1" noChangeArrowheads="1"/>
          </p:cNvSpPr>
          <p:nvPr>
            <p:ph idx="1"/>
          </p:nvPr>
        </p:nvSpPr>
        <p:spPr>
          <a:xfrm>
            <a:off x="457200" y="1898530"/>
            <a:ext cx="8228013" cy="3975100"/>
          </a:xfrm>
        </p:spPr>
        <p:txBody>
          <a:bodyPr/>
          <a:lstStyle/>
          <a:p>
            <a:pPr marL="457200" indent="-457200">
              <a:buFont typeface="Arial" panose="020B0604020202020204" pitchFamily="34" charset="0"/>
              <a:buChar char="•"/>
              <a:defRPr/>
            </a:pPr>
            <a:r>
              <a:rPr lang="de-DE" altLang="de-DE" sz="2600" dirty="0"/>
              <a:t>Beispiel für einen schulinternen Lehrplan (Einführungsphase, Qualifikationsphase)</a:t>
            </a:r>
          </a:p>
          <a:p>
            <a:pPr marL="457200" indent="-457200">
              <a:buFont typeface="Arial" panose="020B0604020202020204" pitchFamily="34" charset="0"/>
              <a:buChar char="•"/>
              <a:defRPr/>
            </a:pPr>
            <a:r>
              <a:rPr lang="de-DE" altLang="de-DE" sz="2600" dirty="0"/>
              <a:t>Beispiele für konkretisierte Unterrichtsvorhaben:</a:t>
            </a:r>
          </a:p>
          <a:p>
            <a:pPr lvl="1" indent="-342900">
              <a:buFont typeface="Symbol" panose="05050102010706020507" pitchFamily="18" charset="2"/>
              <a:buChar char="-"/>
              <a:defRPr/>
            </a:pPr>
            <a:r>
              <a:rPr lang="de-DE" sz="2000" dirty="0"/>
              <a:t>Weltbilder der Physik</a:t>
            </a:r>
          </a:p>
          <a:p>
            <a:pPr lvl="1" indent="-342900">
              <a:buFont typeface="Symbol" panose="05050102010706020507" pitchFamily="18" charset="2"/>
              <a:buChar char="-"/>
              <a:defRPr/>
            </a:pPr>
            <a:r>
              <a:rPr lang="de-DE" sz="2000" dirty="0"/>
              <a:t>Periodische Vorgänge in alltäglichen Situationen</a:t>
            </a:r>
          </a:p>
          <a:p>
            <a:pPr lvl="1" indent="-342900">
              <a:buFont typeface="Symbol" panose="05050102010706020507" pitchFamily="18" charset="2"/>
              <a:buChar char="-"/>
              <a:defRPr/>
            </a:pPr>
            <a:r>
              <a:rPr lang="de-DE" altLang="de-DE" sz="2000" i="1" dirty="0"/>
              <a:t>weitere Unterrichtsvorhaben in Bearbeitung</a:t>
            </a:r>
          </a:p>
          <a:p>
            <a:pPr marL="0" indent="0">
              <a:defRPr/>
            </a:pPr>
            <a:endParaRPr lang="de-DE" altLang="de-DE" sz="2600" dirty="0"/>
          </a:p>
          <a:p>
            <a:pPr>
              <a:defRPr/>
            </a:pPr>
            <a:endParaRPr lang="de-DE" altLang="de-DE" dirty="0"/>
          </a:p>
        </p:txBody>
      </p:sp>
      <p:sp>
        <p:nvSpPr>
          <p:cNvPr id="128004" name="Foliennummernplatzhalter 5">
            <a:extLst>
              <a:ext uri="{FF2B5EF4-FFF2-40B4-BE49-F238E27FC236}">
                <a16:creationId xmlns:a16="http://schemas.microsoft.com/office/drawing/2014/main" id="{B20834BE-B0D8-4CFF-A190-E411F15340AE}"/>
              </a:ext>
            </a:extLst>
          </p:cNvPr>
          <p:cNvSpPr>
            <a:spLocks noGrp="1" noChangeArrowheads="1"/>
          </p:cNvSpPr>
          <p:nvPr>
            <p:ph type="sldNum" sz="quarter" idx="12"/>
          </p:nvPr>
        </p:nvSpPr>
        <p:spPr>
          <a:xfrm>
            <a:off x="8101013" y="6356350"/>
            <a:ext cx="5857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8000"/>
              </a:lnSpc>
              <a:spcBef>
                <a:spcPts val="1425"/>
              </a:spcBef>
              <a:buClr>
                <a:srgbClr val="000000"/>
              </a:buClr>
              <a:buSzPct val="100000"/>
              <a:buFont typeface="Times New Roman" panose="02020603050405020304" pitchFamily="18" charset="0"/>
              <a:tabLst>
                <a:tab pos="449263" algn="l"/>
              </a:tabLst>
              <a:defRPr sz="2800">
                <a:solidFill>
                  <a:srgbClr val="000000"/>
                </a:solidFill>
                <a:latin typeface="Calibri" panose="020F0502020204030204" pitchFamily="34" charset="0"/>
                <a:ea typeface="Noto Sans CJK SC Regular"/>
                <a:cs typeface="Noto Sans CJK SC Regular"/>
              </a:defRPr>
            </a:lvl1pPr>
            <a:lvl2pPr marL="457200">
              <a:lnSpc>
                <a:spcPct val="98000"/>
              </a:lnSpc>
              <a:spcBef>
                <a:spcPts val="1138"/>
              </a:spcBef>
              <a:buClr>
                <a:srgbClr val="000000"/>
              </a:buClr>
              <a:buSzPct val="100000"/>
              <a:buFont typeface="Times New Roman" panose="02020603050405020304" pitchFamily="18" charset="0"/>
              <a:tabLst>
                <a:tab pos="449263" algn="l"/>
              </a:tabLst>
              <a:defRPr>
                <a:solidFill>
                  <a:srgbClr val="000000"/>
                </a:solidFill>
                <a:latin typeface="Calibri" panose="020F0502020204030204" pitchFamily="34" charset="0"/>
                <a:ea typeface="Noto Sans CJK SC Regular"/>
                <a:cs typeface="Noto Sans CJK SC Regular"/>
              </a:defRPr>
            </a:lvl2pPr>
            <a:lvl3pPr marL="914400">
              <a:lnSpc>
                <a:spcPct val="98000"/>
              </a:lnSpc>
              <a:spcBef>
                <a:spcPts val="850"/>
              </a:spcBef>
              <a:buClr>
                <a:srgbClr val="000000"/>
              </a:buClr>
              <a:buSzPct val="100000"/>
              <a:buFont typeface="Times New Roman" panose="02020603050405020304" pitchFamily="18" charset="0"/>
              <a:tabLst>
                <a:tab pos="449263" algn="l"/>
              </a:tabLst>
              <a:defRPr sz="1600">
                <a:solidFill>
                  <a:srgbClr val="000000"/>
                </a:solidFill>
                <a:latin typeface="Calibri" panose="020F0502020204030204" pitchFamily="34" charset="0"/>
                <a:ea typeface="Noto Sans CJK SC Regular"/>
                <a:cs typeface="Noto Sans CJK SC Regular"/>
              </a:defRPr>
            </a:lvl3pPr>
            <a:lvl4pPr marL="1371600">
              <a:lnSpc>
                <a:spcPct val="98000"/>
              </a:lnSpc>
              <a:spcBef>
                <a:spcPts val="575"/>
              </a:spcBef>
              <a:buClr>
                <a:srgbClr val="000000"/>
              </a:buClr>
              <a:buSzPct val="100000"/>
              <a:buFont typeface="Times New Roman" panose="02020603050405020304" pitchFamily="18" charset="0"/>
              <a:tabLst>
                <a:tab pos="449263" algn="l"/>
              </a:tabLst>
              <a:defRPr sz="1600">
                <a:solidFill>
                  <a:srgbClr val="000000"/>
                </a:solidFill>
                <a:latin typeface="Calibri" panose="020F0502020204030204" pitchFamily="34" charset="0"/>
                <a:ea typeface="Noto Sans CJK SC Regular"/>
                <a:cs typeface="Noto Sans CJK SC Regular"/>
              </a:defRPr>
            </a:lvl4pPr>
            <a:lvl5pPr marL="1828800">
              <a:lnSpc>
                <a:spcPct val="98000"/>
              </a:lnSpc>
              <a:spcBef>
                <a:spcPts val="288"/>
              </a:spcBef>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5pPr>
            <a:lvl6pPr indent="-228600"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6pPr>
            <a:lvl7pPr indent="-228600"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7pPr>
            <a:lvl8pPr indent="-228600"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8pPr>
            <a:lvl9pPr indent="-228600"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9pPr>
          </a:lstStyle>
          <a:p>
            <a:pPr marL="0" marR="0" lvl="0" indent="0" algn="r" defTabSz="914400" rtl="0" eaLnBrk="1" fontAlgn="base" latinLnBrk="0" hangingPunct="1">
              <a:lnSpc>
                <a:spcPct val="100000"/>
              </a:lnSpc>
              <a:spcBef>
                <a:spcPct val="0"/>
              </a:spcBef>
              <a:spcAft>
                <a:spcPct val="0"/>
              </a:spcAft>
              <a:buClrTx/>
              <a:buSzTx/>
              <a:buFontTx/>
              <a:buNone/>
              <a:tabLst>
                <a:tab pos="449263" algn="l"/>
              </a:tabLst>
              <a:defRPr/>
            </a:pPr>
            <a:fld id="{3FB0FB69-06BC-4CAE-95CF-1A589A3AA1D2}" type="slidenum">
              <a:rPr kumimoji="0" lang="de-DE" altLang="de-DE" sz="1200" b="0" i="0" u="none" strike="noStrike" kern="1200" cap="none" spc="0" normalizeH="0" baseline="0" noProof="0" smtClean="0">
                <a:ln>
                  <a:noFill/>
                </a:ln>
                <a:solidFill>
                  <a:srgbClr val="898989"/>
                </a:solidFill>
                <a:effectLst/>
                <a:uLnTx/>
                <a:uFillTx/>
                <a:latin typeface="Arial" panose="020B0604020202020204" pitchFamily="34" charset="0"/>
                <a:ea typeface="DejaVu Sans"/>
                <a:cs typeface="DejaVu Sans"/>
              </a:rPr>
              <a:pPr marL="0" marR="0" lvl="0" indent="0" algn="r" defTabSz="914400" rtl="0" eaLnBrk="1" fontAlgn="base" latinLnBrk="0" hangingPunct="1">
                <a:lnSpc>
                  <a:spcPct val="100000"/>
                </a:lnSpc>
                <a:spcBef>
                  <a:spcPct val="0"/>
                </a:spcBef>
                <a:spcAft>
                  <a:spcPct val="0"/>
                </a:spcAft>
                <a:buClrTx/>
                <a:buSzTx/>
                <a:buFontTx/>
                <a:buNone/>
                <a:tabLst>
                  <a:tab pos="449263" algn="l"/>
                </a:tabLst>
                <a:defRPr/>
              </a:pPr>
              <a:t>55</a:t>
            </a:fld>
            <a:endParaRPr kumimoji="0" lang="de-DE" altLang="de-DE" sz="1200" b="0" i="0" u="none" strike="noStrike" kern="1200" cap="none" spc="0" normalizeH="0" baseline="0" noProof="0">
              <a:ln>
                <a:noFill/>
              </a:ln>
              <a:solidFill>
                <a:srgbClr val="898989"/>
              </a:solidFill>
              <a:effectLst/>
              <a:uLnTx/>
              <a:uFillTx/>
              <a:latin typeface="Arial" panose="020B0604020202020204" pitchFamily="34" charset="0"/>
              <a:ea typeface="DejaVu Sans"/>
              <a:cs typeface="DejaVu Sans"/>
            </a:endParaRPr>
          </a:p>
        </p:txBody>
      </p:sp>
      <p:sp>
        <p:nvSpPr>
          <p:cNvPr id="6" name="Fußzeilenplatzhalter 2">
            <a:extLst>
              <a:ext uri="{FF2B5EF4-FFF2-40B4-BE49-F238E27FC236}">
                <a16:creationId xmlns:a16="http://schemas.microsoft.com/office/drawing/2014/main" id="{E5F89F32-F2FA-4B61-A57F-07475CB6C810}"/>
              </a:ext>
            </a:extLst>
          </p:cNvPr>
          <p:cNvSpPr>
            <a:spLocks noGrp="1"/>
          </p:cNvSpPr>
          <p:nvPr>
            <p:ph type="ftr" sz="quarter" idx="11"/>
          </p:nvPr>
        </p:nvSpPr>
        <p:spPr>
          <a:xfrm>
            <a:off x="2447764" y="6280149"/>
            <a:ext cx="4248472" cy="517525"/>
          </a:xfrm>
        </p:spPr>
        <p:txBody>
          <a:bodyPr/>
          <a:lstStyle/>
          <a:p>
            <a:pPr defTabSz="914400" eaLnBrk="1" fontAlgn="auto" hangingPunct="1">
              <a:spcBef>
                <a:spcPts val="0"/>
              </a:spcBef>
              <a:spcAft>
                <a:spcPts val="0"/>
              </a:spcAft>
              <a:defRPr/>
            </a:pPr>
            <a:r>
              <a:rPr lang="de-DE" dirty="0">
                <a:solidFill>
                  <a:prstClr val="black">
                    <a:tint val="75000"/>
                  </a:prstClr>
                </a:solidFill>
                <a:latin typeface="Calibri"/>
                <a:ea typeface="+mn-ea"/>
                <a:cs typeface="+mn-cs"/>
              </a:rPr>
              <a:t>Dienstbesprechung zum Implementationsauftakt der neuen Kernlehrpläne in den Fächern Biologie, Chemie und Physik der gymnasialen Oberstufe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1">
            <a:extLst>
              <a:ext uri="{FF2B5EF4-FFF2-40B4-BE49-F238E27FC236}">
                <a16:creationId xmlns:a16="http://schemas.microsoft.com/office/drawing/2014/main" id="{EC01E07D-F3C8-49FA-9FAE-B9EEE6985210}"/>
              </a:ext>
            </a:extLst>
          </p:cNvPr>
          <p:cNvSpPr>
            <a:spLocks noChangeArrowheads="1"/>
          </p:cNvSpPr>
          <p:nvPr/>
        </p:nvSpPr>
        <p:spPr bwMode="auto">
          <a:xfrm>
            <a:off x="457200" y="1123950"/>
            <a:ext cx="8226425"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lnSpc>
                <a:spcPct val="98000"/>
              </a:lnSpc>
              <a:spcBef>
                <a:spcPts val="142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800">
                <a:solidFill>
                  <a:srgbClr val="000000"/>
                </a:solidFill>
                <a:latin typeface="Calibri" panose="020F0502020204030204" pitchFamily="34" charset="0"/>
                <a:ea typeface="Noto Sans CJK SC Regular"/>
                <a:cs typeface="Noto Sans CJK SC Regular"/>
              </a:defRPr>
            </a:lvl1pPr>
            <a:lvl2pPr>
              <a:lnSpc>
                <a:spcPct val="98000"/>
              </a:lnSpc>
              <a:spcBef>
                <a:spcPts val="113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Calibri" panose="020F0502020204030204" pitchFamily="34" charset="0"/>
                <a:ea typeface="Noto Sans CJK SC Regular"/>
                <a:cs typeface="Noto Sans CJK SC Regular"/>
              </a:defRPr>
            </a:lvl2pPr>
            <a:lvl3pPr>
              <a:lnSpc>
                <a:spcPct val="98000"/>
              </a:lnSpc>
              <a:spcBef>
                <a:spcPts val="85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Calibri" panose="020F0502020204030204" pitchFamily="34" charset="0"/>
                <a:ea typeface="Noto Sans CJK SC Regular"/>
                <a:cs typeface="Noto Sans CJK SC Regular"/>
              </a:defRPr>
            </a:lvl3pPr>
            <a:lvl4pPr>
              <a:lnSpc>
                <a:spcPct val="98000"/>
              </a:lnSpc>
              <a:spcBef>
                <a:spcPts val="57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600">
                <a:solidFill>
                  <a:srgbClr val="000000"/>
                </a:solidFill>
                <a:latin typeface="Calibri" panose="020F0502020204030204" pitchFamily="34" charset="0"/>
                <a:ea typeface="Noto Sans CJK SC Regular"/>
                <a:cs typeface="Noto Sans CJK SC Regular"/>
              </a:defRPr>
            </a:lvl4pPr>
            <a:lvl5pPr>
              <a:lnSpc>
                <a:spcPct val="98000"/>
              </a:lnSpc>
              <a:spcBef>
                <a:spcPts val="28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5pPr>
            <a:lvl6pPr marL="25146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6pPr>
            <a:lvl7pPr marL="29718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7pPr>
            <a:lvl8pPr marL="34290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8pPr>
            <a:lvl9pPr marL="38862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Calibri" panose="020F0502020204030204" pitchFamily="34" charset="0"/>
                <a:ea typeface="Noto Sans CJK SC Regular"/>
                <a:cs typeface="Noto Sans CJK SC Regular"/>
              </a:defRPr>
            </a:lvl9pPr>
          </a:lstStyle>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kumimoji="0" lang="de-DE" altLang="de-DE" sz="3000" b="0" i="0" u="none" strike="noStrike" kern="1200" cap="none" spc="0" normalizeH="0" baseline="0" noProof="0" dirty="0">
                <a:ln>
                  <a:noFill/>
                </a:ln>
                <a:solidFill>
                  <a:srgbClr val="000000"/>
                </a:solidFill>
                <a:effectLst/>
                <a:uLnTx/>
                <a:uFillTx/>
                <a:latin typeface="Calibri" panose="020F0502020204030204" pitchFamily="34" charset="0"/>
                <a:ea typeface="DejaVu Sans"/>
                <a:cs typeface="DejaVu Sans"/>
              </a:rPr>
              <a:t>Unterstützungsmaterialien - Kontextorientierung </a:t>
            </a:r>
          </a:p>
        </p:txBody>
      </p:sp>
      <p:sp>
        <p:nvSpPr>
          <p:cNvPr id="132101" name="Rectangle 4">
            <a:extLst>
              <a:ext uri="{FF2B5EF4-FFF2-40B4-BE49-F238E27FC236}">
                <a16:creationId xmlns:a16="http://schemas.microsoft.com/office/drawing/2014/main" id="{C267BA42-C47C-413C-AE4F-2EB61752ABFB}"/>
              </a:ext>
            </a:extLst>
          </p:cNvPr>
          <p:cNvSpPr>
            <a:spLocks noChangeArrowheads="1"/>
          </p:cNvSpPr>
          <p:nvPr/>
        </p:nvSpPr>
        <p:spPr bwMode="auto">
          <a:xfrm>
            <a:off x="8101013" y="6356350"/>
            <a:ext cx="582612"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lnSpc>
                <a:spcPct val="98000"/>
              </a:lnSpc>
              <a:spcBef>
                <a:spcPts val="1425"/>
              </a:spcBef>
              <a:buClr>
                <a:srgbClr val="000000"/>
              </a:buClr>
              <a:buSzPct val="100000"/>
              <a:buFont typeface="Times New Roman" panose="02020603050405020304" pitchFamily="18" charset="0"/>
              <a:tabLst>
                <a:tab pos="449263" algn="l"/>
              </a:tabLst>
              <a:defRPr sz="2800">
                <a:solidFill>
                  <a:srgbClr val="000000"/>
                </a:solidFill>
                <a:latin typeface="Calibri" panose="020F0502020204030204" pitchFamily="34" charset="0"/>
                <a:ea typeface="Noto Sans CJK SC Regular"/>
                <a:cs typeface="Noto Sans CJK SC Regular"/>
              </a:defRPr>
            </a:lvl1pPr>
            <a:lvl2pPr>
              <a:lnSpc>
                <a:spcPct val="98000"/>
              </a:lnSpc>
              <a:spcBef>
                <a:spcPts val="1138"/>
              </a:spcBef>
              <a:buClr>
                <a:srgbClr val="000000"/>
              </a:buClr>
              <a:buSzPct val="100000"/>
              <a:buFont typeface="Times New Roman" panose="02020603050405020304" pitchFamily="18" charset="0"/>
              <a:tabLst>
                <a:tab pos="449263" algn="l"/>
              </a:tabLst>
              <a:defRPr>
                <a:solidFill>
                  <a:srgbClr val="000000"/>
                </a:solidFill>
                <a:latin typeface="Calibri" panose="020F0502020204030204" pitchFamily="34" charset="0"/>
                <a:ea typeface="Noto Sans CJK SC Regular"/>
                <a:cs typeface="Noto Sans CJK SC Regular"/>
              </a:defRPr>
            </a:lvl2pPr>
            <a:lvl3pPr>
              <a:lnSpc>
                <a:spcPct val="98000"/>
              </a:lnSpc>
              <a:spcBef>
                <a:spcPts val="850"/>
              </a:spcBef>
              <a:buClr>
                <a:srgbClr val="000000"/>
              </a:buClr>
              <a:buSzPct val="100000"/>
              <a:buFont typeface="Times New Roman" panose="02020603050405020304" pitchFamily="18" charset="0"/>
              <a:tabLst>
                <a:tab pos="449263" algn="l"/>
              </a:tabLst>
              <a:defRPr sz="1600">
                <a:solidFill>
                  <a:srgbClr val="000000"/>
                </a:solidFill>
                <a:latin typeface="Calibri" panose="020F0502020204030204" pitchFamily="34" charset="0"/>
                <a:ea typeface="Noto Sans CJK SC Regular"/>
                <a:cs typeface="Noto Sans CJK SC Regular"/>
              </a:defRPr>
            </a:lvl3pPr>
            <a:lvl4pPr>
              <a:lnSpc>
                <a:spcPct val="98000"/>
              </a:lnSpc>
              <a:spcBef>
                <a:spcPts val="575"/>
              </a:spcBef>
              <a:buClr>
                <a:srgbClr val="000000"/>
              </a:buClr>
              <a:buSzPct val="100000"/>
              <a:buFont typeface="Times New Roman" panose="02020603050405020304" pitchFamily="18" charset="0"/>
              <a:tabLst>
                <a:tab pos="449263" algn="l"/>
              </a:tabLst>
              <a:defRPr sz="1600">
                <a:solidFill>
                  <a:srgbClr val="000000"/>
                </a:solidFill>
                <a:latin typeface="Calibri" panose="020F0502020204030204" pitchFamily="34" charset="0"/>
                <a:ea typeface="Noto Sans CJK SC Regular"/>
                <a:cs typeface="Noto Sans CJK SC Regular"/>
              </a:defRPr>
            </a:lvl4pPr>
            <a:lvl5pPr>
              <a:lnSpc>
                <a:spcPct val="98000"/>
              </a:lnSpc>
              <a:spcBef>
                <a:spcPts val="288"/>
              </a:spcBef>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5pPr>
            <a:lvl6pPr marL="25146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6pPr>
            <a:lvl7pPr marL="29718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7pPr>
            <a:lvl8pPr marL="34290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8pPr>
            <a:lvl9pPr marL="3886200" indent="-228600" defTabSz="449263" eaLnBrk="0" fontAlgn="base" hangingPunct="0">
              <a:lnSpc>
                <a:spcPct val="98000"/>
              </a:lnSpc>
              <a:spcBef>
                <a:spcPts val="288"/>
              </a:spcBef>
              <a:spcAft>
                <a:spcPct val="0"/>
              </a:spcAft>
              <a:buClr>
                <a:srgbClr val="000000"/>
              </a:buClr>
              <a:buSzPct val="100000"/>
              <a:buFont typeface="Times New Roman" panose="02020603050405020304" pitchFamily="18" charset="0"/>
              <a:tabLst>
                <a:tab pos="449263" algn="l"/>
              </a:tabLst>
              <a:defRPr sz="2000">
                <a:solidFill>
                  <a:srgbClr val="000000"/>
                </a:solidFill>
                <a:latin typeface="Calibri" panose="020F0502020204030204" pitchFamily="34" charset="0"/>
                <a:ea typeface="Noto Sans CJK SC Regular"/>
                <a:cs typeface="Noto Sans CJK SC Regular"/>
              </a:defRPr>
            </a:lvl9p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fld id="{2A7858A5-A354-445A-B1CE-3B6D7575594B}" type="slidenum">
              <a:rPr kumimoji="0" lang="de-DE" altLang="de-DE" sz="1200" b="0" i="0" u="none" strike="noStrike" kern="1200" cap="none" spc="0" normalizeH="0" baseline="0" noProof="0">
                <a:ln>
                  <a:noFill/>
                </a:ln>
                <a:solidFill>
                  <a:srgbClr val="8B8B8B"/>
                </a:solidFill>
                <a:effectLst/>
                <a:uLnTx/>
                <a:uFillTx/>
                <a:latin typeface="Calibri" panose="020F0502020204030204" pitchFamily="34" charset="0"/>
                <a:ea typeface="DejaVu Sans"/>
                <a:cs typeface="DejaVu Sans"/>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t>56</a:t>
            </a:fld>
            <a:endParaRPr kumimoji="0" lang="de-DE" altLang="de-DE" sz="1200" b="0" i="0" u="none" strike="noStrike" kern="1200" cap="none" spc="0" normalizeH="0" baseline="0" noProof="0">
              <a:ln>
                <a:noFill/>
              </a:ln>
              <a:solidFill>
                <a:srgbClr val="8B8B8B"/>
              </a:solidFill>
              <a:effectLst/>
              <a:uLnTx/>
              <a:uFillTx/>
              <a:latin typeface="Calibri" panose="020F0502020204030204" pitchFamily="34" charset="0"/>
              <a:ea typeface="DejaVu Sans"/>
              <a:cs typeface="DejaVu Sans"/>
            </a:endParaRPr>
          </a:p>
        </p:txBody>
      </p:sp>
      <p:sp>
        <p:nvSpPr>
          <p:cNvPr id="2" name="Rectangle 5">
            <a:extLst>
              <a:ext uri="{FF2B5EF4-FFF2-40B4-BE49-F238E27FC236}">
                <a16:creationId xmlns:a16="http://schemas.microsoft.com/office/drawing/2014/main" id="{6CD7AF73-D6DA-47B8-ADF3-5388220C36B1}"/>
              </a:ext>
            </a:extLst>
          </p:cNvPr>
          <p:cNvSpPr>
            <a:spLocks noChangeArrowheads="1"/>
          </p:cNvSpPr>
          <p:nvPr/>
        </p:nvSpPr>
        <p:spPr bwMode="auto">
          <a:xfrm>
            <a:off x="468313" y="1773238"/>
            <a:ext cx="8226425" cy="4175125"/>
          </a:xfrm>
          <a:prstGeom prst="rect">
            <a:avLst/>
          </a:prstGeom>
          <a:noFill/>
          <a:ln>
            <a:noFill/>
          </a:ln>
          <a:effectLst/>
        </p:spPr>
        <p:txBody>
          <a:bodyPr lIns="90000" tIns="45000" rIns="90000" bIns="45000"/>
          <a:lstStyle>
            <a:lvl1pPr marL="344488" indent="-341313">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Noto Sans CJK SC Regular" charset="0"/>
                <a:cs typeface="Noto Sans CJK SC Regular" charset="0"/>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Noto Sans CJK SC Regular" charset="0"/>
                <a:cs typeface="Noto Sans CJK SC Regular" charset="0"/>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Noto Sans CJK SC Regular" charset="0"/>
                <a:cs typeface="Noto Sans CJK SC Regular" charset="0"/>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Noto Sans CJK SC Regular" charset="0"/>
                <a:cs typeface="Noto Sans CJK SC Regular" charset="0"/>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Noto Sans CJK SC Regular" charset="0"/>
                <a:cs typeface="Noto Sans CJK SC Regular"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Noto Sans CJK SC Regular" charset="0"/>
                <a:cs typeface="Noto Sans CJK SC Regular"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Noto Sans CJK SC Regular" charset="0"/>
                <a:cs typeface="Noto Sans CJK SC Regular"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Noto Sans CJK SC Regular" charset="0"/>
                <a:cs typeface="Noto Sans CJK SC Regular"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Noto Sans CJK SC Regular" charset="0"/>
                <a:cs typeface="Noto Sans CJK SC Regular" charset="0"/>
              </a:defRPr>
            </a:lvl9pPr>
          </a:lstStyle>
          <a:p>
            <a:pPr marL="457200" marR="0" lvl="0" indent="-457200" algn="l" defTabSz="449263" rtl="0" eaLnBrk="0" fontAlgn="base" latinLnBrk="0" hangingPunct="0">
              <a:lnSpc>
                <a:spcPct val="98000"/>
              </a:lnSpc>
              <a:spcBef>
                <a:spcPts val="1425"/>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kumimoji="0" lang="de-DE" altLang="de-DE" sz="2200" b="0" i="0" u="none" strike="noStrike" kern="1200" cap="none" spc="0" normalizeH="0" baseline="0" noProof="0" dirty="0">
                <a:ln>
                  <a:noFill/>
                </a:ln>
                <a:solidFill>
                  <a:srgbClr val="000000"/>
                </a:solidFill>
                <a:effectLst/>
                <a:uLnTx/>
                <a:uFillTx/>
                <a:latin typeface="Calibri"/>
                <a:ea typeface="+mn-ea"/>
                <a:cs typeface="Calibri" panose="020F0502020204030204" pitchFamily="34" charset="0"/>
              </a:rPr>
              <a:t>Lernen in Kontexten bleibt verbindlich</a:t>
            </a:r>
          </a:p>
          <a:p>
            <a:pPr marL="457200" marR="0" lvl="0" indent="-457200" algn="l" defTabSz="449263" rtl="0" eaLnBrk="0" fontAlgn="base" latinLnBrk="0" hangingPunct="0">
              <a:lnSpc>
                <a:spcPct val="98000"/>
              </a:lnSpc>
              <a:spcBef>
                <a:spcPts val="1425"/>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kumimoji="0" lang="de-DE" altLang="de-DE" sz="2200" b="0" i="0" u="none" strike="noStrike" kern="1200" cap="none" spc="0" normalizeH="0" baseline="0" noProof="0" dirty="0">
                <a:ln>
                  <a:noFill/>
                </a:ln>
                <a:solidFill>
                  <a:srgbClr val="000000"/>
                </a:solidFill>
                <a:effectLst/>
                <a:uLnTx/>
                <a:uFillTx/>
                <a:latin typeface="Calibri"/>
                <a:ea typeface="+mn-ea"/>
                <a:cs typeface="Calibri" panose="020F0502020204030204" pitchFamily="34" charset="0"/>
              </a:rPr>
              <a:t>Fragestellungen aus der Lebenswelt der Schülerinnen und Schüler sowie gesellschaftliche und technische Fragestellungen bilden den Rahmen für Unterricht und Lernprozesse.</a:t>
            </a:r>
          </a:p>
          <a:p>
            <a:pPr marL="457200" marR="0" lvl="0" indent="-457200" algn="l" defTabSz="449263" rtl="0" eaLnBrk="0" fontAlgn="base" latinLnBrk="0" hangingPunct="0">
              <a:lnSpc>
                <a:spcPct val="98000"/>
              </a:lnSpc>
              <a:spcBef>
                <a:spcPts val="1425"/>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lang="de-DE" altLang="de-DE" sz="2200" dirty="0">
                <a:latin typeface="Calibri"/>
                <a:ea typeface="+mn-ea"/>
                <a:cs typeface="Calibri" panose="020F0502020204030204" pitchFamily="34" charset="0"/>
              </a:rPr>
              <a:t>G</a:t>
            </a:r>
            <a:r>
              <a:rPr kumimoji="0" lang="de-DE" altLang="de-DE" sz="2200" b="0" i="0" u="none" strike="noStrike" kern="1200" cap="none" spc="0" normalizeH="0" baseline="0" noProof="0" dirty="0" err="1">
                <a:ln>
                  <a:noFill/>
                </a:ln>
                <a:solidFill>
                  <a:srgbClr val="000000"/>
                </a:solidFill>
                <a:effectLst/>
                <a:uLnTx/>
                <a:uFillTx/>
                <a:latin typeface="Calibri"/>
                <a:ea typeface="+mn-ea"/>
                <a:cs typeface="Calibri" panose="020F0502020204030204" pitchFamily="34" charset="0"/>
              </a:rPr>
              <a:t>eeignete</a:t>
            </a:r>
            <a:r>
              <a:rPr kumimoji="0" lang="de-DE" altLang="de-DE" sz="2200" b="0" i="0" u="none" strike="noStrike" kern="1200" cap="none" spc="0" normalizeH="0" baseline="0" noProof="0" dirty="0">
                <a:ln>
                  <a:noFill/>
                </a:ln>
                <a:solidFill>
                  <a:srgbClr val="000000"/>
                </a:solidFill>
                <a:effectLst/>
                <a:uLnTx/>
                <a:uFillTx/>
                <a:latin typeface="Calibri"/>
                <a:ea typeface="+mn-ea"/>
                <a:cs typeface="Calibri" panose="020F0502020204030204" pitchFamily="34" charset="0"/>
              </a:rPr>
              <a:t> Kontexte beschreiben reale Situationen mit authentischen Problemen, deren Relevanz gleichermaßen für Schülerinnen und Schüler erkennbar ist und die mit den zu erwerbenden Kompetenzen gelöst werden können.</a:t>
            </a:r>
          </a:p>
          <a:p>
            <a:pPr marL="457200" marR="0" lvl="0" indent="-457200" algn="l" defTabSz="449263" rtl="0" eaLnBrk="0" fontAlgn="base" latinLnBrk="0" hangingPunct="0">
              <a:lnSpc>
                <a:spcPct val="98000"/>
              </a:lnSpc>
              <a:spcBef>
                <a:spcPts val="1425"/>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kumimoji="0" lang="de-DE" altLang="de-DE" sz="2200" b="0" i="0" u="none" strike="noStrike" kern="1200" cap="none" spc="0" normalizeH="0" baseline="0" noProof="0" dirty="0">
                <a:ln>
                  <a:noFill/>
                </a:ln>
                <a:solidFill>
                  <a:srgbClr val="000000"/>
                </a:solidFill>
                <a:effectLst/>
                <a:uLnTx/>
                <a:uFillTx/>
                <a:latin typeface="Calibri"/>
                <a:ea typeface="+mn-ea"/>
                <a:cs typeface="Calibri" panose="020F0502020204030204" pitchFamily="34" charset="0"/>
              </a:rPr>
              <a:t>Vorgabe konkreter Kontexte im neuen KLP entfällt; entstehende Freiräume ermöglichen eine entsprechende Aktualität gewählter Kontexte.</a:t>
            </a:r>
            <a:endParaRPr kumimoji="0" lang="de-DE" altLang="de-DE" sz="2200" b="0" i="0" u="none" strike="noStrike" kern="1200" cap="none" spc="0" normalizeH="0" baseline="0" noProof="0" dirty="0">
              <a:ln>
                <a:noFill/>
              </a:ln>
              <a:solidFill>
                <a:srgbClr val="000000"/>
              </a:solidFill>
              <a:effectLst/>
              <a:uLnTx/>
              <a:uFillTx/>
              <a:latin typeface="Calibri"/>
              <a:ea typeface="DejaVu Sans" charset="0"/>
              <a:cs typeface="DejaVu Sans" charset="0"/>
            </a:endParaRPr>
          </a:p>
          <a:p>
            <a:pPr marL="344488" marR="0" lvl="0" indent="-341313" algn="l" defTabSz="449263" rtl="0" eaLnBrk="1" fontAlgn="base" latinLnBrk="0" hangingPunct="0">
              <a:lnSpc>
                <a:spcPct val="100000"/>
              </a:lnSpc>
              <a:spcBef>
                <a:spcPct val="0"/>
              </a:spcBef>
              <a:spcAft>
                <a:spcPct val="0"/>
              </a:spcAft>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endParaRPr kumimoji="0" lang="de-DE" altLang="de-DE" sz="2000" b="0" i="0" u="none" strike="noStrike" kern="1200" cap="none" spc="0" normalizeH="0" baseline="0" noProof="0" dirty="0">
              <a:ln>
                <a:noFill/>
              </a:ln>
              <a:solidFill>
                <a:srgbClr val="000000"/>
              </a:solidFill>
              <a:effectLst/>
              <a:uLnTx/>
              <a:uFillTx/>
              <a:latin typeface="Arial" charset="0"/>
              <a:ea typeface="DejaVu Sans" charset="0"/>
              <a:cs typeface="DejaVu Sans" charset="0"/>
            </a:endParaRPr>
          </a:p>
          <a:p>
            <a:pPr marL="215900" marR="0" lvl="0" indent="-212725" algn="l" defTabSz="449263" rtl="0" eaLnBrk="1" fontAlgn="base" latinLnBrk="0" hangingPunct="0">
              <a:lnSpc>
                <a:spcPct val="100000"/>
              </a:lnSpc>
              <a:spcBef>
                <a:spcPct val="0"/>
              </a:spcBef>
              <a:spcAft>
                <a:spcPct val="0"/>
              </a:spcAft>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endParaRPr kumimoji="0" lang="de-DE" altLang="de-DE" sz="2000" b="0" i="0" u="none" strike="noStrike" kern="1200" cap="none" spc="0" normalizeH="0" baseline="0" noProof="0" dirty="0">
              <a:ln>
                <a:noFill/>
              </a:ln>
              <a:solidFill>
                <a:srgbClr val="000000"/>
              </a:solidFill>
              <a:effectLst/>
              <a:uLnTx/>
              <a:uFillTx/>
              <a:latin typeface="Arial" charset="0"/>
              <a:ea typeface="DejaVu Sans" charset="0"/>
              <a:cs typeface="DejaVu Sans" charset="0"/>
            </a:endParaRPr>
          </a:p>
          <a:p>
            <a:pPr marL="215900" marR="0" lvl="0" indent="-212725" algn="l" defTabSz="449263" rtl="0" eaLnBrk="1" fontAlgn="base" latinLnBrk="0" hangingPunct="0">
              <a:lnSpc>
                <a:spcPct val="100000"/>
              </a:lnSpc>
              <a:spcBef>
                <a:spcPct val="0"/>
              </a:spcBef>
              <a:spcAft>
                <a:spcPct val="0"/>
              </a:spcAft>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endParaRPr kumimoji="0" lang="de-DE" altLang="de-DE" sz="2000" b="0" i="0" u="none" strike="noStrike" kern="1200" cap="none" spc="0" normalizeH="0" baseline="0" noProof="0" dirty="0">
              <a:ln>
                <a:noFill/>
              </a:ln>
              <a:solidFill>
                <a:srgbClr val="000000"/>
              </a:solidFill>
              <a:effectLst/>
              <a:uLnTx/>
              <a:uFillTx/>
              <a:latin typeface="Arial" charset="0"/>
              <a:ea typeface="DejaVu Sans" charset="0"/>
              <a:cs typeface="DejaVu Sans" charset="0"/>
            </a:endParaRPr>
          </a:p>
        </p:txBody>
      </p:sp>
      <p:sp>
        <p:nvSpPr>
          <p:cNvPr id="6" name="Foliennummernplatzhalter 5">
            <a:extLst>
              <a:ext uri="{FF2B5EF4-FFF2-40B4-BE49-F238E27FC236}">
                <a16:creationId xmlns:a16="http://schemas.microsoft.com/office/drawing/2014/main" id="{7DCE6A2E-CD30-476B-B2E2-F0DB53DB8647}"/>
              </a:ext>
            </a:extLst>
          </p:cNvPr>
          <p:cNvSpPr>
            <a:spLocks noGrp="1"/>
          </p:cNvSpPr>
          <p:nvPr>
            <p:ph type="sldNum" sz="quarter" idx="12"/>
          </p:nvPr>
        </p:nvSpPr>
        <p:spPr/>
        <p:txBody>
          <a:body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fld id="{5A59B79D-B745-4502-8374-7939AAB0E437}" type="slidenum">
              <a:rPr kumimoji="0" lang="de-DE" altLang="de-DE" sz="1200" b="0" i="0" u="none" strike="noStrike" kern="1200" cap="none" spc="0" normalizeH="0" baseline="0" noProof="0" smtClean="0">
                <a:ln>
                  <a:noFill/>
                </a:ln>
                <a:solidFill>
                  <a:srgbClr val="8B8B8B"/>
                </a:solidFill>
                <a:effectLst/>
                <a:uLnTx/>
                <a:uFillTx/>
                <a:latin typeface="Calibri" panose="020F0502020204030204" pitchFamily="34" charset="0"/>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t>56</a:t>
            </a:fld>
            <a:endParaRPr kumimoji="0" lang="de-DE" altLang="de-DE" sz="1200" b="0" i="0" u="none" strike="noStrike" kern="1200" cap="none" spc="0" normalizeH="0" baseline="0" noProof="0">
              <a:ln>
                <a:noFill/>
              </a:ln>
              <a:solidFill>
                <a:srgbClr val="8B8B8B"/>
              </a:solidFill>
              <a:effectLst/>
              <a:uLnTx/>
              <a:uFillTx/>
              <a:latin typeface="Calibri" panose="020F0502020204030204" pitchFamily="34" charset="0"/>
            </a:endParaRPr>
          </a:p>
        </p:txBody>
      </p:sp>
      <p:sp>
        <p:nvSpPr>
          <p:cNvPr id="7" name="Fußzeilenplatzhalter 2">
            <a:extLst>
              <a:ext uri="{FF2B5EF4-FFF2-40B4-BE49-F238E27FC236}">
                <a16:creationId xmlns:a16="http://schemas.microsoft.com/office/drawing/2014/main" id="{08BF0830-CF29-4BF3-86C1-D16D209EE0CE}"/>
              </a:ext>
            </a:extLst>
          </p:cNvPr>
          <p:cNvSpPr>
            <a:spLocks noGrp="1"/>
          </p:cNvSpPr>
          <p:nvPr>
            <p:ph type="ftr" sz="quarter" idx="11"/>
          </p:nvPr>
        </p:nvSpPr>
        <p:spPr>
          <a:xfrm>
            <a:off x="2447764" y="6280149"/>
            <a:ext cx="4248472" cy="517525"/>
          </a:xfrm>
        </p:spPr>
        <p:txBody>
          <a:bodyPr/>
          <a:lstStyle/>
          <a:p>
            <a:pPr defTabSz="914400" eaLnBrk="1" fontAlgn="auto" hangingPunct="1">
              <a:spcBef>
                <a:spcPts val="0"/>
              </a:spcBef>
              <a:spcAft>
                <a:spcPts val="0"/>
              </a:spcAft>
              <a:defRPr/>
            </a:pPr>
            <a:r>
              <a:rPr lang="de-DE" dirty="0">
                <a:solidFill>
                  <a:prstClr val="black">
                    <a:tint val="75000"/>
                  </a:prstClr>
                </a:solidFill>
                <a:latin typeface="Calibri"/>
                <a:ea typeface="+mn-ea"/>
                <a:cs typeface="+mn-cs"/>
              </a:rPr>
              <a:t>Dienstbesprechung zum Implementationsauftakt der neuen Kernlehrpläne in den Fächern Biologie, Chemie und Physik der gymnasialen Oberstufe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40F330-A8D1-904B-8AEB-681F1519AB1A}"/>
              </a:ext>
            </a:extLst>
          </p:cNvPr>
          <p:cNvSpPr>
            <a:spLocks noGrp="1"/>
          </p:cNvSpPr>
          <p:nvPr>
            <p:ph type="title"/>
          </p:nvPr>
        </p:nvSpPr>
        <p:spPr>
          <a:xfrm>
            <a:off x="457200" y="1124744"/>
            <a:ext cx="8229600" cy="360040"/>
          </a:xfrm>
        </p:spPr>
        <p:txBody>
          <a:bodyPr anchor="ctr">
            <a:normAutofit fontScale="90000"/>
          </a:bodyPr>
          <a:lstStyle/>
          <a:p>
            <a:pPr>
              <a:lnSpc>
                <a:spcPct val="90000"/>
              </a:lnSpc>
            </a:pPr>
            <a:r>
              <a:rPr lang="de-DE" sz="3000" dirty="0">
                <a:solidFill>
                  <a:srgbClr val="000000"/>
                </a:solidFill>
                <a:latin typeface="Calibri" panose="020F0502020204030204" pitchFamily="34" charset="0"/>
              </a:rPr>
              <a:t>Ausschnitt aus dem Beispiel-</a:t>
            </a:r>
            <a:r>
              <a:rPr lang="de-DE" sz="3000" dirty="0" err="1">
                <a:solidFill>
                  <a:srgbClr val="000000"/>
                </a:solidFill>
                <a:latin typeface="Calibri" panose="020F0502020204030204" pitchFamily="34" charset="0"/>
              </a:rPr>
              <a:t>SiLP</a:t>
            </a:r>
            <a:endParaRPr lang="de-DE" sz="3000" dirty="0">
              <a:solidFill>
                <a:srgbClr val="000000"/>
              </a:solidFill>
              <a:latin typeface="Calibri" panose="020F0502020204030204" pitchFamily="34" charset="0"/>
            </a:endParaRPr>
          </a:p>
        </p:txBody>
      </p:sp>
      <p:sp>
        <p:nvSpPr>
          <p:cNvPr id="6" name="Foliennummernplatzhalter 5">
            <a:extLst>
              <a:ext uri="{FF2B5EF4-FFF2-40B4-BE49-F238E27FC236}">
                <a16:creationId xmlns:a16="http://schemas.microsoft.com/office/drawing/2014/main" id="{63EEC190-ADFD-AC46-8660-0E8B5A74ABED}"/>
              </a:ext>
            </a:extLst>
          </p:cNvPr>
          <p:cNvSpPr>
            <a:spLocks noGrp="1"/>
          </p:cNvSpPr>
          <p:nvPr>
            <p:ph type="sldNum" sz="quarter" idx="12"/>
          </p:nvPr>
        </p:nvSpPr>
        <p:spPr>
          <a:xfrm>
            <a:off x="8100392" y="6356350"/>
            <a:ext cx="586408" cy="365125"/>
          </a:xfrm>
        </p:spPr>
        <p:txBody>
          <a:bodyPr anchor="ctr">
            <a:normAutofit/>
          </a:bodyPr>
          <a:lstStyle/>
          <a:p>
            <a:pPr>
              <a:spcAft>
                <a:spcPts val="600"/>
              </a:spcAft>
            </a:pPr>
            <a:fld id="{512A4277-7E7A-4AAF-BFC7-47646BF5CD0C}" type="slidenum">
              <a:rPr lang="de-DE" smtClean="0"/>
              <a:pPr>
                <a:spcAft>
                  <a:spcPts val="600"/>
                </a:spcAft>
              </a:pPr>
              <a:t>57</a:t>
            </a:fld>
            <a:endParaRPr lang="de-DE"/>
          </a:p>
        </p:txBody>
      </p:sp>
      <p:sp>
        <p:nvSpPr>
          <p:cNvPr id="9" name="Fußzeilenplatzhalter 2">
            <a:extLst>
              <a:ext uri="{FF2B5EF4-FFF2-40B4-BE49-F238E27FC236}">
                <a16:creationId xmlns:a16="http://schemas.microsoft.com/office/drawing/2014/main" id="{C944DF7E-22B8-4270-97AE-D5B66F45F46E}"/>
              </a:ext>
            </a:extLst>
          </p:cNvPr>
          <p:cNvSpPr>
            <a:spLocks noGrp="1"/>
          </p:cNvSpPr>
          <p:nvPr>
            <p:ph type="ftr" sz="quarter" idx="11"/>
          </p:nvPr>
        </p:nvSpPr>
        <p:spPr>
          <a:xfrm>
            <a:off x="2447764" y="6280149"/>
            <a:ext cx="4248472" cy="517525"/>
          </a:xfrm>
        </p:spPr>
        <p:txBody>
          <a:bodyPr/>
          <a:lstStyle/>
          <a:p>
            <a:pPr defTabSz="914400" eaLnBrk="1" fontAlgn="auto" hangingPunct="1">
              <a:spcBef>
                <a:spcPts val="0"/>
              </a:spcBef>
              <a:spcAft>
                <a:spcPts val="0"/>
              </a:spcAft>
              <a:defRPr/>
            </a:pPr>
            <a:r>
              <a:rPr lang="de-DE" dirty="0">
                <a:solidFill>
                  <a:prstClr val="black">
                    <a:tint val="75000"/>
                  </a:prstClr>
                </a:solidFill>
                <a:latin typeface="Calibri"/>
                <a:ea typeface="+mn-ea"/>
                <a:cs typeface="+mn-cs"/>
              </a:rPr>
              <a:t>Dienstbesprechung zum Implementationsauftakt der neuen Kernlehrpläne in den Fächern Biologie, Chemie und Physik der gymnasialen Oberstufe</a:t>
            </a:r>
          </a:p>
        </p:txBody>
      </p:sp>
      <p:pic>
        <p:nvPicPr>
          <p:cNvPr id="4" name="Grafik 3">
            <a:extLst>
              <a:ext uri="{FF2B5EF4-FFF2-40B4-BE49-F238E27FC236}">
                <a16:creationId xmlns:a16="http://schemas.microsoft.com/office/drawing/2014/main" id="{EF36DDC2-9CC3-09F8-6354-757C8528868B}"/>
              </a:ext>
            </a:extLst>
          </p:cNvPr>
          <p:cNvPicPr>
            <a:picLocks noChangeAspect="1"/>
          </p:cNvPicPr>
          <p:nvPr/>
        </p:nvPicPr>
        <p:blipFill>
          <a:blip r:embed="rId2"/>
          <a:stretch>
            <a:fillRect/>
          </a:stretch>
        </p:blipFill>
        <p:spPr>
          <a:xfrm>
            <a:off x="683568" y="1628800"/>
            <a:ext cx="7272808" cy="4410790"/>
          </a:xfrm>
          <a:prstGeom prst="rect">
            <a:avLst/>
          </a:prstGeom>
        </p:spPr>
      </p:pic>
    </p:spTree>
    <p:extLst>
      <p:ext uri="{BB962C8B-B14F-4D97-AF65-F5344CB8AC3E}">
        <p14:creationId xmlns:p14="http://schemas.microsoft.com/office/powerpoint/2010/main" val="34434253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B123CA8E-0068-4862-908A-2470B74F0361}"/>
              </a:ext>
            </a:extLst>
          </p:cNvPr>
          <p:cNvSpPr>
            <a:spLocks noGrp="1"/>
          </p:cNvSpPr>
          <p:nvPr>
            <p:ph type="sldNum" idx="12"/>
          </p:nvPr>
        </p:nvSpPr>
        <p:spPr/>
        <p:txBody>
          <a:body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fld id="{39E68BF1-7AEF-4D03-B0DD-96F8A7FD22C7}" type="slidenum">
              <a:rPr kumimoji="0" lang="de-DE" altLang="de-DE" sz="1200" b="0" i="0" u="none" strike="noStrike" kern="1200" cap="none" spc="0" normalizeH="0" baseline="0" noProof="0" smtClean="0">
                <a:ln>
                  <a:noFill/>
                </a:ln>
                <a:solidFill>
                  <a:srgbClr val="8B8B8B"/>
                </a:solidFill>
                <a:effectLst/>
                <a:uLnTx/>
                <a:uFillTx/>
                <a:latin typeface="Calibri" panose="020F0502020204030204" pitchFamily="34" charset="0"/>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Lst>
                <a:defRPr/>
              </a:pPr>
              <a:t>58</a:t>
            </a:fld>
            <a:endParaRPr kumimoji="0" lang="de-DE" altLang="de-DE" sz="1200" b="0" i="0" u="none" strike="noStrike" kern="1200" cap="none" spc="0" normalizeH="0" baseline="0" noProof="0">
              <a:ln>
                <a:noFill/>
              </a:ln>
              <a:solidFill>
                <a:srgbClr val="8B8B8B"/>
              </a:solidFill>
              <a:effectLst/>
              <a:uLnTx/>
              <a:uFillTx/>
              <a:latin typeface="Calibri" panose="020F0502020204030204" pitchFamily="34" charset="0"/>
            </a:endParaRPr>
          </a:p>
        </p:txBody>
      </p:sp>
      <p:sp>
        <p:nvSpPr>
          <p:cNvPr id="4" name="Textfeld 3">
            <a:extLst>
              <a:ext uri="{FF2B5EF4-FFF2-40B4-BE49-F238E27FC236}">
                <a16:creationId xmlns:a16="http://schemas.microsoft.com/office/drawing/2014/main" id="{6EC9BD35-1B2C-4D36-B8D1-DBFF2934E01D}"/>
              </a:ext>
            </a:extLst>
          </p:cNvPr>
          <p:cNvSpPr txBox="1"/>
          <p:nvPr/>
        </p:nvSpPr>
        <p:spPr>
          <a:xfrm>
            <a:off x="611560" y="2228671"/>
            <a:ext cx="8208912" cy="3416320"/>
          </a:xfrm>
          <a:prstGeom prst="rect">
            <a:avLst/>
          </a:prstGeom>
          <a:noFill/>
        </p:spPr>
        <p:txBody>
          <a:bodyPr wrap="square" rtlCol="0">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800" b="1" i="0" u="sng"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800" b="1" i="0" u="sng"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800" b="1" i="0" u="sng"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Beispiele:</a:t>
            </a: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285750" marR="0" lvl="0" indent="-285750" algn="l" defTabSz="449263" rtl="0" eaLnBrk="0" fontAlgn="base" latinLnBrk="0" hangingPunct="0">
              <a:lnSpc>
                <a:spcPct val="100000"/>
              </a:lnSpc>
              <a:spcBef>
                <a:spcPct val="0"/>
              </a:spcBef>
              <a:spcAft>
                <a:spcPct val="0"/>
              </a:spcAft>
              <a:buClrTx/>
              <a:buSzTx/>
              <a:buFont typeface="Symbol" panose="05050102010706020507" pitchFamily="18" charset="2"/>
              <a:buChar char="-"/>
              <a:tabLst/>
              <a:defRPr/>
            </a:pPr>
            <a:r>
              <a:rPr lang="de-DE" sz="1800" dirty="0">
                <a:effectLst/>
                <a:latin typeface="Arial" panose="020B0604020202020204" pitchFamily="34" charset="0"/>
                <a:ea typeface="Times New Roman" panose="02020603050405020304" pitchFamily="18" charset="0"/>
              </a:rPr>
              <a:t>Weltbilder der Physik </a:t>
            </a:r>
            <a:r>
              <a:rPr lang="de-DE" dirty="0">
                <a:latin typeface="Arial" panose="020B0604020202020204" pitchFamily="34" charset="0"/>
              </a:rPr>
              <a:t>(Einführungsphase, Unterrichtsvorhaben V)</a:t>
            </a:r>
          </a:p>
          <a:p>
            <a:pPr marL="285750" marR="0" lvl="0" indent="-285750" algn="l" defTabSz="449263" rtl="0" eaLnBrk="0" fontAlgn="base" latinLnBrk="0" hangingPunct="0">
              <a:lnSpc>
                <a:spcPct val="100000"/>
              </a:lnSpc>
              <a:spcBef>
                <a:spcPct val="0"/>
              </a:spcBef>
              <a:spcAft>
                <a:spcPct val="0"/>
              </a:spcAft>
              <a:buClrTx/>
              <a:buSzTx/>
              <a:buFont typeface="Symbol" panose="05050102010706020507" pitchFamily="18" charset="2"/>
              <a:buChar char="-"/>
              <a:tabLst/>
              <a:defRPr/>
            </a:pPr>
            <a:r>
              <a:rPr lang="de-DE" dirty="0">
                <a:latin typeface="Arial" panose="020B0604020202020204" pitchFamily="34" charset="0"/>
              </a:rPr>
              <a:t>Periodische Vorgänge in alltäglichen Situationen (Qualifikationsphase, Unterrichtsvorhaben I)</a:t>
            </a: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800" b="0" i="0" u="sng"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800" b="0" i="0" u="sng"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800" b="1" i="0" u="sng"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panose="020B0604020202020204" pitchFamily="34" charset="0"/>
            </a:endParaRPr>
          </a:p>
        </p:txBody>
      </p:sp>
      <p:sp>
        <p:nvSpPr>
          <p:cNvPr id="6" name="Textfeld 5">
            <a:extLst>
              <a:ext uri="{FF2B5EF4-FFF2-40B4-BE49-F238E27FC236}">
                <a16:creationId xmlns:a16="http://schemas.microsoft.com/office/drawing/2014/main" id="{610AB148-D748-43F0-AF1E-5A93C13F34FD}"/>
              </a:ext>
            </a:extLst>
          </p:cNvPr>
          <p:cNvSpPr txBox="1"/>
          <p:nvPr/>
        </p:nvSpPr>
        <p:spPr>
          <a:xfrm>
            <a:off x="539552" y="1054172"/>
            <a:ext cx="7848872" cy="553998"/>
          </a:xfrm>
          <a:prstGeom prst="rect">
            <a:avLst/>
          </a:prstGeom>
          <a:noFill/>
        </p:spPr>
        <p:txBody>
          <a:bodyPr wrap="square">
            <a:spAutoFit/>
          </a:bodyPr>
          <a:lstStyle/>
          <a:p>
            <a:pPr marL="0" marR="0" lvl="0" indent="0" algn="l" defTabSz="449263" rtl="0" eaLnBrk="1" fontAlgn="base" latinLnBrk="0" hangingPunct="0">
              <a:lnSpc>
                <a:spcPct val="100000"/>
              </a:lnSpc>
              <a:spcBef>
                <a:spcPct val="0"/>
              </a:spcBef>
              <a:spcAft>
                <a:spcPct val="0"/>
              </a:spcAft>
              <a:buClrTx/>
              <a:buSzTx/>
              <a:buFontTx/>
              <a:buNone/>
              <a:tabLst/>
              <a:defRPr/>
            </a:pPr>
            <a:r>
              <a:rPr kumimoji="0" lang="de-DE" altLang="de-DE" sz="3000" b="0" i="0" u="none" strike="noStrike" kern="1200" cap="none" spc="0" normalizeH="0" baseline="0" noProof="0" dirty="0">
                <a:ln>
                  <a:noFill/>
                </a:ln>
                <a:solidFill>
                  <a:srgbClr val="000000"/>
                </a:solidFill>
                <a:effectLst/>
                <a:uLnTx/>
                <a:uFillTx/>
                <a:latin typeface="Arial" panose="020B0604020202020204" pitchFamily="34" charset="0"/>
                <a:ea typeface="DejaVu Sans"/>
                <a:cs typeface="DejaVu Sans"/>
              </a:rPr>
              <a:t>Konkretisierungen von Unterrichtsvorhaben</a:t>
            </a:r>
          </a:p>
        </p:txBody>
      </p:sp>
      <p:sp>
        <p:nvSpPr>
          <p:cNvPr id="7" name="Fußzeilenplatzhalter 2">
            <a:extLst>
              <a:ext uri="{FF2B5EF4-FFF2-40B4-BE49-F238E27FC236}">
                <a16:creationId xmlns:a16="http://schemas.microsoft.com/office/drawing/2014/main" id="{7AAB26EA-A80C-4982-9A91-33F241D8BB07}"/>
              </a:ext>
            </a:extLst>
          </p:cNvPr>
          <p:cNvSpPr>
            <a:spLocks noGrp="1"/>
          </p:cNvSpPr>
          <p:nvPr>
            <p:ph type="ftr" sz="quarter" idx="11"/>
          </p:nvPr>
        </p:nvSpPr>
        <p:spPr>
          <a:xfrm>
            <a:off x="2447764" y="6280149"/>
            <a:ext cx="4248472" cy="517525"/>
          </a:xfrm>
        </p:spPr>
        <p:txBody>
          <a:bodyPr/>
          <a:lstStyle/>
          <a:p>
            <a:pPr defTabSz="914400" eaLnBrk="1" fontAlgn="auto" hangingPunct="1">
              <a:spcBef>
                <a:spcPts val="0"/>
              </a:spcBef>
              <a:spcAft>
                <a:spcPts val="0"/>
              </a:spcAft>
              <a:defRPr/>
            </a:pPr>
            <a:r>
              <a:rPr lang="de-DE" dirty="0">
                <a:solidFill>
                  <a:prstClr val="black">
                    <a:tint val="75000"/>
                  </a:prstClr>
                </a:solidFill>
                <a:latin typeface="Calibri"/>
                <a:ea typeface="+mn-ea"/>
                <a:cs typeface="+mn-cs"/>
              </a:rPr>
              <a:t>Dienstbesprechung zum Implementationsauftakt der neuen Kernlehrpläne in den Fächern Biologie, Chemie und Physik der gymnasialen Oberstufe</a:t>
            </a:r>
          </a:p>
        </p:txBody>
      </p:sp>
    </p:spTree>
    <p:extLst>
      <p:ext uri="{BB962C8B-B14F-4D97-AF65-F5344CB8AC3E}">
        <p14:creationId xmlns:p14="http://schemas.microsoft.com/office/powerpoint/2010/main" val="27282439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40F330-A8D1-904B-8AEB-681F1519AB1A}"/>
              </a:ext>
            </a:extLst>
          </p:cNvPr>
          <p:cNvSpPr>
            <a:spLocks noGrp="1"/>
          </p:cNvSpPr>
          <p:nvPr>
            <p:ph type="title"/>
          </p:nvPr>
        </p:nvSpPr>
        <p:spPr/>
        <p:txBody>
          <a:bodyPr/>
          <a:lstStyle/>
          <a:p>
            <a:r>
              <a:rPr lang="de-DE" sz="3200" dirty="0"/>
              <a:t>Beispiel - Weltbilder der Physik </a:t>
            </a:r>
          </a:p>
        </p:txBody>
      </p:sp>
      <p:sp>
        <p:nvSpPr>
          <p:cNvPr id="6" name="Foliennummernplatzhalter 5">
            <a:extLst>
              <a:ext uri="{FF2B5EF4-FFF2-40B4-BE49-F238E27FC236}">
                <a16:creationId xmlns:a16="http://schemas.microsoft.com/office/drawing/2014/main" id="{63EEC190-ADFD-AC46-8660-0E8B5A74ABED}"/>
              </a:ext>
            </a:extLst>
          </p:cNvPr>
          <p:cNvSpPr>
            <a:spLocks noGrp="1"/>
          </p:cNvSpPr>
          <p:nvPr>
            <p:ph type="sldNum" sz="quarter" idx="12"/>
          </p:nvPr>
        </p:nvSpPr>
        <p:spPr/>
        <p:txBody>
          <a:bodyPr/>
          <a:lstStyle/>
          <a:p>
            <a:fld id="{512A4277-7E7A-4AAF-BFC7-47646BF5CD0C}" type="slidenum">
              <a:rPr lang="de-DE" smtClean="0"/>
              <a:t>59</a:t>
            </a:fld>
            <a:endParaRPr lang="de-DE"/>
          </a:p>
        </p:txBody>
      </p:sp>
      <p:sp>
        <p:nvSpPr>
          <p:cNvPr id="7" name="Fußzeilenplatzhalter 2">
            <a:extLst>
              <a:ext uri="{FF2B5EF4-FFF2-40B4-BE49-F238E27FC236}">
                <a16:creationId xmlns:a16="http://schemas.microsoft.com/office/drawing/2014/main" id="{64E1C79C-60CB-4643-BBE0-1FD53F5160FE}"/>
              </a:ext>
            </a:extLst>
          </p:cNvPr>
          <p:cNvSpPr>
            <a:spLocks noGrp="1"/>
          </p:cNvSpPr>
          <p:nvPr>
            <p:ph type="ftr" sz="quarter" idx="11"/>
          </p:nvPr>
        </p:nvSpPr>
        <p:spPr>
          <a:xfrm>
            <a:off x="2447764" y="6280149"/>
            <a:ext cx="4248472" cy="517525"/>
          </a:xfrm>
        </p:spPr>
        <p:txBody>
          <a:bodyPr/>
          <a:lstStyle/>
          <a:p>
            <a:pPr defTabSz="914400" eaLnBrk="1" fontAlgn="auto" hangingPunct="1">
              <a:spcBef>
                <a:spcPts val="0"/>
              </a:spcBef>
              <a:spcAft>
                <a:spcPts val="0"/>
              </a:spcAft>
              <a:defRPr/>
            </a:pPr>
            <a:r>
              <a:rPr lang="de-DE" dirty="0">
                <a:solidFill>
                  <a:prstClr val="black">
                    <a:tint val="75000"/>
                  </a:prstClr>
                </a:solidFill>
                <a:latin typeface="Calibri"/>
                <a:ea typeface="+mn-ea"/>
                <a:cs typeface="+mn-cs"/>
              </a:rPr>
              <a:t>Dienstbesprechung zum Implementationsauftakt der neuen Kernlehrpläne in den Fächern Biologie, Chemie und Physik der gymnasialen Oberstufe</a:t>
            </a:r>
          </a:p>
        </p:txBody>
      </p:sp>
      <p:graphicFrame>
        <p:nvGraphicFramePr>
          <p:cNvPr id="3" name="Tabelle 2">
            <a:extLst>
              <a:ext uri="{FF2B5EF4-FFF2-40B4-BE49-F238E27FC236}">
                <a16:creationId xmlns:a16="http://schemas.microsoft.com/office/drawing/2014/main" id="{6A0569EE-E67D-4A4A-9F29-01301E6E23AF}"/>
              </a:ext>
            </a:extLst>
          </p:cNvPr>
          <p:cNvGraphicFramePr>
            <a:graphicFrameLocks noGrp="1"/>
          </p:cNvGraphicFramePr>
          <p:nvPr>
            <p:extLst>
              <p:ext uri="{D42A27DB-BD31-4B8C-83A1-F6EECF244321}">
                <p14:modId xmlns:p14="http://schemas.microsoft.com/office/powerpoint/2010/main" val="2440710037"/>
              </p:ext>
            </p:extLst>
          </p:nvPr>
        </p:nvGraphicFramePr>
        <p:xfrm>
          <a:off x="648370" y="2187797"/>
          <a:ext cx="7923459" cy="3274568"/>
        </p:xfrm>
        <a:graphic>
          <a:graphicData uri="http://schemas.openxmlformats.org/drawingml/2006/table">
            <a:tbl>
              <a:tblPr firstRow="1" firstCol="1" bandRow="1" bandCol="1"/>
              <a:tblGrid>
                <a:gridCol w="1830319">
                  <a:extLst>
                    <a:ext uri="{9D8B030D-6E8A-4147-A177-3AD203B41FA5}">
                      <a16:colId xmlns:a16="http://schemas.microsoft.com/office/drawing/2014/main" val="2683847745"/>
                    </a:ext>
                  </a:extLst>
                </a:gridCol>
                <a:gridCol w="6093140">
                  <a:extLst>
                    <a:ext uri="{9D8B030D-6E8A-4147-A177-3AD203B41FA5}">
                      <a16:colId xmlns:a16="http://schemas.microsoft.com/office/drawing/2014/main" val="2621466052"/>
                    </a:ext>
                  </a:extLst>
                </a:gridCol>
              </a:tblGrid>
              <a:tr h="354330">
                <a:tc>
                  <a:txBody>
                    <a:bodyPr/>
                    <a:lstStyle/>
                    <a:p>
                      <a:pPr algn="l">
                        <a:lnSpc>
                          <a:spcPct val="115000"/>
                        </a:lnSpc>
                        <a:spcBef>
                          <a:spcPts val="300"/>
                        </a:spcBef>
                        <a:spcAft>
                          <a:spcPts val="300"/>
                        </a:spcAft>
                      </a:pPr>
                      <a:r>
                        <a:rPr lang="de-DE" sz="1000" b="1" i="1">
                          <a:effectLst/>
                          <a:latin typeface="Arial" panose="020B0604020202020204" pitchFamily="34" charset="0"/>
                          <a:ea typeface="Times New Roman" panose="02020603050405020304" pitchFamily="18" charset="0"/>
                          <a:cs typeface="Times New Roman" panose="02020603050405020304" pitchFamily="18"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5000"/>
                        </a:lnSpc>
                        <a:spcBef>
                          <a:spcPts val="300"/>
                        </a:spcBef>
                        <a:spcAft>
                          <a:spcPts val="1000"/>
                        </a:spcAft>
                      </a:pPr>
                      <a:r>
                        <a:rPr lang="de-DE"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Didaktisch-methodische Anmerkungen und Empfehlungen</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17854273"/>
                  </a:ext>
                </a:extLst>
              </a:tr>
              <a:tr h="353695">
                <a:tc>
                  <a:txBody>
                    <a:bodyPr/>
                    <a:lstStyle/>
                    <a:p>
                      <a:pPr marL="0" lvl="0" indent="0" algn="l">
                        <a:lnSpc>
                          <a:spcPct val="115000"/>
                        </a:lnSpc>
                        <a:buFont typeface="+mj-lt"/>
                        <a:buNone/>
                      </a:pPr>
                      <a:r>
                        <a:rPr lang="de-DE" sz="1100" b="1" dirty="0">
                          <a:effectLst/>
                          <a:latin typeface="Arial" panose="020B0604020202020204" pitchFamily="34" charset="0"/>
                          <a:ea typeface="Calibri" panose="020F0502020204030204" pitchFamily="34" charset="0"/>
                          <a:cs typeface="Times New Roman" panose="02020603050405020304" pitchFamily="18" charset="0"/>
                        </a:rPr>
                        <a:t>1. Problemstellung entdecken</a:t>
                      </a:r>
                      <a:endParaRPr lang="de-DE" sz="1100" dirty="0">
                        <a:effectLst/>
                        <a:latin typeface="Arial" panose="020B0604020202020204" pitchFamily="34" charset="0"/>
                        <a:ea typeface="Calibri" panose="020F0502020204030204" pitchFamily="34" charset="0"/>
                        <a:cs typeface="Times New Roman" panose="02020603050405020304" pitchFamily="18" charset="0"/>
                      </a:endParaRPr>
                    </a:p>
                    <a:p>
                      <a:pPr marL="287020" algn="l">
                        <a:lnSpc>
                          <a:spcPct val="115000"/>
                        </a:lnSpc>
                        <a:spcAft>
                          <a:spcPts val="1000"/>
                        </a:spcAft>
                      </a:pPr>
                      <a:r>
                        <a:rPr lang="de-DE" sz="1100" b="1" dirty="0">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de-DE" sz="1100" dirty="0" err="1">
                          <a:effectLst/>
                          <a:latin typeface="Arial" panose="020B0604020202020204" pitchFamily="34" charset="0"/>
                          <a:ea typeface="Times New Roman" panose="02020603050405020304" pitchFamily="18" charset="0"/>
                          <a:cs typeface="Times New Roman" panose="02020603050405020304" pitchFamily="18" charset="0"/>
                        </a:rPr>
                        <a:t>Flatearth</a:t>
                      </a:r>
                      <a:r>
                        <a:rPr lang="de-DE" sz="1100" dirty="0">
                          <a:effectLst/>
                          <a:latin typeface="Arial" panose="020B0604020202020204" pitchFamily="34" charset="0"/>
                          <a:ea typeface="Times New Roman" panose="02020603050405020304" pitchFamily="18" charset="0"/>
                          <a:cs typeface="Times New Roman" panose="02020603050405020304" pitchFamily="18" charset="0"/>
                        </a:rPr>
                        <a:t>-Theorie als Beispiel für ein „exotisches geozentrisches“ Weltbild: Die Quelle (1) bietet einen möglichen Einstieg in die kritische Betrachtung der </a:t>
                      </a:r>
                      <a:r>
                        <a:rPr lang="de-DE" sz="1100" dirty="0" err="1">
                          <a:effectLst/>
                          <a:latin typeface="Arial" panose="020B0604020202020204" pitchFamily="34" charset="0"/>
                          <a:ea typeface="Times New Roman" panose="02020603050405020304" pitchFamily="18" charset="0"/>
                          <a:cs typeface="Times New Roman" panose="02020603050405020304" pitchFamily="18" charset="0"/>
                        </a:rPr>
                        <a:t>Flatearth</a:t>
                      </a:r>
                      <a:r>
                        <a:rPr lang="de-DE" sz="1100" dirty="0">
                          <a:effectLst/>
                          <a:latin typeface="Arial" panose="020B0604020202020204" pitchFamily="34" charset="0"/>
                          <a:ea typeface="Times New Roman" panose="02020603050405020304" pitchFamily="18" charset="0"/>
                          <a:cs typeface="Times New Roman" panose="02020603050405020304" pitchFamily="18" charset="0"/>
                        </a:rPr>
                        <a:t>-Theorie. Dies sollte zu einem kognitiven Konflikt bei den </a:t>
                      </a:r>
                      <a:r>
                        <a:rPr lang="de-DE" sz="1100" dirty="0" err="1">
                          <a:effectLst/>
                          <a:latin typeface="Arial" panose="020B0604020202020204" pitchFamily="34" charset="0"/>
                          <a:ea typeface="Times New Roman" panose="02020603050405020304" pitchFamily="18" charset="0"/>
                          <a:cs typeface="Times New Roman" panose="02020603050405020304" pitchFamily="18" charset="0"/>
                        </a:rPr>
                        <a:t>SuS</a:t>
                      </a:r>
                      <a:r>
                        <a:rPr lang="de-DE" sz="1100" dirty="0">
                          <a:effectLst/>
                          <a:latin typeface="Arial" panose="020B0604020202020204" pitchFamily="34" charset="0"/>
                          <a:ea typeface="Times New Roman" panose="02020603050405020304" pitchFamily="18" charset="0"/>
                          <a:cs typeface="Times New Roman" panose="02020603050405020304" pitchFamily="18" charset="0"/>
                        </a:rPr>
                        <a:t> führen, dass es in der heutigen Zeit eine solche Weltanschauung gibt, in der die Erde als kugelförmiger Himmelskörper in Frage gestellt wird.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6588645"/>
                  </a:ext>
                </a:extLst>
              </a:tr>
              <a:tr h="353695">
                <a:tc>
                  <a:txBody>
                    <a:bodyPr/>
                    <a:lstStyle/>
                    <a:p>
                      <a:pPr marL="0" lvl="0" indent="0" algn="l">
                        <a:lnSpc>
                          <a:spcPct val="115000"/>
                        </a:lnSpc>
                        <a:spcAft>
                          <a:spcPts val="1000"/>
                        </a:spcAft>
                        <a:buFont typeface="+mj-lt"/>
                        <a:buNone/>
                      </a:pPr>
                      <a:r>
                        <a:rPr lang="de-DE" sz="1100" b="1" dirty="0">
                          <a:effectLst/>
                          <a:latin typeface="Arial" panose="020B0604020202020204" pitchFamily="34" charset="0"/>
                          <a:ea typeface="Calibri" panose="020F0502020204030204" pitchFamily="34" charset="0"/>
                          <a:cs typeface="Times New Roman" panose="02020603050405020304" pitchFamily="18" charset="0"/>
                        </a:rPr>
                        <a:t>2. Vorstellungen entwickeln</a:t>
                      </a:r>
                      <a:endParaRPr lang="de-DE" sz="1100" dirty="0">
                        <a:effectLst/>
                        <a:latin typeface="Arial" panose="020B0604020202020204" pitchFamily="34" charset="0"/>
                        <a:ea typeface="Calibri" panose="020F0502020204030204" pitchFamily="34" charset="0"/>
                        <a:cs typeface="Times New Roman" panose="02020603050405020304" pitchFamily="18" charset="0"/>
                      </a:endParaRPr>
                    </a:p>
                    <a:p>
                      <a:pPr marL="287020" indent="-179705" algn="l">
                        <a:lnSpc>
                          <a:spcPct val="115000"/>
                        </a:lnSpc>
                        <a:spcBef>
                          <a:spcPts val="500"/>
                        </a:spcBef>
                        <a:spcAft>
                          <a:spcPts val="500"/>
                        </a:spcAft>
                      </a:pPr>
                      <a:r>
                        <a:rPr lang="de-DE" sz="1000" dirty="0">
                          <a:effectLst/>
                          <a:latin typeface="Arial" panose="020B0604020202020204" pitchFamily="34" charset="0"/>
                          <a:ea typeface="Times New Roman" panose="02020603050405020304" pitchFamily="18" charset="0"/>
                          <a:cs typeface="Arial" panose="020B0604020202020204" pitchFamily="34" charset="0"/>
                        </a:rPr>
                        <a:t> </a:t>
                      </a:r>
                      <a:endParaRPr lang="de-DE"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de-DE" sz="1100" dirty="0">
                          <a:effectLst/>
                          <a:latin typeface="Arial" panose="020B0604020202020204" pitchFamily="34" charset="0"/>
                          <a:ea typeface="Times New Roman" panose="02020603050405020304" pitchFamily="18" charset="0"/>
                          <a:cs typeface="Times New Roman" panose="02020603050405020304" pitchFamily="18" charset="0"/>
                        </a:rPr>
                        <a:t>Nachdem der Spiegelartikel in der Lerngruppe besprochen wird, kann man den Fokus darauf lenken, wo es Widersprüche zu heutigen wissenschaftlichen Erkenntnissen gibt. Dabei reicht es nicht aus auf Satellitenbilder der Erde einzugehen, die von der </a:t>
                      </a:r>
                      <a:r>
                        <a:rPr lang="de-DE" sz="1100" dirty="0" err="1">
                          <a:effectLst/>
                          <a:latin typeface="Arial" panose="020B0604020202020204" pitchFamily="34" charset="0"/>
                          <a:ea typeface="Times New Roman" panose="02020603050405020304" pitchFamily="18" charset="0"/>
                          <a:cs typeface="Times New Roman" panose="02020603050405020304" pitchFamily="18" charset="0"/>
                        </a:rPr>
                        <a:t>Flatearth</a:t>
                      </a:r>
                      <a:r>
                        <a:rPr lang="de-DE" sz="1100" dirty="0">
                          <a:effectLst/>
                          <a:latin typeface="Arial" panose="020B0604020202020204" pitchFamily="34" charset="0"/>
                          <a:ea typeface="Times New Roman" panose="02020603050405020304" pitchFamily="18" charset="0"/>
                          <a:cs typeface="Times New Roman" panose="02020603050405020304" pitchFamily="18" charset="0"/>
                        </a:rPr>
                        <a:t>-Society nicht akzeptiert werden, hier sollen solche Aspekte wie das </a:t>
                      </a:r>
                      <a:r>
                        <a:rPr lang="de-DE" sz="1100" dirty="0" err="1">
                          <a:effectLst/>
                          <a:latin typeface="Arial" panose="020B0604020202020204" pitchFamily="34" charset="0"/>
                          <a:ea typeface="Times New Roman" panose="02020603050405020304" pitchFamily="18" charset="0"/>
                          <a:cs typeface="Times New Roman" panose="02020603050405020304" pitchFamily="18" charset="0"/>
                        </a:rPr>
                        <a:t>Foucault´sche</a:t>
                      </a:r>
                      <a:r>
                        <a:rPr lang="de-DE" sz="1100" dirty="0">
                          <a:effectLst/>
                          <a:latin typeface="Arial" panose="020B0604020202020204" pitchFamily="34" charset="0"/>
                          <a:ea typeface="Times New Roman" panose="02020603050405020304" pitchFamily="18" charset="0"/>
                          <a:cs typeface="Times New Roman" panose="02020603050405020304" pitchFamily="18" charset="0"/>
                        </a:rPr>
                        <a:t> Pendel o.ä. Erkenntnisse genannt werden. Durch diese Diskussion lassen sich im Unterrichtsgespräch die zentralen Fragen durch die </a:t>
                      </a:r>
                      <a:r>
                        <a:rPr lang="de-DE" sz="1100" dirty="0" err="1">
                          <a:effectLst/>
                          <a:latin typeface="Arial" panose="020B0604020202020204" pitchFamily="34" charset="0"/>
                          <a:ea typeface="Times New Roman" panose="02020603050405020304" pitchFamily="18" charset="0"/>
                          <a:cs typeface="Times New Roman" panose="02020603050405020304" pitchFamily="18" charset="0"/>
                        </a:rPr>
                        <a:t>SuS</a:t>
                      </a:r>
                      <a:r>
                        <a:rPr lang="de-DE" sz="1100" dirty="0">
                          <a:effectLst/>
                          <a:latin typeface="Arial" panose="020B0604020202020204" pitchFamily="34" charset="0"/>
                          <a:ea typeface="Times New Roman" panose="02020603050405020304" pitchFamily="18" charset="0"/>
                          <a:cs typeface="Times New Roman" panose="02020603050405020304" pitchFamily="18" charset="0"/>
                        </a:rPr>
                        <a:t> formulieren:</a:t>
                      </a:r>
                    </a:p>
                    <a:p>
                      <a:pPr marL="342900" lvl="0" indent="-342900" algn="l">
                        <a:lnSpc>
                          <a:spcPct val="115000"/>
                        </a:lnSpc>
                        <a:buFont typeface="Symbol" panose="05050102010706020507" pitchFamily="18" charset="2"/>
                        <a:buChar char=""/>
                      </a:pPr>
                      <a:r>
                        <a:rPr lang="de-DE" sz="1100" dirty="0">
                          <a:effectLst/>
                          <a:latin typeface="Arial" panose="020B0604020202020204" pitchFamily="34" charset="0"/>
                          <a:ea typeface="Calibri" panose="020F0502020204030204" pitchFamily="34" charset="0"/>
                          <a:cs typeface="Times New Roman" panose="02020603050405020304" pitchFamily="18" charset="0"/>
                        </a:rPr>
                        <a:t>Welchen Einfluss hat die Physik auf unser Weltbild?</a:t>
                      </a:r>
                    </a:p>
                    <a:p>
                      <a:pPr marL="342900" lvl="0" indent="-342900" algn="l">
                        <a:lnSpc>
                          <a:spcPct val="115000"/>
                        </a:lnSpc>
                        <a:spcAft>
                          <a:spcPts val="1000"/>
                        </a:spcAft>
                        <a:buFont typeface="Symbol" panose="05050102010706020507" pitchFamily="18" charset="2"/>
                        <a:buChar char=""/>
                      </a:pPr>
                      <a:r>
                        <a:rPr lang="de-DE" sz="1100" dirty="0">
                          <a:effectLst/>
                          <a:latin typeface="Arial" panose="020B0604020202020204" pitchFamily="34" charset="0"/>
                          <a:ea typeface="Calibri" panose="020F0502020204030204" pitchFamily="34" charset="0"/>
                          <a:cs typeface="Times New Roman" panose="02020603050405020304" pitchFamily="18" charset="0"/>
                        </a:rPr>
                        <a:t>An welchen Stellen ist unser astronomisches Weltbild von physikalischem Wissen geprägt?</a:t>
                      </a:r>
                    </a:p>
                    <a:p>
                      <a:pPr algn="just">
                        <a:lnSpc>
                          <a:spcPct val="115000"/>
                        </a:lnSpc>
                        <a:spcAft>
                          <a:spcPts val="1000"/>
                        </a:spcAft>
                      </a:pPr>
                      <a:r>
                        <a:rPr lang="de-DE" sz="1100" dirty="0">
                          <a:effectLst/>
                          <a:latin typeface="Arial" panose="020B060402020202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0505678"/>
                  </a:ext>
                </a:extLst>
              </a:tr>
            </a:tbl>
          </a:graphicData>
        </a:graphic>
      </p:graphicFrame>
    </p:spTree>
    <p:extLst>
      <p:ext uri="{BB962C8B-B14F-4D97-AF65-F5344CB8AC3E}">
        <p14:creationId xmlns:p14="http://schemas.microsoft.com/office/powerpoint/2010/main" val="1575982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a:extLst>
              <a:ext uri="{FF2B5EF4-FFF2-40B4-BE49-F238E27FC236}">
                <a16:creationId xmlns:a16="http://schemas.microsoft.com/office/drawing/2014/main" id="{4B1BE5BA-289C-4097-9814-D98DDBADD339}"/>
              </a:ext>
            </a:extLst>
          </p:cNvPr>
          <p:cNvSpPr>
            <a:spLocks noGrp="1" noChangeArrowheads="1"/>
          </p:cNvSpPr>
          <p:nvPr>
            <p:ph type="title"/>
          </p:nvPr>
        </p:nvSpPr>
        <p:spPr/>
        <p:txBody>
          <a:bodyPr/>
          <a:lstStyle/>
          <a:p>
            <a:pPr eaLnBrk="1" hangingPunct="1"/>
            <a:r>
              <a:rPr lang="de-DE" altLang="de-DE"/>
              <a:t>Neue Akzentsetzungen der Kernlehrpläne</a:t>
            </a:r>
          </a:p>
        </p:txBody>
      </p:sp>
      <p:sp>
        <p:nvSpPr>
          <p:cNvPr id="33795" name="Inhaltsplatzhalter 2">
            <a:extLst>
              <a:ext uri="{FF2B5EF4-FFF2-40B4-BE49-F238E27FC236}">
                <a16:creationId xmlns:a16="http://schemas.microsoft.com/office/drawing/2014/main" id="{509CDDB9-C323-41C6-90FD-111FCA43FB90}"/>
              </a:ext>
            </a:extLst>
          </p:cNvPr>
          <p:cNvSpPr>
            <a:spLocks noGrp="1" noChangeArrowheads="1"/>
          </p:cNvSpPr>
          <p:nvPr>
            <p:ph idx="1"/>
          </p:nvPr>
        </p:nvSpPr>
        <p:spPr>
          <a:xfrm>
            <a:off x="457200" y="1700213"/>
            <a:ext cx="8229600" cy="4321175"/>
          </a:xfrm>
        </p:spPr>
        <p:txBody>
          <a:bodyPr/>
          <a:lstStyle/>
          <a:p>
            <a:pPr eaLnBrk="1" hangingPunct="1"/>
            <a:r>
              <a:rPr lang="de-DE" altLang="de-DE" dirty="0"/>
              <a:t>Vorschläge zu Kontexten zukünftig in Unterstützungsmaterialien</a:t>
            </a:r>
          </a:p>
          <a:p>
            <a:pPr eaLnBrk="1" hangingPunct="1"/>
            <a:r>
              <a:rPr lang="de-DE" altLang="de-DE" dirty="0"/>
              <a:t>Formulierung der Kompetenzerwartungen ohne Modalverb </a:t>
            </a:r>
          </a:p>
          <a:p>
            <a:pPr eaLnBrk="1" hangingPunct="1"/>
            <a:r>
              <a:rPr lang="de-DE" altLang="de-DE" dirty="0"/>
              <a:t>Bezug auf fachübergreifende Zielsetzungen, wie etwa</a:t>
            </a:r>
          </a:p>
          <a:p>
            <a:pPr lvl="1" eaLnBrk="1" hangingPunct="1"/>
            <a:r>
              <a:rPr lang="de-DE" altLang="de-DE" sz="2800" dirty="0"/>
              <a:t>Bildung in der digitalen Welt</a:t>
            </a:r>
          </a:p>
          <a:p>
            <a:pPr lvl="1" eaLnBrk="1" hangingPunct="1"/>
            <a:r>
              <a:rPr lang="de-DE" altLang="de-DE" sz="2800" dirty="0"/>
              <a:t>Verbraucherbildung</a:t>
            </a:r>
          </a:p>
        </p:txBody>
      </p:sp>
      <p:sp>
        <p:nvSpPr>
          <p:cNvPr id="5" name="Fußzeilenplatzhalter 4">
            <a:extLst>
              <a:ext uri="{FF2B5EF4-FFF2-40B4-BE49-F238E27FC236}">
                <a16:creationId xmlns:a16="http://schemas.microsoft.com/office/drawing/2014/main" id="{8E9B60F2-40A8-42ED-A200-0E0FE6C4025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tint val="75000"/>
                  </a:prstClr>
                </a:solidFill>
                <a:effectLst/>
                <a:uLnTx/>
                <a:uFillTx/>
                <a:latin typeface="Calibri"/>
                <a:ea typeface="+mn-ea"/>
                <a:cs typeface="+mn-cs"/>
              </a:rPr>
              <a:t>Dienstbesprechung zum Implementationsauftakt der neuen Kernlehrpläne in den Fächern Biologie, Chemie und Physik der gymnasialen Oberstufe</a:t>
            </a:r>
          </a:p>
        </p:txBody>
      </p:sp>
      <p:sp>
        <p:nvSpPr>
          <p:cNvPr id="6" name="Foliennummernplatzhalter 4">
            <a:extLst>
              <a:ext uri="{FF2B5EF4-FFF2-40B4-BE49-F238E27FC236}">
                <a16:creationId xmlns:a16="http://schemas.microsoft.com/office/drawing/2014/main" id="{DE3D3080-D4ED-4CD3-99DA-66FB14EFAB55}"/>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40F330-A8D1-904B-8AEB-681F1519AB1A}"/>
              </a:ext>
            </a:extLst>
          </p:cNvPr>
          <p:cNvSpPr>
            <a:spLocks noGrp="1"/>
          </p:cNvSpPr>
          <p:nvPr>
            <p:ph type="title"/>
          </p:nvPr>
        </p:nvSpPr>
        <p:spPr/>
        <p:txBody>
          <a:bodyPr/>
          <a:lstStyle/>
          <a:p>
            <a:r>
              <a:rPr lang="de-DE" sz="3200" dirty="0"/>
              <a:t>Beispiel - Weltbilder der Physik </a:t>
            </a:r>
          </a:p>
        </p:txBody>
      </p:sp>
      <p:sp>
        <p:nvSpPr>
          <p:cNvPr id="6" name="Foliennummernplatzhalter 5">
            <a:extLst>
              <a:ext uri="{FF2B5EF4-FFF2-40B4-BE49-F238E27FC236}">
                <a16:creationId xmlns:a16="http://schemas.microsoft.com/office/drawing/2014/main" id="{63EEC190-ADFD-AC46-8660-0E8B5A74ABED}"/>
              </a:ext>
            </a:extLst>
          </p:cNvPr>
          <p:cNvSpPr>
            <a:spLocks noGrp="1"/>
          </p:cNvSpPr>
          <p:nvPr>
            <p:ph type="sldNum" sz="quarter" idx="12"/>
          </p:nvPr>
        </p:nvSpPr>
        <p:spPr/>
        <p:txBody>
          <a:bodyPr/>
          <a:lstStyle/>
          <a:p>
            <a:fld id="{512A4277-7E7A-4AAF-BFC7-47646BF5CD0C}" type="slidenum">
              <a:rPr lang="de-DE" smtClean="0"/>
              <a:t>60</a:t>
            </a:fld>
            <a:endParaRPr lang="de-DE"/>
          </a:p>
        </p:txBody>
      </p:sp>
      <p:sp>
        <p:nvSpPr>
          <p:cNvPr id="7" name="Fußzeilenplatzhalter 2">
            <a:extLst>
              <a:ext uri="{FF2B5EF4-FFF2-40B4-BE49-F238E27FC236}">
                <a16:creationId xmlns:a16="http://schemas.microsoft.com/office/drawing/2014/main" id="{64E1C79C-60CB-4643-BBE0-1FD53F5160FE}"/>
              </a:ext>
            </a:extLst>
          </p:cNvPr>
          <p:cNvSpPr>
            <a:spLocks noGrp="1"/>
          </p:cNvSpPr>
          <p:nvPr>
            <p:ph type="ftr" sz="quarter" idx="11"/>
          </p:nvPr>
        </p:nvSpPr>
        <p:spPr>
          <a:xfrm>
            <a:off x="2447764" y="6280149"/>
            <a:ext cx="4248472" cy="517525"/>
          </a:xfrm>
        </p:spPr>
        <p:txBody>
          <a:bodyPr/>
          <a:lstStyle/>
          <a:p>
            <a:pPr defTabSz="914400" eaLnBrk="1" fontAlgn="auto" hangingPunct="1">
              <a:spcBef>
                <a:spcPts val="0"/>
              </a:spcBef>
              <a:spcAft>
                <a:spcPts val="0"/>
              </a:spcAft>
              <a:defRPr/>
            </a:pPr>
            <a:r>
              <a:rPr lang="de-DE" dirty="0">
                <a:solidFill>
                  <a:prstClr val="black">
                    <a:tint val="75000"/>
                  </a:prstClr>
                </a:solidFill>
                <a:latin typeface="Calibri"/>
                <a:ea typeface="+mn-ea"/>
                <a:cs typeface="+mn-cs"/>
              </a:rPr>
              <a:t>Dienstbesprechung zum Implementationsauftakt der neuen Kernlehrpläne in den Fächern Biologie, Chemie und Physik der gymnasialen Oberstufe</a:t>
            </a:r>
          </a:p>
        </p:txBody>
      </p:sp>
      <p:graphicFrame>
        <p:nvGraphicFramePr>
          <p:cNvPr id="4" name="Tabelle 3">
            <a:extLst>
              <a:ext uri="{FF2B5EF4-FFF2-40B4-BE49-F238E27FC236}">
                <a16:creationId xmlns:a16="http://schemas.microsoft.com/office/drawing/2014/main" id="{B6B99896-9743-4CC3-A7FC-2C9CCBC624D8}"/>
              </a:ext>
            </a:extLst>
          </p:cNvPr>
          <p:cNvGraphicFramePr>
            <a:graphicFrameLocks noGrp="1"/>
          </p:cNvGraphicFramePr>
          <p:nvPr>
            <p:extLst>
              <p:ext uri="{D42A27DB-BD31-4B8C-83A1-F6EECF244321}">
                <p14:modId xmlns:p14="http://schemas.microsoft.com/office/powerpoint/2010/main" val="3925067142"/>
              </p:ext>
            </p:extLst>
          </p:nvPr>
        </p:nvGraphicFramePr>
        <p:xfrm>
          <a:off x="470137" y="1950751"/>
          <a:ext cx="7923459" cy="2763711"/>
        </p:xfrm>
        <a:graphic>
          <a:graphicData uri="http://schemas.openxmlformats.org/drawingml/2006/table">
            <a:tbl>
              <a:tblPr firstRow="1" firstCol="1" bandRow="1" bandCol="1"/>
              <a:tblGrid>
                <a:gridCol w="1830319">
                  <a:extLst>
                    <a:ext uri="{9D8B030D-6E8A-4147-A177-3AD203B41FA5}">
                      <a16:colId xmlns:a16="http://schemas.microsoft.com/office/drawing/2014/main" val="2785515349"/>
                    </a:ext>
                  </a:extLst>
                </a:gridCol>
                <a:gridCol w="6093140">
                  <a:extLst>
                    <a:ext uri="{9D8B030D-6E8A-4147-A177-3AD203B41FA5}">
                      <a16:colId xmlns:a16="http://schemas.microsoft.com/office/drawing/2014/main" val="3034648001"/>
                    </a:ext>
                  </a:extLst>
                </a:gridCol>
              </a:tblGrid>
              <a:tr h="353695">
                <a:tc>
                  <a:txBody>
                    <a:bodyPr/>
                    <a:lstStyle/>
                    <a:p>
                      <a:pPr marL="0" lvl="0" indent="0" algn="just">
                        <a:lnSpc>
                          <a:spcPct val="115000"/>
                        </a:lnSpc>
                        <a:spcAft>
                          <a:spcPts val="1000"/>
                        </a:spcAft>
                        <a:buFont typeface="+mj-lt"/>
                        <a:buNone/>
                      </a:pPr>
                      <a:r>
                        <a:rPr lang="de-DE" sz="1100" b="1" dirty="0">
                          <a:effectLst/>
                          <a:latin typeface="Arial" panose="020B0604020202020204" pitchFamily="34" charset="0"/>
                          <a:ea typeface="Calibri" panose="020F0502020204030204" pitchFamily="34" charset="0"/>
                          <a:cs typeface="Times New Roman" panose="02020603050405020304" pitchFamily="18" charset="0"/>
                        </a:rPr>
                        <a:t>3. Lernprodukt erstellen</a:t>
                      </a:r>
                      <a:endParaRPr lang="de-DE" sz="1100" dirty="0">
                        <a:effectLst/>
                        <a:latin typeface="Arial" panose="020B0604020202020204" pitchFamily="34" charset="0"/>
                        <a:ea typeface="Calibri" panose="020F0502020204030204" pitchFamily="34" charset="0"/>
                        <a:cs typeface="Times New Roman" panose="02020603050405020304" pitchFamily="18" charset="0"/>
                      </a:endParaRPr>
                    </a:p>
                    <a:p>
                      <a:pPr marL="287020" indent="-179705" algn="just">
                        <a:lnSpc>
                          <a:spcPct val="115000"/>
                        </a:lnSpc>
                        <a:spcBef>
                          <a:spcPts val="500"/>
                        </a:spcBef>
                        <a:spcAft>
                          <a:spcPts val="500"/>
                        </a:spcAft>
                      </a:pPr>
                      <a:r>
                        <a:rPr lang="de-DE" sz="1000" dirty="0">
                          <a:effectLst/>
                          <a:latin typeface="Arial" panose="020B0604020202020204" pitchFamily="34" charset="0"/>
                          <a:ea typeface="Times New Roman" panose="02020603050405020304" pitchFamily="18" charset="0"/>
                          <a:cs typeface="Arial" panose="020B0604020202020204" pitchFamily="34" charset="0"/>
                        </a:rPr>
                        <a:t> </a:t>
                      </a:r>
                      <a:endParaRPr lang="de-DE"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287020" indent="-179705" algn="just">
                        <a:lnSpc>
                          <a:spcPct val="115000"/>
                        </a:lnSpc>
                        <a:spcBef>
                          <a:spcPts val="500"/>
                        </a:spcBef>
                        <a:spcAft>
                          <a:spcPts val="500"/>
                        </a:spcAft>
                      </a:pPr>
                      <a:r>
                        <a:rPr lang="de-DE" sz="1000" dirty="0">
                          <a:effectLst/>
                          <a:latin typeface="Arial" panose="020B0604020202020204" pitchFamily="34" charset="0"/>
                          <a:ea typeface="Times New Roman" panose="02020603050405020304" pitchFamily="18" charset="0"/>
                          <a:cs typeface="Arial" panose="020B0604020202020204" pitchFamily="34" charset="0"/>
                        </a:rPr>
                        <a:t> </a:t>
                      </a:r>
                      <a:endParaRPr lang="de-DE"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287020" indent="-179705" algn="just">
                        <a:lnSpc>
                          <a:spcPct val="115000"/>
                        </a:lnSpc>
                        <a:spcBef>
                          <a:spcPts val="500"/>
                        </a:spcBef>
                        <a:spcAft>
                          <a:spcPts val="500"/>
                        </a:spcAft>
                      </a:pPr>
                      <a:r>
                        <a:rPr lang="de-DE" sz="1000" dirty="0">
                          <a:effectLst/>
                          <a:latin typeface="Arial" panose="020B0604020202020204" pitchFamily="34" charset="0"/>
                          <a:ea typeface="Times New Roman" panose="02020603050405020304" pitchFamily="18" charset="0"/>
                          <a:cs typeface="Arial" panose="020B0604020202020204" pitchFamily="34" charset="0"/>
                        </a:rPr>
                        <a:t> </a:t>
                      </a:r>
                      <a:endParaRPr lang="de-DE" sz="11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Bef>
                          <a:spcPts val="500"/>
                        </a:spcBef>
                        <a:spcAft>
                          <a:spcPts val="500"/>
                        </a:spcAft>
                      </a:pPr>
                      <a:r>
                        <a:rPr lang="de-DE" sz="1000" i="1" dirty="0">
                          <a:effectLst/>
                          <a:latin typeface="Arial" panose="020B0604020202020204" pitchFamily="34" charset="0"/>
                          <a:ea typeface="Times New Roman" panose="02020603050405020304" pitchFamily="18" charset="0"/>
                          <a:cs typeface="Arial" panose="020B0604020202020204" pitchFamily="34" charset="0"/>
                        </a:rPr>
                        <a:t> </a:t>
                      </a:r>
                      <a:endParaRPr lang="de-DE"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287020" algn="just">
                        <a:lnSpc>
                          <a:spcPct val="115000"/>
                        </a:lnSpc>
                        <a:spcAft>
                          <a:spcPts val="1000"/>
                        </a:spcAft>
                      </a:pPr>
                      <a:r>
                        <a:rPr lang="de-DE" sz="1100" b="1" dirty="0">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de-DE" sz="1000" i="1" dirty="0">
                          <a:effectLst/>
                          <a:latin typeface="Arial" panose="020B0604020202020204" pitchFamily="34" charset="0"/>
                          <a:ea typeface="Times New Roman" panose="02020603050405020304" pitchFamily="18" charset="0"/>
                          <a:cs typeface="Arial" panose="020B0604020202020204" pitchFamily="34" charset="0"/>
                        </a:rPr>
                        <a:t> </a:t>
                      </a:r>
                      <a:endParaRPr lang="de-DE"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de-DE" sz="1100">
                          <a:effectLst/>
                          <a:latin typeface="Arial" panose="020B0604020202020204" pitchFamily="34" charset="0"/>
                          <a:ea typeface="Times New Roman" panose="02020603050405020304" pitchFamily="18" charset="0"/>
                          <a:cs typeface="Times New Roman" panose="02020603050405020304" pitchFamily="18" charset="0"/>
                        </a:rPr>
                        <a:t>In dieser Phase soll die historische Entwicklung der Weltbilder vom geozentrischen zum heliozentrischen Weltbild deutlich gemacht werden. Als Material bietet sich beispielsweise die Quelle (2) an.  Daran können die SuS gute Argumente für die Schwierigkeiten des geozentrischen Weltbildes und Argumente für das heliozentrische Weltbild erarbeiten. </a:t>
                      </a:r>
                    </a:p>
                    <a:p>
                      <a:pPr algn="just">
                        <a:lnSpc>
                          <a:spcPct val="115000"/>
                        </a:lnSpc>
                        <a:spcAft>
                          <a:spcPts val="1000"/>
                        </a:spcAft>
                      </a:pPr>
                      <a:r>
                        <a:rPr lang="de-DE" sz="1100">
                          <a:effectLst/>
                          <a:latin typeface="Arial" panose="020B0604020202020204" pitchFamily="34" charset="0"/>
                          <a:ea typeface="Times New Roman" panose="02020603050405020304" pitchFamily="18" charset="0"/>
                          <a:cs typeface="Times New Roman" panose="02020603050405020304" pitchFamily="18" charset="0"/>
                        </a:rPr>
                        <a:t>Das Lernprodukt könnte wie folgt lauten: Erstellen Sie einen Blogeintrag, indem Sie physikalische Argumente gegen ein geozentrisches Weltbild darlegen.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5016860"/>
                  </a:ext>
                </a:extLst>
              </a:tr>
              <a:tr h="353695">
                <a:tc>
                  <a:txBody>
                    <a:bodyPr/>
                    <a:lstStyle/>
                    <a:p>
                      <a:pPr marL="0" lvl="0" indent="0" algn="l">
                        <a:lnSpc>
                          <a:spcPct val="115000"/>
                        </a:lnSpc>
                        <a:spcAft>
                          <a:spcPts val="1000"/>
                        </a:spcAft>
                        <a:buFont typeface="+mj-lt"/>
                        <a:buNone/>
                      </a:pPr>
                      <a:r>
                        <a:rPr lang="de-DE" sz="1100" b="1" dirty="0">
                          <a:effectLst/>
                          <a:latin typeface="Arial" panose="020B0604020202020204" pitchFamily="34" charset="0"/>
                          <a:ea typeface="Calibri" panose="020F0502020204030204" pitchFamily="34" charset="0"/>
                          <a:cs typeface="Times New Roman" panose="02020603050405020304" pitchFamily="18" charset="0"/>
                        </a:rPr>
                        <a:t>4. Lernprodukt      diskutieren</a:t>
                      </a:r>
                      <a:endParaRPr lang="de-DE"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de-DE" sz="1100" dirty="0" err="1">
                          <a:effectLst/>
                          <a:latin typeface="Arial" panose="020B0604020202020204" pitchFamily="34" charset="0"/>
                          <a:ea typeface="Times New Roman" panose="02020603050405020304" pitchFamily="18" charset="0"/>
                          <a:cs typeface="Times New Roman" panose="02020603050405020304" pitchFamily="18" charset="0"/>
                        </a:rPr>
                        <a:t>SuS</a:t>
                      </a:r>
                      <a:r>
                        <a:rPr lang="de-DE" sz="1100" dirty="0">
                          <a:effectLst/>
                          <a:latin typeface="Arial" panose="020B0604020202020204" pitchFamily="34" charset="0"/>
                          <a:ea typeface="Times New Roman" panose="02020603050405020304" pitchFamily="18" charset="0"/>
                          <a:cs typeface="Times New Roman" panose="02020603050405020304" pitchFamily="18" charset="0"/>
                        </a:rPr>
                        <a:t> stellen ihre Blogeinträge vor und diskutieren diese. Dabei sollen die </a:t>
                      </a:r>
                      <a:r>
                        <a:rPr lang="de-DE" sz="1100" dirty="0" err="1">
                          <a:effectLst/>
                          <a:latin typeface="Arial" panose="020B0604020202020204" pitchFamily="34" charset="0"/>
                          <a:ea typeface="Times New Roman" panose="02020603050405020304" pitchFamily="18" charset="0"/>
                          <a:cs typeface="Times New Roman" panose="02020603050405020304" pitchFamily="18" charset="0"/>
                        </a:rPr>
                        <a:t>SuS</a:t>
                      </a:r>
                      <a:r>
                        <a:rPr lang="de-DE" sz="1100" dirty="0">
                          <a:effectLst/>
                          <a:latin typeface="Arial" panose="020B0604020202020204" pitchFamily="34" charset="0"/>
                          <a:ea typeface="Times New Roman" panose="02020603050405020304" pitchFamily="18" charset="0"/>
                          <a:cs typeface="Times New Roman" panose="02020603050405020304" pitchFamily="18" charset="0"/>
                        </a:rPr>
                        <a:t> besonders auf die Bedeutung von exakten (astronomischen) Beobachtungen und die daraus folgenden möglichst einfachen Erklärungen einzugehen. Demnach müsste den </a:t>
                      </a:r>
                      <a:r>
                        <a:rPr lang="de-DE" sz="1100" dirty="0" err="1">
                          <a:effectLst/>
                          <a:latin typeface="Arial" panose="020B0604020202020204" pitchFamily="34" charset="0"/>
                          <a:ea typeface="Times New Roman" panose="02020603050405020304" pitchFamily="18" charset="0"/>
                          <a:cs typeface="Times New Roman" panose="02020603050405020304" pitchFamily="18" charset="0"/>
                        </a:rPr>
                        <a:t>SuS</a:t>
                      </a:r>
                      <a:r>
                        <a:rPr lang="de-DE" sz="1100" dirty="0">
                          <a:effectLst/>
                          <a:latin typeface="Arial" panose="020B0604020202020204" pitchFamily="34" charset="0"/>
                          <a:ea typeface="Times New Roman" panose="02020603050405020304" pitchFamily="18" charset="0"/>
                          <a:cs typeface="Times New Roman" panose="02020603050405020304" pitchFamily="18" charset="0"/>
                        </a:rPr>
                        <a:t> am Ende klar werden, dass ein geozentrisches Weltbild (wie z.B. bei der </a:t>
                      </a:r>
                      <a:r>
                        <a:rPr lang="de-DE" sz="1100" dirty="0" err="1">
                          <a:effectLst/>
                          <a:latin typeface="Arial" panose="020B0604020202020204" pitchFamily="34" charset="0"/>
                          <a:ea typeface="Times New Roman" panose="02020603050405020304" pitchFamily="18" charset="0"/>
                          <a:cs typeface="Times New Roman" panose="02020603050405020304" pitchFamily="18" charset="0"/>
                        </a:rPr>
                        <a:t>Flatearth</a:t>
                      </a:r>
                      <a:r>
                        <a:rPr lang="de-DE" sz="1100" dirty="0">
                          <a:effectLst/>
                          <a:latin typeface="Arial" panose="020B0604020202020204" pitchFamily="34" charset="0"/>
                          <a:ea typeface="Times New Roman" panose="02020603050405020304" pitchFamily="18" charset="0"/>
                          <a:cs typeface="Times New Roman" panose="02020603050405020304" pitchFamily="18" charset="0"/>
                        </a:rPr>
                        <a:t>-Theorie) heute nicht mehr haltbar ist.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6672905"/>
                  </a:ext>
                </a:extLst>
              </a:tr>
            </a:tbl>
          </a:graphicData>
        </a:graphic>
      </p:graphicFrame>
    </p:spTree>
    <p:extLst>
      <p:ext uri="{BB962C8B-B14F-4D97-AF65-F5344CB8AC3E}">
        <p14:creationId xmlns:p14="http://schemas.microsoft.com/office/powerpoint/2010/main" val="5329759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40F330-A8D1-904B-8AEB-681F1519AB1A}"/>
              </a:ext>
            </a:extLst>
          </p:cNvPr>
          <p:cNvSpPr>
            <a:spLocks noGrp="1"/>
          </p:cNvSpPr>
          <p:nvPr>
            <p:ph type="title"/>
          </p:nvPr>
        </p:nvSpPr>
        <p:spPr/>
        <p:txBody>
          <a:bodyPr/>
          <a:lstStyle/>
          <a:p>
            <a:r>
              <a:rPr lang="de-DE" sz="3200" dirty="0"/>
              <a:t>Beispiel - Weltbilder der Physik </a:t>
            </a:r>
          </a:p>
        </p:txBody>
      </p:sp>
      <p:sp>
        <p:nvSpPr>
          <p:cNvPr id="6" name="Foliennummernplatzhalter 5">
            <a:extLst>
              <a:ext uri="{FF2B5EF4-FFF2-40B4-BE49-F238E27FC236}">
                <a16:creationId xmlns:a16="http://schemas.microsoft.com/office/drawing/2014/main" id="{63EEC190-ADFD-AC46-8660-0E8B5A74ABED}"/>
              </a:ext>
            </a:extLst>
          </p:cNvPr>
          <p:cNvSpPr>
            <a:spLocks noGrp="1"/>
          </p:cNvSpPr>
          <p:nvPr>
            <p:ph type="sldNum" sz="quarter" idx="12"/>
          </p:nvPr>
        </p:nvSpPr>
        <p:spPr/>
        <p:txBody>
          <a:bodyPr/>
          <a:lstStyle/>
          <a:p>
            <a:fld id="{512A4277-7E7A-4AAF-BFC7-47646BF5CD0C}" type="slidenum">
              <a:rPr lang="de-DE" smtClean="0"/>
              <a:t>61</a:t>
            </a:fld>
            <a:endParaRPr lang="de-DE"/>
          </a:p>
        </p:txBody>
      </p:sp>
      <p:sp>
        <p:nvSpPr>
          <p:cNvPr id="7" name="Fußzeilenplatzhalter 2">
            <a:extLst>
              <a:ext uri="{FF2B5EF4-FFF2-40B4-BE49-F238E27FC236}">
                <a16:creationId xmlns:a16="http://schemas.microsoft.com/office/drawing/2014/main" id="{64E1C79C-60CB-4643-BBE0-1FD53F5160FE}"/>
              </a:ext>
            </a:extLst>
          </p:cNvPr>
          <p:cNvSpPr>
            <a:spLocks noGrp="1"/>
          </p:cNvSpPr>
          <p:nvPr>
            <p:ph type="ftr" sz="quarter" idx="11"/>
          </p:nvPr>
        </p:nvSpPr>
        <p:spPr>
          <a:xfrm>
            <a:off x="2447764" y="6280149"/>
            <a:ext cx="4248472" cy="517525"/>
          </a:xfrm>
        </p:spPr>
        <p:txBody>
          <a:bodyPr/>
          <a:lstStyle/>
          <a:p>
            <a:pPr defTabSz="914400" eaLnBrk="1" fontAlgn="auto" hangingPunct="1">
              <a:spcBef>
                <a:spcPts val="0"/>
              </a:spcBef>
              <a:spcAft>
                <a:spcPts val="0"/>
              </a:spcAft>
              <a:defRPr/>
            </a:pPr>
            <a:r>
              <a:rPr lang="de-DE" dirty="0">
                <a:solidFill>
                  <a:prstClr val="black">
                    <a:tint val="75000"/>
                  </a:prstClr>
                </a:solidFill>
                <a:latin typeface="Calibri"/>
                <a:ea typeface="+mn-ea"/>
                <a:cs typeface="+mn-cs"/>
              </a:rPr>
              <a:t>Dienstbesprechung zum Implementationsauftakt der neuen Kernlehrpläne in den Fächern Biologie, Chemie und Physik der gymnasialen Oberstufe</a:t>
            </a:r>
          </a:p>
        </p:txBody>
      </p:sp>
      <p:graphicFrame>
        <p:nvGraphicFramePr>
          <p:cNvPr id="3" name="Tabelle 2">
            <a:extLst>
              <a:ext uri="{FF2B5EF4-FFF2-40B4-BE49-F238E27FC236}">
                <a16:creationId xmlns:a16="http://schemas.microsoft.com/office/drawing/2014/main" id="{0F55DF61-05FE-460B-B213-60BABDBAC8C9}"/>
              </a:ext>
            </a:extLst>
          </p:cNvPr>
          <p:cNvGraphicFramePr>
            <a:graphicFrameLocks noGrp="1"/>
          </p:cNvGraphicFramePr>
          <p:nvPr>
            <p:extLst>
              <p:ext uri="{D42A27DB-BD31-4B8C-83A1-F6EECF244321}">
                <p14:modId xmlns:p14="http://schemas.microsoft.com/office/powerpoint/2010/main" val="3552398062"/>
              </p:ext>
            </p:extLst>
          </p:nvPr>
        </p:nvGraphicFramePr>
        <p:xfrm>
          <a:off x="539552" y="2132856"/>
          <a:ext cx="7923459" cy="3305810"/>
        </p:xfrm>
        <a:graphic>
          <a:graphicData uri="http://schemas.openxmlformats.org/drawingml/2006/table">
            <a:tbl>
              <a:tblPr firstRow="1" firstCol="1" bandRow="1" bandCol="1"/>
              <a:tblGrid>
                <a:gridCol w="1830319">
                  <a:extLst>
                    <a:ext uri="{9D8B030D-6E8A-4147-A177-3AD203B41FA5}">
                      <a16:colId xmlns:a16="http://schemas.microsoft.com/office/drawing/2014/main" val="1857085360"/>
                    </a:ext>
                  </a:extLst>
                </a:gridCol>
                <a:gridCol w="6093140">
                  <a:extLst>
                    <a:ext uri="{9D8B030D-6E8A-4147-A177-3AD203B41FA5}">
                      <a16:colId xmlns:a16="http://schemas.microsoft.com/office/drawing/2014/main" val="135319650"/>
                    </a:ext>
                  </a:extLst>
                </a:gridCol>
              </a:tblGrid>
              <a:tr h="353695">
                <a:tc>
                  <a:txBody>
                    <a:bodyPr/>
                    <a:lstStyle/>
                    <a:p>
                      <a:pPr marL="0" lvl="0" indent="0" algn="l">
                        <a:lnSpc>
                          <a:spcPct val="115000"/>
                        </a:lnSpc>
                        <a:buFont typeface="+mj-lt"/>
                        <a:buNone/>
                      </a:pPr>
                      <a:r>
                        <a:rPr lang="de-DE" sz="1100" b="1" dirty="0">
                          <a:effectLst/>
                          <a:latin typeface="Arial" panose="020B0604020202020204" pitchFamily="34" charset="0"/>
                          <a:ea typeface="Calibri" panose="020F0502020204030204" pitchFamily="34" charset="0"/>
                          <a:cs typeface="Times New Roman" panose="02020603050405020304" pitchFamily="18" charset="0"/>
                        </a:rPr>
                        <a:t>5. Lernzugewinn definieren</a:t>
                      </a:r>
                      <a:endParaRPr lang="de-DE" sz="1100" dirty="0">
                        <a:effectLst/>
                        <a:latin typeface="Arial" panose="020B0604020202020204" pitchFamily="34" charset="0"/>
                        <a:ea typeface="Calibri" panose="020F0502020204030204" pitchFamily="34" charset="0"/>
                        <a:cs typeface="Times New Roman" panose="02020603050405020304" pitchFamily="18" charset="0"/>
                      </a:endParaRPr>
                    </a:p>
                    <a:p>
                      <a:pPr marL="194310" algn="l">
                        <a:lnSpc>
                          <a:spcPct val="115000"/>
                        </a:lnSpc>
                        <a:spcAft>
                          <a:spcPts val="1000"/>
                        </a:spcAft>
                      </a:pPr>
                      <a:r>
                        <a:rPr lang="de-DE" sz="1100" b="1" dirty="0">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de-DE" sz="1100" dirty="0">
                          <a:effectLst/>
                          <a:latin typeface="Arial" panose="020B0604020202020204" pitchFamily="34" charset="0"/>
                          <a:ea typeface="Times New Roman" panose="02020603050405020304" pitchFamily="18" charset="0"/>
                          <a:cs typeface="Times New Roman" panose="02020603050405020304" pitchFamily="18" charset="0"/>
                        </a:rPr>
                        <a:t>In dieser Phase soll den </a:t>
                      </a:r>
                      <a:r>
                        <a:rPr lang="de-DE" sz="1100" dirty="0" err="1">
                          <a:effectLst/>
                          <a:latin typeface="Arial" panose="020B0604020202020204" pitchFamily="34" charset="0"/>
                          <a:ea typeface="Times New Roman" panose="02020603050405020304" pitchFamily="18" charset="0"/>
                          <a:cs typeface="Times New Roman" panose="02020603050405020304" pitchFamily="18" charset="0"/>
                        </a:rPr>
                        <a:t>SuS</a:t>
                      </a:r>
                      <a:r>
                        <a:rPr lang="de-DE" sz="1100" dirty="0">
                          <a:effectLst/>
                          <a:latin typeface="Arial" panose="020B0604020202020204" pitchFamily="34" charset="0"/>
                          <a:ea typeface="Times New Roman" panose="02020603050405020304" pitchFamily="18" charset="0"/>
                          <a:cs typeface="Times New Roman" panose="02020603050405020304" pitchFamily="18" charset="0"/>
                        </a:rPr>
                        <a:t> der wissenschaftlich bedeutende Umbruch vom geo- zum heliozentrischen Weltbild auf einer Metaebene deutlich gemacht werden. Daraus hat sich die moderne Naturwissenschaft von heute entwickelt, d.h. die Abkehr vom scholastischen Arbeiten mit den alten Schriften hin zur Beobachtung der Natur und der daraus resultierenden Erkenntnisse der Weltbilder.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4312664"/>
                  </a:ext>
                </a:extLst>
              </a:tr>
              <a:tr h="353695">
                <a:tc>
                  <a:txBody>
                    <a:bodyPr/>
                    <a:lstStyle/>
                    <a:p>
                      <a:pPr marL="0" lvl="0" indent="0" algn="l">
                        <a:lnSpc>
                          <a:spcPct val="115000"/>
                        </a:lnSpc>
                        <a:buFont typeface="+mj-lt"/>
                        <a:buNone/>
                      </a:pPr>
                      <a:r>
                        <a:rPr lang="de-DE" sz="1100" b="1" dirty="0">
                          <a:effectLst/>
                          <a:latin typeface="Arial" panose="020B0604020202020204" pitchFamily="34" charset="0"/>
                          <a:ea typeface="Calibri" panose="020F0502020204030204" pitchFamily="34" charset="0"/>
                          <a:cs typeface="Times New Roman" panose="02020603050405020304" pitchFamily="18" charset="0"/>
                        </a:rPr>
                        <a:t>6. Vernetzen und transferieren</a:t>
                      </a:r>
                      <a:endParaRPr lang="de-DE" sz="1100" dirty="0">
                        <a:effectLst/>
                        <a:latin typeface="Arial" panose="020B0604020202020204" pitchFamily="34" charset="0"/>
                        <a:ea typeface="Calibri" panose="020F0502020204030204" pitchFamily="34" charset="0"/>
                        <a:cs typeface="Times New Roman" panose="02020603050405020304" pitchFamily="18" charset="0"/>
                      </a:endParaRPr>
                    </a:p>
                    <a:p>
                      <a:pPr marL="194310" algn="l">
                        <a:lnSpc>
                          <a:spcPct val="115000"/>
                        </a:lnSpc>
                        <a:spcAft>
                          <a:spcPts val="1000"/>
                        </a:spcAft>
                      </a:pPr>
                      <a:r>
                        <a:rPr lang="de-DE" sz="1100" b="1" dirty="0">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de-DE" sz="1100" dirty="0">
                          <a:effectLst/>
                          <a:latin typeface="Arial" panose="020B0604020202020204" pitchFamily="34" charset="0"/>
                          <a:ea typeface="Times New Roman" panose="02020603050405020304" pitchFamily="18" charset="0"/>
                          <a:cs typeface="Times New Roman" panose="02020603050405020304" pitchFamily="18" charset="0"/>
                        </a:rPr>
                        <a:t>Hier soll ein weiterer bedeutender Umbruch in der physikalischen Sichtweise der Welt aufgezeigt werden. Am Beispiel der speziellen Relativitätstheorie kann man den Umbruch zu unserem heutigen Bild von Raum und Zeit deutlich machen. Dabei steht die </a:t>
                      </a:r>
                      <a:r>
                        <a:rPr lang="de-DE" sz="1100" dirty="0" err="1">
                          <a:effectLst/>
                          <a:latin typeface="Arial" panose="020B0604020202020204" pitchFamily="34" charset="0"/>
                          <a:ea typeface="Times New Roman" panose="02020603050405020304" pitchFamily="18" charset="0"/>
                          <a:cs typeface="Times New Roman" panose="02020603050405020304" pitchFamily="18" charset="0"/>
                        </a:rPr>
                        <a:t>Newton´sche</a:t>
                      </a:r>
                      <a:r>
                        <a:rPr lang="de-DE" sz="1100" dirty="0">
                          <a:effectLst/>
                          <a:latin typeface="Arial" panose="020B0604020202020204" pitchFamily="34" charset="0"/>
                          <a:ea typeface="Times New Roman" panose="02020603050405020304" pitchFamily="18" charset="0"/>
                          <a:cs typeface="Times New Roman" panose="02020603050405020304" pitchFamily="18" charset="0"/>
                        </a:rPr>
                        <a:t> Sichtweise vom absoluten Raum und der absoluten Zeit im Widerspruch zur Invarianz der Lichtgeschwindigkeit, wie sie Einstein als eine Basis seiner Theorie formuliert hat.</a:t>
                      </a:r>
                    </a:p>
                    <a:p>
                      <a:pPr algn="just">
                        <a:lnSpc>
                          <a:spcPct val="115000"/>
                        </a:lnSpc>
                        <a:spcAft>
                          <a:spcPts val="1000"/>
                        </a:spcAft>
                      </a:pPr>
                      <a:r>
                        <a:rPr lang="de-DE" sz="1100" dirty="0">
                          <a:effectLst/>
                          <a:latin typeface="Arial" panose="020B0604020202020204" pitchFamily="34" charset="0"/>
                          <a:ea typeface="Times New Roman" panose="02020603050405020304" pitchFamily="18" charset="0"/>
                          <a:cs typeface="Times New Roman" panose="02020603050405020304" pitchFamily="18" charset="0"/>
                        </a:rPr>
                        <a:t>Zur Verdeutlichung der Idee bieten sich die ersten 10 Minuten der Quelle (3) an, in der dieser Umbruch dargestellt und erläutert wird.</a:t>
                      </a:r>
                    </a:p>
                    <a:p>
                      <a:pPr algn="just">
                        <a:lnSpc>
                          <a:spcPct val="115000"/>
                        </a:lnSpc>
                        <a:spcAft>
                          <a:spcPts val="1000"/>
                        </a:spcAft>
                      </a:pPr>
                      <a:r>
                        <a:rPr lang="de-DE" sz="1100" dirty="0">
                          <a:effectLst/>
                          <a:latin typeface="Arial" panose="020B0604020202020204" pitchFamily="34" charset="0"/>
                          <a:ea typeface="Times New Roman" panose="02020603050405020304" pitchFamily="18" charset="0"/>
                          <a:cs typeface="Times New Roman" panose="02020603050405020304" pitchFamily="18" charset="0"/>
                        </a:rPr>
                        <a:t>Anhand des Videos kann man mit den </a:t>
                      </a:r>
                      <a:r>
                        <a:rPr lang="de-DE" sz="1100" dirty="0" err="1">
                          <a:effectLst/>
                          <a:latin typeface="Arial" panose="020B0604020202020204" pitchFamily="34" charset="0"/>
                          <a:ea typeface="Times New Roman" panose="02020603050405020304" pitchFamily="18" charset="0"/>
                          <a:cs typeface="Times New Roman" panose="02020603050405020304" pitchFamily="18" charset="0"/>
                        </a:rPr>
                        <a:t>SuS</a:t>
                      </a:r>
                      <a:r>
                        <a:rPr lang="de-DE" sz="1100" dirty="0">
                          <a:effectLst/>
                          <a:latin typeface="Arial" panose="020B0604020202020204" pitchFamily="34" charset="0"/>
                          <a:ea typeface="Times New Roman" panose="02020603050405020304" pitchFamily="18" charset="0"/>
                          <a:cs typeface="Times New Roman" panose="02020603050405020304" pitchFamily="18" charset="0"/>
                        </a:rPr>
                        <a:t> eine genauere Betrachtung des Gedankenexperiments zur </a:t>
                      </a:r>
                      <a:r>
                        <a:rPr lang="de-DE" sz="1100" dirty="0" err="1">
                          <a:effectLst/>
                          <a:latin typeface="Arial" panose="020B0604020202020204" pitchFamily="34" charset="0"/>
                          <a:ea typeface="Times New Roman" panose="02020603050405020304" pitchFamily="18" charset="0"/>
                          <a:cs typeface="Times New Roman" panose="02020603050405020304" pitchFamily="18" charset="0"/>
                        </a:rPr>
                        <a:t>Lichtuhr</a:t>
                      </a:r>
                      <a:r>
                        <a:rPr lang="de-DE" sz="1100" dirty="0">
                          <a:effectLst/>
                          <a:latin typeface="Arial" panose="020B0604020202020204" pitchFamily="34" charset="0"/>
                          <a:ea typeface="Times New Roman" panose="02020603050405020304" pitchFamily="18" charset="0"/>
                          <a:cs typeface="Times New Roman" panose="02020603050405020304" pitchFamily="18" charset="0"/>
                        </a:rPr>
                        <a:t> durchführen und dieses quantitativ nachvollziehen. Am Ende sollte dann die Formel zur Zeitdilatation exemplarisch für den Wandel eines absoluten Zeitbegriffs zu einem relativen Zeitbegriff stehen.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2622935"/>
                  </a:ext>
                </a:extLst>
              </a:tr>
            </a:tbl>
          </a:graphicData>
        </a:graphic>
      </p:graphicFrame>
    </p:spTree>
    <p:extLst>
      <p:ext uri="{BB962C8B-B14F-4D97-AF65-F5344CB8AC3E}">
        <p14:creationId xmlns:p14="http://schemas.microsoft.com/office/powerpoint/2010/main" val="31286952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40F330-A8D1-904B-8AEB-681F1519AB1A}"/>
              </a:ext>
            </a:extLst>
          </p:cNvPr>
          <p:cNvSpPr>
            <a:spLocks noGrp="1"/>
          </p:cNvSpPr>
          <p:nvPr>
            <p:ph type="title"/>
          </p:nvPr>
        </p:nvSpPr>
        <p:spPr/>
        <p:txBody>
          <a:bodyPr/>
          <a:lstStyle/>
          <a:p>
            <a:r>
              <a:rPr lang="de-DE" sz="3200" dirty="0"/>
              <a:t>Beispiel - Weltbilder der Physik </a:t>
            </a:r>
          </a:p>
        </p:txBody>
      </p:sp>
      <p:sp>
        <p:nvSpPr>
          <p:cNvPr id="6" name="Foliennummernplatzhalter 5">
            <a:extLst>
              <a:ext uri="{FF2B5EF4-FFF2-40B4-BE49-F238E27FC236}">
                <a16:creationId xmlns:a16="http://schemas.microsoft.com/office/drawing/2014/main" id="{63EEC190-ADFD-AC46-8660-0E8B5A74ABED}"/>
              </a:ext>
            </a:extLst>
          </p:cNvPr>
          <p:cNvSpPr>
            <a:spLocks noGrp="1"/>
          </p:cNvSpPr>
          <p:nvPr>
            <p:ph type="sldNum" sz="quarter" idx="12"/>
          </p:nvPr>
        </p:nvSpPr>
        <p:spPr/>
        <p:txBody>
          <a:bodyPr/>
          <a:lstStyle/>
          <a:p>
            <a:fld id="{512A4277-7E7A-4AAF-BFC7-47646BF5CD0C}" type="slidenum">
              <a:rPr lang="de-DE" smtClean="0"/>
              <a:t>62</a:t>
            </a:fld>
            <a:endParaRPr lang="de-DE"/>
          </a:p>
        </p:txBody>
      </p:sp>
      <p:sp>
        <p:nvSpPr>
          <p:cNvPr id="8" name="Fußzeilenplatzhalter 2">
            <a:extLst>
              <a:ext uri="{FF2B5EF4-FFF2-40B4-BE49-F238E27FC236}">
                <a16:creationId xmlns:a16="http://schemas.microsoft.com/office/drawing/2014/main" id="{44AFA92E-02F3-48D7-9D0E-3D3A982460D8}"/>
              </a:ext>
            </a:extLst>
          </p:cNvPr>
          <p:cNvSpPr>
            <a:spLocks noGrp="1"/>
          </p:cNvSpPr>
          <p:nvPr>
            <p:ph type="ftr" sz="quarter" idx="11"/>
          </p:nvPr>
        </p:nvSpPr>
        <p:spPr>
          <a:xfrm>
            <a:off x="2447764" y="6280149"/>
            <a:ext cx="4248472" cy="517525"/>
          </a:xfrm>
        </p:spPr>
        <p:txBody>
          <a:bodyPr/>
          <a:lstStyle/>
          <a:p>
            <a:pPr defTabSz="914400" eaLnBrk="1" fontAlgn="auto" hangingPunct="1">
              <a:spcBef>
                <a:spcPts val="0"/>
              </a:spcBef>
              <a:spcAft>
                <a:spcPts val="0"/>
              </a:spcAft>
              <a:defRPr/>
            </a:pPr>
            <a:r>
              <a:rPr lang="de-DE" dirty="0">
                <a:solidFill>
                  <a:prstClr val="black">
                    <a:tint val="75000"/>
                  </a:prstClr>
                </a:solidFill>
                <a:latin typeface="Calibri"/>
                <a:ea typeface="+mn-ea"/>
                <a:cs typeface="+mn-cs"/>
              </a:rPr>
              <a:t>Dienstbesprechung zum Implementationsauftakt der neuen Kernlehrpläne in den Fächern Biologie, Chemie und Physik der gymnasialen Oberstufe</a:t>
            </a:r>
          </a:p>
        </p:txBody>
      </p:sp>
      <p:pic>
        <p:nvPicPr>
          <p:cNvPr id="3" name="Grafik 2">
            <a:extLst>
              <a:ext uri="{FF2B5EF4-FFF2-40B4-BE49-F238E27FC236}">
                <a16:creationId xmlns:a16="http://schemas.microsoft.com/office/drawing/2014/main" id="{A30BE967-FCEC-41FE-A628-BEA837C1D5DD}"/>
              </a:ext>
            </a:extLst>
          </p:cNvPr>
          <p:cNvPicPr>
            <a:picLocks noChangeAspect="1"/>
          </p:cNvPicPr>
          <p:nvPr/>
        </p:nvPicPr>
        <p:blipFill>
          <a:blip r:embed="rId2"/>
          <a:stretch>
            <a:fillRect/>
          </a:stretch>
        </p:blipFill>
        <p:spPr>
          <a:xfrm>
            <a:off x="2627784" y="2564904"/>
            <a:ext cx="1045428" cy="1045428"/>
          </a:xfrm>
          <a:prstGeom prst="rect">
            <a:avLst/>
          </a:prstGeom>
        </p:spPr>
      </p:pic>
      <p:graphicFrame>
        <p:nvGraphicFramePr>
          <p:cNvPr id="10" name="Tabelle 9">
            <a:extLst>
              <a:ext uri="{FF2B5EF4-FFF2-40B4-BE49-F238E27FC236}">
                <a16:creationId xmlns:a16="http://schemas.microsoft.com/office/drawing/2014/main" id="{D47A870B-EB7A-462A-8950-DAB1F9F5F1D8}"/>
              </a:ext>
            </a:extLst>
          </p:cNvPr>
          <p:cNvGraphicFramePr>
            <a:graphicFrameLocks noGrp="1"/>
          </p:cNvGraphicFramePr>
          <p:nvPr>
            <p:extLst>
              <p:ext uri="{D42A27DB-BD31-4B8C-83A1-F6EECF244321}">
                <p14:modId xmlns:p14="http://schemas.microsoft.com/office/powerpoint/2010/main" val="270531423"/>
              </p:ext>
            </p:extLst>
          </p:nvPr>
        </p:nvGraphicFramePr>
        <p:xfrm>
          <a:off x="457200" y="1945257"/>
          <a:ext cx="8229600" cy="3440621"/>
        </p:xfrm>
        <a:graphic>
          <a:graphicData uri="http://schemas.openxmlformats.org/drawingml/2006/table">
            <a:tbl>
              <a:tblPr firstRow="1" firstCol="1" bandRow="1" bandCol="1"/>
              <a:tblGrid>
                <a:gridCol w="439461">
                  <a:extLst>
                    <a:ext uri="{9D8B030D-6E8A-4147-A177-3AD203B41FA5}">
                      <a16:colId xmlns:a16="http://schemas.microsoft.com/office/drawing/2014/main" val="600079692"/>
                    </a:ext>
                  </a:extLst>
                </a:gridCol>
                <a:gridCol w="3071287">
                  <a:extLst>
                    <a:ext uri="{9D8B030D-6E8A-4147-A177-3AD203B41FA5}">
                      <a16:colId xmlns:a16="http://schemas.microsoft.com/office/drawing/2014/main" val="707164912"/>
                    </a:ext>
                  </a:extLst>
                </a:gridCol>
                <a:gridCol w="4718852">
                  <a:extLst>
                    <a:ext uri="{9D8B030D-6E8A-4147-A177-3AD203B41FA5}">
                      <a16:colId xmlns:a16="http://schemas.microsoft.com/office/drawing/2014/main" val="88098430"/>
                    </a:ext>
                  </a:extLst>
                </a:gridCol>
              </a:tblGrid>
              <a:tr h="176403">
                <a:tc>
                  <a:txBody>
                    <a:bodyPr/>
                    <a:lstStyle/>
                    <a:p>
                      <a:pPr algn="just">
                        <a:lnSpc>
                          <a:spcPct val="115000"/>
                        </a:lnSpc>
                        <a:spcBef>
                          <a:spcPts val="300"/>
                        </a:spcBef>
                        <a:spcAft>
                          <a:spcPts val="1000"/>
                        </a:spcAft>
                      </a:pPr>
                      <a:r>
                        <a:rPr lang="de-DE" sz="1100" b="1">
                          <a:effectLst/>
                          <a:latin typeface="Arial" panose="020B0604020202020204" pitchFamily="34" charset="0"/>
                          <a:ea typeface="Times New Roman" panose="02020603050405020304" pitchFamily="18" charset="0"/>
                          <a:cs typeface="Arial" panose="020B0604020202020204" pitchFamily="34" charset="0"/>
                        </a:rPr>
                        <a:t>Nr</a:t>
                      </a:r>
                      <a:r>
                        <a:rPr lang="de-DE"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D9D9D9"/>
                    </a:solidFill>
                  </a:tcPr>
                </a:tc>
                <a:tc>
                  <a:txBody>
                    <a:bodyPr/>
                    <a:lstStyle/>
                    <a:p>
                      <a:pPr algn="just">
                        <a:lnSpc>
                          <a:spcPct val="115000"/>
                        </a:lnSpc>
                        <a:spcBef>
                          <a:spcPts val="300"/>
                        </a:spcBef>
                        <a:spcAft>
                          <a:spcPts val="1000"/>
                        </a:spcAft>
                      </a:pPr>
                      <a:r>
                        <a:rPr lang="de-DE"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URL / Quellenangabe</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D9D9D9"/>
                    </a:solidFill>
                  </a:tcPr>
                </a:tc>
                <a:tc>
                  <a:txBody>
                    <a:bodyPr/>
                    <a:lstStyle/>
                    <a:p>
                      <a:pPr algn="just">
                        <a:lnSpc>
                          <a:spcPct val="115000"/>
                        </a:lnSpc>
                        <a:spcBef>
                          <a:spcPts val="300"/>
                        </a:spcBef>
                        <a:spcAft>
                          <a:spcPts val="1000"/>
                        </a:spcAft>
                      </a:pPr>
                      <a:r>
                        <a:rPr lang="de-DE"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Kurzbeschreibung des Inhalts / der Quelle</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D9D9D9"/>
                    </a:solidFill>
                  </a:tcPr>
                </a:tc>
                <a:extLst>
                  <a:ext uri="{0D108BD9-81ED-4DB2-BD59-A6C34878D82A}">
                    <a16:rowId xmlns:a16="http://schemas.microsoft.com/office/drawing/2014/main" val="3163341122"/>
                  </a:ext>
                </a:extLst>
              </a:tr>
              <a:tr h="561975">
                <a:tc>
                  <a:txBody>
                    <a:bodyPr/>
                    <a:lstStyle/>
                    <a:p>
                      <a:pPr algn="ctr">
                        <a:lnSpc>
                          <a:spcPct val="115000"/>
                        </a:lnSpc>
                        <a:spcBef>
                          <a:spcPts val="600"/>
                        </a:spcBef>
                        <a:spcAft>
                          <a:spcPts val="600"/>
                        </a:spcAft>
                      </a:pPr>
                      <a:r>
                        <a:rPr lang="de-DE" sz="1000">
                          <a:effectLst/>
                          <a:latin typeface="Arial" panose="020B0604020202020204" pitchFamily="34" charset="0"/>
                          <a:ea typeface="Times New Roman" panose="02020603050405020304" pitchFamily="18" charset="0"/>
                          <a:cs typeface="Arial" panose="020B0604020202020204" pitchFamily="34" charset="0"/>
                        </a:rPr>
                        <a:t>1</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lgn="l">
                        <a:lnSpc>
                          <a:spcPct val="115000"/>
                        </a:lnSpc>
                        <a:spcBef>
                          <a:spcPts val="600"/>
                        </a:spcBef>
                        <a:spcAft>
                          <a:spcPts val="1000"/>
                        </a:spcAft>
                      </a:pPr>
                      <a:r>
                        <a:rPr lang="de-DE" sz="11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3"/>
                        </a:rPr>
                        <a:t>https://www.spiegel.de/wissenschaft/mensch/scheibenwelt-was-wir-von-flacherdlern-lernen-koennen-a-1162461.html</a:t>
                      </a:r>
                      <a:endParaRPr lang="de-DE" sz="11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5000"/>
                        </a:lnSpc>
                        <a:spcBef>
                          <a:spcPts val="600"/>
                        </a:spcBef>
                        <a:spcAft>
                          <a:spcPts val="1000"/>
                        </a:spcAft>
                      </a:pPr>
                      <a:endParaRPr lang="de-DE" sz="11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5000"/>
                        </a:lnSpc>
                        <a:spcBef>
                          <a:spcPts val="600"/>
                        </a:spcBef>
                        <a:spcAft>
                          <a:spcPts val="1000"/>
                        </a:spcAft>
                      </a:pPr>
                      <a:endParaRPr lang="de-DE" sz="11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5000"/>
                        </a:lnSpc>
                        <a:spcBef>
                          <a:spcPts val="600"/>
                        </a:spcBef>
                        <a:spcAft>
                          <a:spcPts val="1000"/>
                        </a:spcAft>
                      </a:pPr>
                      <a:endParaRPr lang="de-DE"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lgn="l">
                        <a:lnSpc>
                          <a:spcPct val="115000"/>
                        </a:lnSpc>
                        <a:spcBef>
                          <a:spcPts val="600"/>
                        </a:spcBef>
                        <a:spcAft>
                          <a:spcPts val="300"/>
                        </a:spcAft>
                      </a:pPr>
                      <a:r>
                        <a:rPr lang="de-DE" sz="1100">
                          <a:effectLst/>
                          <a:latin typeface="Arial" panose="020B0604020202020204" pitchFamily="34" charset="0"/>
                          <a:ea typeface="Times New Roman" panose="02020603050405020304" pitchFamily="18" charset="0"/>
                          <a:cs typeface="Times New Roman" panose="02020603050405020304" pitchFamily="18" charset="0"/>
                        </a:rPr>
                        <a:t>Spiegelartikel „Flachwitz“ von Christian Stöcker, in dem die Flatearth-Theorie in polemischer Weise thematisiert wird.</a:t>
                      </a:r>
                    </a:p>
                  </a:txBody>
                  <a:tcPr marL="68580" marR="6858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extLst>
                  <a:ext uri="{0D108BD9-81ED-4DB2-BD59-A6C34878D82A}">
                    <a16:rowId xmlns:a16="http://schemas.microsoft.com/office/drawing/2014/main" val="3410973746"/>
                  </a:ext>
                </a:extLst>
              </a:tr>
              <a:tr h="957961">
                <a:tc>
                  <a:txBody>
                    <a:bodyPr/>
                    <a:lstStyle/>
                    <a:p>
                      <a:pPr algn="ctr">
                        <a:lnSpc>
                          <a:spcPct val="115000"/>
                        </a:lnSpc>
                        <a:spcBef>
                          <a:spcPts val="600"/>
                        </a:spcBef>
                        <a:spcAft>
                          <a:spcPts val="600"/>
                        </a:spcAft>
                      </a:pPr>
                      <a:r>
                        <a:rPr lang="de-DE" sz="1000">
                          <a:effectLst/>
                          <a:latin typeface="Arial" panose="020B0604020202020204" pitchFamily="34" charset="0"/>
                          <a:ea typeface="Times New Roman" panose="02020603050405020304" pitchFamily="18" charset="0"/>
                          <a:cs typeface="Arial" panose="020B0604020202020204" pitchFamily="34" charset="0"/>
                        </a:rPr>
                        <a:t>2</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lgn="l">
                        <a:lnSpc>
                          <a:spcPct val="115000"/>
                        </a:lnSpc>
                        <a:spcBef>
                          <a:spcPts val="600"/>
                        </a:spcBef>
                        <a:spcAft>
                          <a:spcPts val="1000"/>
                        </a:spcAft>
                      </a:pPr>
                      <a:r>
                        <a:rPr lang="de-DE" sz="1100" u="sng">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4"/>
                        </a:rPr>
                        <a:t>https://www.friedrich-verlag.de/shop/was-ist-physik-513103</a:t>
                      </a:r>
                      <a:r>
                        <a:rPr lang="de-DE"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5000"/>
                        </a:lnSpc>
                        <a:spcBef>
                          <a:spcPts val="600"/>
                        </a:spcBef>
                        <a:spcAft>
                          <a:spcPts val="1000"/>
                        </a:spcAft>
                      </a:pPr>
                      <a:r>
                        <a:rPr lang="de-DE"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[Alternativ: Unterricht Physik 19 2008, Nr. 103, S. 37-40]</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lgn="just">
                        <a:lnSpc>
                          <a:spcPct val="115000"/>
                        </a:lnSpc>
                        <a:spcAft>
                          <a:spcPts val="1000"/>
                        </a:spcAft>
                      </a:pPr>
                      <a:r>
                        <a:rPr lang="de-DE" sz="1100">
                          <a:effectLst/>
                          <a:latin typeface="Arial" panose="020B0604020202020204" pitchFamily="34" charset="0"/>
                          <a:ea typeface="Times New Roman" panose="02020603050405020304" pitchFamily="18" charset="0"/>
                          <a:cs typeface="Times New Roman" panose="02020603050405020304" pitchFamily="18" charset="0"/>
                        </a:rPr>
                        <a:t>Ein „Szenischer Dialog“ von Josef Leisen, in dem es um eine fiktive Podiumsdiskussion von historischen Persönlichkeiten zu den jeweiligen Weltbildern geht.</a:t>
                      </a:r>
                    </a:p>
                    <a:p>
                      <a:pPr algn="l">
                        <a:lnSpc>
                          <a:spcPct val="115000"/>
                        </a:lnSpc>
                        <a:spcBef>
                          <a:spcPts val="600"/>
                        </a:spcBef>
                        <a:spcAft>
                          <a:spcPts val="300"/>
                        </a:spcAft>
                      </a:pPr>
                      <a:r>
                        <a:rPr lang="de-DE" sz="1100">
                          <a:effectLst/>
                          <a:latin typeface="Arial" panose="020B0604020202020204" pitchFamily="34" charset="0"/>
                          <a:ea typeface="Times New Roman" panose="02020603050405020304" pitchFamily="18" charset="0"/>
                          <a:cs typeface="Times New Roman" panose="02020603050405020304" pitchFamily="18" charset="0"/>
                        </a:rPr>
                        <a:t>(Kostenloses Material zum Download unter „Dialoge“ )</a:t>
                      </a:r>
                    </a:p>
                  </a:txBody>
                  <a:tcPr marL="68580" marR="6858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extLst>
                  <a:ext uri="{0D108BD9-81ED-4DB2-BD59-A6C34878D82A}">
                    <a16:rowId xmlns:a16="http://schemas.microsoft.com/office/drawing/2014/main" val="3513027531"/>
                  </a:ext>
                </a:extLst>
              </a:tr>
              <a:tr h="556324">
                <a:tc>
                  <a:txBody>
                    <a:bodyPr/>
                    <a:lstStyle/>
                    <a:p>
                      <a:pPr algn="ctr">
                        <a:lnSpc>
                          <a:spcPct val="115000"/>
                        </a:lnSpc>
                        <a:spcBef>
                          <a:spcPts val="600"/>
                        </a:spcBef>
                        <a:spcAft>
                          <a:spcPts val="600"/>
                        </a:spcAft>
                      </a:pPr>
                      <a:r>
                        <a:rPr lang="de-DE" sz="1000">
                          <a:effectLst/>
                          <a:latin typeface="Arial" panose="020B0604020202020204" pitchFamily="34" charset="0"/>
                          <a:ea typeface="Times New Roman" panose="02020603050405020304" pitchFamily="18" charset="0"/>
                          <a:cs typeface="Arial" panose="020B0604020202020204" pitchFamily="34" charset="0"/>
                        </a:rPr>
                        <a:t>3</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lgn="l">
                        <a:lnSpc>
                          <a:spcPct val="115000"/>
                        </a:lnSpc>
                        <a:spcBef>
                          <a:spcPts val="600"/>
                        </a:spcBef>
                        <a:spcAft>
                          <a:spcPts val="1000"/>
                        </a:spcAft>
                      </a:pPr>
                      <a:r>
                        <a:rPr lang="de-DE" sz="1100" u="sng">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5"/>
                        </a:rPr>
                        <a:t>https://youtu.be/QuSPOud3s5s</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5000"/>
                        </a:lnSpc>
                        <a:spcBef>
                          <a:spcPts val="600"/>
                        </a:spcBef>
                        <a:spcAft>
                          <a:spcPts val="1000"/>
                        </a:spcAft>
                      </a:pPr>
                      <a:r>
                        <a:rPr lang="de-DE"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lgn="l">
                        <a:lnSpc>
                          <a:spcPct val="115000"/>
                        </a:lnSpc>
                        <a:spcBef>
                          <a:spcPts val="600"/>
                        </a:spcBef>
                        <a:spcAft>
                          <a:spcPts val="300"/>
                        </a:spcAft>
                      </a:pPr>
                      <a:r>
                        <a:rPr lang="de-DE" sz="1100" dirty="0">
                          <a:effectLst/>
                          <a:latin typeface="Arial" panose="020B0604020202020204" pitchFamily="34" charset="0"/>
                          <a:ea typeface="Times New Roman" panose="02020603050405020304" pitchFamily="18" charset="0"/>
                          <a:cs typeface="Times New Roman" panose="02020603050405020304" pitchFamily="18" charset="0"/>
                        </a:rPr>
                        <a:t>Eine didaktische Aufbereitung der Grundzüge von Albert Einsteins Relativitätstheorie.</a:t>
                      </a:r>
                    </a:p>
                  </a:txBody>
                  <a:tcPr marL="68580" marR="6858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extLst>
                  <a:ext uri="{0D108BD9-81ED-4DB2-BD59-A6C34878D82A}">
                    <a16:rowId xmlns:a16="http://schemas.microsoft.com/office/drawing/2014/main" val="2983238540"/>
                  </a:ext>
                </a:extLst>
              </a:tr>
            </a:tbl>
          </a:graphicData>
        </a:graphic>
      </p:graphicFrame>
    </p:spTree>
    <p:extLst>
      <p:ext uri="{BB962C8B-B14F-4D97-AF65-F5344CB8AC3E}">
        <p14:creationId xmlns:p14="http://schemas.microsoft.com/office/powerpoint/2010/main" val="31003714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1D8A42-22F8-4F5D-9188-F04650C08416}"/>
              </a:ext>
            </a:extLst>
          </p:cNvPr>
          <p:cNvSpPr>
            <a:spLocks noGrp="1"/>
          </p:cNvSpPr>
          <p:nvPr>
            <p:ph type="title"/>
          </p:nvPr>
        </p:nvSpPr>
        <p:spPr/>
        <p:txBody>
          <a:bodyPr/>
          <a:lstStyle/>
          <a:p>
            <a:r>
              <a:rPr lang="de-DE" sz="2700" dirty="0"/>
              <a:t>Beispiel - Periodische Vorgänge in alltäglichen Situationen</a:t>
            </a:r>
          </a:p>
        </p:txBody>
      </p:sp>
      <p:sp>
        <p:nvSpPr>
          <p:cNvPr id="5" name="Foliennummernplatzhalter 4">
            <a:extLst>
              <a:ext uri="{FF2B5EF4-FFF2-40B4-BE49-F238E27FC236}">
                <a16:creationId xmlns:a16="http://schemas.microsoft.com/office/drawing/2014/main" id="{7A99ABC3-5B97-4370-8896-B807F104B478}"/>
              </a:ext>
            </a:extLst>
          </p:cNvPr>
          <p:cNvSpPr>
            <a:spLocks noGrp="1"/>
          </p:cNvSpPr>
          <p:nvPr>
            <p:ph type="sldNum" sz="quarter" idx="12"/>
          </p:nvPr>
        </p:nvSpPr>
        <p:spPr/>
        <p:txBody>
          <a:bodyPr/>
          <a:lstStyle/>
          <a:p>
            <a:fld id="{512A4277-7E7A-4AAF-BFC7-47646BF5CD0C}" type="slidenum">
              <a:rPr lang="de-DE" smtClean="0"/>
              <a:t>63</a:t>
            </a:fld>
            <a:endParaRPr lang="de-DE"/>
          </a:p>
        </p:txBody>
      </p:sp>
      <p:sp>
        <p:nvSpPr>
          <p:cNvPr id="8" name="Fußzeilenplatzhalter 2">
            <a:extLst>
              <a:ext uri="{FF2B5EF4-FFF2-40B4-BE49-F238E27FC236}">
                <a16:creationId xmlns:a16="http://schemas.microsoft.com/office/drawing/2014/main" id="{6387BFF4-2113-432C-8DE8-2DA5D89024DA}"/>
              </a:ext>
            </a:extLst>
          </p:cNvPr>
          <p:cNvSpPr>
            <a:spLocks noGrp="1"/>
          </p:cNvSpPr>
          <p:nvPr>
            <p:ph type="ftr" sz="quarter" idx="11"/>
          </p:nvPr>
        </p:nvSpPr>
        <p:spPr>
          <a:xfrm>
            <a:off x="2447764" y="6280149"/>
            <a:ext cx="4248472" cy="517525"/>
          </a:xfrm>
        </p:spPr>
        <p:txBody>
          <a:bodyPr/>
          <a:lstStyle/>
          <a:p>
            <a:pPr defTabSz="914400" eaLnBrk="1" fontAlgn="auto" hangingPunct="1">
              <a:spcBef>
                <a:spcPts val="0"/>
              </a:spcBef>
              <a:spcAft>
                <a:spcPts val="0"/>
              </a:spcAft>
              <a:defRPr/>
            </a:pPr>
            <a:r>
              <a:rPr lang="de-DE" dirty="0">
                <a:solidFill>
                  <a:prstClr val="black">
                    <a:tint val="75000"/>
                  </a:prstClr>
                </a:solidFill>
                <a:latin typeface="Calibri"/>
                <a:ea typeface="+mn-ea"/>
                <a:cs typeface="+mn-cs"/>
              </a:rPr>
              <a:t>Dienstbesprechung zum Implementationsauftakt der neuen Kernlehrpläne in den Fächern Biologie, Chemie und Physik der gymnasialen Oberstufe</a:t>
            </a:r>
          </a:p>
        </p:txBody>
      </p:sp>
      <p:graphicFrame>
        <p:nvGraphicFramePr>
          <p:cNvPr id="6" name="Tabelle 5">
            <a:extLst>
              <a:ext uri="{FF2B5EF4-FFF2-40B4-BE49-F238E27FC236}">
                <a16:creationId xmlns:a16="http://schemas.microsoft.com/office/drawing/2014/main" id="{0A9C6369-318E-49A4-A9E5-888902D6A340}"/>
              </a:ext>
            </a:extLst>
          </p:cNvPr>
          <p:cNvGraphicFramePr>
            <a:graphicFrameLocks noGrp="1"/>
          </p:cNvGraphicFramePr>
          <p:nvPr>
            <p:extLst>
              <p:ext uri="{D42A27DB-BD31-4B8C-83A1-F6EECF244321}">
                <p14:modId xmlns:p14="http://schemas.microsoft.com/office/powerpoint/2010/main" val="3269314245"/>
              </p:ext>
            </p:extLst>
          </p:nvPr>
        </p:nvGraphicFramePr>
        <p:xfrm>
          <a:off x="610270" y="2060848"/>
          <a:ext cx="7923459" cy="3142996"/>
        </p:xfrm>
        <a:graphic>
          <a:graphicData uri="http://schemas.openxmlformats.org/drawingml/2006/table">
            <a:tbl>
              <a:tblPr firstRow="1" firstCol="1" bandRow="1" bandCol="1"/>
              <a:tblGrid>
                <a:gridCol w="1830319">
                  <a:extLst>
                    <a:ext uri="{9D8B030D-6E8A-4147-A177-3AD203B41FA5}">
                      <a16:colId xmlns:a16="http://schemas.microsoft.com/office/drawing/2014/main" val="1886755405"/>
                    </a:ext>
                  </a:extLst>
                </a:gridCol>
                <a:gridCol w="6093140">
                  <a:extLst>
                    <a:ext uri="{9D8B030D-6E8A-4147-A177-3AD203B41FA5}">
                      <a16:colId xmlns:a16="http://schemas.microsoft.com/office/drawing/2014/main" val="1288617965"/>
                    </a:ext>
                  </a:extLst>
                </a:gridCol>
              </a:tblGrid>
              <a:tr h="354330">
                <a:tc>
                  <a:txBody>
                    <a:bodyPr/>
                    <a:lstStyle/>
                    <a:p>
                      <a:pPr algn="just">
                        <a:lnSpc>
                          <a:spcPct val="115000"/>
                        </a:lnSpc>
                        <a:spcBef>
                          <a:spcPts val="300"/>
                        </a:spcBef>
                        <a:spcAft>
                          <a:spcPts val="300"/>
                        </a:spcAft>
                      </a:pPr>
                      <a:r>
                        <a:rPr lang="de-DE" sz="1000" b="1" i="1">
                          <a:effectLst/>
                          <a:latin typeface="Arial" panose="020B0604020202020204" pitchFamily="34" charset="0"/>
                          <a:ea typeface="Times New Roman" panose="02020603050405020304" pitchFamily="18" charset="0"/>
                          <a:cs typeface="Times New Roman" panose="02020603050405020304" pitchFamily="18"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5000"/>
                        </a:lnSpc>
                        <a:spcBef>
                          <a:spcPts val="300"/>
                        </a:spcBef>
                        <a:spcAft>
                          <a:spcPts val="1000"/>
                        </a:spcAft>
                      </a:pPr>
                      <a:r>
                        <a:rPr lang="de-DE"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Didaktisch-methodische Anmerkungen und Empfehlungen</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30198146"/>
                  </a:ext>
                </a:extLst>
              </a:tr>
              <a:tr h="353695">
                <a:tc>
                  <a:txBody>
                    <a:bodyPr/>
                    <a:lstStyle/>
                    <a:p>
                      <a:pPr algn="just">
                        <a:lnSpc>
                          <a:spcPct val="115000"/>
                        </a:lnSpc>
                        <a:spcBef>
                          <a:spcPts val="500"/>
                        </a:spcBef>
                        <a:spcAft>
                          <a:spcPts val="500"/>
                        </a:spcAft>
                      </a:pPr>
                      <a:r>
                        <a:rPr lang="de-DE" sz="1000" b="1" i="1">
                          <a:effectLst/>
                          <a:latin typeface="Arial" panose="020B0604020202020204" pitchFamily="34" charset="0"/>
                          <a:ea typeface="Times New Roman" panose="02020603050405020304" pitchFamily="18" charset="0"/>
                          <a:cs typeface="Arial" panose="020B0604020202020204" pitchFamily="34" charset="0"/>
                        </a:rPr>
                        <a:t>Stunde 1</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Bef>
                          <a:spcPts val="500"/>
                        </a:spcBef>
                        <a:spcAft>
                          <a:spcPts val="500"/>
                        </a:spcAft>
                      </a:pPr>
                      <a:r>
                        <a:rPr lang="de-DE" sz="1000" b="1" i="1">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de-DE" sz="1100">
                          <a:effectLst/>
                          <a:latin typeface="Arial" panose="020B0604020202020204" pitchFamily="34" charset="0"/>
                          <a:ea typeface="Times New Roman" panose="02020603050405020304" pitchFamily="18" charset="0"/>
                          <a:cs typeface="Times New Roman" panose="02020603050405020304" pitchFamily="18" charset="0"/>
                        </a:rPr>
                        <a:t>Einstiegsbeispiel: Stoßdämpferprüfung Pkw, Kurzvideo Autoschwingung bei defekten Stoßdämpfern</a:t>
                      </a:r>
                    </a:p>
                    <a:p>
                      <a:pPr marL="742950" lvl="1" indent="-285750" algn="l">
                        <a:lnSpc>
                          <a:spcPct val="115000"/>
                        </a:lnSpc>
                        <a:buFont typeface="Symbol" panose="05050102010706020507" pitchFamily="18" charset="2"/>
                        <a:buChar char=""/>
                      </a:pPr>
                      <a:r>
                        <a:rPr lang="de-DE" sz="1100">
                          <a:effectLst/>
                          <a:latin typeface="Arial" panose="020B0604020202020204" pitchFamily="34" charset="0"/>
                          <a:ea typeface="Calibri" panose="020F0502020204030204" pitchFamily="34" charset="0"/>
                          <a:cs typeface="Times New Roman" panose="02020603050405020304" pitchFamily="18" charset="0"/>
                        </a:rPr>
                        <a:t>Bild Stoßdämpferprüfung [1]</a:t>
                      </a:r>
                    </a:p>
                    <a:p>
                      <a:pPr marL="742950" lvl="1" indent="-285750" algn="l">
                        <a:lnSpc>
                          <a:spcPct val="115000"/>
                        </a:lnSpc>
                        <a:spcAft>
                          <a:spcPts val="1000"/>
                        </a:spcAft>
                        <a:buFont typeface="Symbol" panose="05050102010706020507" pitchFamily="18" charset="2"/>
                        <a:buChar char=""/>
                      </a:pPr>
                      <a:r>
                        <a:rPr lang="de-DE" sz="1100">
                          <a:effectLst/>
                          <a:latin typeface="Arial" panose="020B0604020202020204" pitchFamily="34" charset="0"/>
                          <a:ea typeface="Calibri" panose="020F0502020204030204" pitchFamily="34" charset="0"/>
                          <a:cs typeface="Times New Roman" panose="02020603050405020304" pitchFamily="18" charset="0"/>
                        </a:rPr>
                        <a:t>Video: Autobildratgeber „defekte Stoßdämpfer“ [2]</a:t>
                      </a:r>
                    </a:p>
                    <a:p>
                      <a:pPr algn="l">
                        <a:lnSpc>
                          <a:spcPct val="115000"/>
                        </a:lnSpc>
                        <a:spcAft>
                          <a:spcPts val="1000"/>
                        </a:spcAft>
                      </a:pPr>
                      <a:r>
                        <a:rPr lang="de-DE" sz="1100">
                          <a:effectLst/>
                          <a:latin typeface="Arial" panose="020B0604020202020204" pitchFamily="34" charset="0"/>
                          <a:ea typeface="Times New Roman" panose="02020603050405020304" pitchFamily="18" charset="0"/>
                          <a:cs typeface="Times New Roman" panose="02020603050405020304" pitchFamily="18" charset="0"/>
                        </a:rPr>
                        <a:t>Mögliche Anknüpfungsfragen:</a:t>
                      </a:r>
                    </a:p>
                    <a:p>
                      <a:pPr marL="742950" lvl="1" indent="-285750" algn="l">
                        <a:lnSpc>
                          <a:spcPct val="115000"/>
                        </a:lnSpc>
                        <a:buFont typeface="Symbol" panose="05050102010706020507" pitchFamily="18" charset="2"/>
                        <a:buChar char=""/>
                      </a:pPr>
                      <a:r>
                        <a:rPr lang="de-DE" sz="1100">
                          <a:effectLst/>
                          <a:latin typeface="Arial" panose="020B0604020202020204" pitchFamily="34" charset="0"/>
                          <a:ea typeface="Calibri" panose="020F0502020204030204" pitchFamily="34" charset="0"/>
                          <a:cs typeface="Times New Roman" panose="02020603050405020304" pitchFamily="18" charset="0"/>
                        </a:rPr>
                        <a:t>Funktion von Federung und Dämpfung beim Auto</a:t>
                      </a:r>
                    </a:p>
                    <a:p>
                      <a:pPr marL="742950" lvl="1" indent="-285750" algn="l">
                        <a:lnSpc>
                          <a:spcPct val="115000"/>
                        </a:lnSpc>
                        <a:buFont typeface="Symbol" panose="05050102010706020507" pitchFamily="18" charset="2"/>
                        <a:buChar char=""/>
                      </a:pPr>
                      <a:r>
                        <a:rPr lang="de-DE" sz="1100">
                          <a:effectLst/>
                          <a:latin typeface="Arial" panose="020B0604020202020204" pitchFamily="34" charset="0"/>
                          <a:ea typeface="Calibri" panose="020F0502020204030204" pitchFamily="34" charset="0"/>
                          <a:cs typeface="Times New Roman" panose="02020603050405020304" pitchFamily="18" charset="0"/>
                        </a:rPr>
                        <a:t>Bedeutung der Stoßdämpfer für die Fahrsicherheit</a:t>
                      </a:r>
                    </a:p>
                    <a:p>
                      <a:pPr marL="742950" lvl="1" indent="-285750" algn="l">
                        <a:lnSpc>
                          <a:spcPct val="115000"/>
                        </a:lnSpc>
                        <a:spcAft>
                          <a:spcPts val="1000"/>
                        </a:spcAft>
                        <a:buFont typeface="Symbol" panose="05050102010706020507" pitchFamily="18" charset="2"/>
                        <a:buChar char=""/>
                      </a:pPr>
                      <a:r>
                        <a:rPr lang="de-DE" sz="1100">
                          <a:effectLst/>
                          <a:latin typeface="Arial" panose="020B0604020202020204" pitchFamily="34" charset="0"/>
                          <a:ea typeface="Calibri" panose="020F0502020204030204" pitchFamily="34" charset="0"/>
                          <a:cs typeface="Times New Roman" panose="02020603050405020304" pitchFamily="18" charset="0"/>
                        </a:rPr>
                        <a:t>Größen, die die Frequenz eines schwingenden Systems/Autos bestimmen </a:t>
                      </a:r>
                    </a:p>
                    <a:p>
                      <a:pPr algn="l">
                        <a:lnSpc>
                          <a:spcPct val="115000"/>
                        </a:lnSpc>
                        <a:spcAft>
                          <a:spcPts val="1000"/>
                        </a:spcAft>
                      </a:pPr>
                      <a:r>
                        <a:rPr lang="de-DE" sz="1100">
                          <a:effectLst/>
                          <a:latin typeface="Arial" panose="020B0604020202020204" pitchFamily="34" charset="0"/>
                          <a:ea typeface="Times New Roman" panose="02020603050405020304" pitchFamily="18" charset="0"/>
                          <a:cs typeface="Times New Roman" panose="02020603050405020304" pitchFamily="18" charset="0"/>
                        </a:rPr>
                        <a:t>Feder und Dämpfung gewährleisten im Zusammenspiel Fahrkomfort und Fahrsicherheit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4824454"/>
                  </a:ext>
                </a:extLst>
              </a:tr>
              <a:tr h="353695">
                <a:tc>
                  <a:txBody>
                    <a:bodyPr/>
                    <a:lstStyle/>
                    <a:p>
                      <a:pPr algn="just">
                        <a:lnSpc>
                          <a:spcPct val="115000"/>
                        </a:lnSpc>
                        <a:spcBef>
                          <a:spcPts val="500"/>
                        </a:spcBef>
                        <a:spcAft>
                          <a:spcPts val="500"/>
                        </a:spcAft>
                      </a:pPr>
                      <a:r>
                        <a:rPr lang="de-DE" sz="1000" b="1" i="1">
                          <a:effectLst/>
                          <a:latin typeface="Arial" panose="020B0604020202020204" pitchFamily="34" charset="0"/>
                          <a:ea typeface="Times New Roman" panose="02020603050405020304" pitchFamily="18" charset="0"/>
                          <a:cs typeface="Arial" panose="020B0604020202020204" pitchFamily="34" charset="0"/>
                        </a:rPr>
                        <a:t>Stunde 2 / 3</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Bef>
                          <a:spcPts val="500"/>
                        </a:spcBef>
                        <a:spcAft>
                          <a:spcPts val="500"/>
                        </a:spcAft>
                      </a:pPr>
                      <a:r>
                        <a:rPr lang="de-DE" sz="1000" b="1" i="1">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de-DE" sz="1100" dirty="0">
                          <a:effectLst/>
                          <a:latin typeface="Arial" panose="020B0604020202020204" pitchFamily="34" charset="0"/>
                          <a:ea typeface="Calibri" panose="020F0502020204030204" pitchFamily="34" charset="0"/>
                          <a:cs typeface="Times New Roman" panose="02020603050405020304" pitchFamily="18" charset="0"/>
                        </a:rPr>
                        <a:t>Abhängigkeit der “Eigenschwingung” eines Pkw von Amplitude, Masse und Federkonstante </a:t>
                      </a:r>
                      <a:r>
                        <a:rPr lang="de-DE" sz="1100" dirty="0">
                          <a:effectLst/>
                          <a:latin typeface="Arial" panose="020B0604020202020204" pitchFamily="34" charset="0"/>
                          <a:ea typeface="Calibri" panose="020F0502020204030204" pitchFamily="34" charset="0"/>
                          <a:cs typeface="Times New Roman" panose="02020603050405020304" pitchFamily="18" charset="0"/>
                          <a:sym typeface="Wingdings" panose="05000000000000000000" pitchFamily="2" charset="2"/>
                        </a:rPr>
                        <a:t></a:t>
                      </a:r>
                      <a:r>
                        <a:rPr lang="de-DE" sz="1100" dirty="0">
                          <a:effectLst/>
                          <a:latin typeface="Arial" panose="020B0604020202020204" pitchFamily="34" charset="0"/>
                          <a:ea typeface="Calibri" panose="020F0502020204030204" pitchFamily="34" charset="0"/>
                          <a:cs typeface="Times New Roman" panose="02020603050405020304" pitchFamily="18" charset="0"/>
                        </a:rPr>
                        <a:t>Hypothesenbildung und Ermittlung der Abhängigkeiten im </a:t>
                      </a:r>
                      <a:r>
                        <a:rPr lang="de-DE" sz="1100" u="sng" dirty="0">
                          <a:effectLst/>
                          <a:latin typeface="Arial" panose="020B0604020202020204" pitchFamily="34" charset="0"/>
                          <a:ea typeface="Calibri" panose="020F0502020204030204" pitchFamily="34" charset="0"/>
                          <a:cs typeface="Times New Roman" panose="02020603050405020304" pitchFamily="18" charset="0"/>
                        </a:rPr>
                        <a:t>arbeitsteiligen Experimentieren</a:t>
                      </a:r>
                      <a:r>
                        <a:rPr lang="de-DE" sz="1100" dirty="0">
                          <a:effectLst/>
                          <a:latin typeface="Arial" panose="020B0604020202020204" pitchFamily="34" charset="0"/>
                          <a:ea typeface="Calibri" panose="020F0502020204030204" pitchFamily="34" charset="0"/>
                          <a:cs typeface="Times New Roman" panose="02020603050405020304" pitchFamily="18" charset="0"/>
                        </a:rPr>
                        <a:t> unter Verwendung einer Videoanalyse-App [3] unter Beachtung der VKS</a:t>
                      </a:r>
                      <a:endParaRPr lang="de-DE"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2189502"/>
                  </a:ext>
                </a:extLst>
              </a:tr>
            </a:tbl>
          </a:graphicData>
        </a:graphic>
      </p:graphicFrame>
    </p:spTree>
    <p:extLst>
      <p:ext uri="{BB962C8B-B14F-4D97-AF65-F5344CB8AC3E}">
        <p14:creationId xmlns:p14="http://schemas.microsoft.com/office/powerpoint/2010/main" val="2543242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1D8A42-22F8-4F5D-9188-F04650C08416}"/>
              </a:ext>
            </a:extLst>
          </p:cNvPr>
          <p:cNvSpPr>
            <a:spLocks noGrp="1"/>
          </p:cNvSpPr>
          <p:nvPr>
            <p:ph type="title"/>
          </p:nvPr>
        </p:nvSpPr>
        <p:spPr/>
        <p:txBody>
          <a:bodyPr/>
          <a:lstStyle/>
          <a:p>
            <a:r>
              <a:rPr lang="de-DE" sz="2700" dirty="0"/>
              <a:t>Beispiel - Periodische Vorgänge in alltäglichen Situationen</a:t>
            </a:r>
          </a:p>
        </p:txBody>
      </p:sp>
      <p:sp>
        <p:nvSpPr>
          <p:cNvPr id="5" name="Foliennummernplatzhalter 4">
            <a:extLst>
              <a:ext uri="{FF2B5EF4-FFF2-40B4-BE49-F238E27FC236}">
                <a16:creationId xmlns:a16="http://schemas.microsoft.com/office/drawing/2014/main" id="{7A99ABC3-5B97-4370-8896-B807F104B478}"/>
              </a:ext>
            </a:extLst>
          </p:cNvPr>
          <p:cNvSpPr>
            <a:spLocks noGrp="1"/>
          </p:cNvSpPr>
          <p:nvPr>
            <p:ph type="sldNum" sz="quarter" idx="12"/>
          </p:nvPr>
        </p:nvSpPr>
        <p:spPr/>
        <p:txBody>
          <a:bodyPr/>
          <a:lstStyle/>
          <a:p>
            <a:fld id="{512A4277-7E7A-4AAF-BFC7-47646BF5CD0C}" type="slidenum">
              <a:rPr lang="de-DE" smtClean="0"/>
              <a:t>64</a:t>
            </a:fld>
            <a:endParaRPr lang="de-DE"/>
          </a:p>
        </p:txBody>
      </p:sp>
      <p:sp>
        <p:nvSpPr>
          <p:cNvPr id="7" name="Fußzeilenplatzhalter 2">
            <a:extLst>
              <a:ext uri="{FF2B5EF4-FFF2-40B4-BE49-F238E27FC236}">
                <a16:creationId xmlns:a16="http://schemas.microsoft.com/office/drawing/2014/main" id="{0CED6E29-F715-435C-8608-A53B6F563CD5}"/>
              </a:ext>
            </a:extLst>
          </p:cNvPr>
          <p:cNvSpPr>
            <a:spLocks noGrp="1"/>
          </p:cNvSpPr>
          <p:nvPr>
            <p:ph type="ftr" sz="quarter" idx="11"/>
          </p:nvPr>
        </p:nvSpPr>
        <p:spPr>
          <a:xfrm>
            <a:off x="2447764" y="6280149"/>
            <a:ext cx="4248472" cy="517525"/>
          </a:xfrm>
        </p:spPr>
        <p:txBody>
          <a:bodyPr/>
          <a:lstStyle/>
          <a:p>
            <a:pPr defTabSz="914400" eaLnBrk="1" fontAlgn="auto" hangingPunct="1">
              <a:spcBef>
                <a:spcPts val="0"/>
              </a:spcBef>
              <a:spcAft>
                <a:spcPts val="0"/>
              </a:spcAft>
              <a:defRPr/>
            </a:pPr>
            <a:r>
              <a:rPr lang="de-DE" dirty="0">
                <a:solidFill>
                  <a:prstClr val="black">
                    <a:tint val="75000"/>
                  </a:prstClr>
                </a:solidFill>
                <a:latin typeface="Calibri"/>
                <a:ea typeface="+mn-ea"/>
                <a:cs typeface="+mn-cs"/>
              </a:rPr>
              <a:t>Dienstbesprechung zum Implementationsauftakt der neuen Kernlehrpläne in den Fächern Biologie, Chemie und Physik der gymnasialen Oberstufe</a:t>
            </a:r>
          </a:p>
        </p:txBody>
      </p:sp>
      <p:graphicFrame>
        <p:nvGraphicFramePr>
          <p:cNvPr id="3" name="Tabelle 2">
            <a:extLst>
              <a:ext uri="{FF2B5EF4-FFF2-40B4-BE49-F238E27FC236}">
                <a16:creationId xmlns:a16="http://schemas.microsoft.com/office/drawing/2014/main" id="{29E231CD-4B3B-4AE5-9EDA-0AE9C6B5CDC7}"/>
              </a:ext>
            </a:extLst>
          </p:cNvPr>
          <p:cNvGraphicFramePr>
            <a:graphicFrameLocks noGrp="1"/>
          </p:cNvGraphicFramePr>
          <p:nvPr>
            <p:extLst>
              <p:ext uri="{D42A27DB-BD31-4B8C-83A1-F6EECF244321}">
                <p14:modId xmlns:p14="http://schemas.microsoft.com/office/powerpoint/2010/main" val="4249330823"/>
              </p:ext>
            </p:extLst>
          </p:nvPr>
        </p:nvGraphicFramePr>
        <p:xfrm>
          <a:off x="648370" y="1851787"/>
          <a:ext cx="7923459" cy="3946589"/>
        </p:xfrm>
        <a:graphic>
          <a:graphicData uri="http://schemas.openxmlformats.org/drawingml/2006/table">
            <a:tbl>
              <a:tblPr firstRow="1" firstCol="1" bandRow="1" bandCol="1"/>
              <a:tblGrid>
                <a:gridCol w="1830319">
                  <a:extLst>
                    <a:ext uri="{9D8B030D-6E8A-4147-A177-3AD203B41FA5}">
                      <a16:colId xmlns:a16="http://schemas.microsoft.com/office/drawing/2014/main" val="4040096537"/>
                    </a:ext>
                  </a:extLst>
                </a:gridCol>
                <a:gridCol w="6093140">
                  <a:extLst>
                    <a:ext uri="{9D8B030D-6E8A-4147-A177-3AD203B41FA5}">
                      <a16:colId xmlns:a16="http://schemas.microsoft.com/office/drawing/2014/main" val="2288164527"/>
                    </a:ext>
                  </a:extLst>
                </a:gridCol>
              </a:tblGrid>
              <a:tr h="353695">
                <a:tc>
                  <a:txBody>
                    <a:bodyPr/>
                    <a:lstStyle/>
                    <a:p>
                      <a:pPr algn="just">
                        <a:lnSpc>
                          <a:spcPct val="115000"/>
                        </a:lnSpc>
                        <a:spcBef>
                          <a:spcPts val="500"/>
                        </a:spcBef>
                        <a:spcAft>
                          <a:spcPts val="500"/>
                        </a:spcAft>
                      </a:pPr>
                      <a:r>
                        <a:rPr lang="de-DE" sz="1000" b="1" i="1">
                          <a:effectLst/>
                          <a:latin typeface="Arial" panose="020B0604020202020204" pitchFamily="34" charset="0"/>
                          <a:ea typeface="Times New Roman" panose="02020603050405020304" pitchFamily="18" charset="0"/>
                          <a:cs typeface="Arial" panose="020B0604020202020204" pitchFamily="34" charset="0"/>
                        </a:rPr>
                        <a:t>Stunde 4</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Bef>
                          <a:spcPts val="500"/>
                        </a:spcBef>
                        <a:spcAft>
                          <a:spcPts val="500"/>
                        </a:spcAft>
                      </a:pPr>
                      <a:r>
                        <a:rPr lang="de-DE" sz="1000" b="1">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Bef>
                          <a:spcPts val="500"/>
                        </a:spcBef>
                        <a:spcAft>
                          <a:spcPts val="500"/>
                        </a:spcAft>
                      </a:pPr>
                      <a:r>
                        <a:rPr lang="de-DE" sz="1000">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Bef>
                          <a:spcPts val="500"/>
                        </a:spcBef>
                        <a:spcAft>
                          <a:spcPts val="500"/>
                        </a:spcAft>
                      </a:pPr>
                      <a:r>
                        <a:rPr lang="de-DE" sz="1000">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Bef>
                          <a:spcPts val="500"/>
                        </a:spcBef>
                        <a:spcAft>
                          <a:spcPts val="500"/>
                        </a:spcAft>
                      </a:pPr>
                      <a:r>
                        <a:rPr lang="de-DE" sz="1000">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Bef>
                          <a:spcPts val="500"/>
                        </a:spcBef>
                        <a:spcAft>
                          <a:spcPts val="500"/>
                        </a:spcAft>
                      </a:pPr>
                      <a:r>
                        <a:rPr lang="de-DE" sz="1000" b="1" i="1">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Bef>
                          <a:spcPts val="500"/>
                        </a:spcBef>
                        <a:spcAft>
                          <a:spcPts val="500"/>
                        </a:spcAft>
                      </a:pPr>
                      <a:r>
                        <a:rPr lang="de-DE" sz="1000" i="1">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de-DE" sz="1100" dirty="0">
                          <a:effectLst/>
                          <a:latin typeface="Arial" panose="020B0604020202020204" pitchFamily="34" charset="0"/>
                          <a:ea typeface="Calibri" panose="020F0502020204030204" pitchFamily="34" charset="0"/>
                          <a:cs typeface="Times New Roman" panose="02020603050405020304" pitchFamily="18" charset="0"/>
                        </a:rPr>
                        <a:t>Zeitaufgelöste Betrachtung der untersuchten Federschwingungen in VIANA liefert sinusförmigen Verlauf </a:t>
                      </a:r>
                      <a:r>
                        <a:rPr lang="de-DE" sz="1100" dirty="0">
                          <a:effectLst/>
                          <a:latin typeface="Wingdings" panose="05000000000000000000" pitchFamily="2" charset="2"/>
                          <a:ea typeface="Wingdings" panose="05000000000000000000" pitchFamily="2" charset="2"/>
                          <a:cs typeface="Wingdings" panose="05000000000000000000" pitchFamily="2" charset="2"/>
                        </a:rPr>
                        <a:t>à</a:t>
                      </a:r>
                      <a:r>
                        <a:rPr lang="de-DE" sz="1100" dirty="0">
                          <a:effectLst/>
                          <a:latin typeface="Arial" panose="020B0604020202020204" pitchFamily="34" charset="0"/>
                          <a:ea typeface="Calibri" panose="020F0502020204030204" pitchFamily="34" charset="0"/>
                          <a:cs typeface="Times New Roman" panose="02020603050405020304" pitchFamily="18" charset="0"/>
                        </a:rPr>
                        <a:t> Definition der harmonischen Schwingung </a:t>
                      </a:r>
                      <a:r>
                        <a:rPr lang="de-DE" sz="1100" dirty="0">
                          <a:effectLst/>
                          <a:latin typeface="Arial" panose="020B0604020202020204" pitchFamily="34" charset="0"/>
                          <a:ea typeface="Times New Roman" panose="02020603050405020304" pitchFamily="18" charset="0"/>
                          <a:cs typeface="Times New Roman" panose="02020603050405020304" pitchFamily="18" charset="0"/>
                        </a:rPr>
                        <a:t>[Vgl. auch zur Musik möglich]</a:t>
                      </a:r>
                    </a:p>
                    <a:p>
                      <a:pPr algn="l">
                        <a:lnSpc>
                          <a:spcPct val="115000"/>
                        </a:lnSpc>
                        <a:spcAft>
                          <a:spcPts val="1000"/>
                        </a:spcAft>
                      </a:pPr>
                      <a:r>
                        <a:rPr lang="de-DE" sz="1100" dirty="0">
                          <a:effectLst/>
                          <a:latin typeface="Arial" panose="020B0604020202020204" pitchFamily="34" charset="0"/>
                          <a:ea typeface="Calibri" panose="020F0502020204030204" pitchFamily="34" charset="0"/>
                          <a:cs typeface="Times New Roman" panose="02020603050405020304" pitchFamily="18" charset="0"/>
                        </a:rPr>
                        <a:t>Information: Töne, z. B. Stimmgabel, sind Sinusschwingungen, Klänge Überlagerungen „harmonischer“ Schwingungen (</a:t>
                      </a:r>
                      <a:r>
                        <a:rPr lang="de-DE" sz="1100" dirty="0">
                          <a:effectLst/>
                          <a:latin typeface="Wingdings" panose="05000000000000000000" pitchFamily="2" charset="2"/>
                          <a:ea typeface="Wingdings" panose="05000000000000000000" pitchFamily="2" charset="2"/>
                          <a:cs typeface="Wingdings" panose="05000000000000000000" pitchFamily="2" charset="2"/>
                        </a:rPr>
                        <a:t>à</a:t>
                      </a:r>
                      <a:r>
                        <a:rPr lang="de-DE" sz="1100" dirty="0">
                          <a:effectLst/>
                          <a:latin typeface="Arial" panose="020B0604020202020204" pitchFamily="34" charset="0"/>
                          <a:ea typeface="Calibri" panose="020F0502020204030204" pitchFamily="34" charset="0"/>
                          <a:cs typeface="Times New Roman" panose="02020603050405020304" pitchFamily="18" charset="0"/>
                        </a:rPr>
                        <a:t> „Einklang“, „Übereinstimmung“).</a:t>
                      </a:r>
                      <a:endParaRPr lang="de-DE" sz="11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5000"/>
                        </a:lnSpc>
                        <a:spcAft>
                          <a:spcPts val="1000"/>
                        </a:spcAft>
                        <a:tabLst>
                          <a:tab pos="3930650" algn="l"/>
                        </a:tabLst>
                      </a:pPr>
                      <a:r>
                        <a:rPr lang="de-DE" sz="1100" dirty="0">
                          <a:effectLst/>
                          <a:latin typeface="Arial" panose="020B0604020202020204" pitchFamily="34" charset="0"/>
                          <a:ea typeface="Times New Roman" panose="02020603050405020304" pitchFamily="18" charset="0"/>
                          <a:cs typeface="Times New Roman" panose="02020603050405020304" pitchFamily="18" charset="0"/>
                        </a:rPr>
                        <a:t>Stimmgabel auf berußter Glasplatte und vor Mikrofon (</a:t>
                      </a:r>
                      <a:r>
                        <a:rPr lang="de-DE" sz="1100" dirty="0">
                          <a:effectLst/>
                          <a:latin typeface="Wingdings" panose="05000000000000000000" pitchFamily="2" charset="2"/>
                          <a:ea typeface="Wingdings" panose="05000000000000000000" pitchFamily="2" charset="2"/>
                          <a:cs typeface="Wingdings" panose="05000000000000000000" pitchFamily="2" charset="2"/>
                        </a:rPr>
                        <a:t>à</a:t>
                      </a:r>
                      <a:r>
                        <a:rPr lang="de-DE" sz="110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1100" dirty="0" err="1">
                          <a:effectLst/>
                          <a:latin typeface="Arial" panose="020B0604020202020204" pitchFamily="34" charset="0"/>
                          <a:ea typeface="Times New Roman" panose="02020603050405020304" pitchFamily="18" charset="0"/>
                          <a:cs typeface="Times New Roman" panose="02020603050405020304" pitchFamily="18" charset="0"/>
                        </a:rPr>
                        <a:t>Phyphox</a:t>
                      </a:r>
                      <a:r>
                        <a:rPr lang="de-DE" sz="1100" dirty="0">
                          <a:effectLst/>
                          <a:latin typeface="Arial" panose="020B0604020202020204" pitchFamily="34" charset="0"/>
                          <a:ea typeface="Times New Roman" panose="02020603050405020304" pitchFamily="18" charset="0"/>
                          <a:cs typeface="Times New Roman" panose="02020603050405020304" pitchFamily="18" charset="0"/>
                        </a:rPr>
                        <a:t> Audio-Oszilloskop) zeigen: sinusförmige Schwingung der Stimmgabel bewirkt sinusförmige Schwingung der Lautsprechermembran, d. h. die Luft überträgt die Schwingung, wir sprechen von einer Welle.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7400164"/>
                  </a:ext>
                </a:extLst>
              </a:tr>
              <a:tr h="353695">
                <a:tc>
                  <a:txBody>
                    <a:bodyPr/>
                    <a:lstStyle/>
                    <a:p>
                      <a:pPr algn="just">
                        <a:lnSpc>
                          <a:spcPct val="115000"/>
                        </a:lnSpc>
                        <a:spcBef>
                          <a:spcPts val="500"/>
                        </a:spcBef>
                        <a:spcAft>
                          <a:spcPts val="500"/>
                        </a:spcAft>
                      </a:pPr>
                      <a:r>
                        <a:rPr lang="de-DE" sz="1000" b="1" i="1" dirty="0">
                          <a:effectLst/>
                          <a:latin typeface="Arial" panose="020B0604020202020204" pitchFamily="34" charset="0"/>
                          <a:ea typeface="Times New Roman" panose="02020603050405020304" pitchFamily="18" charset="0"/>
                          <a:cs typeface="Arial" panose="020B0604020202020204" pitchFamily="34" charset="0"/>
                        </a:rPr>
                        <a:t>Stunde 5 / 6</a:t>
                      </a:r>
                      <a:endParaRPr lang="de-DE" sz="11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Bef>
                          <a:spcPts val="500"/>
                        </a:spcBef>
                        <a:spcAft>
                          <a:spcPts val="500"/>
                        </a:spcAft>
                      </a:pPr>
                      <a:r>
                        <a:rPr lang="de-DE" sz="1000" b="1" i="1" dirty="0">
                          <a:effectLst/>
                          <a:latin typeface="Arial" panose="020B0604020202020204" pitchFamily="34" charset="0"/>
                          <a:ea typeface="Times New Roman" panose="02020603050405020304" pitchFamily="18" charset="0"/>
                          <a:cs typeface="Arial" panose="020B0604020202020204" pitchFamily="34" charset="0"/>
                        </a:rPr>
                        <a:t> </a:t>
                      </a:r>
                      <a:endParaRPr lang="de-DE"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tabLst>
                          <a:tab pos="3930650" algn="l"/>
                        </a:tabLst>
                      </a:pPr>
                      <a:r>
                        <a:rPr lang="de-DE" sz="1100" dirty="0">
                          <a:effectLst/>
                          <a:latin typeface="Arial" panose="020B0604020202020204" pitchFamily="34" charset="0"/>
                          <a:ea typeface="Times New Roman" panose="02020603050405020304" pitchFamily="18" charset="0"/>
                          <a:cs typeface="Times New Roman" panose="02020603050405020304" pitchFamily="18" charset="0"/>
                        </a:rPr>
                        <a:t>Welle mit Wellenmaschine einfrieren </a:t>
                      </a:r>
                      <a:r>
                        <a:rPr lang="de-DE" sz="1100" dirty="0">
                          <a:effectLst/>
                          <a:latin typeface="Wingdings" panose="05000000000000000000" pitchFamily="2" charset="2"/>
                          <a:ea typeface="Wingdings" panose="05000000000000000000" pitchFamily="2" charset="2"/>
                          <a:cs typeface="Wingdings" panose="05000000000000000000" pitchFamily="2" charset="2"/>
                        </a:rPr>
                        <a:t>à</a:t>
                      </a:r>
                      <a:r>
                        <a:rPr lang="de-DE" sz="1100" dirty="0">
                          <a:effectLst/>
                          <a:latin typeface="Arial" panose="020B0604020202020204" pitchFamily="34" charset="0"/>
                          <a:ea typeface="Times New Roman" panose="02020603050405020304" pitchFamily="18" charset="0"/>
                          <a:cs typeface="Times New Roman" panose="02020603050405020304" pitchFamily="18" charset="0"/>
                        </a:rPr>
                        <a:t> Definition der Wellenlänge und Herleitung der Ausbreitungsgeschwindigkeit </a:t>
                      </a:r>
                      <a:r>
                        <a:rPr lang="de-DE" sz="1100" i="1" dirty="0">
                          <a:effectLst/>
                          <a:latin typeface="Arial" panose="020B0604020202020204" pitchFamily="34" charset="0"/>
                          <a:ea typeface="Times New Roman" panose="02020603050405020304" pitchFamily="18" charset="0"/>
                          <a:cs typeface="Times New Roman" panose="02020603050405020304" pitchFamily="18" charset="0"/>
                        </a:rPr>
                        <a:t>c = </a:t>
                      </a:r>
                      <a:r>
                        <a:rPr lang="de-DE" sz="1100" i="1" dirty="0">
                          <a:effectLst/>
                          <a:latin typeface="Symbol" panose="05050102010706020507" pitchFamily="18" charset="2"/>
                          <a:ea typeface="Times New Roman" panose="02020603050405020304" pitchFamily="18" charset="0"/>
                          <a:cs typeface="Times New Roman" panose="02020603050405020304" pitchFamily="18" charset="0"/>
                        </a:rPr>
                        <a:t>l</a:t>
                      </a:r>
                      <a:r>
                        <a:rPr lang="de-DE" sz="1100" i="1" dirty="0">
                          <a:effectLst/>
                          <a:latin typeface="Arial" panose="020B0604020202020204" pitchFamily="34" charset="0"/>
                          <a:ea typeface="Times New Roman" panose="02020603050405020304" pitchFamily="18" charset="0"/>
                          <a:cs typeface="Arial" panose="020B0604020202020204" pitchFamily="34" charset="0"/>
                        </a:rPr>
                        <a:t> </a:t>
                      </a:r>
                      <a:r>
                        <a:rPr lang="de-DE" sz="1100" i="1" dirty="0">
                          <a:effectLst/>
                          <a:latin typeface="Arial" panose="020B0604020202020204" pitchFamily="34" charset="0"/>
                          <a:ea typeface="Times New Roman" panose="02020603050405020304" pitchFamily="18" charset="0"/>
                          <a:cs typeface="Times New Roman" panose="02020603050405020304" pitchFamily="18" charset="0"/>
                        </a:rPr>
                        <a:t>f.</a:t>
                      </a:r>
                      <a:br>
                        <a:rPr lang="de-DE" sz="1100" i="1" dirty="0">
                          <a:effectLst/>
                          <a:latin typeface="Arial" panose="020B0604020202020204" pitchFamily="34" charset="0"/>
                          <a:ea typeface="Times New Roman" panose="02020603050405020304" pitchFamily="18" charset="0"/>
                          <a:cs typeface="Times New Roman" panose="02020603050405020304" pitchFamily="18" charset="0"/>
                        </a:rPr>
                      </a:br>
                      <a:r>
                        <a:rPr lang="de-DE" sz="1100" dirty="0">
                          <a:effectLst/>
                          <a:latin typeface="Arial" panose="020B0604020202020204" pitchFamily="34" charset="0"/>
                          <a:ea typeface="Times New Roman" panose="02020603050405020304" pitchFamily="18" charset="0"/>
                          <a:cs typeface="Times New Roman" panose="02020603050405020304" pitchFamily="18" charset="0"/>
                        </a:rPr>
                        <a:t>Simulation [4] </a:t>
                      </a:r>
                    </a:p>
                    <a:p>
                      <a:pPr algn="l">
                        <a:lnSpc>
                          <a:spcPct val="115000"/>
                        </a:lnSpc>
                        <a:spcAft>
                          <a:spcPts val="1000"/>
                        </a:spcAft>
                        <a:tabLst>
                          <a:tab pos="3930650" algn="l"/>
                        </a:tabLst>
                      </a:pPr>
                      <a:r>
                        <a:rPr lang="de-DE" sz="1100" dirty="0">
                          <a:effectLst/>
                          <a:latin typeface="Arial" panose="020B0604020202020204" pitchFamily="34" charset="0"/>
                          <a:ea typeface="Times New Roman" panose="02020603050405020304" pitchFamily="18" charset="0"/>
                          <a:cs typeface="Times New Roman" panose="02020603050405020304" pitchFamily="18" charset="0"/>
                        </a:rPr>
                        <a:t>Gemeinsamkeiten und Unterschiede zwischen „Feder“-Wellen und Schallwellen:</a:t>
                      </a:r>
                    </a:p>
                    <a:p>
                      <a:pPr marL="285750" lvl="0" indent="-285750" algn="l">
                        <a:lnSpc>
                          <a:spcPct val="115000"/>
                        </a:lnSpc>
                        <a:buFont typeface="Symbol" panose="05050102010706020507" pitchFamily="18" charset="2"/>
                        <a:buChar char=""/>
                      </a:pPr>
                      <a:r>
                        <a:rPr lang="de-DE" sz="1100" dirty="0">
                          <a:effectLst/>
                          <a:latin typeface="Arial" panose="020B0604020202020204" pitchFamily="34" charset="0"/>
                          <a:ea typeface="Calibri" panose="020F0502020204030204" pitchFamily="34" charset="0"/>
                          <a:cs typeface="Times New Roman" panose="02020603050405020304" pitchFamily="18" charset="0"/>
                        </a:rPr>
                        <a:t>formale Darstellung (Gemeinsamkeit)</a:t>
                      </a:r>
                    </a:p>
                    <a:p>
                      <a:pPr marL="285750" lvl="0" indent="-285750" algn="l">
                        <a:lnSpc>
                          <a:spcPct val="115000"/>
                        </a:lnSpc>
                        <a:buFont typeface="Symbol" panose="05050102010706020507" pitchFamily="18" charset="2"/>
                        <a:buChar char=""/>
                      </a:pPr>
                      <a:r>
                        <a:rPr lang="de-DE" sz="1100" dirty="0">
                          <a:effectLst/>
                          <a:latin typeface="Arial" panose="020B0604020202020204" pitchFamily="34" charset="0"/>
                          <a:ea typeface="Calibri" panose="020F0502020204030204" pitchFamily="34" charset="0"/>
                          <a:cs typeface="Times New Roman" panose="02020603050405020304" pitchFamily="18" charset="0"/>
                        </a:rPr>
                        <a:t>Transversal- vs. Longitudinalwelle</a:t>
                      </a:r>
                    </a:p>
                    <a:p>
                      <a:pPr marL="285750" lvl="0" indent="-285750" algn="l">
                        <a:lnSpc>
                          <a:spcPct val="115000"/>
                        </a:lnSpc>
                        <a:buFont typeface="Symbol" panose="05050102010706020507" pitchFamily="18" charset="2"/>
                        <a:buChar char=""/>
                      </a:pPr>
                      <a:r>
                        <a:rPr lang="de-DE" sz="1100" dirty="0">
                          <a:effectLst/>
                          <a:latin typeface="Arial" panose="020B0604020202020204" pitchFamily="34" charset="0"/>
                          <a:ea typeface="Calibri" panose="020F0502020204030204" pitchFamily="34" charset="0"/>
                          <a:cs typeface="Times New Roman" panose="02020603050405020304" pitchFamily="18" charset="0"/>
                        </a:rPr>
                        <a:t>Polarisierbarkeit als Unterscheidungsmerkmal</a:t>
                      </a:r>
                    </a:p>
                    <a:p>
                      <a:pPr marL="285750" lvl="0" indent="-285750" algn="l">
                        <a:lnSpc>
                          <a:spcPct val="115000"/>
                        </a:lnSpc>
                        <a:spcAft>
                          <a:spcPts val="1000"/>
                        </a:spcAft>
                        <a:buFont typeface="Symbol" panose="05050102010706020507" pitchFamily="18" charset="2"/>
                        <a:buChar char=""/>
                      </a:pPr>
                      <a:r>
                        <a:rPr lang="de-DE" sz="1100" dirty="0">
                          <a:effectLst/>
                          <a:latin typeface="Arial" panose="020B0604020202020204" pitchFamily="34" charset="0"/>
                          <a:ea typeface="Calibri" panose="020F0502020204030204" pitchFamily="34" charset="0"/>
                          <a:cs typeface="Times New Roman" panose="02020603050405020304" pitchFamily="18" charset="0"/>
                        </a:rPr>
                        <a:t>Experimente: Longitudinal- und Transversalwellen mit Kunststoff-Spiralfeder darstellen („</a:t>
                      </a:r>
                      <a:r>
                        <a:rPr lang="de-DE" sz="1100" dirty="0" err="1">
                          <a:effectLst/>
                          <a:latin typeface="Arial" panose="020B0604020202020204" pitchFamily="34" charset="0"/>
                          <a:ea typeface="Calibri" panose="020F0502020204030204" pitchFamily="34" charset="0"/>
                          <a:cs typeface="Times New Roman" panose="02020603050405020304" pitchFamily="18" charset="0"/>
                        </a:rPr>
                        <a:t>Slinky</a:t>
                      </a:r>
                      <a:r>
                        <a:rPr lang="de-DE" sz="1100" dirty="0">
                          <a:effectLst/>
                          <a:latin typeface="Arial" panose="020B0604020202020204" pitchFamily="34" charset="0"/>
                          <a:ea typeface="Calibri" panose="020F0502020204030204" pitchFamily="34" charset="0"/>
                          <a:cs typeface="Times New Roman" panose="02020603050405020304" pitchFamily="18" charset="0"/>
                        </a:rPr>
                        <a:t> Spring“)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7612273"/>
                  </a:ext>
                </a:extLst>
              </a:tr>
            </a:tbl>
          </a:graphicData>
        </a:graphic>
      </p:graphicFrame>
    </p:spTree>
    <p:extLst>
      <p:ext uri="{BB962C8B-B14F-4D97-AF65-F5344CB8AC3E}">
        <p14:creationId xmlns:p14="http://schemas.microsoft.com/office/powerpoint/2010/main" val="15781874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FDE20E-2F57-4EDD-854E-F870FDB896D4}"/>
              </a:ext>
            </a:extLst>
          </p:cNvPr>
          <p:cNvSpPr>
            <a:spLocks noGrp="1"/>
          </p:cNvSpPr>
          <p:nvPr>
            <p:ph type="title"/>
          </p:nvPr>
        </p:nvSpPr>
        <p:spPr/>
        <p:txBody>
          <a:bodyPr/>
          <a:lstStyle/>
          <a:p>
            <a:r>
              <a:rPr lang="de-DE" sz="2700" dirty="0"/>
              <a:t>Beispiel - Periodische Vorgänge in alltäglichen Situationen</a:t>
            </a:r>
          </a:p>
        </p:txBody>
      </p:sp>
      <p:sp>
        <p:nvSpPr>
          <p:cNvPr id="5" name="Foliennummernplatzhalter 4">
            <a:extLst>
              <a:ext uri="{FF2B5EF4-FFF2-40B4-BE49-F238E27FC236}">
                <a16:creationId xmlns:a16="http://schemas.microsoft.com/office/drawing/2014/main" id="{F3DCAED2-9673-4746-B625-F84E07E52DB2}"/>
              </a:ext>
            </a:extLst>
          </p:cNvPr>
          <p:cNvSpPr>
            <a:spLocks noGrp="1"/>
          </p:cNvSpPr>
          <p:nvPr>
            <p:ph type="sldNum" sz="quarter" idx="12"/>
          </p:nvPr>
        </p:nvSpPr>
        <p:spPr/>
        <p:txBody>
          <a:bodyPr/>
          <a:lstStyle/>
          <a:p>
            <a:fld id="{512A4277-7E7A-4AAF-BFC7-47646BF5CD0C}" type="slidenum">
              <a:rPr lang="de-DE" smtClean="0"/>
              <a:t>65</a:t>
            </a:fld>
            <a:endParaRPr lang="de-DE"/>
          </a:p>
        </p:txBody>
      </p:sp>
      <p:graphicFrame>
        <p:nvGraphicFramePr>
          <p:cNvPr id="7" name="Tabelle 6">
            <a:extLst>
              <a:ext uri="{FF2B5EF4-FFF2-40B4-BE49-F238E27FC236}">
                <a16:creationId xmlns:a16="http://schemas.microsoft.com/office/drawing/2014/main" id="{B1936E2B-E2A3-479C-BDDA-F774843DC2E0}"/>
              </a:ext>
            </a:extLst>
          </p:cNvPr>
          <p:cNvGraphicFramePr>
            <a:graphicFrameLocks noGrp="1"/>
          </p:cNvGraphicFramePr>
          <p:nvPr>
            <p:extLst>
              <p:ext uri="{D42A27DB-BD31-4B8C-83A1-F6EECF244321}">
                <p14:modId xmlns:p14="http://schemas.microsoft.com/office/powerpoint/2010/main" val="653544074"/>
              </p:ext>
            </p:extLst>
          </p:nvPr>
        </p:nvGraphicFramePr>
        <p:xfrm>
          <a:off x="487070" y="2132351"/>
          <a:ext cx="7923459" cy="1636522"/>
        </p:xfrm>
        <a:graphic>
          <a:graphicData uri="http://schemas.openxmlformats.org/drawingml/2006/table">
            <a:tbl>
              <a:tblPr firstRow="1" firstCol="1" bandRow="1" bandCol="1"/>
              <a:tblGrid>
                <a:gridCol w="1830319">
                  <a:extLst>
                    <a:ext uri="{9D8B030D-6E8A-4147-A177-3AD203B41FA5}">
                      <a16:colId xmlns:a16="http://schemas.microsoft.com/office/drawing/2014/main" val="1449308601"/>
                    </a:ext>
                  </a:extLst>
                </a:gridCol>
                <a:gridCol w="6093140">
                  <a:extLst>
                    <a:ext uri="{9D8B030D-6E8A-4147-A177-3AD203B41FA5}">
                      <a16:colId xmlns:a16="http://schemas.microsoft.com/office/drawing/2014/main" val="1971355152"/>
                    </a:ext>
                  </a:extLst>
                </a:gridCol>
              </a:tblGrid>
              <a:tr h="353695">
                <a:tc>
                  <a:txBody>
                    <a:bodyPr/>
                    <a:lstStyle/>
                    <a:p>
                      <a:pPr algn="just">
                        <a:lnSpc>
                          <a:spcPct val="115000"/>
                        </a:lnSpc>
                        <a:spcBef>
                          <a:spcPts val="500"/>
                        </a:spcBef>
                        <a:spcAft>
                          <a:spcPts val="500"/>
                        </a:spcAft>
                      </a:pPr>
                      <a:r>
                        <a:rPr lang="de-DE" sz="1000" b="1" i="1">
                          <a:effectLst/>
                          <a:latin typeface="Arial" panose="020B0604020202020204" pitchFamily="34" charset="0"/>
                          <a:ea typeface="Times New Roman" panose="02020603050405020304" pitchFamily="18" charset="0"/>
                          <a:cs typeface="Arial" panose="020B0604020202020204" pitchFamily="34" charset="0"/>
                        </a:rPr>
                        <a:t>Stunde 7 / 8</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Bef>
                          <a:spcPts val="500"/>
                        </a:spcBef>
                        <a:spcAft>
                          <a:spcPts val="500"/>
                        </a:spcAft>
                      </a:pPr>
                      <a:r>
                        <a:rPr lang="de-DE" sz="1000" b="1" i="1">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tabLst>
                          <a:tab pos="3930650" algn="l"/>
                        </a:tabLst>
                      </a:pPr>
                      <a:r>
                        <a:rPr lang="de-DE" sz="1100" dirty="0">
                          <a:effectLst/>
                          <a:latin typeface="Arial" panose="020B0604020202020204" pitchFamily="34" charset="0"/>
                          <a:ea typeface="Times New Roman" panose="02020603050405020304" pitchFamily="18" charset="0"/>
                          <a:cs typeface="Times New Roman" panose="02020603050405020304" pitchFamily="18" charset="0"/>
                        </a:rPr>
                        <a:t>Wie funktioniert Noise </a:t>
                      </a:r>
                      <a:r>
                        <a:rPr lang="de-DE" sz="1100" dirty="0" err="1">
                          <a:effectLst/>
                          <a:latin typeface="Arial" panose="020B0604020202020204" pitchFamily="34" charset="0"/>
                          <a:ea typeface="Times New Roman" panose="02020603050405020304" pitchFamily="18" charset="0"/>
                          <a:cs typeface="Times New Roman" panose="02020603050405020304" pitchFamily="18" charset="0"/>
                        </a:rPr>
                        <a:t>Cancelling</a:t>
                      </a:r>
                      <a:r>
                        <a:rPr lang="de-DE" sz="1100" dirty="0">
                          <a:effectLst/>
                          <a:latin typeface="Arial" panose="020B0604020202020204" pitchFamily="34" charset="0"/>
                          <a:ea typeface="Times New Roman" panose="02020603050405020304" pitchFamily="18" charset="0"/>
                          <a:cs typeface="Times New Roman" panose="02020603050405020304" pitchFamily="18" charset="0"/>
                        </a:rPr>
                        <a:t>? (Grundprinzipien)</a:t>
                      </a:r>
                    </a:p>
                    <a:p>
                      <a:pPr marL="285750" lvl="0" indent="-285750" algn="l">
                        <a:lnSpc>
                          <a:spcPct val="115000"/>
                        </a:lnSpc>
                        <a:buFont typeface="Symbol" panose="05050102010706020507" pitchFamily="18" charset="2"/>
                        <a:buChar char=""/>
                      </a:pPr>
                      <a:r>
                        <a:rPr lang="de-DE" sz="1100" dirty="0">
                          <a:effectLst/>
                          <a:latin typeface="Arial" panose="020B0604020202020204" pitchFamily="34" charset="0"/>
                          <a:ea typeface="Calibri" panose="020F0502020204030204" pitchFamily="34" charset="0"/>
                          <a:cs typeface="Times New Roman" panose="02020603050405020304" pitchFamily="18" charset="0"/>
                        </a:rPr>
                        <a:t>Erzeugung einander auslöschender Impulse auf Spiralfeder und in obiger Simulation </a:t>
                      </a:r>
                      <a:r>
                        <a:rPr lang="de-DE" sz="1100" dirty="0">
                          <a:effectLst/>
                          <a:latin typeface="Arial" panose="020B0604020202020204" pitchFamily="34" charset="0"/>
                          <a:ea typeface="Calibri" panose="020F0502020204030204" pitchFamily="34" charset="0"/>
                          <a:cs typeface="Times New Roman" panose="02020603050405020304" pitchFamily="18" charset="0"/>
                          <a:sym typeface="Wingdings" panose="05000000000000000000" pitchFamily="2" charset="2"/>
                        </a:rPr>
                        <a:t></a:t>
                      </a:r>
                      <a:r>
                        <a:rPr lang="de-DE" sz="1100" dirty="0">
                          <a:effectLst/>
                          <a:latin typeface="Arial" panose="020B0604020202020204" pitchFamily="34" charset="0"/>
                          <a:ea typeface="Calibri" panose="020F0502020204030204" pitchFamily="34" charset="0"/>
                          <a:cs typeface="Times New Roman" panose="02020603050405020304" pitchFamily="18" charset="0"/>
                        </a:rPr>
                        <a:t> „Antischall“ [4]</a:t>
                      </a:r>
                    </a:p>
                    <a:p>
                      <a:pPr marL="285750" lvl="0" indent="-285750" algn="l">
                        <a:lnSpc>
                          <a:spcPct val="115000"/>
                        </a:lnSpc>
                        <a:spcAft>
                          <a:spcPts val="1000"/>
                        </a:spcAft>
                        <a:buFont typeface="Symbol" panose="05050102010706020507" pitchFamily="18" charset="2"/>
                        <a:buChar char=""/>
                      </a:pPr>
                      <a:r>
                        <a:rPr lang="de-DE" sz="1100" dirty="0">
                          <a:effectLst/>
                          <a:latin typeface="Arial" panose="020B0604020202020204" pitchFamily="34" charset="0"/>
                          <a:ea typeface="Calibri" panose="020F0502020204030204" pitchFamily="34" charset="0"/>
                          <a:cs typeface="Times New Roman" panose="02020603050405020304" pitchFamily="18" charset="0"/>
                        </a:rPr>
                        <a:t>Erzeugung stehender Wellen auf der Spiralfeder und in der Simulation (s. o.) Orte der Verstärkung und Auslöschung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8867366"/>
                  </a:ext>
                </a:extLst>
              </a:tr>
              <a:tr h="353695">
                <a:tc>
                  <a:txBody>
                    <a:bodyPr/>
                    <a:lstStyle/>
                    <a:p>
                      <a:pPr algn="just">
                        <a:lnSpc>
                          <a:spcPct val="115000"/>
                        </a:lnSpc>
                        <a:spcBef>
                          <a:spcPts val="500"/>
                        </a:spcBef>
                        <a:spcAft>
                          <a:spcPts val="500"/>
                        </a:spcAft>
                      </a:pPr>
                      <a:r>
                        <a:rPr lang="de-DE" sz="1000" b="1" i="1">
                          <a:effectLst/>
                          <a:latin typeface="Arial" panose="020B0604020202020204" pitchFamily="34" charset="0"/>
                          <a:ea typeface="Times New Roman" panose="02020603050405020304" pitchFamily="18" charset="0"/>
                          <a:cs typeface="Arial" panose="020B0604020202020204" pitchFamily="34" charset="0"/>
                        </a:rPr>
                        <a:t>Stunde 9 / 10</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de-DE" sz="1100" dirty="0">
                          <a:effectLst/>
                          <a:latin typeface="Arial" panose="020B0604020202020204" pitchFamily="34" charset="0"/>
                          <a:ea typeface="Times New Roman" panose="02020603050405020304" pitchFamily="18" charset="0"/>
                          <a:cs typeface="Times New Roman" panose="02020603050405020304" pitchFamily="18" charset="0"/>
                        </a:rPr>
                        <a:t>Vertiefung: In Eigen- oder Partnerarbeit werden mithilfe des Angebots</a:t>
                      </a:r>
                      <a:r>
                        <a:rPr lang="de-DE" sz="1000" dirty="0">
                          <a:effectLst/>
                          <a:latin typeface="Arial" panose="020B0604020202020204" pitchFamily="34" charset="0"/>
                          <a:ea typeface="Times New Roman" panose="02020603050405020304" pitchFamily="18" charset="0"/>
                          <a:cs typeface="Arial" panose="020B0604020202020204" pitchFamily="34" charset="0"/>
                        </a:rPr>
                        <a:t> </a:t>
                      </a:r>
                      <a:r>
                        <a:rPr lang="de-DE" sz="1100" i="1" dirty="0">
                          <a:effectLst/>
                          <a:latin typeface="Arial" panose="020B0604020202020204" pitchFamily="34" charset="0"/>
                          <a:ea typeface="Times New Roman" panose="02020603050405020304" pitchFamily="18" charset="0"/>
                          <a:cs typeface="Times New Roman" panose="02020603050405020304" pitchFamily="18" charset="0"/>
                        </a:rPr>
                        <a:t>Digitale Arbeitsmaterialien mit interaktiven Bildschirmexperimente</a:t>
                      </a:r>
                      <a:r>
                        <a:rPr lang="de-DE" sz="1000" dirty="0">
                          <a:effectLst/>
                          <a:latin typeface="Arial" panose="020B0604020202020204" pitchFamily="34" charset="0"/>
                          <a:ea typeface="Times New Roman" panose="02020603050405020304" pitchFamily="18" charset="0"/>
                          <a:cs typeface="Arial" panose="020B0604020202020204" pitchFamily="34" charset="0"/>
                        </a:rPr>
                        <a:t> </a:t>
                      </a:r>
                      <a:r>
                        <a:rPr lang="de-DE" sz="1100" dirty="0">
                          <a:effectLst/>
                          <a:latin typeface="Arial" panose="020B0604020202020204" pitchFamily="34" charset="0"/>
                          <a:ea typeface="Times New Roman" panose="02020603050405020304" pitchFamily="18" charset="0"/>
                          <a:cs typeface="Times New Roman" panose="02020603050405020304" pitchFamily="18" charset="0"/>
                        </a:rPr>
                        <a:t>[5] u. a. die Inhalte zur Schwingungswaage bearbeitet.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7813107"/>
                  </a:ext>
                </a:extLst>
              </a:tr>
            </a:tbl>
          </a:graphicData>
        </a:graphic>
      </p:graphicFrame>
      <p:sp>
        <p:nvSpPr>
          <p:cNvPr id="12" name="Fußzeilenplatzhalter 2">
            <a:extLst>
              <a:ext uri="{FF2B5EF4-FFF2-40B4-BE49-F238E27FC236}">
                <a16:creationId xmlns:a16="http://schemas.microsoft.com/office/drawing/2014/main" id="{7C21DA4C-4AD0-4430-AC23-84232CE513EA}"/>
              </a:ext>
            </a:extLst>
          </p:cNvPr>
          <p:cNvSpPr>
            <a:spLocks noGrp="1"/>
          </p:cNvSpPr>
          <p:nvPr>
            <p:ph type="ftr" sz="quarter" idx="11"/>
          </p:nvPr>
        </p:nvSpPr>
        <p:spPr>
          <a:xfrm>
            <a:off x="2447764" y="6280149"/>
            <a:ext cx="4248472" cy="517525"/>
          </a:xfrm>
        </p:spPr>
        <p:txBody>
          <a:bodyPr/>
          <a:lstStyle/>
          <a:p>
            <a:pPr defTabSz="914400" eaLnBrk="1" fontAlgn="auto" hangingPunct="1">
              <a:spcBef>
                <a:spcPts val="0"/>
              </a:spcBef>
              <a:spcAft>
                <a:spcPts val="0"/>
              </a:spcAft>
              <a:defRPr/>
            </a:pPr>
            <a:r>
              <a:rPr lang="de-DE" dirty="0">
                <a:solidFill>
                  <a:prstClr val="black">
                    <a:tint val="75000"/>
                  </a:prstClr>
                </a:solidFill>
                <a:latin typeface="Calibri"/>
                <a:ea typeface="+mn-ea"/>
                <a:cs typeface="+mn-cs"/>
              </a:rPr>
              <a:t>Dienstbesprechung zum Implementationsauftakt der neuen Kernlehrpläne in den Fächern Biologie, Chemie und Physik der gymnasialen Oberstufe</a:t>
            </a:r>
          </a:p>
        </p:txBody>
      </p:sp>
    </p:spTree>
    <p:extLst>
      <p:ext uri="{BB962C8B-B14F-4D97-AF65-F5344CB8AC3E}">
        <p14:creationId xmlns:p14="http://schemas.microsoft.com/office/powerpoint/2010/main" val="32325313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2E3D58-621D-4F28-8734-B175C3402450}"/>
              </a:ext>
            </a:extLst>
          </p:cNvPr>
          <p:cNvSpPr>
            <a:spLocks noGrp="1"/>
          </p:cNvSpPr>
          <p:nvPr>
            <p:ph type="title"/>
          </p:nvPr>
        </p:nvSpPr>
        <p:spPr/>
        <p:txBody>
          <a:bodyPr/>
          <a:lstStyle/>
          <a:p>
            <a:r>
              <a:rPr lang="de-DE" sz="2700" dirty="0"/>
              <a:t>Beispiel - Periodische Vorgänge in alltäglichen Situationen</a:t>
            </a:r>
          </a:p>
        </p:txBody>
      </p:sp>
      <p:sp>
        <p:nvSpPr>
          <p:cNvPr id="5" name="Foliennummernplatzhalter 4">
            <a:extLst>
              <a:ext uri="{FF2B5EF4-FFF2-40B4-BE49-F238E27FC236}">
                <a16:creationId xmlns:a16="http://schemas.microsoft.com/office/drawing/2014/main" id="{E0AB9C6C-86C0-4DF1-B904-6C00174ADC6E}"/>
              </a:ext>
            </a:extLst>
          </p:cNvPr>
          <p:cNvSpPr>
            <a:spLocks noGrp="1"/>
          </p:cNvSpPr>
          <p:nvPr>
            <p:ph type="sldNum" sz="quarter" idx="12"/>
          </p:nvPr>
        </p:nvSpPr>
        <p:spPr/>
        <p:txBody>
          <a:bodyPr/>
          <a:lstStyle/>
          <a:p>
            <a:fld id="{512A4277-7E7A-4AAF-BFC7-47646BF5CD0C}" type="slidenum">
              <a:rPr lang="de-DE" smtClean="0"/>
              <a:t>66</a:t>
            </a:fld>
            <a:endParaRPr lang="de-DE"/>
          </a:p>
        </p:txBody>
      </p:sp>
      <p:graphicFrame>
        <p:nvGraphicFramePr>
          <p:cNvPr id="6" name="Tabelle 5">
            <a:extLst>
              <a:ext uri="{FF2B5EF4-FFF2-40B4-BE49-F238E27FC236}">
                <a16:creationId xmlns:a16="http://schemas.microsoft.com/office/drawing/2014/main" id="{0131D4AD-A8CD-4C7E-869C-BF0FB27BB00D}"/>
              </a:ext>
            </a:extLst>
          </p:cNvPr>
          <p:cNvGraphicFramePr>
            <a:graphicFrameLocks noGrp="1"/>
          </p:cNvGraphicFramePr>
          <p:nvPr/>
        </p:nvGraphicFramePr>
        <p:xfrm>
          <a:off x="495300" y="2388615"/>
          <a:ext cx="8229600" cy="2872933"/>
        </p:xfrm>
        <a:graphic>
          <a:graphicData uri="http://schemas.openxmlformats.org/drawingml/2006/table">
            <a:tbl>
              <a:tblPr firstRow="1" firstCol="1" bandRow="1" bandCol="1"/>
              <a:tblGrid>
                <a:gridCol w="439461">
                  <a:extLst>
                    <a:ext uri="{9D8B030D-6E8A-4147-A177-3AD203B41FA5}">
                      <a16:colId xmlns:a16="http://schemas.microsoft.com/office/drawing/2014/main" val="3261933194"/>
                    </a:ext>
                  </a:extLst>
                </a:gridCol>
                <a:gridCol w="3071287">
                  <a:extLst>
                    <a:ext uri="{9D8B030D-6E8A-4147-A177-3AD203B41FA5}">
                      <a16:colId xmlns:a16="http://schemas.microsoft.com/office/drawing/2014/main" val="2611811652"/>
                    </a:ext>
                  </a:extLst>
                </a:gridCol>
                <a:gridCol w="4718852">
                  <a:extLst>
                    <a:ext uri="{9D8B030D-6E8A-4147-A177-3AD203B41FA5}">
                      <a16:colId xmlns:a16="http://schemas.microsoft.com/office/drawing/2014/main" val="2695150915"/>
                    </a:ext>
                  </a:extLst>
                </a:gridCol>
              </a:tblGrid>
              <a:tr h="176403">
                <a:tc>
                  <a:txBody>
                    <a:bodyPr/>
                    <a:lstStyle/>
                    <a:p>
                      <a:pPr algn="just">
                        <a:lnSpc>
                          <a:spcPct val="115000"/>
                        </a:lnSpc>
                        <a:spcBef>
                          <a:spcPts val="300"/>
                        </a:spcBef>
                        <a:spcAft>
                          <a:spcPts val="1000"/>
                        </a:spcAft>
                      </a:pPr>
                      <a:r>
                        <a:rPr lang="de-DE" sz="1100" b="1">
                          <a:effectLst/>
                          <a:latin typeface="Arial" panose="020B0604020202020204" pitchFamily="34" charset="0"/>
                          <a:ea typeface="Times New Roman" panose="02020603050405020304" pitchFamily="18" charset="0"/>
                          <a:cs typeface="Arial" panose="020B0604020202020204" pitchFamily="34" charset="0"/>
                        </a:rPr>
                        <a:t>Nr</a:t>
                      </a:r>
                      <a:r>
                        <a:rPr lang="de-DE"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D9D9D9"/>
                    </a:solidFill>
                  </a:tcPr>
                </a:tc>
                <a:tc>
                  <a:txBody>
                    <a:bodyPr/>
                    <a:lstStyle/>
                    <a:p>
                      <a:pPr algn="just">
                        <a:lnSpc>
                          <a:spcPct val="115000"/>
                        </a:lnSpc>
                        <a:spcBef>
                          <a:spcPts val="300"/>
                        </a:spcBef>
                        <a:spcAft>
                          <a:spcPts val="1000"/>
                        </a:spcAft>
                      </a:pPr>
                      <a:r>
                        <a:rPr lang="de-DE"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URL / Quellenangabe</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D9D9D9"/>
                    </a:solidFill>
                  </a:tcPr>
                </a:tc>
                <a:tc>
                  <a:txBody>
                    <a:bodyPr/>
                    <a:lstStyle/>
                    <a:p>
                      <a:pPr algn="just">
                        <a:lnSpc>
                          <a:spcPct val="115000"/>
                        </a:lnSpc>
                        <a:spcBef>
                          <a:spcPts val="300"/>
                        </a:spcBef>
                        <a:spcAft>
                          <a:spcPts val="1000"/>
                        </a:spcAft>
                      </a:pPr>
                      <a:r>
                        <a:rPr lang="de-DE"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Kurzbeschreibung des Inhalts / der Quelle</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D9D9D9"/>
                    </a:solidFill>
                  </a:tcPr>
                </a:tc>
                <a:extLst>
                  <a:ext uri="{0D108BD9-81ED-4DB2-BD59-A6C34878D82A}">
                    <a16:rowId xmlns:a16="http://schemas.microsoft.com/office/drawing/2014/main" val="1341952340"/>
                  </a:ext>
                </a:extLst>
              </a:tr>
              <a:tr h="625158">
                <a:tc>
                  <a:txBody>
                    <a:bodyPr/>
                    <a:lstStyle/>
                    <a:p>
                      <a:pPr algn="ctr">
                        <a:lnSpc>
                          <a:spcPct val="115000"/>
                        </a:lnSpc>
                        <a:spcBef>
                          <a:spcPts val="600"/>
                        </a:spcBef>
                        <a:spcAft>
                          <a:spcPts val="600"/>
                        </a:spcAft>
                      </a:pPr>
                      <a:r>
                        <a:rPr lang="de-DE" sz="1000">
                          <a:effectLst/>
                          <a:latin typeface="Arial" panose="020B0604020202020204" pitchFamily="34" charset="0"/>
                          <a:ea typeface="Times New Roman" panose="02020603050405020304" pitchFamily="18" charset="0"/>
                          <a:cs typeface="Arial" panose="020B0604020202020204" pitchFamily="34" charset="0"/>
                        </a:rPr>
                        <a:t>1</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lgn="l">
                        <a:lnSpc>
                          <a:spcPct val="115000"/>
                        </a:lnSpc>
                        <a:spcBef>
                          <a:spcPts val="300"/>
                        </a:spcBef>
                        <a:spcAft>
                          <a:spcPts val="300"/>
                        </a:spcAft>
                      </a:pPr>
                      <a:r>
                        <a:rPr lang="de-DE" sz="10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2"/>
                        </a:rPr>
                        <a:t>https://tetfolio.fu-berlin.de/web/1420432</a:t>
                      </a:r>
                      <a:endParaRPr lang="de-DE" sz="11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5000"/>
                        </a:lnSpc>
                        <a:spcBef>
                          <a:spcPts val="600"/>
                        </a:spcBef>
                        <a:spcAft>
                          <a:spcPts val="1000"/>
                        </a:spcAft>
                      </a:pPr>
                      <a:r>
                        <a:rPr lang="de-DE" sz="10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https://tetfolio.fu-berlin.de/web/NRW-Physik-Experimente</a:t>
                      </a:r>
                      <a:endParaRPr lang="de-DE"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lgn="l">
                        <a:lnSpc>
                          <a:spcPct val="115000"/>
                        </a:lnSpc>
                        <a:spcBef>
                          <a:spcPts val="600"/>
                        </a:spcBef>
                        <a:spcAft>
                          <a:spcPts val="300"/>
                        </a:spcAft>
                      </a:pPr>
                      <a:r>
                        <a:rPr lang="de-DE" sz="1000">
                          <a:effectLst/>
                          <a:latin typeface="Arial" panose="020B0604020202020204" pitchFamily="34" charset="0"/>
                          <a:ea typeface="Times New Roman" panose="02020603050405020304" pitchFamily="18" charset="0"/>
                          <a:cs typeface="Arial" panose="020B0604020202020204" pitchFamily="34" charset="0"/>
                        </a:rPr>
                        <a:t>Im Rahmen der von der QUA-LiS mit der FU Berlin entwickelten Angebots </a:t>
                      </a:r>
                      <a:r>
                        <a:rPr lang="de-DE" sz="1000" i="1">
                          <a:effectLst/>
                          <a:latin typeface="Arial" panose="020B0604020202020204" pitchFamily="34" charset="0"/>
                          <a:ea typeface="Times New Roman" panose="02020603050405020304" pitchFamily="18" charset="0"/>
                          <a:cs typeface="Arial" panose="020B0604020202020204" pitchFamily="34" charset="0"/>
                        </a:rPr>
                        <a:t>Digitale Arbeitsmaterialien mit interaktiven Bildschirmexperimente</a:t>
                      </a:r>
                      <a:r>
                        <a:rPr lang="de-DE" sz="1000">
                          <a:effectLst/>
                          <a:latin typeface="Arial" panose="020B0604020202020204" pitchFamily="34" charset="0"/>
                          <a:ea typeface="Times New Roman" panose="02020603050405020304" pitchFamily="18" charset="0"/>
                          <a:cs typeface="Arial" panose="020B0604020202020204" pitchFamily="34" charset="0"/>
                        </a:rPr>
                        <a:t> steht das Beispielbild </a:t>
                      </a:r>
                      <a:r>
                        <a:rPr lang="de-DE" sz="1000" i="1">
                          <a:effectLst/>
                          <a:latin typeface="Arial" panose="020B0604020202020204" pitchFamily="34" charset="0"/>
                          <a:ea typeface="Times New Roman" panose="02020603050405020304" pitchFamily="18" charset="0"/>
                          <a:cs typeface="Arial" panose="020B0604020202020204" pitchFamily="34" charset="0"/>
                        </a:rPr>
                        <a:t>Stoßdämpferprüfung </a:t>
                      </a:r>
                      <a:r>
                        <a:rPr lang="de-DE" sz="1000">
                          <a:effectLst/>
                          <a:latin typeface="Arial" panose="020B0604020202020204" pitchFamily="34" charset="0"/>
                          <a:ea typeface="Times New Roman" panose="02020603050405020304" pitchFamily="18" charset="0"/>
                          <a:cs typeface="Arial" panose="020B0604020202020204" pitchFamily="34" charset="0"/>
                        </a:rPr>
                        <a:t>kostenlos zur Verfügung.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extLst>
                  <a:ext uri="{0D108BD9-81ED-4DB2-BD59-A6C34878D82A}">
                    <a16:rowId xmlns:a16="http://schemas.microsoft.com/office/drawing/2014/main" val="380661534"/>
                  </a:ext>
                </a:extLst>
              </a:tr>
              <a:tr h="510858">
                <a:tc>
                  <a:txBody>
                    <a:bodyPr/>
                    <a:lstStyle/>
                    <a:p>
                      <a:pPr algn="ctr">
                        <a:lnSpc>
                          <a:spcPct val="115000"/>
                        </a:lnSpc>
                        <a:spcBef>
                          <a:spcPts val="600"/>
                        </a:spcBef>
                        <a:spcAft>
                          <a:spcPts val="600"/>
                        </a:spcAft>
                      </a:pPr>
                      <a:r>
                        <a:rPr lang="de-DE" sz="1000">
                          <a:effectLst/>
                          <a:latin typeface="Arial" panose="020B0604020202020204" pitchFamily="34" charset="0"/>
                          <a:ea typeface="Times New Roman" panose="02020603050405020304" pitchFamily="18" charset="0"/>
                          <a:cs typeface="Arial" panose="020B0604020202020204" pitchFamily="34" charset="0"/>
                        </a:rPr>
                        <a:t>2</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lgn="l">
                        <a:lnSpc>
                          <a:spcPct val="115000"/>
                        </a:lnSpc>
                        <a:spcBef>
                          <a:spcPts val="600"/>
                        </a:spcBef>
                        <a:spcAft>
                          <a:spcPts val="1000"/>
                        </a:spcAft>
                      </a:pPr>
                      <a:r>
                        <a:rPr lang="de-DE" sz="1000" u="sng">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3"/>
                        </a:rPr>
                        <a:t>https://www.youtube.com/watch?v=knyRp0X0L5k</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lgn="l">
                        <a:lnSpc>
                          <a:spcPct val="115000"/>
                        </a:lnSpc>
                        <a:spcBef>
                          <a:spcPts val="600"/>
                        </a:spcBef>
                        <a:spcAft>
                          <a:spcPts val="300"/>
                        </a:spcAft>
                      </a:pPr>
                      <a:r>
                        <a:rPr lang="de-DE" sz="1000">
                          <a:effectLst/>
                          <a:latin typeface="Arial" panose="020B0604020202020204" pitchFamily="34" charset="0"/>
                          <a:ea typeface="Times New Roman" panose="02020603050405020304" pitchFamily="18" charset="0"/>
                          <a:cs typeface="Times New Roman" panose="02020603050405020304" pitchFamily="18" charset="0"/>
                        </a:rPr>
                        <a:t>Video Autobildratgeber „defekte Stoßdämpfer“: In 2:21 Minuten wird zusammenfassend erläutert, warum defekte Stoßdämpfer eine Gefahr sein können.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extLst>
                  <a:ext uri="{0D108BD9-81ED-4DB2-BD59-A6C34878D82A}">
                    <a16:rowId xmlns:a16="http://schemas.microsoft.com/office/drawing/2014/main" val="3239419306"/>
                  </a:ext>
                </a:extLst>
              </a:tr>
              <a:tr h="335598">
                <a:tc>
                  <a:txBody>
                    <a:bodyPr/>
                    <a:lstStyle/>
                    <a:p>
                      <a:pPr algn="ctr">
                        <a:lnSpc>
                          <a:spcPct val="115000"/>
                        </a:lnSpc>
                        <a:spcBef>
                          <a:spcPts val="600"/>
                        </a:spcBef>
                        <a:spcAft>
                          <a:spcPts val="600"/>
                        </a:spcAft>
                      </a:pPr>
                      <a:r>
                        <a:rPr lang="de-DE" sz="1000">
                          <a:effectLst/>
                          <a:latin typeface="Arial" panose="020B0604020202020204" pitchFamily="34" charset="0"/>
                          <a:ea typeface="Times New Roman" panose="02020603050405020304" pitchFamily="18" charset="0"/>
                          <a:cs typeface="Arial" panose="020B0604020202020204" pitchFamily="34" charset="0"/>
                        </a:rPr>
                        <a:t>3</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lgn="l">
                        <a:lnSpc>
                          <a:spcPct val="115000"/>
                        </a:lnSpc>
                        <a:spcBef>
                          <a:spcPts val="600"/>
                        </a:spcBef>
                        <a:spcAft>
                          <a:spcPts val="1000"/>
                        </a:spcAft>
                      </a:pPr>
                      <a:r>
                        <a:rPr lang="de-DE" sz="10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Videoanalyse-App</a:t>
                      </a:r>
                      <a:endParaRPr lang="de-DE"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lgn="l">
                        <a:lnSpc>
                          <a:spcPct val="115000"/>
                        </a:lnSpc>
                        <a:spcBef>
                          <a:spcPts val="600"/>
                        </a:spcBef>
                        <a:spcAft>
                          <a:spcPts val="300"/>
                        </a:spcAft>
                      </a:pPr>
                      <a:r>
                        <a:rPr lang="de-DE" sz="1000">
                          <a:effectLst/>
                          <a:latin typeface="Arial" panose="020B0604020202020204" pitchFamily="34" charset="0"/>
                          <a:ea typeface="Times New Roman" panose="02020603050405020304" pitchFamily="18" charset="0"/>
                          <a:cs typeface="Times New Roman" panose="02020603050405020304" pitchFamily="18" charset="0"/>
                        </a:rPr>
                        <a:t>Beispiele für Videoanalyse-Apps sind Phyphox oder Viana. Beide stehen kostenlos im Internet zur Verfügung.</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extLst>
                  <a:ext uri="{0D108BD9-81ED-4DB2-BD59-A6C34878D82A}">
                    <a16:rowId xmlns:a16="http://schemas.microsoft.com/office/drawing/2014/main" val="1138539174"/>
                  </a:ext>
                </a:extLst>
              </a:tr>
              <a:tr h="714058">
                <a:tc>
                  <a:txBody>
                    <a:bodyPr/>
                    <a:lstStyle/>
                    <a:p>
                      <a:pPr algn="ctr">
                        <a:lnSpc>
                          <a:spcPct val="115000"/>
                        </a:lnSpc>
                        <a:spcBef>
                          <a:spcPts val="600"/>
                        </a:spcBef>
                        <a:spcAft>
                          <a:spcPts val="600"/>
                        </a:spcAft>
                      </a:pPr>
                      <a:r>
                        <a:rPr lang="de-DE" sz="1000">
                          <a:effectLst/>
                          <a:latin typeface="Arial" panose="020B0604020202020204" pitchFamily="34" charset="0"/>
                          <a:ea typeface="Times New Roman" panose="02020603050405020304" pitchFamily="18" charset="0"/>
                          <a:cs typeface="Arial" panose="020B0604020202020204" pitchFamily="34" charset="0"/>
                        </a:rPr>
                        <a:t>4</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lgn="l">
                        <a:lnSpc>
                          <a:spcPct val="115000"/>
                        </a:lnSpc>
                        <a:spcBef>
                          <a:spcPts val="600"/>
                        </a:spcBef>
                        <a:spcAft>
                          <a:spcPts val="1000"/>
                        </a:spcAft>
                      </a:pPr>
                      <a:r>
                        <a:rPr lang="de-DE" sz="1000" u="sng">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4"/>
                        </a:rPr>
                        <a:t>https://www.leifiphysik.de/mechanik/mechanische-wellen/versuche/seilwelle-simulation-von-phet</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5000"/>
                        </a:lnSpc>
                        <a:spcBef>
                          <a:spcPts val="600"/>
                        </a:spcBef>
                        <a:spcAft>
                          <a:spcPts val="1000"/>
                        </a:spcAft>
                      </a:pPr>
                      <a:r>
                        <a:rPr lang="de-DE"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lgn="l">
                        <a:lnSpc>
                          <a:spcPct val="115000"/>
                        </a:lnSpc>
                        <a:spcBef>
                          <a:spcPts val="600"/>
                        </a:spcBef>
                        <a:spcAft>
                          <a:spcPts val="300"/>
                        </a:spcAft>
                      </a:pPr>
                      <a:r>
                        <a:rPr lang="de-DE" sz="1000">
                          <a:effectLst/>
                          <a:latin typeface="Arial" panose="020B0604020202020204" pitchFamily="34" charset="0"/>
                          <a:ea typeface="Times New Roman" panose="02020603050405020304" pitchFamily="18" charset="0"/>
                          <a:cs typeface="Arial" panose="020B0604020202020204" pitchFamily="34" charset="0"/>
                        </a:rPr>
                        <a:t>Kostenloses Angebot zu „Mechanischen Wellen“</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extLst>
                  <a:ext uri="{0D108BD9-81ED-4DB2-BD59-A6C34878D82A}">
                    <a16:rowId xmlns:a16="http://schemas.microsoft.com/office/drawing/2014/main" val="3158532047"/>
                  </a:ext>
                </a:extLst>
              </a:tr>
              <a:tr h="510858">
                <a:tc>
                  <a:txBody>
                    <a:bodyPr/>
                    <a:lstStyle/>
                    <a:p>
                      <a:pPr algn="ctr">
                        <a:lnSpc>
                          <a:spcPct val="115000"/>
                        </a:lnSpc>
                        <a:spcBef>
                          <a:spcPts val="600"/>
                        </a:spcBef>
                        <a:spcAft>
                          <a:spcPts val="600"/>
                        </a:spcAft>
                      </a:pPr>
                      <a:r>
                        <a:rPr lang="de-DE" sz="1000">
                          <a:effectLst/>
                          <a:latin typeface="Arial" panose="020B0604020202020204" pitchFamily="34" charset="0"/>
                          <a:ea typeface="Times New Roman" panose="02020603050405020304" pitchFamily="18" charset="0"/>
                          <a:cs typeface="Arial" panose="020B0604020202020204" pitchFamily="34" charset="0"/>
                        </a:rPr>
                        <a:t>5</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lgn="l">
                        <a:lnSpc>
                          <a:spcPct val="115000"/>
                        </a:lnSpc>
                        <a:spcBef>
                          <a:spcPts val="600"/>
                        </a:spcBef>
                        <a:spcAft>
                          <a:spcPts val="1000"/>
                        </a:spcAft>
                      </a:pPr>
                      <a:r>
                        <a:rPr lang="de-DE" sz="10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https://tetfolio.fu-berlin.de/web/NRW-Physik-Experimente</a:t>
                      </a:r>
                      <a:endParaRPr lang="de-DE"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lgn="l">
                        <a:lnSpc>
                          <a:spcPct val="115000"/>
                        </a:lnSpc>
                        <a:spcBef>
                          <a:spcPts val="600"/>
                        </a:spcBef>
                        <a:spcAft>
                          <a:spcPts val="300"/>
                        </a:spcAft>
                      </a:pPr>
                      <a:r>
                        <a:rPr lang="de-DE" sz="1000" dirty="0">
                          <a:effectLst/>
                          <a:latin typeface="Arial" panose="020B0604020202020204" pitchFamily="34" charset="0"/>
                          <a:ea typeface="Times New Roman" panose="02020603050405020304" pitchFamily="18" charset="0"/>
                          <a:cs typeface="Arial" panose="020B0604020202020204" pitchFamily="34" charset="0"/>
                        </a:rPr>
                        <a:t>Das Angebot </a:t>
                      </a:r>
                      <a:r>
                        <a:rPr lang="de-DE" sz="1000" i="1" dirty="0">
                          <a:effectLst/>
                          <a:latin typeface="Arial" panose="020B0604020202020204" pitchFamily="34" charset="0"/>
                          <a:ea typeface="Times New Roman" panose="02020603050405020304" pitchFamily="18" charset="0"/>
                          <a:cs typeface="Arial" panose="020B0604020202020204" pitchFamily="34" charset="0"/>
                        </a:rPr>
                        <a:t>Digitale Arbeitsmaterialien mit interaktiven Bildschirmexperimente</a:t>
                      </a:r>
                      <a:r>
                        <a:rPr lang="de-DE" sz="1000" dirty="0">
                          <a:effectLst/>
                          <a:latin typeface="Arial" panose="020B0604020202020204" pitchFamily="34" charset="0"/>
                          <a:ea typeface="Times New Roman" panose="02020603050405020304" pitchFamily="18" charset="0"/>
                          <a:cs typeface="Arial" panose="020B0604020202020204" pitchFamily="34" charset="0"/>
                        </a:rPr>
                        <a:t> wurde von der QUA-</a:t>
                      </a:r>
                      <a:r>
                        <a:rPr lang="de-DE" sz="1000" dirty="0" err="1">
                          <a:effectLst/>
                          <a:latin typeface="Arial" panose="020B0604020202020204" pitchFamily="34" charset="0"/>
                          <a:ea typeface="Times New Roman" panose="02020603050405020304" pitchFamily="18" charset="0"/>
                          <a:cs typeface="Arial" panose="020B0604020202020204" pitchFamily="34" charset="0"/>
                        </a:rPr>
                        <a:t>LiS</a:t>
                      </a:r>
                      <a:r>
                        <a:rPr lang="de-DE" sz="1000" dirty="0">
                          <a:effectLst/>
                          <a:latin typeface="Arial" panose="020B0604020202020204" pitchFamily="34" charset="0"/>
                          <a:ea typeface="Times New Roman" panose="02020603050405020304" pitchFamily="18" charset="0"/>
                          <a:cs typeface="Arial" panose="020B0604020202020204" pitchFamily="34" charset="0"/>
                        </a:rPr>
                        <a:t> in Zusammenarbeit mit der FU Berlin erarbeitet und steht kostenlos zur Verfügung.</a:t>
                      </a:r>
                      <a:endParaRPr lang="de-DE"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extLst>
                  <a:ext uri="{0D108BD9-81ED-4DB2-BD59-A6C34878D82A}">
                    <a16:rowId xmlns:a16="http://schemas.microsoft.com/office/drawing/2014/main" val="4214142191"/>
                  </a:ext>
                </a:extLst>
              </a:tr>
            </a:tbl>
          </a:graphicData>
        </a:graphic>
      </p:graphicFrame>
      <p:sp>
        <p:nvSpPr>
          <p:cNvPr id="8" name="Textfeld 7">
            <a:extLst>
              <a:ext uri="{FF2B5EF4-FFF2-40B4-BE49-F238E27FC236}">
                <a16:creationId xmlns:a16="http://schemas.microsoft.com/office/drawing/2014/main" id="{64F018DE-8E1D-48A9-853A-DFD0C85B0607}"/>
              </a:ext>
            </a:extLst>
          </p:cNvPr>
          <p:cNvSpPr txBox="1"/>
          <p:nvPr/>
        </p:nvSpPr>
        <p:spPr>
          <a:xfrm>
            <a:off x="495300" y="1857474"/>
            <a:ext cx="4572000" cy="254237"/>
          </a:xfrm>
          <a:prstGeom prst="rect">
            <a:avLst/>
          </a:prstGeom>
          <a:noFill/>
        </p:spPr>
        <p:txBody>
          <a:bodyPr wrap="square">
            <a:spAutoFit/>
          </a:bodyPr>
          <a:lstStyle/>
          <a:p>
            <a:pPr algn="just">
              <a:lnSpc>
                <a:spcPct val="115000"/>
              </a:lnSpc>
              <a:spcAft>
                <a:spcPts val="1000"/>
              </a:spcAft>
            </a:pPr>
            <a:r>
              <a:rPr lang="de-DE" sz="1000" b="1" dirty="0">
                <a:effectLst/>
                <a:latin typeface="Arial" panose="020B0604020202020204" pitchFamily="34" charset="0"/>
                <a:ea typeface="Times New Roman" panose="02020603050405020304" pitchFamily="18" charset="0"/>
                <a:cs typeface="Arial" panose="020B0604020202020204" pitchFamily="34" charset="0"/>
              </a:rPr>
              <a:t>Angegebenes und weiterführendes Material:</a:t>
            </a:r>
            <a:endParaRPr lang="de-DE"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9" name="Fußzeilenplatzhalter 2">
            <a:extLst>
              <a:ext uri="{FF2B5EF4-FFF2-40B4-BE49-F238E27FC236}">
                <a16:creationId xmlns:a16="http://schemas.microsoft.com/office/drawing/2014/main" id="{BA773B1C-67E5-408D-B6D4-3F8ADD62D3AB}"/>
              </a:ext>
            </a:extLst>
          </p:cNvPr>
          <p:cNvSpPr>
            <a:spLocks noGrp="1"/>
          </p:cNvSpPr>
          <p:nvPr>
            <p:ph type="ftr" sz="quarter" idx="11"/>
          </p:nvPr>
        </p:nvSpPr>
        <p:spPr>
          <a:xfrm>
            <a:off x="2447764" y="6280149"/>
            <a:ext cx="4248472" cy="517525"/>
          </a:xfrm>
        </p:spPr>
        <p:txBody>
          <a:bodyPr/>
          <a:lstStyle/>
          <a:p>
            <a:pPr defTabSz="914400" eaLnBrk="1" fontAlgn="auto" hangingPunct="1">
              <a:spcBef>
                <a:spcPts val="0"/>
              </a:spcBef>
              <a:spcAft>
                <a:spcPts val="0"/>
              </a:spcAft>
              <a:defRPr/>
            </a:pPr>
            <a:r>
              <a:rPr lang="de-DE" dirty="0">
                <a:solidFill>
                  <a:prstClr val="black">
                    <a:tint val="75000"/>
                  </a:prstClr>
                </a:solidFill>
                <a:latin typeface="Calibri"/>
                <a:ea typeface="+mn-ea"/>
                <a:cs typeface="+mn-cs"/>
              </a:rPr>
              <a:t>Dienstbesprechung zum Implementationsauftakt der neuen Kernlehrpläne in den Fächern Biologie, Chemie und Physik der gymnasialen Oberstufe</a:t>
            </a:r>
          </a:p>
        </p:txBody>
      </p:sp>
    </p:spTree>
    <p:extLst>
      <p:ext uri="{BB962C8B-B14F-4D97-AF65-F5344CB8AC3E}">
        <p14:creationId xmlns:p14="http://schemas.microsoft.com/office/powerpoint/2010/main" val="21728756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200148" y="3429000"/>
            <a:ext cx="8507412" cy="50455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1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100">
                <a:solidFill>
                  <a:schemeClr val="tx1"/>
                </a:solidFill>
                <a:latin typeface="+mn-lt"/>
              </a:defRPr>
            </a:lvl2pPr>
            <a:lvl3pPr marL="1143000" indent="-228600" algn="l" rtl="0" eaLnBrk="1" fontAlgn="base" hangingPunct="1">
              <a:spcBef>
                <a:spcPct val="20000"/>
              </a:spcBef>
              <a:spcAft>
                <a:spcPct val="0"/>
              </a:spcAft>
              <a:buChar char="•"/>
              <a:defRPr sz="21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ctr">
              <a:lnSpc>
                <a:spcPct val="80000"/>
              </a:lnSpc>
              <a:buFont typeface="Times" pitchFamily="18" charset="0"/>
              <a:buNone/>
            </a:pPr>
            <a:r>
              <a:rPr lang="de-DE" altLang="de-DE" sz="3200" kern="0" dirty="0">
                <a:solidFill>
                  <a:srgbClr val="0070C0"/>
                </a:solidFill>
              </a:rPr>
              <a:t>Herzlichen Dank für Ihre Aufmerksamkeit!</a:t>
            </a:r>
          </a:p>
        </p:txBody>
      </p:sp>
      <p:sp>
        <p:nvSpPr>
          <p:cNvPr id="3" name="Foliennummernplatzhalter 2">
            <a:extLst>
              <a:ext uri="{FF2B5EF4-FFF2-40B4-BE49-F238E27FC236}">
                <a16:creationId xmlns:a16="http://schemas.microsoft.com/office/drawing/2014/main" id="{FB39564D-959C-054D-9479-CBD0C843A211}"/>
              </a:ext>
            </a:extLst>
          </p:cNvPr>
          <p:cNvSpPr>
            <a:spLocks noGrp="1"/>
          </p:cNvSpPr>
          <p:nvPr>
            <p:ph type="sldNum" sz="quarter" idx="12"/>
          </p:nvPr>
        </p:nvSpPr>
        <p:spPr/>
        <p:txBody>
          <a:bodyPr/>
          <a:lstStyle/>
          <a:p>
            <a:fld id="{512A4277-7E7A-4AAF-BFC7-47646BF5CD0C}" type="slidenum">
              <a:rPr lang="de-DE" smtClean="0"/>
              <a:t>67</a:t>
            </a:fld>
            <a:endParaRPr lang="de-DE"/>
          </a:p>
        </p:txBody>
      </p:sp>
      <p:sp>
        <p:nvSpPr>
          <p:cNvPr id="5" name="Fußzeilenplatzhalter 2">
            <a:extLst>
              <a:ext uri="{FF2B5EF4-FFF2-40B4-BE49-F238E27FC236}">
                <a16:creationId xmlns:a16="http://schemas.microsoft.com/office/drawing/2014/main" id="{B8D6A3D9-8454-4F47-B0F2-3025F3CADDDD}"/>
              </a:ext>
            </a:extLst>
          </p:cNvPr>
          <p:cNvSpPr>
            <a:spLocks noGrp="1"/>
          </p:cNvSpPr>
          <p:nvPr>
            <p:ph type="ftr" sz="quarter" idx="11"/>
          </p:nvPr>
        </p:nvSpPr>
        <p:spPr>
          <a:xfrm>
            <a:off x="2447764" y="6280149"/>
            <a:ext cx="4248472" cy="517525"/>
          </a:xfrm>
        </p:spPr>
        <p:txBody>
          <a:bodyPr/>
          <a:lstStyle/>
          <a:p>
            <a:pPr defTabSz="914400" eaLnBrk="1" fontAlgn="auto" hangingPunct="1">
              <a:spcBef>
                <a:spcPts val="0"/>
              </a:spcBef>
              <a:spcAft>
                <a:spcPts val="0"/>
              </a:spcAft>
              <a:defRPr/>
            </a:pPr>
            <a:r>
              <a:rPr lang="de-DE" dirty="0">
                <a:solidFill>
                  <a:prstClr val="black">
                    <a:tint val="75000"/>
                  </a:prstClr>
                </a:solidFill>
                <a:latin typeface="Calibri"/>
                <a:ea typeface="+mn-ea"/>
                <a:cs typeface="+mn-cs"/>
              </a:rPr>
              <a:t>Dienstbesprechung zum Implementationsauftakt der neuen Kernlehrpläne in den Fächern Biologie, Chemie und Physik der gymnasialen Oberstufe</a:t>
            </a:r>
          </a:p>
        </p:txBody>
      </p:sp>
    </p:spTree>
    <p:extLst>
      <p:ext uri="{BB962C8B-B14F-4D97-AF65-F5344CB8AC3E}">
        <p14:creationId xmlns:p14="http://schemas.microsoft.com/office/powerpoint/2010/main" val="2585676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a:extLst>
              <a:ext uri="{FF2B5EF4-FFF2-40B4-BE49-F238E27FC236}">
                <a16:creationId xmlns:a16="http://schemas.microsoft.com/office/drawing/2014/main" id="{DF72A093-0C0C-4241-8238-D206BA6C7562}"/>
              </a:ext>
            </a:extLst>
          </p:cNvPr>
          <p:cNvSpPr>
            <a:spLocks noGrp="1" noChangeArrowheads="1"/>
          </p:cNvSpPr>
          <p:nvPr>
            <p:ph type="title"/>
          </p:nvPr>
        </p:nvSpPr>
        <p:spPr/>
        <p:txBody>
          <a:bodyPr/>
          <a:lstStyle/>
          <a:p>
            <a:pPr eaLnBrk="1" hangingPunct="1"/>
            <a:r>
              <a:rPr lang="de-DE" altLang="de-DE"/>
              <a:t>Gliederung des Kernlehrplans</a:t>
            </a:r>
          </a:p>
        </p:txBody>
      </p:sp>
      <p:sp>
        <p:nvSpPr>
          <p:cNvPr id="5" name="Fußzeilenplatzhalter 4">
            <a:extLst>
              <a:ext uri="{FF2B5EF4-FFF2-40B4-BE49-F238E27FC236}">
                <a16:creationId xmlns:a16="http://schemas.microsoft.com/office/drawing/2014/main" id="{6013B930-3B6C-4760-B391-593E803588F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tint val="75000"/>
                  </a:prstClr>
                </a:solidFill>
                <a:effectLst/>
                <a:uLnTx/>
                <a:uFillTx/>
                <a:latin typeface="Calibri"/>
                <a:ea typeface="+mn-ea"/>
                <a:cs typeface="+mn-cs"/>
              </a:rPr>
              <a:t>Dienstbesprechung zum Implementationsauftakt der neuen Kernlehrpläne in den Fächern Biologie, Chemie und Physik der gymnasialen Oberstufe</a:t>
            </a:r>
          </a:p>
        </p:txBody>
      </p:sp>
      <p:graphicFrame>
        <p:nvGraphicFramePr>
          <p:cNvPr id="9" name="Inhaltsplatzhalter 3">
            <a:extLst>
              <a:ext uri="{FF2B5EF4-FFF2-40B4-BE49-F238E27FC236}">
                <a16:creationId xmlns:a16="http://schemas.microsoft.com/office/drawing/2014/main" id="{7779E7DA-CE1F-429C-9680-43AF01C27EDC}"/>
              </a:ext>
            </a:extLst>
          </p:cNvPr>
          <p:cNvGraphicFramePr>
            <a:graphicFrameLocks noGrp="1"/>
          </p:cNvGraphicFramePr>
          <p:nvPr/>
        </p:nvGraphicFramePr>
        <p:xfrm>
          <a:off x="457200" y="1689100"/>
          <a:ext cx="8229600" cy="4341813"/>
        </p:xfrm>
        <a:graphic>
          <a:graphicData uri="http://schemas.openxmlformats.org/drawingml/2006/table">
            <a:tbl>
              <a:tblPr/>
              <a:tblGrid>
                <a:gridCol w="946150">
                  <a:extLst>
                    <a:ext uri="{9D8B030D-6E8A-4147-A177-3AD203B41FA5}">
                      <a16:colId xmlns:a16="http://schemas.microsoft.com/office/drawing/2014/main" val="20000"/>
                    </a:ext>
                  </a:extLst>
                </a:gridCol>
                <a:gridCol w="7283450">
                  <a:extLst>
                    <a:ext uri="{9D8B030D-6E8A-4147-A177-3AD203B41FA5}">
                      <a16:colId xmlns:a16="http://schemas.microsoft.com/office/drawing/2014/main" val="20001"/>
                    </a:ext>
                  </a:extLst>
                </a:gridCol>
              </a:tblGrid>
              <a:tr h="371475">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600" b="1" i="0" u="none" strike="noStrike" cap="none" normalizeH="0" baseline="0">
                          <a:ln>
                            <a:noFill/>
                          </a:ln>
                          <a:solidFill>
                            <a:schemeClr val="tx1"/>
                          </a:solidFill>
                          <a:effectLst/>
                          <a:latin typeface="Calibri" panose="020F0502020204030204" pitchFamily="34" charset="0"/>
                          <a:ea typeface="Noto Sans CJK SC Regular"/>
                          <a:cs typeface="Arial" panose="020B0604020202020204" pitchFamily="34" charset="0"/>
                        </a:rPr>
                        <a:t>Kapitel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600" b="1" i="0" u="none" strike="noStrike" cap="none" normalizeH="0" baseline="0">
                          <a:ln>
                            <a:noFill/>
                          </a:ln>
                          <a:solidFill>
                            <a:schemeClr val="tx1"/>
                          </a:solidFill>
                          <a:effectLst/>
                          <a:latin typeface="Calibri" panose="020F0502020204030204" pitchFamily="34" charset="0"/>
                          <a:ea typeface="Noto Sans CJK SC Regular"/>
                          <a:cs typeface="Arial" panose="020B0604020202020204" pitchFamily="34" charset="0"/>
                        </a:rPr>
                        <a:t>Gliederungspunkt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BF"/>
                    </a:solidFill>
                  </a:tcPr>
                </a:tc>
                <a:extLst>
                  <a:ext uri="{0D108BD9-81ED-4DB2-BD59-A6C34878D82A}">
                    <a16:rowId xmlns:a16="http://schemas.microsoft.com/office/drawing/2014/main" val="10000"/>
                  </a:ext>
                </a:extLst>
              </a:tr>
              <a:tr h="371475">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altLang="de-DE" sz="1600" b="0" i="0" u="none" strike="noStrike" cap="none" normalizeH="0" baseline="0">
                        <a:ln>
                          <a:noFill/>
                        </a:ln>
                        <a:solidFill>
                          <a:schemeClr val="tx1"/>
                        </a:solidFill>
                        <a:effectLst/>
                        <a:latin typeface="Calibri" panose="020F0502020204030204" pitchFamily="34" charset="0"/>
                        <a:ea typeface="Noto Sans CJK SC Regular"/>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1" i="0" u="none" strike="noStrike" cap="none" normalizeH="0" baseline="0">
                          <a:ln>
                            <a:noFill/>
                          </a:ln>
                          <a:solidFill>
                            <a:schemeClr val="tx1"/>
                          </a:solidFill>
                          <a:effectLst/>
                          <a:latin typeface="Calibri" panose="020F0502020204030204" pitchFamily="34" charset="0"/>
                          <a:ea typeface="Noto Sans CJK SC Regular"/>
                          <a:cs typeface="Arial" panose="020B0604020202020204" pitchFamily="34" charset="0"/>
                        </a:rPr>
                        <a:t>Vorbemerkungen: Kernlehrpläne als kompetenzorientierte Unterrichtsvorgaben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1475">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a:ln>
                            <a:noFill/>
                          </a:ln>
                          <a:solidFill>
                            <a:schemeClr val="tx1"/>
                          </a:solidFill>
                          <a:effectLst/>
                          <a:latin typeface="Calibri" panose="020F0502020204030204" pitchFamily="34" charset="0"/>
                          <a:ea typeface="Noto Sans CJK SC Regular"/>
                          <a:cs typeface="Arial" panose="020B0604020202020204"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1" i="0" u="none" strike="noStrike" cap="none" normalizeH="0" baseline="0">
                          <a:ln>
                            <a:noFill/>
                          </a:ln>
                          <a:solidFill>
                            <a:srgbClr val="000000"/>
                          </a:solidFill>
                          <a:effectLst/>
                          <a:latin typeface="Calibri" panose="020F0502020204030204" pitchFamily="34" charset="0"/>
                          <a:ea typeface="Noto Sans CJK SC Regular"/>
                          <a:cs typeface="Arial" panose="020B0604020202020204" pitchFamily="34" charset="0"/>
                        </a:rPr>
                        <a:t>Aufgaben und Ziele des Faches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1475">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a:ln>
                            <a:noFill/>
                          </a:ln>
                          <a:solidFill>
                            <a:schemeClr val="tx1"/>
                          </a:solidFill>
                          <a:effectLst/>
                          <a:latin typeface="Calibri" panose="020F0502020204030204" pitchFamily="34" charset="0"/>
                          <a:ea typeface="Noto Sans CJK SC Regular"/>
                          <a:cs typeface="Arial" panose="020B0604020202020204"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1" i="0" u="none" strike="noStrike" cap="none" normalizeH="0" baseline="0">
                          <a:ln>
                            <a:noFill/>
                          </a:ln>
                          <a:solidFill>
                            <a:srgbClr val="000000"/>
                          </a:solidFill>
                          <a:effectLst/>
                          <a:latin typeface="Calibri" panose="020F0502020204030204" pitchFamily="34" charset="0"/>
                          <a:ea typeface="Noto Sans CJK SC Regular"/>
                          <a:cs typeface="Arial" panose="020B0604020202020204" pitchFamily="34" charset="0"/>
                        </a:rPr>
                        <a:t>Kompetenzbereiche, Inhaltsfelder und Kompetenzerwartungen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63525">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Calibri" panose="020F0502020204030204" pitchFamily="34" charset="0"/>
                          <a:ea typeface="Noto Sans CJK SC Regular"/>
                          <a:cs typeface="Arial" panose="020B0604020202020204" pitchFamily="34"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Arial" panose="020B0604020202020204" pitchFamily="34" charset="0"/>
                        <a:defRPr sz="2400">
                          <a:solidFill>
                            <a:schemeClr val="tx1"/>
                          </a:solidFill>
                          <a:latin typeface="Calibri" panose="020F0502020204030204" pitchFamily="34" charset="0"/>
                        </a:defRPr>
                      </a:lvl1pPr>
                      <a:lvl2pPr marL="457200" indent="-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457200" marR="0" lvl="1" indent="-45720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000000"/>
                          </a:solidFill>
                          <a:effectLst/>
                          <a:latin typeface="Calibri" panose="020F0502020204030204" pitchFamily="34" charset="0"/>
                          <a:ea typeface="Noto Sans CJK SC Regular"/>
                          <a:cs typeface="Arial" panose="020B0604020202020204" pitchFamily="34" charset="0"/>
                        </a:rPr>
                        <a:t>Kompetenzbereiche und Inhaltsfelder des Faches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38125">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altLang="de-DE" sz="1100" b="0" i="0" u="none" strike="noStrike" cap="none" normalizeH="0" baseline="0">
                        <a:ln>
                          <a:noFill/>
                        </a:ln>
                        <a:solidFill>
                          <a:schemeClr val="tx1"/>
                        </a:solidFill>
                        <a:effectLst/>
                        <a:latin typeface="Calibri" panose="020F0502020204030204" pitchFamily="34" charset="0"/>
                        <a:ea typeface="Noto Sans CJK SC Regular"/>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Arial" panose="020B0604020202020204" pitchFamily="34" charset="0"/>
                        <a:defRPr sz="2400">
                          <a:solidFill>
                            <a:schemeClr val="tx1"/>
                          </a:solidFill>
                          <a:latin typeface="Calibri" panose="020F0502020204030204" pitchFamily="34" charset="0"/>
                        </a:defRPr>
                      </a:lvl1pPr>
                      <a:lvl2pPr marL="457200" indent="-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457200" marR="0" lvl="1" indent="-45720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Calibri" panose="020F0502020204030204" pitchFamily="34" charset="0"/>
                          <a:ea typeface="Noto Sans CJK SC Regular"/>
                          <a:cs typeface="Arial" panose="020B0604020202020204" pitchFamily="34" charset="0"/>
                        </a:rPr>
                        <a:t>2.1.1 Kompetenzbereiche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66700">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altLang="de-DE" sz="1100" b="0" i="0" u="none" strike="noStrike" cap="none" normalizeH="0" baseline="0">
                        <a:ln>
                          <a:noFill/>
                        </a:ln>
                        <a:solidFill>
                          <a:schemeClr val="tx1"/>
                        </a:solidFill>
                        <a:effectLst/>
                        <a:latin typeface="Calibri" panose="020F0502020204030204" pitchFamily="34" charset="0"/>
                        <a:ea typeface="Noto Sans CJK SC Regular"/>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dirty="0">
                          <a:ln>
                            <a:noFill/>
                          </a:ln>
                          <a:solidFill>
                            <a:srgbClr val="000000"/>
                          </a:solidFill>
                          <a:effectLst/>
                          <a:latin typeface="Calibri" panose="020F0502020204030204" pitchFamily="34" charset="0"/>
                          <a:ea typeface="Noto Sans CJK SC Regular"/>
                          <a:cs typeface="Arial" panose="020B0604020202020204" pitchFamily="34" charset="0"/>
                        </a:rPr>
                        <a:t>2.1.2 Inhaltsfelder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7338">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altLang="de-DE" sz="1100" b="0" i="0" u="none" strike="noStrike" cap="none" normalizeH="0" baseline="0">
                        <a:ln>
                          <a:noFill/>
                        </a:ln>
                        <a:solidFill>
                          <a:schemeClr val="tx1"/>
                        </a:solidFill>
                        <a:effectLst/>
                        <a:latin typeface="Calibri" panose="020F0502020204030204" pitchFamily="34" charset="0"/>
                        <a:ea typeface="Noto Sans CJK SC Regular"/>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dirty="0">
                          <a:ln>
                            <a:noFill/>
                          </a:ln>
                          <a:solidFill>
                            <a:srgbClr val="000000"/>
                          </a:solidFill>
                          <a:effectLst/>
                          <a:latin typeface="Calibri" panose="020F0502020204030204" pitchFamily="34" charset="0"/>
                          <a:ea typeface="Noto Sans CJK SC Regular"/>
                          <a:cs typeface="Arial" panose="020B0604020202020204" pitchFamily="34" charset="0"/>
                        </a:rPr>
                        <a:t>2.1.3 Basiskonzepte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0">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Calibri" panose="020F0502020204030204" pitchFamily="34" charset="0"/>
                          <a:ea typeface="Noto Sans CJK SC Regular"/>
                          <a:cs typeface="Arial" panose="020B0604020202020204" pitchFamily="34" charset="0"/>
                        </a:rPr>
                        <a:t>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000000"/>
                          </a:solidFill>
                          <a:effectLst/>
                          <a:latin typeface="Calibri" panose="020F0502020204030204" pitchFamily="34" charset="0"/>
                          <a:ea typeface="Noto Sans CJK SC Regular"/>
                          <a:cs typeface="Arial" panose="020B0604020202020204" pitchFamily="34" charset="0"/>
                        </a:rPr>
                        <a:t>Kompetenzerwartungen und inhaltliche Schwerpunkte bis zum Ende der Einführungsphase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0">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Calibri" panose="020F0502020204030204" pitchFamily="34" charset="0"/>
                          <a:ea typeface="Noto Sans CJK SC Regular"/>
                          <a:cs typeface="Arial" panose="020B0604020202020204" pitchFamily="34" charset="0"/>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000000"/>
                          </a:solidFill>
                          <a:effectLst/>
                          <a:latin typeface="Calibri" panose="020F0502020204030204" pitchFamily="34" charset="0"/>
                          <a:ea typeface="Noto Sans CJK SC Regular"/>
                          <a:cs typeface="Arial" panose="020B0604020202020204" pitchFamily="34" charset="0"/>
                        </a:rPr>
                        <a:t>Kompetenzerwartungen und inhaltliche Schwerpunkte bis zum Ende der Qualifikationsphase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52413">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altLang="de-DE" sz="1100" b="0" i="0" u="none" strike="noStrike" cap="none" normalizeH="0" baseline="0">
                        <a:ln>
                          <a:noFill/>
                        </a:ln>
                        <a:solidFill>
                          <a:schemeClr val="tx1"/>
                        </a:solidFill>
                        <a:effectLst/>
                        <a:latin typeface="Calibri" panose="020F0502020204030204" pitchFamily="34" charset="0"/>
                        <a:ea typeface="Noto Sans CJK SC Regular"/>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000000"/>
                          </a:solidFill>
                          <a:effectLst/>
                          <a:latin typeface="Calibri" panose="020F0502020204030204" pitchFamily="34" charset="0"/>
                          <a:ea typeface="Noto Sans CJK SC Regular"/>
                          <a:cs typeface="Arial" panose="020B0604020202020204" pitchFamily="34" charset="0"/>
                        </a:rPr>
                        <a:t>2.3.1 Grundkurs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41300">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altLang="de-DE" sz="1100" b="0" i="0" u="none" strike="noStrike" cap="none" normalizeH="0" baseline="0">
                        <a:ln>
                          <a:noFill/>
                        </a:ln>
                        <a:solidFill>
                          <a:schemeClr val="tx1"/>
                        </a:solidFill>
                        <a:effectLst/>
                        <a:latin typeface="Calibri" panose="020F0502020204030204" pitchFamily="34" charset="0"/>
                        <a:ea typeface="Noto Sans CJK SC Regular"/>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000000"/>
                          </a:solidFill>
                          <a:effectLst/>
                          <a:latin typeface="Calibri" panose="020F0502020204030204" pitchFamily="34" charset="0"/>
                          <a:ea typeface="Noto Sans CJK SC Regular"/>
                          <a:cs typeface="Arial" panose="020B0604020202020204" pitchFamily="34" charset="0"/>
                        </a:rPr>
                        <a:t>2.3.2 Leistungskurs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71475">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a:ln>
                            <a:noFill/>
                          </a:ln>
                          <a:solidFill>
                            <a:schemeClr val="tx1"/>
                          </a:solidFill>
                          <a:effectLst/>
                          <a:latin typeface="Calibri" panose="020F0502020204030204" pitchFamily="34" charset="0"/>
                          <a:ea typeface="Noto Sans CJK SC Regular"/>
                          <a:cs typeface="Arial" panose="020B0604020202020204"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1" i="0" u="none" strike="noStrike" cap="none" normalizeH="0" baseline="0">
                          <a:ln>
                            <a:noFill/>
                          </a:ln>
                          <a:solidFill>
                            <a:srgbClr val="000000"/>
                          </a:solidFill>
                          <a:effectLst/>
                          <a:latin typeface="Calibri" panose="020F0502020204030204" pitchFamily="34" charset="0"/>
                          <a:ea typeface="Noto Sans CJK SC Regular"/>
                          <a:cs typeface="Arial" panose="020B0604020202020204" pitchFamily="34" charset="0"/>
                        </a:rPr>
                        <a:t>Lernerfolgsüberprüfung und Leistungsbewertung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71475">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a:ln>
                            <a:noFill/>
                          </a:ln>
                          <a:solidFill>
                            <a:schemeClr val="tx1"/>
                          </a:solidFill>
                          <a:effectLst/>
                          <a:latin typeface="Calibri" panose="020F0502020204030204" pitchFamily="34" charset="0"/>
                          <a:ea typeface="Noto Sans CJK SC Regular"/>
                          <a:cs typeface="Arial" panose="020B0604020202020204"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1" i="0" u="none" strike="noStrike" cap="none" normalizeH="0" baseline="0" dirty="0">
                          <a:ln>
                            <a:noFill/>
                          </a:ln>
                          <a:solidFill>
                            <a:srgbClr val="000000"/>
                          </a:solidFill>
                          <a:effectLst/>
                          <a:latin typeface="Calibri" panose="020F0502020204030204" pitchFamily="34" charset="0"/>
                          <a:ea typeface="Noto Sans CJK SC Regular"/>
                          <a:cs typeface="Arial" panose="020B0604020202020204" pitchFamily="34" charset="0"/>
                        </a:rPr>
                        <a:t>Abiturprüfung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sp>
        <p:nvSpPr>
          <p:cNvPr id="6" name="Foliennummernplatzhalter 4">
            <a:extLst>
              <a:ext uri="{FF2B5EF4-FFF2-40B4-BE49-F238E27FC236}">
                <a16:creationId xmlns:a16="http://schemas.microsoft.com/office/drawing/2014/main" id="{E8F1F91D-5637-4CC8-9408-E2718B24519E}"/>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a:extLst>
              <a:ext uri="{FF2B5EF4-FFF2-40B4-BE49-F238E27FC236}">
                <a16:creationId xmlns:a16="http://schemas.microsoft.com/office/drawing/2014/main" id="{EB060AB6-9FDB-4301-97CB-CE45FDBFCD08}"/>
              </a:ext>
            </a:extLst>
          </p:cNvPr>
          <p:cNvSpPr>
            <a:spLocks noGrp="1" noChangeArrowheads="1"/>
          </p:cNvSpPr>
          <p:nvPr>
            <p:ph type="title"/>
          </p:nvPr>
        </p:nvSpPr>
        <p:spPr/>
        <p:txBody>
          <a:bodyPr/>
          <a:lstStyle/>
          <a:p>
            <a:pPr eaLnBrk="1" hangingPunct="1"/>
            <a:r>
              <a:rPr lang="de-DE" altLang="de-DE" dirty="0"/>
              <a:t>Grundkonstrukt und zentrale Begriffe</a:t>
            </a:r>
          </a:p>
        </p:txBody>
      </p:sp>
      <p:sp>
        <p:nvSpPr>
          <p:cNvPr id="4" name="Fußzeilenplatzhalter 3">
            <a:extLst>
              <a:ext uri="{FF2B5EF4-FFF2-40B4-BE49-F238E27FC236}">
                <a16:creationId xmlns:a16="http://schemas.microsoft.com/office/drawing/2014/main" id="{4A5CD940-A708-4153-8980-7A3BAF8B76F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tint val="75000"/>
                  </a:prstClr>
                </a:solidFill>
                <a:effectLst/>
                <a:uLnTx/>
                <a:uFillTx/>
                <a:latin typeface="Calibri"/>
                <a:ea typeface="+mn-ea"/>
                <a:cs typeface="+mn-cs"/>
              </a:rPr>
              <a:t>Dienstbesprechung zum Implementationsauftakt der neuen Kernlehrpläne in den Fächern Biologie, Chemie und Physik der gymnasialen Oberstufe</a:t>
            </a:r>
          </a:p>
        </p:txBody>
      </p:sp>
      <p:sp>
        <p:nvSpPr>
          <p:cNvPr id="9" name="Rectangle 42">
            <a:extLst>
              <a:ext uri="{FF2B5EF4-FFF2-40B4-BE49-F238E27FC236}">
                <a16:creationId xmlns:a16="http://schemas.microsoft.com/office/drawing/2014/main" id="{FDAF6BA3-37B6-42B4-8406-6AB9E1E703AD}"/>
              </a:ext>
            </a:extLst>
          </p:cNvPr>
          <p:cNvSpPr>
            <a:spLocks noChangeArrowheads="1"/>
          </p:cNvSpPr>
          <p:nvPr/>
        </p:nvSpPr>
        <p:spPr bwMode="auto">
          <a:xfrm>
            <a:off x="0" y="1911350"/>
            <a:ext cx="9972675" cy="277813"/>
          </a:xfrm>
          <a:prstGeom prst="rect">
            <a:avLst/>
          </a:prstGeom>
          <a:noFill/>
          <a:ln>
            <a:noFill/>
          </a:ln>
          <a:effectLst/>
        </p:spPr>
        <p:txBody>
          <a:bodyPr anchor="ctr">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de-DE" altLang="de-DE" sz="1200" b="0" i="1"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de-DE" altLang="de-D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Rectangle 48">
            <a:extLst>
              <a:ext uri="{FF2B5EF4-FFF2-40B4-BE49-F238E27FC236}">
                <a16:creationId xmlns:a16="http://schemas.microsoft.com/office/drawing/2014/main" id="{6046E45F-D35F-4838-BDAE-A3A17DF884F9}"/>
              </a:ext>
            </a:extLst>
          </p:cNvPr>
          <p:cNvSpPr>
            <a:spLocks noChangeArrowheads="1"/>
          </p:cNvSpPr>
          <p:nvPr/>
        </p:nvSpPr>
        <p:spPr bwMode="auto">
          <a:xfrm>
            <a:off x="0" y="5492750"/>
            <a:ext cx="9972675" cy="457200"/>
          </a:xfrm>
          <a:prstGeom prst="rect">
            <a:avLst/>
          </a:prstGeom>
          <a:noFill/>
          <a:ln>
            <a:noFill/>
          </a:ln>
          <a:effec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6871" name="Zeichenbereich 211">
            <a:extLst>
              <a:ext uri="{FF2B5EF4-FFF2-40B4-BE49-F238E27FC236}">
                <a16:creationId xmlns:a16="http://schemas.microsoft.com/office/drawing/2014/main" id="{4ED51E79-1B4C-45E9-8A7D-939D25770B4F}"/>
              </a:ext>
            </a:extLst>
          </p:cNvPr>
          <p:cNvGrpSpPr>
            <a:grpSpLocks/>
          </p:cNvGrpSpPr>
          <p:nvPr/>
        </p:nvGrpSpPr>
        <p:grpSpPr bwMode="auto">
          <a:xfrm>
            <a:off x="1476375" y="1898650"/>
            <a:ext cx="5616575" cy="3833813"/>
            <a:chOff x="0" y="0"/>
            <a:chExt cx="5030470" cy="3060700"/>
          </a:xfrm>
        </p:grpSpPr>
        <p:sp>
          <p:nvSpPr>
            <p:cNvPr id="36872" name="Rechteck 11">
              <a:extLst>
                <a:ext uri="{FF2B5EF4-FFF2-40B4-BE49-F238E27FC236}">
                  <a16:creationId xmlns:a16="http://schemas.microsoft.com/office/drawing/2014/main" id="{0FA903B7-E122-4E11-9864-A7AB0D8FE589}"/>
                </a:ext>
              </a:extLst>
            </p:cNvPr>
            <p:cNvSpPr>
              <a:spLocks noChangeArrowheads="1"/>
            </p:cNvSpPr>
            <p:nvPr/>
          </p:nvSpPr>
          <p:spPr bwMode="auto">
            <a:xfrm>
              <a:off x="0" y="0"/>
              <a:ext cx="5030470"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altLang="de-D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6873" name="Text Box 4">
              <a:extLst>
                <a:ext uri="{FF2B5EF4-FFF2-40B4-BE49-F238E27FC236}">
                  <a16:creationId xmlns:a16="http://schemas.microsoft.com/office/drawing/2014/main" id="{0237ECEE-D79F-43C5-BF55-4429AB579DF3}"/>
                </a:ext>
              </a:extLst>
            </p:cNvPr>
            <p:cNvSpPr txBox="1">
              <a:spLocks noChangeArrowheads="1"/>
            </p:cNvSpPr>
            <p:nvPr/>
          </p:nvSpPr>
          <p:spPr bwMode="auto">
            <a:xfrm>
              <a:off x="819150" y="5080"/>
              <a:ext cx="3420110" cy="651510"/>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ea typeface="Noto Sans CJK SC Regular"/>
                  <a:cs typeface="Noto Sans CJK SC Regular"/>
                </a:defRPr>
              </a:lvl1pPr>
              <a:lvl2pPr>
                <a:defRPr>
                  <a:solidFill>
                    <a:schemeClr val="tx1"/>
                  </a:solidFill>
                  <a:latin typeface="Arial" panose="020B0604020202020204" pitchFamily="34" charset="0"/>
                  <a:ea typeface="Noto Sans CJK SC Regular"/>
                  <a:cs typeface="Noto Sans CJK SC Regular"/>
                </a:defRPr>
              </a:lvl2pPr>
              <a:lvl3pPr>
                <a:defRPr>
                  <a:solidFill>
                    <a:schemeClr val="tx1"/>
                  </a:solidFill>
                  <a:latin typeface="Arial" panose="020B0604020202020204" pitchFamily="34" charset="0"/>
                  <a:ea typeface="Noto Sans CJK SC Regular"/>
                  <a:cs typeface="Noto Sans CJK SC Regular"/>
                </a:defRPr>
              </a:lvl3pPr>
              <a:lvl4pPr>
                <a:defRPr>
                  <a:solidFill>
                    <a:schemeClr val="tx1"/>
                  </a:solidFill>
                  <a:latin typeface="Arial" panose="020B0604020202020204" pitchFamily="34" charset="0"/>
                  <a:ea typeface="Noto Sans CJK SC Regular"/>
                  <a:cs typeface="Noto Sans CJK SC Regular"/>
                </a:defRPr>
              </a:lvl4pPr>
              <a:lvl5pPr>
                <a:defRPr>
                  <a:solidFill>
                    <a:schemeClr val="tx1"/>
                  </a:solidFill>
                  <a:latin typeface="Arial" panose="020B0604020202020204" pitchFamily="34" charset="0"/>
                  <a:ea typeface="Noto Sans CJK SC Regular"/>
                  <a:cs typeface="Noto Sans CJK SC Regular"/>
                </a:defRPr>
              </a:lvl5pPr>
              <a:lvl6pPr marL="2514600" indent="-228600" eaLnBrk="0" fontAlgn="base" hangingPunct="0">
                <a:spcBef>
                  <a:spcPct val="0"/>
                </a:spcBef>
                <a:spcAft>
                  <a:spcPct val="0"/>
                </a:spcAft>
                <a:defRPr>
                  <a:solidFill>
                    <a:schemeClr val="tx1"/>
                  </a:solidFill>
                  <a:latin typeface="Arial" panose="020B0604020202020204" pitchFamily="34" charset="0"/>
                  <a:ea typeface="Noto Sans CJK SC Regular"/>
                  <a:cs typeface="Noto Sans CJK SC Regular"/>
                </a:defRPr>
              </a:lvl6pPr>
              <a:lvl7pPr marL="2971800" indent="-228600" eaLnBrk="0" fontAlgn="base" hangingPunct="0">
                <a:spcBef>
                  <a:spcPct val="0"/>
                </a:spcBef>
                <a:spcAft>
                  <a:spcPct val="0"/>
                </a:spcAft>
                <a:defRPr>
                  <a:solidFill>
                    <a:schemeClr val="tx1"/>
                  </a:solidFill>
                  <a:latin typeface="Arial" panose="020B0604020202020204" pitchFamily="34" charset="0"/>
                  <a:ea typeface="Noto Sans CJK SC Regular"/>
                  <a:cs typeface="Noto Sans CJK SC Regular"/>
                </a:defRPr>
              </a:lvl7pPr>
              <a:lvl8pPr marL="3429000" indent="-228600" eaLnBrk="0" fontAlgn="base" hangingPunct="0">
                <a:spcBef>
                  <a:spcPct val="0"/>
                </a:spcBef>
                <a:spcAft>
                  <a:spcPct val="0"/>
                </a:spcAft>
                <a:defRPr>
                  <a:solidFill>
                    <a:schemeClr val="tx1"/>
                  </a:solidFill>
                  <a:latin typeface="Arial" panose="020B0604020202020204" pitchFamily="34" charset="0"/>
                  <a:ea typeface="Noto Sans CJK SC Regular"/>
                  <a:cs typeface="Noto Sans CJK SC Regular"/>
                </a:defRPr>
              </a:lvl8pPr>
              <a:lvl9pPr marL="3886200" indent="-228600" eaLnBrk="0" fontAlgn="base" hangingPunct="0">
                <a:spcBef>
                  <a:spcPct val="0"/>
                </a:spcBef>
                <a:spcAft>
                  <a:spcPct val="0"/>
                </a:spcAft>
                <a:defRPr>
                  <a:solidFill>
                    <a:schemeClr val="tx1"/>
                  </a:solidFill>
                  <a:latin typeface="Arial" panose="020B0604020202020204" pitchFamily="34" charset="0"/>
                  <a:ea typeface="Noto Sans CJK SC Regular"/>
                  <a:cs typeface="Noto Sans CJK SC Regular"/>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12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Ziele des Faches/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12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Übergreifende fachliche Kompetenz</a:t>
              </a:r>
            </a:p>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de-DE" altLang="de-DE" sz="9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Kapitel 1</a:t>
              </a: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p:txBody>
        </p:sp>
        <p:sp>
          <p:nvSpPr>
            <p:cNvPr id="36874" name="Text Box 5">
              <a:extLst>
                <a:ext uri="{FF2B5EF4-FFF2-40B4-BE49-F238E27FC236}">
                  <a16:creationId xmlns:a16="http://schemas.microsoft.com/office/drawing/2014/main" id="{025319D7-1435-475F-987E-1CF586B4E62E}"/>
                </a:ext>
              </a:extLst>
            </p:cNvPr>
            <p:cNvSpPr txBox="1">
              <a:spLocks noChangeArrowheads="1"/>
            </p:cNvSpPr>
            <p:nvPr/>
          </p:nvSpPr>
          <p:spPr bwMode="auto">
            <a:xfrm>
              <a:off x="5080" y="1143000"/>
              <a:ext cx="1831035" cy="672465"/>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ea typeface="Noto Sans CJK SC Regular"/>
                  <a:cs typeface="Noto Sans CJK SC Regular"/>
                </a:defRPr>
              </a:lvl1pPr>
              <a:lvl2pPr>
                <a:defRPr>
                  <a:solidFill>
                    <a:schemeClr val="tx1"/>
                  </a:solidFill>
                  <a:latin typeface="Arial" panose="020B0604020202020204" pitchFamily="34" charset="0"/>
                  <a:ea typeface="Noto Sans CJK SC Regular"/>
                  <a:cs typeface="Noto Sans CJK SC Regular"/>
                </a:defRPr>
              </a:lvl2pPr>
              <a:lvl3pPr>
                <a:defRPr>
                  <a:solidFill>
                    <a:schemeClr val="tx1"/>
                  </a:solidFill>
                  <a:latin typeface="Arial" panose="020B0604020202020204" pitchFamily="34" charset="0"/>
                  <a:ea typeface="Noto Sans CJK SC Regular"/>
                  <a:cs typeface="Noto Sans CJK SC Regular"/>
                </a:defRPr>
              </a:lvl3pPr>
              <a:lvl4pPr>
                <a:defRPr>
                  <a:solidFill>
                    <a:schemeClr val="tx1"/>
                  </a:solidFill>
                  <a:latin typeface="Arial" panose="020B0604020202020204" pitchFamily="34" charset="0"/>
                  <a:ea typeface="Noto Sans CJK SC Regular"/>
                  <a:cs typeface="Noto Sans CJK SC Regular"/>
                </a:defRPr>
              </a:lvl4pPr>
              <a:lvl5pPr>
                <a:defRPr>
                  <a:solidFill>
                    <a:schemeClr val="tx1"/>
                  </a:solidFill>
                  <a:latin typeface="Arial" panose="020B0604020202020204" pitchFamily="34" charset="0"/>
                  <a:ea typeface="Noto Sans CJK SC Regular"/>
                  <a:cs typeface="Noto Sans CJK SC Regular"/>
                </a:defRPr>
              </a:lvl5pPr>
              <a:lvl6pPr marL="2514600" indent="-228600" eaLnBrk="0" fontAlgn="base" hangingPunct="0">
                <a:spcBef>
                  <a:spcPct val="0"/>
                </a:spcBef>
                <a:spcAft>
                  <a:spcPct val="0"/>
                </a:spcAft>
                <a:defRPr>
                  <a:solidFill>
                    <a:schemeClr val="tx1"/>
                  </a:solidFill>
                  <a:latin typeface="Arial" panose="020B0604020202020204" pitchFamily="34" charset="0"/>
                  <a:ea typeface="Noto Sans CJK SC Regular"/>
                  <a:cs typeface="Noto Sans CJK SC Regular"/>
                </a:defRPr>
              </a:lvl6pPr>
              <a:lvl7pPr marL="2971800" indent="-228600" eaLnBrk="0" fontAlgn="base" hangingPunct="0">
                <a:spcBef>
                  <a:spcPct val="0"/>
                </a:spcBef>
                <a:spcAft>
                  <a:spcPct val="0"/>
                </a:spcAft>
                <a:defRPr>
                  <a:solidFill>
                    <a:schemeClr val="tx1"/>
                  </a:solidFill>
                  <a:latin typeface="Arial" panose="020B0604020202020204" pitchFamily="34" charset="0"/>
                  <a:ea typeface="Noto Sans CJK SC Regular"/>
                  <a:cs typeface="Noto Sans CJK SC Regular"/>
                </a:defRPr>
              </a:lvl7pPr>
              <a:lvl8pPr marL="3429000" indent="-228600" eaLnBrk="0" fontAlgn="base" hangingPunct="0">
                <a:spcBef>
                  <a:spcPct val="0"/>
                </a:spcBef>
                <a:spcAft>
                  <a:spcPct val="0"/>
                </a:spcAft>
                <a:defRPr>
                  <a:solidFill>
                    <a:schemeClr val="tx1"/>
                  </a:solidFill>
                  <a:latin typeface="Arial" panose="020B0604020202020204" pitchFamily="34" charset="0"/>
                  <a:ea typeface="Noto Sans CJK SC Regular"/>
                  <a:cs typeface="Noto Sans CJK SC Regular"/>
                </a:defRPr>
              </a:lvl8pPr>
              <a:lvl9pPr marL="3886200" indent="-228600" eaLnBrk="0" fontAlgn="base" hangingPunct="0">
                <a:spcBef>
                  <a:spcPct val="0"/>
                </a:spcBef>
                <a:spcAft>
                  <a:spcPct val="0"/>
                </a:spcAft>
                <a:defRPr>
                  <a:solidFill>
                    <a:schemeClr val="tx1"/>
                  </a:solidFill>
                  <a:latin typeface="Arial" panose="020B0604020202020204" pitchFamily="34" charset="0"/>
                  <a:ea typeface="Noto Sans CJK SC Regular"/>
                  <a:cs typeface="Noto Sans CJK SC Regular"/>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Kompetenzbereiche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(Prozesse)</a:t>
              </a:r>
            </a:p>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de-DE" altLang="de-DE" sz="9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Kapitel 2.1.1</a:t>
              </a: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de-DE" altLang="de-DE"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p:txBody>
        </p:sp>
        <p:sp>
          <p:nvSpPr>
            <p:cNvPr id="36875" name="Text Box 6">
              <a:extLst>
                <a:ext uri="{FF2B5EF4-FFF2-40B4-BE49-F238E27FC236}">
                  <a16:creationId xmlns:a16="http://schemas.microsoft.com/office/drawing/2014/main" id="{D14F786B-6444-46E6-9E8B-42DB763A5B75}"/>
                </a:ext>
              </a:extLst>
            </p:cNvPr>
            <p:cNvSpPr txBox="1">
              <a:spLocks noChangeArrowheads="1"/>
            </p:cNvSpPr>
            <p:nvPr/>
          </p:nvSpPr>
          <p:spPr bwMode="auto">
            <a:xfrm>
              <a:off x="3231083" y="1143000"/>
              <a:ext cx="1799387" cy="660400"/>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ea typeface="Noto Sans CJK SC Regular"/>
                  <a:cs typeface="Noto Sans CJK SC Regular"/>
                </a:defRPr>
              </a:lvl1pPr>
              <a:lvl2pPr>
                <a:defRPr>
                  <a:solidFill>
                    <a:schemeClr val="tx1"/>
                  </a:solidFill>
                  <a:latin typeface="Arial" panose="020B0604020202020204" pitchFamily="34" charset="0"/>
                  <a:ea typeface="Noto Sans CJK SC Regular"/>
                  <a:cs typeface="Noto Sans CJK SC Regular"/>
                </a:defRPr>
              </a:lvl2pPr>
              <a:lvl3pPr>
                <a:defRPr>
                  <a:solidFill>
                    <a:schemeClr val="tx1"/>
                  </a:solidFill>
                  <a:latin typeface="Arial" panose="020B0604020202020204" pitchFamily="34" charset="0"/>
                  <a:ea typeface="Noto Sans CJK SC Regular"/>
                  <a:cs typeface="Noto Sans CJK SC Regular"/>
                </a:defRPr>
              </a:lvl3pPr>
              <a:lvl4pPr>
                <a:defRPr>
                  <a:solidFill>
                    <a:schemeClr val="tx1"/>
                  </a:solidFill>
                  <a:latin typeface="Arial" panose="020B0604020202020204" pitchFamily="34" charset="0"/>
                  <a:ea typeface="Noto Sans CJK SC Regular"/>
                  <a:cs typeface="Noto Sans CJK SC Regular"/>
                </a:defRPr>
              </a:lvl4pPr>
              <a:lvl5pPr>
                <a:defRPr>
                  <a:solidFill>
                    <a:schemeClr val="tx1"/>
                  </a:solidFill>
                  <a:latin typeface="Arial" panose="020B0604020202020204" pitchFamily="34" charset="0"/>
                  <a:ea typeface="Noto Sans CJK SC Regular"/>
                  <a:cs typeface="Noto Sans CJK SC Regular"/>
                </a:defRPr>
              </a:lvl5pPr>
              <a:lvl6pPr marL="2514600" indent="-228600" eaLnBrk="0" fontAlgn="base" hangingPunct="0">
                <a:spcBef>
                  <a:spcPct val="0"/>
                </a:spcBef>
                <a:spcAft>
                  <a:spcPct val="0"/>
                </a:spcAft>
                <a:defRPr>
                  <a:solidFill>
                    <a:schemeClr val="tx1"/>
                  </a:solidFill>
                  <a:latin typeface="Arial" panose="020B0604020202020204" pitchFamily="34" charset="0"/>
                  <a:ea typeface="Noto Sans CJK SC Regular"/>
                  <a:cs typeface="Noto Sans CJK SC Regular"/>
                </a:defRPr>
              </a:lvl6pPr>
              <a:lvl7pPr marL="2971800" indent="-228600" eaLnBrk="0" fontAlgn="base" hangingPunct="0">
                <a:spcBef>
                  <a:spcPct val="0"/>
                </a:spcBef>
                <a:spcAft>
                  <a:spcPct val="0"/>
                </a:spcAft>
                <a:defRPr>
                  <a:solidFill>
                    <a:schemeClr val="tx1"/>
                  </a:solidFill>
                  <a:latin typeface="Arial" panose="020B0604020202020204" pitchFamily="34" charset="0"/>
                  <a:ea typeface="Noto Sans CJK SC Regular"/>
                  <a:cs typeface="Noto Sans CJK SC Regular"/>
                </a:defRPr>
              </a:lvl7pPr>
              <a:lvl8pPr marL="3429000" indent="-228600" eaLnBrk="0" fontAlgn="base" hangingPunct="0">
                <a:spcBef>
                  <a:spcPct val="0"/>
                </a:spcBef>
                <a:spcAft>
                  <a:spcPct val="0"/>
                </a:spcAft>
                <a:defRPr>
                  <a:solidFill>
                    <a:schemeClr val="tx1"/>
                  </a:solidFill>
                  <a:latin typeface="Arial" panose="020B0604020202020204" pitchFamily="34" charset="0"/>
                  <a:ea typeface="Noto Sans CJK SC Regular"/>
                  <a:cs typeface="Noto Sans CJK SC Regular"/>
                </a:defRPr>
              </a:lvl8pPr>
              <a:lvl9pPr marL="3886200" indent="-228600" eaLnBrk="0" fontAlgn="base" hangingPunct="0">
                <a:spcBef>
                  <a:spcPct val="0"/>
                </a:spcBef>
                <a:spcAft>
                  <a:spcPct val="0"/>
                </a:spcAft>
                <a:defRPr>
                  <a:solidFill>
                    <a:schemeClr val="tx1"/>
                  </a:solidFill>
                  <a:latin typeface="Arial" panose="020B0604020202020204" pitchFamily="34" charset="0"/>
                  <a:ea typeface="Noto Sans CJK SC Regular"/>
                  <a:cs typeface="Noto Sans CJK SC Regular"/>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Inhaltsfelder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(Gegenstände)</a:t>
              </a:r>
            </a:p>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de-DE" altLang="de-DE" sz="9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Kapitel 2.1.2</a:t>
              </a: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de-DE" altLang="de-DE"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p:txBody>
        </p:sp>
        <p:sp>
          <p:nvSpPr>
            <p:cNvPr id="36876" name="Text Box 7">
              <a:extLst>
                <a:ext uri="{FF2B5EF4-FFF2-40B4-BE49-F238E27FC236}">
                  <a16:creationId xmlns:a16="http://schemas.microsoft.com/office/drawing/2014/main" id="{54818AE1-7D1C-4335-89A3-705C5F856165}"/>
                </a:ext>
              </a:extLst>
            </p:cNvPr>
            <p:cNvSpPr txBox="1">
              <a:spLocks noChangeArrowheads="1"/>
            </p:cNvSpPr>
            <p:nvPr/>
          </p:nvSpPr>
          <p:spPr bwMode="auto">
            <a:xfrm>
              <a:off x="805180" y="2369820"/>
              <a:ext cx="3420110" cy="685800"/>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ea typeface="Noto Sans CJK SC Regular"/>
                  <a:cs typeface="Noto Sans CJK SC Regular"/>
                </a:defRPr>
              </a:lvl1pPr>
              <a:lvl2pPr>
                <a:defRPr>
                  <a:solidFill>
                    <a:schemeClr val="tx1"/>
                  </a:solidFill>
                  <a:latin typeface="Arial" panose="020B0604020202020204" pitchFamily="34" charset="0"/>
                  <a:ea typeface="Noto Sans CJK SC Regular"/>
                  <a:cs typeface="Noto Sans CJK SC Regular"/>
                </a:defRPr>
              </a:lvl2pPr>
              <a:lvl3pPr>
                <a:defRPr>
                  <a:solidFill>
                    <a:schemeClr val="tx1"/>
                  </a:solidFill>
                  <a:latin typeface="Arial" panose="020B0604020202020204" pitchFamily="34" charset="0"/>
                  <a:ea typeface="Noto Sans CJK SC Regular"/>
                  <a:cs typeface="Noto Sans CJK SC Regular"/>
                </a:defRPr>
              </a:lvl3pPr>
              <a:lvl4pPr>
                <a:defRPr>
                  <a:solidFill>
                    <a:schemeClr val="tx1"/>
                  </a:solidFill>
                  <a:latin typeface="Arial" panose="020B0604020202020204" pitchFamily="34" charset="0"/>
                  <a:ea typeface="Noto Sans CJK SC Regular"/>
                  <a:cs typeface="Noto Sans CJK SC Regular"/>
                </a:defRPr>
              </a:lvl4pPr>
              <a:lvl5pPr>
                <a:defRPr>
                  <a:solidFill>
                    <a:schemeClr val="tx1"/>
                  </a:solidFill>
                  <a:latin typeface="Arial" panose="020B0604020202020204" pitchFamily="34" charset="0"/>
                  <a:ea typeface="Noto Sans CJK SC Regular"/>
                  <a:cs typeface="Noto Sans CJK SC Regular"/>
                </a:defRPr>
              </a:lvl5pPr>
              <a:lvl6pPr marL="2514600" indent="-228600" eaLnBrk="0" fontAlgn="base" hangingPunct="0">
                <a:spcBef>
                  <a:spcPct val="0"/>
                </a:spcBef>
                <a:spcAft>
                  <a:spcPct val="0"/>
                </a:spcAft>
                <a:defRPr>
                  <a:solidFill>
                    <a:schemeClr val="tx1"/>
                  </a:solidFill>
                  <a:latin typeface="Arial" panose="020B0604020202020204" pitchFamily="34" charset="0"/>
                  <a:ea typeface="Noto Sans CJK SC Regular"/>
                  <a:cs typeface="Noto Sans CJK SC Regular"/>
                </a:defRPr>
              </a:lvl6pPr>
              <a:lvl7pPr marL="2971800" indent="-228600" eaLnBrk="0" fontAlgn="base" hangingPunct="0">
                <a:spcBef>
                  <a:spcPct val="0"/>
                </a:spcBef>
                <a:spcAft>
                  <a:spcPct val="0"/>
                </a:spcAft>
                <a:defRPr>
                  <a:solidFill>
                    <a:schemeClr val="tx1"/>
                  </a:solidFill>
                  <a:latin typeface="Arial" panose="020B0604020202020204" pitchFamily="34" charset="0"/>
                  <a:ea typeface="Noto Sans CJK SC Regular"/>
                  <a:cs typeface="Noto Sans CJK SC Regular"/>
                </a:defRPr>
              </a:lvl7pPr>
              <a:lvl8pPr marL="3429000" indent="-228600" eaLnBrk="0" fontAlgn="base" hangingPunct="0">
                <a:spcBef>
                  <a:spcPct val="0"/>
                </a:spcBef>
                <a:spcAft>
                  <a:spcPct val="0"/>
                </a:spcAft>
                <a:defRPr>
                  <a:solidFill>
                    <a:schemeClr val="tx1"/>
                  </a:solidFill>
                  <a:latin typeface="Arial" panose="020B0604020202020204" pitchFamily="34" charset="0"/>
                  <a:ea typeface="Noto Sans CJK SC Regular"/>
                  <a:cs typeface="Noto Sans CJK SC Regular"/>
                </a:defRPr>
              </a:lvl8pPr>
              <a:lvl9pPr marL="3886200" indent="-228600" eaLnBrk="0" fontAlgn="base" hangingPunct="0">
                <a:spcBef>
                  <a:spcPct val="0"/>
                </a:spcBef>
                <a:spcAft>
                  <a:spcPct val="0"/>
                </a:spcAft>
                <a:defRPr>
                  <a:solidFill>
                    <a:schemeClr val="tx1"/>
                  </a:solidFill>
                  <a:latin typeface="Arial" panose="020B0604020202020204" pitchFamily="34" charset="0"/>
                  <a:ea typeface="Noto Sans CJK SC Regular"/>
                  <a:cs typeface="Noto Sans CJK SC Regular"/>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12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Kompetenzerwartungen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11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(Verknüpfung von Prozessen und Gegenständen)</a:t>
              </a:r>
            </a:p>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de-DE" altLang="de-DE" sz="9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Kapitel 2.2 - 2.3</a:t>
              </a: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p:txBody>
        </p:sp>
        <p:cxnSp>
          <p:nvCxnSpPr>
            <p:cNvPr id="36877" name="Line 8">
              <a:extLst>
                <a:ext uri="{FF2B5EF4-FFF2-40B4-BE49-F238E27FC236}">
                  <a16:creationId xmlns:a16="http://schemas.microsoft.com/office/drawing/2014/main" id="{3099EFEF-B6E7-4576-B86F-06F80CF4D229}"/>
                </a:ext>
              </a:extLst>
            </p:cNvPr>
            <p:cNvCxnSpPr>
              <a:cxnSpLocks noChangeShapeType="1"/>
            </p:cNvCxnSpPr>
            <p:nvPr/>
          </p:nvCxnSpPr>
          <p:spPr bwMode="auto">
            <a:xfrm>
              <a:off x="2523490" y="657225"/>
              <a:ext cx="635" cy="228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6878" name="Line 9">
              <a:extLst>
                <a:ext uri="{FF2B5EF4-FFF2-40B4-BE49-F238E27FC236}">
                  <a16:creationId xmlns:a16="http://schemas.microsoft.com/office/drawing/2014/main" id="{B7832B2E-35B2-458D-814B-59B5AC98C167}"/>
                </a:ext>
              </a:extLst>
            </p:cNvPr>
            <p:cNvCxnSpPr>
              <a:cxnSpLocks noChangeShapeType="1"/>
            </p:cNvCxnSpPr>
            <p:nvPr/>
          </p:nvCxnSpPr>
          <p:spPr bwMode="auto">
            <a:xfrm flipH="1">
              <a:off x="1033780" y="885825"/>
              <a:ext cx="1485900" cy="6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6879" name="Line 10">
              <a:extLst>
                <a:ext uri="{FF2B5EF4-FFF2-40B4-BE49-F238E27FC236}">
                  <a16:creationId xmlns:a16="http://schemas.microsoft.com/office/drawing/2014/main" id="{7A70FF33-B607-4166-9F94-64D35D52C8FB}"/>
                </a:ext>
              </a:extLst>
            </p:cNvPr>
            <p:cNvCxnSpPr>
              <a:cxnSpLocks noChangeShapeType="1"/>
            </p:cNvCxnSpPr>
            <p:nvPr/>
          </p:nvCxnSpPr>
          <p:spPr bwMode="auto">
            <a:xfrm flipH="1">
              <a:off x="2513965" y="885825"/>
              <a:ext cx="1486535" cy="6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6880" name="Line 11">
              <a:extLst>
                <a:ext uri="{FF2B5EF4-FFF2-40B4-BE49-F238E27FC236}">
                  <a16:creationId xmlns:a16="http://schemas.microsoft.com/office/drawing/2014/main" id="{27DEA4D4-613A-49C4-A0A5-973DD8A3D880}"/>
                </a:ext>
              </a:extLst>
            </p:cNvPr>
            <p:cNvCxnSpPr>
              <a:cxnSpLocks noChangeShapeType="1"/>
            </p:cNvCxnSpPr>
            <p:nvPr/>
          </p:nvCxnSpPr>
          <p:spPr bwMode="auto">
            <a:xfrm>
              <a:off x="1033145" y="885825"/>
              <a:ext cx="635" cy="2571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6881" name="Line 12">
              <a:extLst>
                <a:ext uri="{FF2B5EF4-FFF2-40B4-BE49-F238E27FC236}">
                  <a16:creationId xmlns:a16="http://schemas.microsoft.com/office/drawing/2014/main" id="{63E43466-AF87-4F97-868F-39BCB9A701F1}"/>
                </a:ext>
              </a:extLst>
            </p:cNvPr>
            <p:cNvCxnSpPr>
              <a:cxnSpLocks noChangeShapeType="1"/>
            </p:cNvCxnSpPr>
            <p:nvPr/>
          </p:nvCxnSpPr>
          <p:spPr bwMode="auto">
            <a:xfrm>
              <a:off x="4005580" y="885825"/>
              <a:ext cx="635" cy="2571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6882" name="Line 13">
              <a:extLst>
                <a:ext uri="{FF2B5EF4-FFF2-40B4-BE49-F238E27FC236}">
                  <a16:creationId xmlns:a16="http://schemas.microsoft.com/office/drawing/2014/main" id="{58CC7926-E67F-49CC-AF2D-D49377C4ED62}"/>
                </a:ext>
              </a:extLst>
            </p:cNvPr>
            <p:cNvCxnSpPr>
              <a:cxnSpLocks noChangeShapeType="1"/>
            </p:cNvCxnSpPr>
            <p:nvPr/>
          </p:nvCxnSpPr>
          <p:spPr bwMode="auto">
            <a:xfrm>
              <a:off x="2513965" y="2085340"/>
              <a:ext cx="635" cy="2844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6883" name="Line 14">
              <a:extLst>
                <a:ext uri="{FF2B5EF4-FFF2-40B4-BE49-F238E27FC236}">
                  <a16:creationId xmlns:a16="http://schemas.microsoft.com/office/drawing/2014/main" id="{D2FE665F-6329-47CE-80F7-FE681B8A0DAB}"/>
                </a:ext>
              </a:extLst>
            </p:cNvPr>
            <p:cNvCxnSpPr>
              <a:cxnSpLocks noChangeShapeType="1"/>
            </p:cNvCxnSpPr>
            <p:nvPr/>
          </p:nvCxnSpPr>
          <p:spPr bwMode="auto">
            <a:xfrm flipH="1">
              <a:off x="1026160" y="2084705"/>
              <a:ext cx="1484630" cy="6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6884" name="Line 15">
              <a:extLst>
                <a:ext uri="{FF2B5EF4-FFF2-40B4-BE49-F238E27FC236}">
                  <a16:creationId xmlns:a16="http://schemas.microsoft.com/office/drawing/2014/main" id="{F6A25F38-44CD-4528-B812-7B97EE60A453}"/>
                </a:ext>
              </a:extLst>
            </p:cNvPr>
            <p:cNvCxnSpPr>
              <a:cxnSpLocks noChangeShapeType="1"/>
            </p:cNvCxnSpPr>
            <p:nvPr/>
          </p:nvCxnSpPr>
          <p:spPr bwMode="auto">
            <a:xfrm flipH="1">
              <a:off x="2510791" y="2082800"/>
              <a:ext cx="1484629" cy="38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6885" name="Line 16">
              <a:extLst>
                <a:ext uri="{FF2B5EF4-FFF2-40B4-BE49-F238E27FC236}">
                  <a16:creationId xmlns:a16="http://schemas.microsoft.com/office/drawing/2014/main" id="{8E86BA5F-E8C4-419A-B8B3-B9AAF2BDBC8F}"/>
                </a:ext>
              </a:extLst>
            </p:cNvPr>
            <p:cNvCxnSpPr>
              <a:cxnSpLocks noChangeShapeType="1"/>
            </p:cNvCxnSpPr>
            <p:nvPr/>
          </p:nvCxnSpPr>
          <p:spPr bwMode="auto">
            <a:xfrm flipH="1">
              <a:off x="1025525" y="1815465"/>
              <a:ext cx="1905" cy="2673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6886" name="Line 17">
              <a:extLst>
                <a:ext uri="{FF2B5EF4-FFF2-40B4-BE49-F238E27FC236}">
                  <a16:creationId xmlns:a16="http://schemas.microsoft.com/office/drawing/2014/main" id="{78BCEF47-1F79-4A92-80CD-27AA8CA48CC3}"/>
                </a:ext>
              </a:extLst>
            </p:cNvPr>
            <p:cNvCxnSpPr>
              <a:cxnSpLocks noChangeShapeType="1"/>
            </p:cNvCxnSpPr>
            <p:nvPr/>
          </p:nvCxnSpPr>
          <p:spPr bwMode="auto">
            <a:xfrm>
              <a:off x="3996373" y="1803400"/>
              <a:ext cx="5029" cy="2800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7" name="Ellipse 26">
              <a:extLst>
                <a:ext uri="{FF2B5EF4-FFF2-40B4-BE49-F238E27FC236}">
                  <a16:creationId xmlns:a16="http://schemas.microsoft.com/office/drawing/2014/main" id="{7536D45F-ABE1-4436-BE11-143DE073C849}"/>
                </a:ext>
              </a:extLst>
            </p:cNvPr>
            <p:cNvSpPr>
              <a:spLocks noChangeAspect="1"/>
            </p:cNvSpPr>
            <p:nvPr/>
          </p:nvSpPr>
          <p:spPr>
            <a:xfrm>
              <a:off x="1858345" y="1134297"/>
              <a:ext cx="1346482" cy="694519"/>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15000"/>
                </a:lnSpc>
                <a:spcBef>
                  <a:spcPts val="0"/>
                </a:spcBef>
                <a:spcAft>
                  <a:spcPts val="1000"/>
                </a:spcAft>
                <a:buClrTx/>
                <a:buSzTx/>
                <a:buFontTx/>
                <a:buNone/>
                <a:tabLst/>
                <a:defRPr/>
              </a:pPr>
              <a:endParaRPr kumimoji="0" lang="de-DE" sz="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de-DE" sz="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Basiskonzepte</a:t>
              </a:r>
              <a:endParaRPr kumimoji="0" lang="de-DE" sz="12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Kapitel 2.1.3</a:t>
              </a:r>
              <a:endParaRPr kumimoji="0" lang="de-DE" sz="9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de-DE" sz="1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de-DE" sz="12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grpSp>
      <p:sp>
        <p:nvSpPr>
          <p:cNvPr id="23" name="Foliennummernplatzhalter 4">
            <a:extLst>
              <a:ext uri="{FF2B5EF4-FFF2-40B4-BE49-F238E27FC236}">
                <a16:creationId xmlns:a16="http://schemas.microsoft.com/office/drawing/2014/main" id="{B3E9793B-8715-42B2-85ED-B14B48CA8F29}"/>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1">
            <a:extLst>
              <a:ext uri="{FF2B5EF4-FFF2-40B4-BE49-F238E27FC236}">
                <a16:creationId xmlns:a16="http://schemas.microsoft.com/office/drawing/2014/main" id="{52E4A569-9E7A-4B04-BF2A-448B38C89B8F}"/>
              </a:ext>
            </a:extLst>
          </p:cNvPr>
          <p:cNvSpPr>
            <a:spLocks noGrp="1" noChangeArrowheads="1"/>
          </p:cNvSpPr>
          <p:nvPr>
            <p:ph type="title"/>
          </p:nvPr>
        </p:nvSpPr>
        <p:spPr/>
        <p:txBody>
          <a:bodyPr/>
          <a:lstStyle/>
          <a:p>
            <a:pPr eaLnBrk="1" hangingPunct="1"/>
            <a:r>
              <a:rPr lang="de-DE" altLang="de-DE"/>
              <a:t>Kompetenzbereiche </a:t>
            </a:r>
          </a:p>
        </p:txBody>
      </p:sp>
      <p:sp>
        <p:nvSpPr>
          <p:cNvPr id="38915" name="Inhaltsplatzhalter 2">
            <a:extLst>
              <a:ext uri="{FF2B5EF4-FFF2-40B4-BE49-F238E27FC236}">
                <a16:creationId xmlns:a16="http://schemas.microsoft.com/office/drawing/2014/main" id="{C77650F1-16C4-4879-891E-B4BAB0D8EB55}"/>
              </a:ext>
            </a:extLst>
          </p:cNvPr>
          <p:cNvSpPr>
            <a:spLocks noGrp="1" noChangeArrowheads="1"/>
          </p:cNvSpPr>
          <p:nvPr>
            <p:ph idx="1"/>
          </p:nvPr>
        </p:nvSpPr>
        <p:spPr>
          <a:xfrm>
            <a:off x="457200" y="1697038"/>
            <a:ext cx="8229600" cy="4205287"/>
          </a:xfrm>
        </p:spPr>
        <p:txBody>
          <a:bodyPr/>
          <a:lstStyle/>
          <a:p>
            <a:pPr eaLnBrk="1" hangingPunct="1"/>
            <a:r>
              <a:rPr lang="de-DE" altLang="de-DE" dirty="0"/>
              <a:t>umfassen für die vorliegenden KLP Biologie, Chemie und Physik die Bereiche:</a:t>
            </a:r>
          </a:p>
          <a:p>
            <a:pPr lvl="1" eaLnBrk="1" hangingPunct="1">
              <a:buFont typeface="Symbol" panose="05050102010706020507" pitchFamily="18" charset="2"/>
              <a:buChar char="-"/>
            </a:pPr>
            <a:r>
              <a:rPr lang="de-DE" altLang="de-DE" sz="2400" dirty="0"/>
              <a:t>Sachkompetenz (S)</a:t>
            </a:r>
          </a:p>
          <a:p>
            <a:pPr lvl="1" eaLnBrk="1" hangingPunct="1">
              <a:buFont typeface="Symbol" panose="05050102010706020507" pitchFamily="18" charset="2"/>
              <a:buChar char="-"/>
            </a:pPr>
            <a:r>
              <a:rPr lang="de-DE" altLang="de-DE" sz="2400" dirty="0"/>
              <a:t>Erkenntnisgewinnungskompetenz (E)</a:t>
            </a:r>
          </a:p>
          <a:p>
            <a:pPr lvl="1" eaLnBrk="1" hangingPunct="1">
              <a:buFont typeface="Symbol" panose="05050102010706020507" pitchFamily="18" charset="2"/>
              <a:buChar char="-"/>
            </a:pPr>
            <a:r>
              <a:rPr lang="de-DE" altLang="de-DE" sz="2400" dirty="0"/>
              <a:t>Kommunikationskompetenz (K)</a:t>
            </a:r>
          </a:p>
          <a:p>
            <a:pPr lvl="1" eaLnBrk="1" hangingPunct="1">
              <a:buFont typeface="Symbol" panose="05050102010706020507" pitchFamily="18" charset="2"/>
              <a:buChar char="-"/>
            </a:pPr>
            <a:r>
              <a:rPr lang="de-DE" altLang="de-DE" sz="2400" dirty="0"/>
              <a:t>Bewertungskompetenz (B)</a:t>
            </a:r>
          </a:p>
        </p:txBody>
      </p:sp>
      <p:sp>
        <p:nvSpPr>
          <p:cNvPr id="5" name="Fußzeilenplatzhalter 4">
            <a:extLst>
              <a:ext uri="{FF2B5EF4-FFF2-40B4-BE49-F238E27FC236}">
                <a16:creationId xmlns:a16="http://schemas.microsoft.com/office/drawing/2014/main" id="{A05C3700-8223-4EAC-A18A-CD53F91525C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tint val="75000"/>
                  </a:prstClr>
                </a:solidFill>
                <a:effectLst/>
                <a:uLnTx/>
                <a:uFillTx/>
                <a:latin typeface="Calibri"/>
                <a:ea typeface="+mn-ea"/>
                <a:cs typeface="+mn-cs"/>
              </a:rPr>
              <a:t>Dienstbesprechung zum Implementationsauftakt der neuen Kernlehrpläne in den Fächern Biologie, Chemie und Physik der gymnasialen Oberstufe</a:t>
            </a:r>
          </a:p>
        </p:txBody>
      </p:sp>
      <p:sp>
        <p:nvSpPr>
          <p:cNvPr id="6" name="Foliennummernplatzhalter 4">
            <a:extLst>
              <a:ext uri="{FF2B5EF4-FFF2-40B4-BE49-F238E27FC236}">
                <a16:creationId xmlns:a16="http://schemas.microsoft.com/office/drawing/2014/main" id="{5B2FDDD7-FC46-46C7-AEF4-F06DE15ED177}"/>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cSld>
  <p:clrMapOvr>
    <a:masterClrMapping/>
  </p:clrMapOvr>
</p:sld>
</file>

<file path=ppt/theme/theme1.xml><?xml version="1.0" encoding="utf-8"?>
<a:theme xmlns:a="http://schemas.openxmlformats.org/drawingml/2006/main" name="QUA-LiS_Vorlage_weiss">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QUA-LiS_Vorlage_weiss">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Arial"/>
        <a:ea typeface="Noto Sans CJK SC Regular"/>
        <a:cs typeface="Noto Sans CJK SC Regular"/>
      </a:majorFont>
      <a:minorFont>
        <a:latin typeface="Calibri"/>
        <a:ea typeface="Noto Sans CJK SC Regular"/>
        <a:cs typeface="Noto Sans CJK SC Regula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de-DE"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de-DE" sz="1800" b="0" i="0" u="none" strike="noStrike" cap="none" normalizeH="0" baseline="0" smtClean="0">
            <a:ln>
              <a:noFill/>
            </a:ln>
            <a:effectLst/>
            <a:latin typeface="Arial" charset="0"/>
          </a:defRPr>
        </a:defPPr>
      </a:lstStyle>
    </a:lnDef>
  </a:objectDefaults>
  <a:extraClrSchemeLst>
    <a:extraClrScheme>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riss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riss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QUA-LiS_Vorlage_weiss">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Larissa">
  <a:themeElements>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Arial"/>
        <a:ea typeface="Noto Sans CJK SC Regular"/>
        <a:cs typeface="Noto Sans CJK SC Regular"/>
      </a:majorFont>
      <a:minorFont>
        <a:latin typeface="Calibri"/>
        <a:ea typeface="Noto Sans CJK SC Regular"/>
        <a:cs typeface="Noto Sans CJK SC Regula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de-DE"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de-DE" sz="1800" b="0" i="0" u="none" strike="noStrike" cap="none" normalizeH="0" baseline="0" smtClean="0">
            <a:ln>
              <a:noFill/>
            </a:ln>
            <a:effectLst/>
            <a:latin typeface="Arial" charset="0"/>
          </a:defRPr>
        </a:defPPr>
      </a:lstStyle>
    </a:lnDef>
  </a:objectDefaults>
  <a:extraClrSchemeLst>
    <a:extraClrScheme>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riss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riss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62A06EAD5AF1224AA1EFC007B5019B6A" ma:contentTypeVersion="6" ma:contentTypeDescription="Ein neues Dokument erstellen." ma:contentTypeScope="" ma:versionID="f1436a76e342a138b7832c4bec13ab1e">
  <xsd:schema xmlns:xsd="http://www.w3.org/2001/XMLSchema" xmlns:xs="http://www.w3.org/2001/XMLSchema" xmlns:p="http://schemas.microsoft.com/office/2006/metadata/properties" xmlns:ns2="95ac34f8-d5e9-49d6-8df6-933c20eacda0" targetNamespace="http://schemas.microsoft.com/office/2006/metadata/properties" ma:root="true" ma:fieldsID="66c2d796f85f2f596acfa0fcbf122c18" ns2:_="">
    <xsd:import namespace="95ac34f8-d5e9-49d6-8df6-933c20eacda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ac34f8-d5e9-49d6-8df6-933c20eacd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BC6EB3-3BE6-4DE4-BA8D-DC29D2D4ECFB}">
  <ds:schemaRefs>
    <ds:schemaRef ds:uri="http://purl.org/dc/dcmitype/"/>
    <ds:schemaRef ds:uri="http://schemas.microsoft.com/office/infopath/2007/PartnerControls"/>
    <ds:schemaRef ds:uri="http://purl.org/dc/elements/1.1/"/>
    <ds:schemaRef ds:uri="http://schemas.microsoft.com/office/2006/documentManagement/types"/>
    <ds:schemaRef ds:uri="95ac34f8-d5e9-49d6-8df6-933c20eacda0"/>
    <ds:schemaRef ds:uri="http://purl.org/dc/term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CE773A7C-9240-49A4-A9D3-EE5015DE5378}">
  <ds:schemaRefs>
    <ds:schemaRef ds:uri="http://schemas.microsoft.com/sharepoint/v3/contenttype/forms"/>
  </ds:schemaRefs>
</ds:datastoreItem>
</file>

<file path=customXml/itemProps3.xml><?xml version="1.0" encoding="utf-8"?>
<ds:datastoreItem xmlns:ds="http://schemas.openxmlformats.org/officeDocument/2006/customXml" ds:itemID="{1E27CCE3-F7F8-4486-836B-09EEF1CE11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ac34f8-d5e9-49d6-8df6-933c20eacd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QUA-LiS_Vorlage_weiss</Template>
  <TotalTime>0</TotalTime>
  <Words>5348</Words>
  <PresentationFormat>Bildschirmpräsentation (4:3)</PresentationFormat>
  <Paragraphs>779</Paragraphs>
  <Slides>67</Slides>
  <Notes>32</Notes>
  <HiddenSlides>0</HiddenSlides>
  <MMClips>0</MMClips>
  <ScaleCrop>false</ScaleCrop>
  <HeadingPairs>
    <vt:vector size="6" baseType="variant">
      <vt:variant>
        <vt:lpstr>Verwendete Schriftarten</vt:lpstr>
      </vt:variant>
      <vt:variant>
        <vt:i4>9</vt:i4>
      </vt:variant>
      <vt:variant>
        <vt:lpstr>Design</vt:lpstr>
      </vt:variant>
      <vt:variant>
        <vt:i4>5</vt:i4>
      </vt:variant>
      <vt:variant>
        <vt:lpstr>Folientitel</vt:lpstr>
      </vt:variant>
      <vt:variant>
        <vt:i4>67</vt:i4>
      </vt:variant>
    </vt:vector>
  </HeadingPairs>
  <TitlesOfParts>
    <vt:vector size="81" baseType="lpstr">
      <vt:lpstr>Arial</vt:lpstr>
      <vt:lpstr>Calibri</vt:lpstr>
      <vt:lpstr>DejaVu Sans</vt:lpstr>
      <vt:lpstr>Noto Sans CJK SC Regular</vt:lpstr>
      <vt:lpstr>Symbol</vt:lpstr>
      <vt:lpstr>Times</vt:lpstr>
      <vt:lpstr>Times New Roman</vt:lpstr>
      <vt:lpstr>Wingdings</vt:lpstr>
      <vt:lpstr>ヒラギノ角ゴ Pro W3</vt:lpstr>
      <vt:lpstr>QUA-LiS_Vorlage_weiss</vt:lpstr>
      <vt:lpstr>1_QUA-LiS_Vorlage_weiss</vt:lpstr>
      <vt:lpstr>Larissa</vt:lpstr>
      <vt:lpstr>2_QUA-LiS_Vorlage_weiss</vt:lpstr>
      <vt:lpstr>1_Larissa</vt:lpstr>
      <vt:lpstr>      Neue Kernlehrpläne in der gymnasialen Oberstufe  für die Fächer Biologie, Chemie und Physik  Dienstbesprechung zum Implementationsauftakt    Kernlehrplan Physik  Inkraftsetzung: 01.08.2022  </vt:lpstr>
      <vt:lpstr>Gliederung</vt:lpstr>
      <vt:lpstr>Hintergründe</vt:lpstr>
      <vt:lpstr>Beibehaltung bewährter Merkmale und Strukturen</vt:lpstr>
      <vt:lpstr>Neue Akzentsetzungen der Kernlehrpläne</vt:lpstr>
      <vt:lpstr>Neue Akzentsetzungen der Kernlehrpläne</vt:lpstr>
      <vt:lpstr>Gliederung des Kernlehrplans</vt:lpstr>
      <vt:lpstr>Grundkonstrukt und zentrale Begriffe</vt:lpstr>
      <vt:lpstr>Kompetenzbereiche </vt:lpstr>
      <vt:lpstr>Übergeordnete Kompetenzerwartungen  </vt:lpstr>
      <vt:lpstr>PowerPoint-Präsentation</vt:lpstr>
      <vt:lpstr>Kompetenzbereich Bewertung (+ üKE)</vt:lpstr>
      <vt:lpstr>Basiskonzepte</vt:lpstr>
      <vt:lpstr>Basiskonzepte</vt:lpstr>
      <vt:lpstr>Darstellung im Kernlehrplan </vt:lpstr>
      <vt:lpstr>Lernerfolgsüberprüfung und Leistungsbewertung</vt:lpstr>
      <vt:lpstr>Ausblick auf die Abiturprüfung 2025</vt:lpstr>
      <vt:lpstr>Ausblick auf die Abiturprüfung 2025</vt:lpstr>
      <vt:lpstr>Ausblick auf die Abiturprüfung 2025</vt:lpstr>
      <vt:lpstr>Gliederung</vt:lpstr>
      <vt:lpstr>Fokussierte Querschnittaufgaben</vt:lpstr>
      <vt:lpstr>PowerPoint-Präsentation</vt:lpstr>
      <vt:lpstr>Beispiele: Integration digitaler Aspekte </vt:lpstr>
      <vt:lpstr>Rahmenvorgabe Verbraucherbildung</vt:lpstr>
      <vt:lpstr>Fachliche Einbindung der RV Verbraucherbildung </vt:lpstr>
      <vt:lpstr>Gliederung</vt:lpstr>
      <vt:lpstr>Schulinterne Lehrpläne - rechtlicher Rahmen</vt:lpstr>
      <vt:lpstr>Schulinterne Lehrpläne - rechtlicher Rahmen</vt:lpstr>
      <vt:lpstr>Merkmale von schulinternen Lehrplänen</vt:lpstr>
      <vt:lpstr>Gliederung für einen schulinternen Lehrplan</vt:lpstr>
      <vt:lpstr>Unterstützungsmaterial im Lehrplannavigator</vt:lpstr>
      <vt:lpstr>Unterstützungsmaterial im Lehrplannavigator </vt:lpstr>
      <vt:lpstr>Unterstützungsmaterial im Lehrplannavigator</vt:lpstr>
      <vt:lpstr>Gliederung</vt:lpstr>
      <vt:lpstr>Ziele und Kompetenzbereiche der Physik </vt:lpstr>
      <vt:lpstr>Aufgaben und Ziele des Faches</vt:lpstr>
      <vt:lpstr>Modifikationen zu den Kompetenzbereichen</vt:lpstr>
      <vt:lpstr>Modifikationen zu den Kompetenzbereichen</vt:lpstr>
      <vt:lpstr>Übergeordnete Kompetenzerwartungen - Beispiel </vt:lpstr>
      <vt:lpstr>Kursprofil - Grundkurs und Leistungskurs</vt:lpstr>
      <vt:lpstr>Inhaltsfelder im Kernlehrplan Physik</vt:lpstr>
      <vt:lpstr>Inhaltliche Veränderungen (Q-Phase)</vt:lpstr>
      <vt:lpstr>Inhaltliche Hinweise zur Relativitätstheorie</vt:lpstr>
      <vt:lpstr>Inhaltliche Hinweise zu Elementarteilchen</vt:lpstr>
      <vt:lpstr>Inhaltliche Hinweise zu den Atommodellen</vt:lpstr>
      <vt:lpstr>Schlüsselexperimente - Veränderungen</vt:lpstr>
      <vt:lpstr>Schlüsselexperimente – Veränderungen</vt:lpstr>
      <vt:lpstr>Inhaltliche Schwerpunkte </vt:lpstr>
      <vt:lpstr>Grundkonstrukt und zentrale Begriffe</vt:lpstr>
      <vt:lpstr>Konkretisierte Kompetenzerwartungen</vt:lpstr>
      <vt:lpstr>Basiskonzepte</vt:lpstr>
      <vt:lpstr>Einbindung von Basiskonzepten - Beispiel</vt:lpstr>
      <vt:lpstr>Gestaltungsspielräume</vt:lpstr>
      <vt:lpstr>Gliederung</vt:lpstr>
      <vt:lpstr> Unterstützungsmaterialien</vt:lpstr>
      <vt:lpstr>PowerPoint-Präsentation</vt:lpstr>
      <vt:lpstr>Ausschnitt aus dem Beispiel-SiLP</vt:lpstr>
      <vt:lpstr>PowerPoint-Präsentation</vt:lpstr>
      <vt:lpstr>Beispiel - Weltbilder der Physik </vt:lpstr>
      <vt:lpstr>Beispiel - Weltbilder der Physik </vt:lpstr>
      <vt:lpstr>Beispiel - Weltbilder der Physik </vt:lpstr>
      <vt:lpstr>Beispiel - Weltbilder der Physik </vt:lpstr>
      <vt:lpstr>Beispiel - Periodische Vorgänge in alltäglichen Situationen</vt:lpstr>
      <vt:lpstr>Beispiel - Periodische Vorgänge in alltäglichen Situationen</vt:lpstr>
      <vt:lpstr>Beispiel - Periodische Vorgänge in alltäglichen Situationen</vt:lpstr>
      <vt:lpstr>Beispiel - Periodische Vorgänge in alltäglichen Situationen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dcterms:created xsi:type="dcterms:W3CDTF">2018-11-19T14:12:53Z</dcterms:created>
  <dcterms:modified xsi:type="dcterms:W3CDTF">2022-06-09T09:29:40Z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0x01010062A06EAD5AF1224AA1EFC007B5019B6A</vt:lpwstr>
  </property>
</Properties>
</file>