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714F"/>
    <a:srgbClr val="A162D0"/>
    <a:srgbClr val="00B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A49BB2-8949-4591-9F74-9E9D69758795}" v="1" dt="2023-06-16T19:14:33.1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Peters" userId="b7266c62-8075-410f-886a-a48cf5e59853" providerId="ADAL" clId="{A9E89285-A4DC-4D96-B445-046304FD4A13}"/>
    <pc:docChg chg="undo custSel addSld delSld modSld">
      <pc:chgData name="Julia Peters" userId="b7266c62-8075-410f-886a-a48cf5e59853" providerId="ADAL" clId="{A9E89285-A4DC-4D96-B445-046304FD4A13}" dt="2023-04-13T10:41:37.295" v="1091" actId="2696"/>
      <pc:docMkLst>
        <pc:docMk/>
      </pc:docMkLst>
      <pc:sldChg chg="del">
        <pc:chgData name="Julia Peters" userId="b7266c62-8075-410f-886a-a48cf5e59853" providerId="ADAL" clId="{A9E89285-A4DC-4D96-B445-046304FD4A13}" dt="2023-04-13T10:41:37.295" v="1091" actId="2696"/>
        <pc:sldMkLst>
          <pc:docMk/>
          <pc:sldMk cId="1538495195" sldId="256"/>
        </pc:sldMkLst>
      </pc:sldChg>
      <pc:sldChg chg="addSp delSp modSp new mod">
        <pc:chgData name="Julia Peters" userId="b7266c62-8075-410f-886a-a48cf5e59853" providerId="ADAL" clId="{A9E89285-A4DC-4D96-B445-046304FD4A13}" dt="2023-04-13T10:41:24.014" v="1090" actId="1076"/>
        <pc:sldMkLst>
          <pc:docMk/>
          <pc:sldMk cId="3305403650" sldId="257"/>
        </pc:sldMkLst>
        <pc:spChg chg="del">
          <ac:chgData name="Julia Peters" userId="b7266c62-8075-410f-886a-a48cf5e59853" providerId="ADAL" clId="{A9E89285-A4DC-4D96-B445-046304FD4A13}" dt="2023-04-13T09:29:33.651" v="2" actId="478"/>
          <ac:spMkLst>
            <pc:docMk/>
            <pc:sldMk cId="3305403650" sldId="257"/>
            <ac:spMk id="2" creationId="{FF677701-C14A-2785-970C-6FBD46BC91C5}"/>
          </ac:spMkLst>
        </pc:spChg>
        <pc:spChg chg="del">
          <ac:chgData name="Julia Peters" userId="b7266c62-8075-410f-886a-a48cf5e59853" providerId="ADAL" clId="{A9E89285-A4DC-4D96-B445-046304FD4A13}" dt="2023-04-13T09:29:31.224" v="1" actId="478"/>
          <ac:spMkLst>
            <pc:docMk/>
            <pc:sldMk cId="3305403650" sldId="257"/>
            <ac:spMk id="3" creationId="{4F9533C7-8852-8595-CAF1-FE1C914C70C9}"/>
          </ac:spMkLst>
        </pc:spChg>
        <pc:spChg chg="add del mod">
          <ac:chgData name="Julia Peters" userId="b7266c62-8075-410f-886a-a48cf5e59853" providerId="ADAL" clId="{A9E89285-A4DC-4D96-B445-046304FD4A13}" dt="2023-04-13T09:48:20.458" v="18"/>
          <ac:spMkLst>
            <pc:docMk/>
            <pc:sldMk cId="3305403650" sldId="257"/>
            <ac:spMk id="8" creationId="{EFC83060-D82B-BBAD-12B1-258DB4439A7F}"/>
          </ac:spMkLst>
        </pc:spChg>
        <pc:spChg chg="add mod">
          <ac:chgData name="Julia Peters" userId="b7266c62-8075-410f-886a-a48cf5e59853" providerId="ADAL" clId="{A9E89285-A4DC-4D96-B445-046304FD4A13}" dt="2023-04-13T10:32:59.120" v="943" actId="1076"/>
          <ac:spMkLst>
            <pc:docMk/>
            <pc:sldMk cId="3305403650" sldId="257"/>
            <ac:spMk id="9" creationId="{B39FD002-A97E-47F4-458E-613978B783B2}"/>
          </ac:spMkLst>
        </pc:spChg>
        <pc:spChg chg="add mod">
          <ac:chgData name="Julia Peters" userId="b7266c62-8075-410f-886a-a48cf5e59853" providerId="ADAL" clId="{A9E89285-A4DC-4D96-B445-046304FD4A13}" dt="2023-04-13T10:18:19.404" v="597" actId="1076"/>
          <ac:spMkLst>
            <pc:docMk/>
            <pc:sldMk cId="3305403650" sldId="257"/>
            <ac:spMk id="10" creationId="{DE17E7C7-8271-10C5-786E-AFE1DF686F1E}"/>
          </ac:spMkLst>
        </pc:spChg>
        <pc:spChg chg="add mod">
          <ac:chgData name="Julia Peters" userId="b7266c62-8075-410f-886a-a48cf5e59853" providerId="ADAL" clId="{A9E89285-A4DC-4D96-B445-046304FD4A13}" dt="2023-04-13T10:36:51.580" v="1026" actId="1076"/>
          <ac:spMkLst>
            <pc:docMk/>
            <pc:sldMk cId="3305403650" sldId="257"/>
            <ac:spMk id="11" creationId="{57FF4289-C474-92E7-ABD5-E03919756C76}"/>
          </ac:spMkLst>
        </pc:spChg>
        <pc:spChg chg="add mod">
          <ac:chgData name="Julia Peters" userId="b7266c62-8075-410f-886a-a48cf5e59853" providerId="ADAL" clId="{A9E89285-A4DC-4D96-B445-046304FD4A13}" dt="2023-04-13T10:32:54.314" v="942" actId="1076"/>
          <ac:spMkLst>
            <pc:docMk/>
            <pc:sldMk cId="3305403650" sldId="257"/>
            <ac:spMk id="12" creationId="{65B1A535-1B6F-8AD1-40F4-BB08C189200A}"/>
          </ac:spMkLst>
        </pc:spChg>
        <pc:spChg chg="add mod">
          <ac:chgData name="Julia Peters" userId="b7266c62-8075-410f-886a-a48cf5e59853" providerId="ADAL" clId="{A9E89285-A4DC-4D96-B445-046304FD4A13}" dt="2023-04-13T10:18:55.504" v="603" actId="1076"/>
          <ac:spMkLst>
            <pc:docMk/>
            <pc:sldMk cId="3305403650" sldId="257"/>
            <ac:spMk id="13" creationId="{50934A0B-8E6E-784C-4067-A6F1466B3387}"/>
          </ac:spMkLst>
        </pc:spChg>
        <pc:spChg chg="add mod">
          <ac:chgData name="Julia Peters" userId="b7266c62-8075-410f-886a-a48cf5e59853" providerId="ADAL" clId="{A9E89285-A4DC-4D96-B445-046304FD4A13}" dt="2023-04-13T10:25:32.695" v="771" actId="1076"/>
          <ac:spMkLst>
            <pc:docMk/>
            <pc:sldMk cId="3305403650" sldId="257"/>
            <ac:spMk id="14" creationId="{925AD866-86AA-EBF6-F785-EE74AE9CF25F}"/>
          </ac:spMkLst>
        </pc:spChg>
        <pc:spChg chg="add mod">
          <ac:chgData name="Julia Peters" userId="b7266c62-8075-410f-886a-a48cf5e59853" providerId="ADAL" clId="{A9E89285-A4DC-4D96-B445-046304FD4A13}" dt="2023-04-13T10:41:24.014" v="1090" actId="1076"/>
          <ac:spMkLst>
            <pc:docMk/>
            <pc:sldMk cId="3305403650" sldId="257"/>
            <ac:spMk id="15" creationId="{6C5589FC-ADC7-62E0-4BBC-F8A5A758874D}"/>
          </ac:spMkLst>
        </pc:spChg>
        <pc:spChg chg="add del mod ord">
          <ac:chgData name="Julia Peters" userId="b7266c62-8075-410f-886a-a48cf5e59853" providerId="ADAL" clId="{A9E89285-A4DC-4D96-B445-046304FD4A13}" dt="2023-04-13T10:08:27.967" v="497" actId="478"/>
          <ac:spMkLst>
            <pc:docMk/>
            <pc:sldMk cId="3305403650" sldId="257"/>
            <ac:spMk id="16" creationId="{E53420D8-30B8-E4F8-1617-D82A1E44BA7E}"/>
          </ac:spMkLst>
        </pc:spChg>
        <pc:spChg chg="add del">
          <ac:chgData name="Julia Peters" userId="b7266c62-8075-410f-886a-a48cf5e59853" providerId="ADAL" clId="{A9E89285-A4DC-4D96-B445-046304FD4A13}" dt="2023-04-13T10:18:24.758" v="599" actId="22"/>
          <ac:spMkLst>
            <pc:docMk/>
            <pc:sldMk cId="3305403650" sldId="257"/>
            <ac:spMk id="34" creationId="{12115825-0F82-ACF4-D3DE-F9335E8028FE}"/>
          </ac:spMkLst>
        </pc:spChg>
        <pc:spChg chg="add del mod">
          <ac:chgData name="Julia Peters" userId="b7266c62-8075-410f-886a-a48cf5e59853" providerId="ADAL" clId="{A9E89285-A4DC-4D96-B445-046304FD4A13}" dt="2023-04-13T10:38:48.821" v="1044" actId="478"/>
          <ac:spMkLst>
            <pc:docMk/>
            <pc:sldMk cId="3305403650" sldId="257"/>
            <ac:spMk id="58" creationId="{3279E1C7-EAC3-4097-2F8A-207B044F03B3}"/>
          </ac:spMkLst>
        </pc:spChg>
        <pc:spChg chg="add mod">
          <ac:chgData name="Julia Peters" userId="b7266c62-8075-410f-886a-a48cf5e59853" providerId="ADAL" clId="{A9E89285-A4DC-4D96-B445-046304FD4A13}" dt="2023-04-13T10:41:20.135" v="1089" actId="1076"/>
          <ac:spMkLst>
            <pc:docMk/>
            <pc:sldMk cId="3305403650" sldId="257"/>
            <ac:spMk id="59" creationId="{2216EC47-ADF5-6BD0-5A80-FA5656468AB9}"/>
          </ac:spMkLst>
        </pc:spChg>
        <pc:spChg chg="add del mod">
          <ac:chgData name="Julia Peters" userId="b7266c62-8075-410f-886a-a48cf5e59853" providerId="ADAL" clId="{A9E89285-A4DC-4D96-B445-046304FD4A13}" dt="2023-04-13T10:38:54.682" v="1046" actId="478"/>
          <ac:spMkLst>
            <pc:docMk/>
            <pc:sldMk cId="3305403650" sldId="257"/>
            <ac:spMk id="61" creationId="{AC5328B0-88A1-E52A-0433-363F031D4E0C}"/>
          </ac:spMkLst>
        </pc:spChg>
        <pc:spChg chg="add del mod">
          <ac:chgData name="Julia Peters" userId="b7266c62-8075-410f-886a-a48cf5e59853" providerId="ADAL" clId="{A9E89285-A4DC-4D96-B445-046304FD4A13}" dt="2023-04-13T10:38:57.519" v="1047" actId="478"/>
          <ac:spMkLst>
            <pc:docMk/>
            <pc:sldMk cId="3305403650" sldId="257"/>
            <ac:spMk id="62" creationId="{0F527D79-B839-9FAA-B8C6-EC3C5870E7A5}"/>
          </ac:spMkLst>
        </pc:spChg>
        <pc:graphicFrameChg chg="add mod modGraphic">
          <ac:chgData name="Julia Peters" userId="b7266c62-8075-410f-886a-a48cf5e59853" providerId="ADAL" clId="{A9E89285-A4DC-4D96-B445-046304FD4A13}" dt="2023-04-13T10:31:51.015" v="933" actId="15174"/>
          <ac:graphicFrameMkLst>
            <pc:docMk/>
            <pc:sldMk cId="3305403650" sldId="257"/>
            <ac:graphicFrameMk id="22" creationId="{A39BF66B-6CFC-5EF6-92E9-FFBEF9872458}"/>
          </ac:graphicFrameMkLst>
        </pc:graphicFrameChg>
        <pc:graphicFrameChg chg="add mod modGraphic">
          <ac:chgData name="Julia Peters" userId="b7266c62-8075-410f-886a-a48cf5e59853" providerId="ADAL" clId="{A9E89285-A4DC-4D96-B445-046304FD4A13}" dt="2023-04-13T10:32:02.421" v="935" actId="15174"/>
          <ac:graphicFrameMkLst>
            <pc:docMk/>
            <pc:sldMk cId="3305403650" sldId="257"/>
            <ac:graphicFrameMk id="32" creationId="{288BAE56-B83B-51D2-9ACB-7E568F2D07DC}"/>
          </ac:graphicFrameMkLst>
        </pc:graphicFrameChg>
        <pc:graphicFrameChg chg="add mod modGraphic">
          <ac:chgData name="Julia Peters" userId="b7266c62-8075-410f-886a-a48cf5e59853" providerId="ADAL" clId="{A9E89285-A4DC-4D96-B445-046304FD4A13}" dt="2023-04-13T10:24:42.280" v="762" actId="1076"/>
          <ac:graphicFrameMkLst>
            <pc:docMk/>
            <pc:sldMk cId="3305403650" sldId="257"/>
            <ac:graphicFrameMk id="35" creationId="{ADCAE828-5458-762C-87D8-A59B60AA42A8}"/>
          </ac:graphicFrameMkLst>
        </pc:graphicFrameChg>
        <pc:graphicFrameChg chg="add mod modGraphic">
          <ac:chgData name="Julia Peters" userId="b7266c62-8075-410f-886a-a48cf5e59853" providerId="ADAL" clId="{A9E89285-A4DC-4D96-B445-046304FD4A13}" dt="2023-04-13T10:36:14.199" v="1021" actId="1076"/>
          <ac:graphicFrameMkLst>
            <pc:docMk/>
            <pc:sldMk cId="3305403650" sldId="257"/>
            <ac:graphicFrameMk id="38" creationId="{AD1EF3FF-D692-26CC-1D1E-4C94E305F832}"/>
          </ac:graphicFrameMkLst>
        </pc:graphicFrameChg>
        <pc:graphicFrameChg chg="add mod modGraphic">
          <ac:chgData name="Julia Peters" userId="b7266c62-8075-410f-886a-a48cf5e59853" providerId="ADAL" clId="{A9E89285-A4DC-4D96-B445-046304FD4A13}" dt="2023-04-13T10:34:34.511" v="955" actId="14734"/>
          <ac:graphicFrameMkLst>
            <pc:docMk/>
            <pc:sldMk cId="3305403650" sldId="257"/>
            <ac:graphicFrameMk id="45" creationId="{BC6A75C5-127C-5261-640B-489A7881DE1A}"/>
          </ac:graphicFrameMkLst>
        </pc:graphicFrameChg>
        <pc:graphicFrameChg chg="add mod modGraphic">
          <ac:chgData name="Julia Peters" userId="b7266c62-8075-410f-886a-a48cf5e59853" providerId="ADAL" clId="{A9E89285-A4DC-4D96-B445-046304FD4A13}" dt="2023-04-13T10:36:48.328" v="1025" actId="1076"/>
          <ac:graphicFrameMkLst>
            <pc:docMk/>
            <pc:sldMk cId="3305403650" sldId="257"/>
            <ac:graphicFrameMk id="46" creationId="{68B5442B-338B-B8E8-E400-318FF903D11A}"/>
          </ac:graphicFrameMkLst>
        </pc:graphicFrameChg>
        <pc:picChg chg="add del mod modCrop">
          <ac:chgData name="Julia Peters" userId="b7266c62-8075-410f-886a-a48cf5e59853" providerId="ADAL" clId="{A9E89285-A4DC-4D96-B445-046304FD4A13}" dt="2023-04-13T09:45:37.430" v="10" actId="478"/>
          <ac:picMkLst>
            <pc:docMk/>
            <pc:sldMk cId="3305403650" sldId="257"/>
            <ac:picMk id="5" creationId="{220F18E1-1AE8-36FE-43F5-46EF934D5593}"/>
          </ac:picMkLst>
        </pc:picChg>
        <pc:picChg chg="add mod modCrop">
          <ac:chgData name="Julia Peters" userId="b7266c62-8075-410f-886a-a48cf5e59853" providerId="ADAL" clId="{A9E89285-A4DC-4D96-B445-046304FD4A13}" dt="2023-04-13T10:37:18.112" v="1033" actId="1076"/>
          <ac:picMkLst>
            <pc:docMk/>
            <pc:sldMk cId="3305403650" sldId="257"/>
            <ac:picMk id="7" creationId="{B10DA7CB-B78F-DE9A-6FEF-C5A7EAA7FA9E}"/>
          </ac:picMkLst>
        </pc:picChg>
        <pc:cxnChg chg="add del mod">
          <ac:chgData name="Julia Peters" userId="b7266c62-8075-410f-886a-a48cf5e59853" providerId="ADAL" clId="{A9E89285-A4DC-4D96-B445-046304FD4A13}" dt="2023-04-13T09:59:13.865" v="359" actId="478"/>
          <ac:cxnSpMkLst>
            <pc:docMk/>
            <pc:sldMk cId="3305403650" sldId="257"/>
            <ac:cxnSpMk id="18" creationId="{C70F7932-1DFF-B68E-5265-6E1699285D37}"/>
          </ac:cxnSpMkLst>
        </pc:cxnChg>
        <pc:cxnChg chg="add mod">
          <ac:chgData name="Julia Peters" userId="b7266c62-8075-410f-886a-a48cf5e59853" providerId="ADAL" clId="{A9E89285-A4DC-4D96-B445-046304FD4A13}" dt="2023-04-13T10:37:53.682" v="1039" actId="14100"/>
          <ac:cxnSpMkLst>
            <pc:docMk/>
            <pc:sldMk cId="3305403650" sldId="257"/>
            <ac:cxnSpMk id="21" creationId="{D9C2B04A-AF34-F47A-0D20-04F58D606A83}"/>
          </ac:cxnSpMkLst>
        </pc:cxnChg>
        <pc:cxnChg chg="add mod">
          <ac:chgData name="Julia Peters" userId="b7266c62-8075-410f-886a-a48cf5e59853" providerId="ADAL" clId="{A9E89285-A4DC-4D96-B445-046304FD4A13}" dt="2023-04-13T10:37:36.720" v="1036" actId="14100"/>
          <ac:cxnSpMkLst>
            <pc:docMk/>
            <pc:sldMk cId="3305403650" sldId="257"/>
            <ac:cxnSpMk id="25" creationId="{09088A90-23CF-9037-1460-924F0E2A1DC8}"/>
          </ac:cxnSpMkLst>
        </pc:cxnChg>
        <pc:cxnChg chg="add mod">
          <ac:chgData name="Julia Peters" userId="b7266c62-8075-410f-886a-a48cf5e59853" providerId="ADAL" clId="{A9E89285-A4DC-4D96-B445-046304FD4A13}" dt="2023-04-13T10:37:17.695" v="1032" actId="14100"/>
          <ac:cxnSpMkLst>
            <pc:docMk/>
            <pc:sldMk cId="3305403650" sldId="257"/>
            <ac:cxnSpMk id="26" creationId="{EBBC728F-F331-763C-A143-55FD4944CBDB}"/>
          </ac:cxnSpMkLst>
        </pc:cxnChg>
        <pc:cxnChg chg="add mod">
          <ac:chgData name="Julia Peters" userId="b7266c62-8075-410f-886a-a48cf5e59853" providerId="ADAL" clId="{A9E89285-A4DC-4D96-B445-046304FD4A13}" dt="2023-04-13T10:37:25.432" v="1034" actId="14100"/>
          <ac:cxnSpMkLst>
            <pc:docMk/>
            <pc:sldMk cId="3305403650" sldId="257"/>
            <ac:cxnSpMk id="27" creationId="{96DAC7AC-C782-0B13-F648-70F3E48F9F01}"/>
          </ac:cxnSpMkLst>
        </pc:cxnChg>
        <pc:cxnChg chg="add mod">
          <ac:chgData name="Julia Peters" userId="b7266c62-8075-410f-886a-a48cf5e59853" providerId="ADAL" clId="{A9E89285-A4DC-4D96-B445-046304FD4A13}" dt="2023-04-13T10:37:44.454" v="1037" actId="14100"/>
          <ac:cxnSpMkLst>
            <pc:docMk/>
            <pc:sldMk cId="3305403650" sldId="257"/>
            <ac:cxnSpMk id="37" creationId="{D65F94E6-A87F-82B3-4EAE-FEB2E1EB6DD1}"/>
          </ac:cxnSpMkLst>
        </pc:cxnChg>
        <pc:cxnChg chg="add mod">
          <ac:chgData name="Julia Peters" userId="b7266c62-8075-410f-886a-a48cf5e59853" providerId="ADAL" clId="{A9E89285-A4DC-4D96-B445-046304FD4A13}" dt="2023-04-13T10:36:57.814" v="1028" actId="14100"/>
          <ac:cxnSpMkLst>
            <pc:docMk/>
            <pc:sldMk cId="3305403650" sldId="257"/>
            <ac:cxnSpMk id="40" creationId="{84FF9A13-B0D7-4EC5-1888-5DA542A4052A}"/>
          </ac:cxnSpMkLst>
        </pc:cxnChg>
        <pc:cxnChg chg="add mod">
          <ac:chgData name="Julia Peters" userId="b7266c62-8075-410f-886a-a48cf5e59853" providerId="ADAL" clId="{A9E89285-A4DC-4D96-B445-046304FD4A13}" dt="2023-04-13T10:37:02.776" v="1029" actId="14100"/>
          <ac:cxnSpMkLst>
            <pc:docMk/>
            <pc:sldMk cId="3305403650" sldId="257"/>
            <ac:cxnSpMk id="42" creationId="{736B24E3-AB07-F8AF-D67C-6EA24CB67346}"/>
          </ac:cxnSpMkLst>
        </pc:cxnChg>
        <pc:cxnChg chg="add mod">
          <ac:chgData name="Julia Peters" userId="b7266c62-8075-410f-886a-a48cf5e59853" providerId="ADAL" clId="{A9E89285-A4DC-4D96-B445-046304FD4A13}" dt="2023-04-13T10:37:07.600" v="1030" actId="14100"/>
          <ac:cxnSpMkLst>
            <pc:docMk/>
            <pc:sldMk cId="3305403650" sldId="257"/>
            <ac:cxnSpMk id="44" creationId="{161247B1-0850-19D2-53F9-6667A4F864FC}"/>
          </ac:cxnSpMkLst>
        </pc:cxnChg>
        <pc:cxnChg chg="add del mod">
          <ac:chgData name="Julia Peters" userId="b7266c62-8075-410f-886a-a48cf5e59853" providerId="ADAL" clId="{A9E89285-A4DC-4D96-B445-046304FD4A13}" dt="2023-04-13T10:38:51.928" v="1045" actId="478"/>
          <ac:cxnSpMkLst>
            <pc:docMk/>
            <pc:sldMk cId="3305403650" sldId="257"/>
            <ac:cxnSpMk id="60" creationId="{DA836995-369E-38B5-D1CF-A26125416011}"/>
          </ac:cxnSpMkLst>
        </pc:cxnChg>
      </pc:sldChg>
    </pc:docChg>
  </pc:docChgLst>
  <pc:docChgLst>
    <pc:chgData name="Julia Peters" userId="b7266c62-8075-410f-886a-a48cf5e59853" providerId="ADAL" clId="{26A49BB2-8949-4591-9F74-9E9D69758795}"/>
    <pc:docChg chg="undo custSel modSld">
      <pc:chgData name="Julia Peters" userId="b7266c62-8075-410f-886a-a48cf5e59853" providerId="ADAL" clId="{26A49BB2-8949-4591-9F74-9E9D69758795}" dt="2023-06-16T19:18:16.150" v="138" actId="207"/>
      <pc:docMkLst>
        <pc:docMk/>
      </pc:docMkLst>
      <pc:sldChg chg="modSp mod">
        <pc:chgData name="Julia Peters" userId="b7266c62-8075-410f-886a-a48cf5e59853" providerId="ADAL" clId="{26A49BB2-8949-4591-9F74-9E9D69758795}" dt="2023-06-16T19:18:16.150" v="138" actId="207"/>
        <pc:sldMkLst>
          <pc:docMk/>
          <pc:sldMk cId="3305403650" sldId="257"/>
        </pc:sldMkLst>
        <pc:spChg chg="mod">
          <ac:chgData name="Julia Peters" userId="b7266c62-8075-410f-886a-a48cf5e59853" providerId="ADAL" clId="{26A49BB2-8949-4591-9F74-9E9D69758795}" dt="2023-06-16T19:11:27.178" v="31" actId="1076"/>
          <ac:spMkLst>
            <pc:docMk/>
            <pc:sldMk cId="3305403650" sldId="257"/>
            <ac:spMk id="10" creationId="{DE17E7C7-8271-10C5-786E-AFE1DF686F1E}"/>
          </ac:spMkLst>
        </pc:spChg>
        <pc:spChg chg="mod">
          <ac:chgData name="Julia Peters" userId="b7266c62-8075-410f-886a-a48cf5e59853" providerId="ADAL" clId="{26A49BB2-8949-4591-9F74-9E9D69758795}" dt="2023-06-16T19:11:34.124" v="32" actId="1076"/>
          <ac:spMkLst>
            <pc:docMk/>
            <pc:sldMk cId="3305403650" sldId="257"/>
            <ac:spMk id="12" creationId="{65B1A535-1B6F-8AD1-40F4-BB08C189200A}"/>
          </ac:spMkLst>
        </pc:spChg>
        <pc:spChg chg="mod">
          <ac:chgData name="Julia Peters" userId="b7266c62-8075-410f-886a-a48cf5e59853" providerId="ADAL" clId="{26A49BB2-8949-4591-9F74-9E9D69758795}" dt="2023-06-16T19:16:01.184" v="54" actId="13822"/>
          <ac:spMkLst>
            <pc:docMk/>
            <pc:sldMk cId="3305403650" sldId="257"/>
            <ac:spMk id="15" creationId="{6C5589FC-ADC7-62E0-4BBC-F8A5A758874D}"/>
          </ac:spMkLst>
        </pc:spChg>
        <pc:spChg chg="mod">
          <ac:chgData name="Julia Peters" userId="b7266c62-8075-410f-886a-a48cf5e59853" providerId="ADAL" clId="{26A49BB2-8949-4591-9F74-9E9D69758795}" dt="2023-06-16T19:18:16.150" v="138" actId="207"/>
          <ac:spMkLst>
            <pc:docMk/>
            <pc:sldMk cId="3305403650" sldId="257"/>
            <ac:spMk id="59" creationId="{2216EC47-ADF5-6BD0-5A80-FA5656468AB9}"/>
          </ac:spMkLst>
        </pc:spChg>
        <pc:cxnChg chg="mod">
          <ac:chgData name="Julia Peters" userId="b7266c62-8075-410f-886a-a48cf5e59853" providerId="ADAL" clId="{26A49BB2-8949-4591-9F74-9E9D69758795}" dt="2023-06-16T19:11:59.928" v="34" actId="14100"/>
          <ac:cxnSpMkLst>
            <pc:docMk/>
            <pc:sldMk cId="3305403650" sldId="257"/>
            <ac:cxnSpMk id="40" creationId="{84FF9A13-B0D7-4EC5-1888-5DA542A4052A}"/>
          </ac:cxnSpMkLst>
        </pc:cxnChg>
        <pc:cxnChg chg="mod">
          <ac:chgData name="Julia Peters" userId="b7266c62-8075-410f-886a-a48cf5e59853" providerId="ADAL" clId="{26A49BB2-8949-4591-9F74-9E9D69758795}" dt="2023-06-16T19:11:42.443" v="33" actId="14100"/>
          <ac:cxnSpMkLst>
            <pc:docMk/>
            <pc:sldMk cId="3305403650" sldId="257"/>
            <ac:cxnSpMk id="42" creationId="{736B24E3-AB07-F8AF-D67C-6EA24CB67346}"/>
          </ac:cxnSpMkLst>
        </pc:cxnChg>
      </pc:sldChg>
    </pc:docChg>
  </pc:docChgLst>
  <pc:docChgLst>
    <pc:chgData name="Julia Peters" userId="b7266c62-8075-410f-886a-a48cf5e59853" providerId="ADAL" clId="{11AB28F3-BFDC-4741-9161-25D01C1E2845}"/>
    <pc:docChg chg="custSel modSld">
      <pc:chgData name="Julia Peters" userId="b7266c62-8075-410f-886a-a48cf5e59853" providerId="ADAL" clId="{11AB28F3-BFDC-4741-9161-25D01C1E2845}" dt="2023-05-29T19:33:22.232" v="219" actId="14100"/>
      <pc:docMkLst>
        <pc:docMk/>
      </pc:docMkLst>
      <pc:sldChg chg="modSp mod">
        <pc:chgData name="Julia Peters" userId="b7266c62-8075-410f-886a-a48cf5e59853" providerId="ADAL" clId="{11AB28F3-BFDC-4741-9161-25D01C1E2845}" dt="2023-05-29T19:33:22.232" v="219" actId="14100"/>
        <pc:sldMkLst>
          <pc:docMk/>
          <pc:sldMk cId="3305403650" sldId="257"/>
        </pc:sldMkLst>
        <pc:spChg chg="mod">
          <ac:chgData name="Julia Peters" userId="b7266c62-8075-410f-886a-a48cf5e59853" providerId="ADAL" clId="{11AB28F3-BFDC-4741-9161-25D01C1E2845}" dt="2023-05-29T19:32:20.104" v="211" actId="1076"/>
          <ac:spMkLst>
            <pc:docMk/>
            <pc:sldMk cId="3305403650" sldId="257"/>
            <ac:spMk id="10" creationId="{DE17E7C7-8271-10C5-786E-AFE1DF686F1E}"/>
          </ac:spMkLst>
        </pc:spChg>
        <pc:spChg chg="mod">
          <ac:chgData name="Julia Peters" userId="b7266c62-8075-410f-886a-a48cf5e59853" providerId="ADAL" clId="{11AB28F3-BFDC-4741-9161-25D01C1E2845}" dt="2023-05-29T19:29:14.879" v="84" actId="1076"/>
          <ac:spMkLst>
            <pc:docMk/>
            <pc:sldMk cId="3305403650" sldId="257"/>
            <ac:spMk id="12" creationId="{65B1A535-1B6F-8AD1-40F4-BB08C189200A}"/>
          </ac:spMkLst>
        </pc:spChg>
        <pc:spChg chg="mod">
          <ac:chgData name="Julia Peters" userId="b7266c62-8075-410f-886a-a48cf5e59853" providerId="ADAL" clId="{11AB28F3-BFDC-4741-9161-25D01C1E2845}" dt="2023-05-29T19:29:30.079" v="86" actId="1076"/>
          <ac:spMkLst>
            <pc:docMk/>
            <pc:sldMk cId="3305403650" sldId="257"/>
            <ac:spMk id="14" creationId="{925AD866-86AA-EBF6-F785-EE74AE9CF25F}"/>
          </ac:spMkLst>
        </pc:spChg>
        <pc:graphicFrameChg chg="mod modGraphic">
          <ac:chgData name="Julia Peters" userId="b7266c62-8075-410f-886a-a48cf5e59853" providerId="ADAL" clId="{11AB28F3-BFDC-4741-9161-25D01C1E2845}" dt="2023-05-29T19:32:26.953" v="212" actId="1076"/>
          <ac:graphicFrameMkLst>
            <pc:docMk/>
            <pc:sldMk cId="3305403650" sldId="257"/>
            <ac:graphicFrameMk id="32" creationId="{288BAE56-B83B-51D2-9ACB-7E568F2D07DC}"/>
          </ac:graphicFrameMkLst>
        </pc:graphicFrameChg>
        <pc:graphicFrameChg chg="mod">
          <ac:chgData name="Julia Peters" userId="b7266c62-8075-410f-886a-a48cf5e59853" providerId="ADAL" clId="{11AB28F3-BFDC-4741-9161-25D01C1E2845}" dt="2023-05-29T19:29:22.008" v="85" actId="1076"/>
          <ac:graphicFrameMkLst>
            <pc:docMk/>
            <pc:sldMk cId="3305403650" sldId="257"/>
            <ac:graphicFrameMk id="38" creationId="{AD1EF3FF-D692-26CC-1D1E-4C94E305F832}"/>
          </ac:graphicFrameMkLst>
        </pc:graphicFrameChg>
        <pc:graphicFrameChg chg="mod">
          <ac:chgData name="Julia Peters" userId="b7266c62-8075-410f-886a-a48cf5e59853" providerId="ADAL" clId="{11AB28F3-BFDC-4741-9161-25D01C1E2845}" dt="2023-05-29T19:29:08.866" v="83" actId="1076"/>
          <ac:graphicFrameMkLst>
            <pc:docMk/>
            <pc:sldMk cId="3305403650" sldId="257"/>
            <ac:graphicFrameMk id="45" creationId="{BC6A75C5-127C-5261-640B-489A7881DE1A}"/>
          </ac:graphicFrameMkLst>
        </pc:graphicFrameChg>
        <pc:graphicFrameChg chg="modGraphic">
          <ac:chgData name="Julia Peters" userId="b7266c62-8075-410f-886a-a48cf5e59853" providerId="ADAL" clId="{11AB28F3-BFDC-4741-9161-25D01C1E2845}" dt="2023-05-29T19:33:22.232" v="219" actId="14100"/>
          <ac:graphicFrameMkLst>
            <pc:docMk/>
            <pc:sldMk cId="3305403650" sldId="257"/>
            <ac:graphicFrameMk id="46" creationId="{68B5442B-338B-B8E8-E400-318FF903D11A}"/>
          </ac:graphicFrameMkLst>
        </pc:graphicFrameChg>
      </pc:sldChg>
    </pc:docChg>
  </pc:docChgLst>
  <pc:docChgLst>
    <pc:chgData name="Julia Peters" userId="b7266c62-8075-410f-886a-a48cf5e59853" providerId="ADAL" clId="{FC1F70A2-4466-46C7-895F-47AD7D49D4BD}"/>
    <pc:docChg chg="custSel modSld">
      <pc:chgData name="Julia Peters" userId="b7266c62-8075-410f-886a-a48cf5e59853" providerId="ADAL" clId="{FC1F70A2-4466-46C7-895F-47AD7D49D4BD}" dt="2023-04-21T10:58:11.316" v="64" actId="20577"/>
      <pc:docMkLst>
        <pc:docMk/>
      </pc:docMkLst>
      <pc:sldChg chg="modSp mod">
        <pc:chgData name="Julia Peters" userId="b7266c62-8075-410f-886a-a48cf5e59853" providerId="ADAL" clId="{FC1F70A2-4466-46C7-895F-47AD7D49D4BD}" dt="2023-04-21T10:58:11.316" v="64" actId="20577"/>
        <pc:sldMkLst>
          <pc:docMk/>
          <pc:sldMk cId="3305403650" sldId="257"/>
        </pc:sldMkLst>
        <pc:graphicFrameChg chg="modGraphic">
          <ac:chgData name="Julia Peters" userId="b7266c62-8075-410f-886a-a48cf5e59853" providerId="ADAL" clId="{FC1F70A2-4466-46C7-895F-47AD7D49D4BD}" dt="2023-04-21T10:57:47.645" v="49" actId="20577"/>
          <ac:graphicFrameMkLst>
            <pc:docMk/>
            <pc:sldMk cId="3305403650" sldId="257"/>
            <ac:graphicFrameMk id="22" creationId="{A39BF66B-6CFC-5EF6-92E9-FFBEF9872458}"/>
          </ac:graphicFrameMkLst>
        </pc:graphicFrameChg>
        <pc:graphicFrameChg chg="modGraphic">
          <ac:chgData name="Julia Peters" userId="b7266c62-8075-410f-886a-a48cf5e59853" providerId="ADAL" clId="{FC1F70A2-4466-46C7-895F-47AD7D49D4BD}" dt="2023-04-21T10:57:58.652" v="55" actId="20577"/>
          <ac:graphicFrameMkLst>
            <pc:docMk/>
            <pc:sldMk cId="3305403650" sldId="257"/>
            <ac:graphicFrameMk id="32" creationId="{288BAE56-B83B-51D2-9ACB-7E568F2D07DC}"/>
          </ac:graphicFrameMkLst>
        </pc:graphicFrameChg>
        <pc:graphicFrameChg chg="modGraphic">
          <ac:chgData name="Julia Peters" userId="b7266c62-8075-410f-886a-a48cf5e59853" providerId="ADAL" clId="{FC1F70A2-4466-46C7-895F-47AD7D49D4BD}" dt="2023-04-21T10:57:53.357" v="52" actId="20577"/>
          <ac:graphicFrameMkLst>
            <pc:docMk/>
            <pc:sldMk cId="3305403650" sldId="257"/>
            <ac:graphicFrameMk id="35" creationId="{ADCAE828-5458-762C-87D8-A59B60AA42A8}"/>
          </ac:graphicFrameMkLst>
        </pc:graphicFrameChg>
        <pc:graphicFrameChg chg="modGraphic">
          <ac:chgData name="Julia Peters" userId="b7266c62-8075-410f-886a-a48cf5e59853" providerId="ADAL" clId="{FC1F70A2-4466-46C7-895F-47AD7D49D4BD}" dt="2023-04-21T10:58:06.649" v="61" actId="20577"/>
          <ac:graphicFrameMkLst>
            <pc:docMk/>
            <pc:sldMk cId="3305403650" sldId="257"/>
            <ac:graphicFrameMk id="38" creationId="{AD1EF3FF-D692-26CC-1D1E-4C94E305F832}"/>
          </ac:graphicFrameMkLst>
        </pc:graphicFrameChg>
        <pc:graphicFrameChg chg="modGraphic">
          <ac:chgData name="Julia Peters" userId="b7266c62-8075-410f-886a-a48cf5e59853" providerId="ADAL" clId="{FC1F70A2-4466-46C7-895F-47AD7D49D4BD}" dt="2023-04-21T10:58:03.225" v="58" actId="20577"/>
          <ac:graphicFrameMkLst>
            <pc:docMk/>
            <pc:sldMk cId="3305403650" sldId="257"/>
            <ac:graphicFrameMk id="45" creationId="{BC6A75C5-127C-5261-640B-489A7881DE1A}"/>
          </ac:graphicFrameMkLst>
        </pc:graphicFrameChg>
        <pc:graphicFrameChg chg="modGraphic">
          <ac:chgData name="Julia Peters" userId="b7266c62-8075-410f-886a-a48cf5e59853" providerId="ADAL" clId="{FC1F70A2-4466-46C7-895F-47AD7D49D4BD}" dt="2023-04-21T10:58:11.316" v="64" actId="20577"/>
          <ac:graphicFrameMkLst>
            <pc:docMk/>
            <pc:sldMk cId="3305403650" sldId="257"/>
            <ac:graphicFrameMk id="46" creationId="{68B5442B-338B-B8E8-E400-318FF903D11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67A31-3837-4397-AF50-876BF41CDBFF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6E875-66AE-4E3A-B343-96642D1BA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74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6E875-66AE-4E3A-B343-96642D1BA49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8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40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8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070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82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37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80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283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15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11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929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50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C4E87-E9A9-451C-AE78-D42BBA082132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74C48-BE63-4B1D-8CF3-E96EE0D0A7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49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10DA7CB-B78F-DE9A-6FEF-C5A7EAA7FA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8" b="12764"/>
          <a:stretch/>
        </p:blipFill>
        <p:spPr>
          <a:xfrm>
            <a:off x="3884066" y="1500418"/>
            <a:ext cx="3868680" cy="352839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39FD002-A97E-47F4-458E-613978B783B2}"/>
              </a:ext>
            </a:extLst>
          </p:cNvPr>
          <p:cNvSpPr txBox="1"/>
          <p:nvPr/>
        </p:nvSpPr>
        <p:spPr>
          <a:xfrm>
            <a:off x="2406139" y="1507776"/>
            <a:ext cx="985206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Nullstellen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E17E7C7-8271-10C5-786E-AFE1DF686F1E}"/>
              </a:ext>
            </a:extLst>
          </p:cNvPr>
          <p:cNvSpPr txBox="1"/>
          <p:nvPr/>
        </p:nvSpPr>
        <p:spPr>
          <a:xfrm>
            <a:off x="1486202" y="2797527"/>
            <a:ext cx="2124108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Verhalten im Unendlichen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7FF4289-C474-92E7-ABD5-E03919756C76}"/>
              </a:ext>
            </a:extLst>
          </p:cNvPr>
          <p:cNvSpPr txBox="1"/>
          <p:nvPr/>
        </p:nvSpPr>
        <p:spPr>
          <a:xfrm>
            <a:off x="7246237" y="4786775"/>
            <a:ext cx="1705403" cy="30777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Symmetrieverhalten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B1A535-1B6F-8AD1-40F4-BB08C189200A}"/>
              </a:ext>
            </a:extLst>
          </p:cNvPr>
          <p:cNvSpPr txBox="1"/>
          <p:nvPr/>
        </p:nvSpPr>
        <p:spPr>
          <a:xfrm>
            <a:off x="890987" y="4709795"/>
            <a:ext cx="1609287" cy="307777"/>
          </a:xfrm>
          <a:prstGeom prst="rect">
            <a:avLst/>
          </a:prstGeom>
          <a:solidFill>
            <a:srgbClr val="FF714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Steigungsverhalten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0934A0B-8E6E-784C-4067-A6F1466B3387}"/>
              </a:ext>
            </a:extLst>
          </p:cNvPr>
          <p:cNvSpPr txBox="1"/>
          <p:nvPr/>
        </p:nvSpPr>
        <p:spPr>
          <a:xfrm>
            <a:off x="5272977" y="496007"/>
            <a:ext cx="156183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Y-Achsenabschnitt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25AD866-86AA-EBF6-F785-EE74AE9CF25F}"/>
              </a:ext>
            </a:extLst>
          </p:cNvPr>
          <p:cNvSpPr txBox="1"/>
          <p:nvPr/>
        </p:nvSpPr>
        <p:spPr>
          <a:xfrm>
            <a:off x="3393566" y="4982216"/>
            <a:ext cx="1791260" cy="307777"/>
          </a:xfrm>
          <a:prstGeom prst="rect">
            <a:avLst/>
          </a:prstGeom>
          <a:solidFill>
            <a:srgbClr val="A162D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dirty="0"/>
              <a:t>Hoch- und Tiefpunkte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C5589FC-ADC7-62E0-4BBC-F8A5A758874D}"/>
              </a:ext>
            </a:extLst>
          </p:cNvPr>
          <p:cNvSpPr txBox="1"/>
          <p:nvPr/>
        </p:nvSpPr>
        <p:spPr>
          <a:xfrm>
            <a:off x="768902" y="195756"/>
            <a:ext cx="3486980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Ganzrationale Funktionen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9C2B04A-AF34-F47A-0D20-04F58D606A83}"/>
              </a:ext>
            </a:extLst>
          </p:cNvPr>
          <p:cNvCxnSpPr>
            <a:cxnSpLocks/>
          </p:cNvCxnSpPr>
          <p:nvPr/>
        </p:nvCxnSpPr>
        <p:spPr>
          <a:xfrm>
            <a:off x="3412156" y="1778921"/>
            <a:ext cx="934061" cy="1747018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elle 22">
            <a:extLst>
              <a:ext uri="{FF2B5EF4-FFF2-40B4-BE49-F238E27FC236}">
                <a16:creationId xmlns:a16="http://schemas.microsoft.com/office/drawing/2014/main" id="{A39BF66B-6CFC-5EF6-92E9-FFBEF9872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085616"/>
              </p:ext>
            </p:extLst>
          </p:nvPr>
        </p:nvGraphicFramePr>
        <p:xfrm>
          <a:off x="501084" y="1835246"/>
          <a:ext cx="2911072" cy="853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880890">
                  <a:extLst>
                    <a:ext uri="{9D8B030D-6E8A-4147-A177-3AD203B41FA5}">
                      <a16:colId xmlns:a16="http://schemas.microsoft.com/office/drawing/2014/main" val="4077357042"/>
                    </a:ext>
                  </a:extLst>
                </a:gridCol>
                <a:gridCol w="2030182">
                  <a:extLst>
                    <a:ext uri="{9D8B030D-6E8A-4147-A177-3AD203B41FA5}">
                      <a16:colId xmlns:a16="http://schemas.microsoft.com/office/drawing/2014/main" val="4093940442"/>
                    </a:ext>
                  </a:extLst>
                </a:gridCol>
              </a:tblGrid>
              <a:tr h="253673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tx1"/>
                          </a:solidFill>
                        </a:rPr>
                        <a:t>grafisch:</a:t>
                      </a:r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b="0" dirty="0"/>
                        <a:t>Schnittstellen mit der x-Achse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808501"/>
                  </a:ext>
                </a:extLst>
              </a:tr>
              <a:tr h="260628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mit CAS:</a:t>
                      </a: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Gleichung  </a:t>
                      </a:r>
                      <a:r>
                        <a:rPr lang="de-DE" sz="1200" i="1" dirty="0"/>
                        <a:t>f(x) = 0 </a:t>
                      </a:r>
                      <a:r>
                        <a:rPr lang="de-DE" sz="1200" dirty="0"/>
                        <a:t>lösen</a:t>
                      </a: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0922388"/>
                  </a:ext>
                </a:extLst>
              </a:tr>
              <a:tr h="28185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per Hand: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43066"/>
                  </a:ext>
                </a:extLst>
              </a:tr>
            </a:tbl>
          </a:graphicData>
        </a:graphic>
      </p:graphicFrame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9088A90-23CF-9037-1460-924F0E2A1DC8}"/>
              </a:ext>
            </a:extLst>
          </p:cNvPr>
          <p:cNvCxnSpPr>
            <a:cxnSpLocks/>
          </p:cNvCxnSpPr>
          <p:nvPr/>
        </p:nvCxnSpPr>
        <p:spPr>
          <a:xfrm>
            <a:off x="3412156" y="1778921"/>
            <a:ext cx="1704073" cy="1688131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EBBC728F-F331-763C-A143-55FD4944CBDB}"/>
              </a:ext>
            </a:extLst>
          </p:cNvPr>
          <p:cNvCxnSpPr>
            <a:cxnSpLocks/>
          </p:cNvCxnSpPr>
          <p:nvPr/>
        </p:nvCxnSpPr>
        <p:spPr>
          <a:xfrm>
            <a:off x="3412156" y="1720552"/>
            <a:ext cx="2450911" cy="1821768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6DAC7AC-C782-0B13-F648-70F3E48F9F01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3391345" y="1661665"/>
            <a:ext cx="3854892" cy="1805387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elle 22">
                <a:extLst>
                  <a:ext uri="{FF2B5EF4-FFF2-40B4-BE49-F238E27FC236}">
                    <a16:creationId xmlns:a16="http://schemas.microsoft.com/office/drawing/2014/main" id="{288BAE56-B83B-51D2-9ACB-7E568F2D07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8885893"/>
                  </p:ext>
                </p:extLst>
              </p:nvPr>
            </p:nvGraphicFramePr>
            <p:xfrm>
              <a:off x="438115" y="3108203"/>
              <a:ext cx="3181742" cy="137160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880890">
                      <a:extLst>
                        <a:ext uri="{9D8B030D-6E8A-4147-A177-3AD203B41FA5}">
                          <a16:colId xmlns:a16="http://schemas.microsoft.com/office/drawing/2014/main" val="4077357042"/>
                        </a:ext>
                      </a:extLst>
                    </a:gridCol>
                    <a:gridCol w="2300852">
                      <a:extLst>
                        <a:ext uri="{9D8B030D-6E8A-4147-A177-3AD203B41FA5}">
                          <a16:colId xmlns:a16="http://schemas.microsoft.com/office/drawing/2014/main" val="4093940442"/>
                        </a:ext>
                      </a:extLst>
                    </a:gridCol>
                  </a:tblGrid>
                  <a:tr h="253673">
                    <a:tc>
                      <a:txBody>
                        <a:bodyPr/>
                        <a:lstStyle/>
                        <a:p>
                          <a:r>
                            <a:rPr lang="de-DE" sz="1200" dirty="0">
                              <a:solidFill>
                                <a:schemeClr val="tx1"/>
                              </a:solidFill>
                            </a:rPr>
                            <a:t>grafisch: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sz="1200" b="0" dirty="0"/>
                            <a:t>Verhalten für </a:t>
                          </a:r>
                          <a14:m>
                            <m:oMath xmlns:m="http://schemas.openxmlformats.org/officeDocument/2006/math"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→±∞</m:t>
                              </m:r>
                            </m:oMath>
                          </a14:m>
                          <a:endParaRPr lang="de-DE" sz="1200" b="0" dirty="0"/>
                        </a:p>
                      </a:txBody>
                      <a:tcPr>
                        <a:lnB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69808501"/>
                      </a:ext>
                    </a:extLst>
                  </a:tr>
                  <a:tr h="260628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mit CAS: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gradFill flip="none" rotWithShape="1">
                          <a:gsLst>
                            <a:gs pos="0">
                              <a:srgbClr val="00B0F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B0F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B0F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1200" dirty="0"/>
                            <a:t>Grenzwert(</a:t>
                          </a:r>
                          <a14:m>
                            <m:oMath xmlns:m="http://schemas.openxmlformats.org/officeDocument/2006/math"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200" b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, ∞</m:t>
                              </m:r>
                            </m:oMath>
                          </a14:m>
                          <a:r>
                            <a:rPr lang="de-DE" sz="1200" dirty="0"/>
                            <a:t>) ; Grenzwert(</a:t>
                          </a:r>
                          <a14:m>
                            <m:oMath xmlns:m="http://schemas.openxmlformats.org/officeDocument/2006/math"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200" b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de-DE" sz="1200" b="0" smtClean="0">
                                  <a:latin typeface="Cambria Math" panose="02040503050406030204" pitchFamily="18" charset="0"/>
                                </a:rPr>
                                <m:t>, −∞</m:t>
                              </m:r>
                            </m:oMath>
                          </a14:m>
                          <a:r>
                            <a:rPr lang="de-DE" sz="1200" dirty="0"/>
                            <a:t>)  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gradFill flip="none" rotWithShape="1">
                          <a:gsLst>
                            <a:gs pos="0">
                              <a:srgbClr val="00B0F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B0F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B0F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922388"/>
                      </a:ext>
                    </a:extLst>
                  </a:tr>
                  <a:tr h="281859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per Hand: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200" b="0" dirty="0"/>
                            <a:t>Der Summand mit dem größten Exponenten von x im Funktionsterm ist </a:t>
                          </a:r>
                          <a:r>
                            <a:rPr lang="de-DE" sz="1200" b="0" dirty="0" smtClean="0"/>
                            <a:t>entscheidend.</a:t>
                          </a:r>
                          <a:endParaRPr lang="de-DE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58430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elle 22">
                <a:extLst>
                  <a:ext uri="{FF2B5EF4-FFF2-40B4-BE49-F238E27FC236}">
                    <a16:creationId xmlns:a16="http://schemas.microsoft.com/office/drawing/2014/main" id="{288BAE56-B83B-51D2-9ACB-7E568F2D07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8885893"/>
                  </p:ext>
                </p:extLst>
              </p:nvPr>
            </p:nvGraphicFramePr>
            <p:xfrm>
              <a:off x="438115" y="3108203"/>
              <a:ext cx="3181742" cy="137160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880890">
                      <a:extLst>
                        <a:ext uri="{9D8B030D-6E8A-4147-A177-3AD203B41FA5}">
                          <a16:colId xmlns:a16="http://schemas.microsoft.com/office/drawing/2014/main" val="4077357042"/>
                        </a:ext>
                      </a:extLst>
                    </a:gridCol>
                    <a:gridCol w="2300852">
                      <a:extLst>
                        <a:ext uri="{9D8B030D-6E8A-4147-A177-3AD203B41FA5}">
                          <a16:colId xmlns:a16="http://schemas.microsoft.com/office/drawing/2014/main" val="4093940442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de-DE" sz="1200" dirty="0">
                              <a:solidFill>
                                <a:schemeClr val="tx1"/>
                              </a:solidFill>
                            </a:rPr>
                            <a:t>grafisch: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B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624" t="-2222" r="-529" b="-4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980850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mit CAS: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gradFill flip="none" rotWithShape="1">
                          <a:gsLst>
                            <a:gs pos="0">
                              <a:srgbClr val="00B0F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B0F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B0F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T w="12700" cap="flat" cmpd="sng" algn="ctr">
                          <a:solidFill>
                            <a:srgbClr val="00B0F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38624" t="-60526" r="-529" b="-148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92238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per Hand: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200" b="0" dirty="0"/>
                            <a:t>Der Summand mit dem größten Exponenten von x im Funktionsterm ist </a:t>
                          </a:r>
                          <a:r>
                            <a:rPr lang="de-DE" sz="1200" b="0" dirty="0" smtClean="0"/>
                            <a:t>entscheidend.</a:t>
                          </a:r>
                          <a:endParaRPr lang="de-DE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58430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Tabelle 22">
                <a:extLst>
                  <a:ext uri="{FF2B5EF4-FFF2-40B4-BE49-F238E27FC236}">
                    <a16:creationId xmlns:a16="http://schemas.microsoft.com/office/drawing/2014/main" id="{ADCAE828-5458-762C-87D8-A59B60AA42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8496956"/>
                  </p:ext>
                </p:extLst>
              </p:nvPr>
            </p:nvGraphicFramePr>
            <p:xfrm>
              <a:off x="5545111" y="813993"/>
              <a:ext cx="3003413" cy="1013379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903399">
                      <a:extLst>
                        <a:ext uri="{9D8B030D-6E8A-4147-A177-3AD203B41FA5}">
                          <a16:colId xmlns:a16="http://schemas.microsoft.com/office/drawing/2014/main" val="4077357042"/>
                        </a:ext>
                      </a:extLst>
                    </a:gridCol>
                    <a:gridCol w="2100014">
                      <a:extLst>
                        <a:ext uri="{9D8B030D-6E8A-4147-A177-3AD203B41FA5}">
                          <a16:colId xmlns:a16="http://schemas.microsoft.com/office/drawing/2014/main" val="4093940442"/>
                        </a:ext>
                      </a:extLst>
                    </a:gridCol>
                  </a:tblGrid>
                  <a:tr h="253673">
                    <a:tc>
                      <a:txBody>
                        <a:bodyPr/>
                        <a:lstStyle/>
                        <a:p>
                          <a:r>
                            <a:rPr lang="de-DE" sz="1200" dirty="0">
                              <a:solidFill>
                                <a:schemeClr val="tx1"/>
                              </a:solidFill>
                            </a:rPr>
                            <a:t>grafisch: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sz="1200" b="0" dirty="0"/>
                            <a:t>Y-Wert des Schnittpunktes mit der y-Achse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9808501"/>
                      </a:ext>
                    </a:extLst>
                  </a:tr>
                  <a:tr h="260628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mit CAS: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oMath>
                          </a14:m>
                          <a:r>
                            <a:rPr lang="de-DE" sz="1200" dirty="0"/>
                            <a:t> berechnen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922388"/>
                      </a:ext>
                    </a:extLst>
                  </a:tr>
                  <a:tr h="281859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per Hand: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oMath>
                          </a14:m>
                          <a:r>
                            <a:rPr lang="de-DE" sz="1200" dirty="0"/>
                            <a:t> berechnen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58430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Tabelle 22">
                <a:extLst>
                  <a:ext uri="{FF2B5EF4-FFF2-40B4-BE49-F238E27FC236}">
                    <a16:creationId xmlns:a16="http://schemas.microsoft.com/office/drawing/2014/main" id="{ADCAE828-5458-762C-87D8-A59B60AA42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8496956"/>
                  </p:ext>
                </p:extLst>
              </p:nvPr>
            </p:nvGraphicFramePr>
            <p:xfrm>
              <a:off x="5545111" y="813993"/>
              <a:ext cx="3003413" cy="1013379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903399">
                      <a:extLst>
                        <a:ext uri="{9D8B030D-6E8A-4147-A177-3AD203B41FA5}">
                          <a16:colId xmlns:a16="http://schemas.microsoft.com/office/drawing/2014/main" val="4077357042"/>
                        </a:ext>
                      </a:extLst>
                    </a:gridCol>
                    <a:gridCol w="2100014">
                      <a:extLst>
                        <a:ext uri="{9D8B030D-6E8A-4147-A177-3AD203B41FA5}">
                          <a16:colId xmlns:a16="http://schemas.microsoft.com/office/drawing/2014/main" val="409394044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de-DE" sz="1200" dirty="0">
                              <a:solidFill>
                                <a:schemeClr val="tx1"/>
                              </a:solidFill>
                            </a:rPr>
                            <a:t>grafisch: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sz="1200" b="0" dirty="0"/>
                            <a:t>Y-Wert des Schnittpunktes mit der y-Achse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98085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mit CAS: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27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43478" t="-165217" r="-580" b="-1152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922388"/>
                      </a:ext>
                    </a:extLst>
                  </a:tr>
                  <a:tr h="281859">
                    <a:tc>
                      <a:txBody>
                        <a:bodyPr/>
                        <a:lstStyle/>
                        <a:p>
                          <a:r>
                            <a:rPr lang="de-DE" sz="1200" b="1" dirty="0">
                              <a:solidFill>
                                <a:schemeClr val="tx1"/>
                              </a:solidFill>
                            </a:rPr>
                            <a:t>per Hand: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43478" t="-265217" r="-580" b="-152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584306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D65F94E6-A87F-82B3-4EAE-FEB2E1EB6DD1}"/>
              </a:ext>
            </a:extLst>
          </p:cNvPr>
          <p:cNvCxnSpPr>
            <a:cxnSpLocks/>
          </p:cNvCxnSpPr>
          <p:nvPr/>
        </p:nvCxnSpPr>
        <p:spPr>
          <a:xfrm flipH="1">
            <a:off x="5027874" y="803784"/>
            <a:ext cx="433333" cy="284775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elle 22">
            <a:extLst>
              <a:ext uri="{FF2B5EF4-FFF2-40B4-BE49-F238E27FC236}">
                <a16:creationId xmlns:a16="http://schemas.microsoft.com/office/drawing/2014/main" id="{AD1EF3FF-D692-26CC-1D1E-4C94E305F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789235"/>
              </p:ext>
            </p:extLst>
          </p:nvPr>
        </p:nvGraphicFramePr>
        <p:xfrm>
          <a:off x="3267909" y="5292892"/>
          <a:ext cx="2533670" cy="10668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80890">
                  <a:extLst>
                    <a:ext uri="{9D8B030D-6E8A-4147-A177-3AD203B41FA5}">
                      <a16:colId xmlns:a16="http://schemas.microsoft.com/office/drawing/2014/main" val="4077357042"/>
                    </a:ext>
                  </a:extLst>
                </a:gridCol>
                <a:gridCol w="1652780">
                  <a:extLst>
                    <a:ext uri="{9D8B030D-6E8A-4147-A177-3AD203B41FA5}">
                      <a16:colId xmlns:a16="http://schemas.microsoft.com/office/drawing/2014/main" val="4093940442"/>
                    </a:ext>
                  </a:extLst>
                </a:gridCol>
              </a:tblGrid>
              <a:tr h="253673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tx1"/>
                          </a:solidFill>
                        </a:rPr>
                        <a:t>grafisch: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b="0" dirty="0"/>
                        <a:t>höchster / tiefster Punkt im Bereich</a:t>
                      </a:r>
                    </a:p>
                  </a:txBody>
                  <a:tcPr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808501"/>
                  </a:ext>
                </a:extLst>
              </a:tr>
              <a:tr h="260628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mit CAS: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</a:p>
                  </a:txBody>
                  <a:tcP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0922388"/>
                  </a:ext>
                </a:extLst>
              </a:tr>
              <a:tr h="28185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per Hand:</a:t>
                      </a:r>
                    </a:p>
                  </a:txBody>
                  <a:tcP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43066"/>
                  </a:ext>
                </a:extLst>
              </a:tr>
            </a:tbl>
          </a:graphicData>
        </a:graphic>
      </p:graphicFrame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84FF9A13-B0D7-4EC5-1888-5DA542A4052A}"/>
              </a:ext>
            </a:extLst>
          </p:cNvPr>
          <p:cNvCxnSpPr>
            <a:cxnSpLocks/>
          </p:cNvCxnSpPr>
          <p:nvPr/>
        </p:nvCxnSpPr>
        <p:spPr>
          <a:xfrm>
            <a:off x="5272977" y="5005001"/>
            <a:ext cx="1546963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736B24E3-AB07-F8AF-D67C-6EA24CB67346}"/>
              </a:ext>
            </a:extLst>
          </p:cNvPr>
          <p:cNvCxnSpPr>
            <a:cxnSpLocks/>
          </p:cNvCxnSpPr>
          <p:nvPr/>
        </p:nvCxnSpPr>
        <p:spPr>
          <a:xfrm flipV="1">
            <a:off x="5143923" y="3376613"/>
            <a:ext cx="442371" cy="156405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161247B1-0850-19D2-53F9-6667A4F864FC}"/>
              </a:ext>
            </a:extLst>
          </p:cNvPr>
          <p:cNvCxnSpPr>
            <a:cxnSpLocks/>
          </p:cNvCxnSpPr>
          <p:nvPr/>
        </p:nvCxnSpPr>
        <p:spPr>
          <a:xfrm flipV="1">
            <a:off x="4572000" y="3909596"/>
            <a:ext cx="81423" cy="107262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Tabelle 22">
            <a:extLst>
              <a:ext uri="{FF2B5EF4-FFF2-40B4-BE49-F238E27FC236}">
                <a16:creationId xmlns:a16="http://schemas.microsoft.com/office/drawing/2014/main" id="{BC6A75C5-127C-5261-640B-489A7881D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450399"/>
              </p:ext>
            </p:extLst>
          </p:nvPr>
        </p:nvGraphicFramePr>
        <p:xfrm>
          <a:off x="501084" y="5028811"/>
          <a:ext cx="2623028" cy="10668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894836">
                  <a:extLst>
                    <a:ext uri="{9D8B030D-6E8A-4147-A177-3AD203B41FA5}">
                      <a16:colId xmlns:a16="http://schemas.microsoft.com/office/drawing/2014/main" val="407735704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93940442"/>
                    </a:ext>
                  </a:extLst>
                </a:gridCol>
              </a:tblGrid>
              <a:tr h="253673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tx1"/>
                          </a:solidFill>
                        </a:rPr>
                        <a:t>grafisch: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b="0" dirty="0"/>
                        <a:t>Bereiche, in denen der Graph fällt / steigt</a:t>
                      </a:r>
                    </a:p>
                  </a:txBody>
                  <a:tcPr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69808501"/>
                  </a:ext>
                </a:extLst>
              </a:tr>
              <a:tr h="260628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mit CAS: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</a:p>
                  </a:txBody>
                  <a:tcPr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0922388"/>
                  </a:ext>
                </a:extLst>
              </a:tr>
              <a:tr h="28185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per Hand:</a:t>
                      </a:r>
                    </a:p>
                  </a:txBody>
                  <a:tcPr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5843066"/>
                  </a:ext>
                </a:extLst>
              </a:tr>
            </a:tbl>
          </a:graphicData>
        </a:graphic>
      </p:graphicFrame>
      <p:graphicFrame>
        <p:nvGraphicFramePr>
          <p:cNvPr id="46" name="Tabelle 22">
            <a:extLst>
              <a:ext uri="{FF2B5EF4-FFF2-40B4-BE49-F238E27FC236}">
                <a16:creationId xmlns:a16="http://schemas.microsoft.com/office/drawing/2014/main" id="{68B5442B-338B-B8E8-E400-318FF903D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606335"/>
              </p:ext>
            </p:extLst>
          </p:nvPr>
        </p:nvGraphicFramePr>
        <p:xfrm>
          <a:off x="5940152" y="5119215"/>
          <a:ext cx="3011488" cy="14020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28159">
                  <a:extLst>
                    <a:ext uri="{9D8B030D-6E8A-4147-A177-3AD203B41FA5}">
                      <a16:colId xmlns:a16="http://schemas.microsoft.com/office/drawing/2014/main" val="4077357042"/>
                    </a:ext>
                  </a:extLst>
                </a:gridCol>
                <a:gridCol w="2183329">
                  <a:extLst>
                    <a:ext uri="{9D8B030D-6E8A-4147-A177-3AD203B41FA5}">
                      <a16:colId xmlns:a16="http://schemas.microsoft.com/office/drawing/2014/main" val="4093940442"/>
                    </a:ext>
                  </a:extLst>
                </a:gridCol>
              </a:tblGrid>
              <a:tr h="253673">
                <a:tc>
                  <a:txBody>
                    <a:bodyPr/>
                    <a:lstStyle/>
                    <a:p>
                      <a:r>
                        <a:rPr lang="de-DE" sz="1200">
                          <a:solidFill>
                            <a:schemeClr val="tx1"/>
                          </a:solidFill>
                        </a:rPr>
                        <a:t>grafisch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b="0" dirty="0"/>
                        <a:t>Achsensymmetrie zur y-Achse;</a:t>
                      </a:r>
                    </a:p>
                    <a:p>
                      <a:pPr algn="l"/>
                      <a:r>
                        <a:rPr lang="de-DE" sz="1200" b="0" dirty="0"/>
                        <a:t>Punktsymmetrie zum Ursprung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808501"/>
                  </a:ext>
                </a:extLst>
              </a:tr>
              <a:tr h="260628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mit CAS: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???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22388"/>
                  </a:ext>
                </a:extLst>
              </a:tr>
              <a:tr h="28185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tx1"/>
                          </a:solidFill>
                        </a:rPr>
                        <a:t>per Hand: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/>
                        <a:t>nur gerade Exponenten </a:t>
                      </a:r>
                      <a:r>
                        <a:rPr lang="de-DE" sz="1200" b="0"/>
                        <a:t>von </a:t>
                      </a:r>
                      <a:r>
                        <a:rPr lang="de-DE" sz="1200" b="0" smtClean="0"/>
                        <a:t>x  bzw. </a:t>
                      </a:r>
                      <a:r>
                        <a:rPr lang="de-DE" sz="1200" b="0" dirty="0"/>
                        <a:t>nur ungerade Exponenten von x im Funktionsterm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430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2216EC47-ADF5-6BD0-5A80-FA5656468AB9}"/>
                  </a:ext>
                </a:extLst>
              </p:cNvPr>
              <p:cNvSpPr txBox="1"/>
              <p:nvPr/>
            </p:nvSpPr>
            <p:spPr>
              <a:xfrm>
                <a:off x="342380" y="848576"/>
                <a:ext cx="4685494" cy="31258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+⋯+ </m:t>
                      </m:r>
                      <m:sSub>
                        <m:sSub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de-DE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de-DE" sz="14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de-DE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de-DE" sz="1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2216EC47-ADF5-6BD0-5A80-FA5656468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80" y="848576"/>
                <a:ext cx="4685494" cy="312586"/>
              </a:xfrm>
              <a:prstGeom prst="rect">
                <a:avLst/>
              </a:prstGeom>
              <a:blipFill>
                <a:blip r:embed="rId6"/>
                <a:stretch>
                  <a:fillRect b="-78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4036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PresentationFormat>Bildschirmpräsentation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Ganzrationale Funktionen</dc:title>
  <cp:lastPrinted>2014-01-21T17:36:47Z</cp:lastPrinted>
  <dcterms:created xsi:type="dcterms:W3CDTF">2013-12-10T11:25:20Z</dcterms:created>
  <dcterms:modified xsi:type="dcterms:W3CDTF">2023-09-04T08:05:15Z</dcterms:modified>
</cp:coreProperties>
</file>