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2"/>
  </p:notesMasterIdLst>
  <p:handoutMasterIdLst>
    <p:handoutMasterId r:id="rId63"/>
  </p:handoutMasterIdLst>
  <p:sldIdLst>
    <p:sldId id="256" r:id="rId2"/>
    <p:sldId id="392" r:id="rId3"/>
    <p:sldId id="403" r:id="rId4"/>
    <p:sldId id="454" r:id="rId5"/>
    <p:sldId id="340" r:id="rId6"/>
    <p:sldId id="401" r:id="rId7"/>
    <p:sldId id="404" r:id="rId8"/>
    <p:sldId id="455" r:id="rId9"/>
    <p:sldId id="450" r:id="rId10"/>
    <p:sldId id="457" r:id="rId11"/>
    <p:sldId id="451" r:id="rId12"/>
    <p:sldId id="405" r:id="rId13"/>
    <p:sldId id="388" r:id="rId14"/>
    <p:sldId id="389" r:id="rId15"/>
    <p:sldId id="386" r:id="rId16"/>
    <p:sldId id="387" r:id="rId17"/>
    <p:sldId id="390" r:id="rId18"/>
    <p:sldId id="458" r:id="rId19"/>
    <p:sldId id="406" r:id="rId20"/>
    <p:sldId id="427" r:id="rId21"/>
    <p:sldId id="502" r:id="rId22"/>
    <p:sldId id="477" r:id="rId23"/>
    <p:sldId id="476" r:id="rId24"/>
    <p:sldId id="495" r:id="rId25"/>
    <p:sldId id="478" r:id="rId26"/>
    <p:sldId id="479" r:id="rId27"/>
    <p:sldId id="480" r:id="rId28"/>
    <p:sldId id="481" r:id="rId29"/>
    <p:sldId id="508" r:id="rId30"/>
    <p:sldId id="482" r:id="rId31"/>
    <p:sldId id="483" r:id="rId32"/>
    <p:sldId id="484" r:id="rId33"/>
    <p:sldId id="485" r:id="rId34"/>
    <p:sldId id="486" r:id="rId35"/>
    <p:sldId id="487" r:id="rId36"/>
    <p:sldId id="488" r:id="rId37"/>
    <p:sldId id="448" r:id="rId38"/>
    <p:sldId id="489" r:id="rId39"/>
    <p:sldId id="474" r:id="rId40"/>
    <p:sldId id="490" r:id="rId41"/>
    <p:sldId id="491" r:id="rId42"/>
    <p:sldId id="492" r:id="rId43"/>
    <p:sldId id="493" r:id="rId44"/>
    <p:sldId id="494" r:id="rId45"/>
    <p:sldId id="496" r:id="rId46"/>
    <p:sldId id="497" r:id="rId47"/>
    <p:sldId id="498" r:id="rId48"/>
    <p:sldId id="499" r:id="rId49"/>
    <p:sldId id="500" r:id="rId50"/>
    <p:sldId id="501" r:id="rId51"/>
    <p:sldId id="407" r:id="rId52"/>
    <p:sldId id="503" r:id="rId53"/>
    <p:sldId id="504" r:id="rId54"/>
    <p:sldId id="505" r:id="rId55"/>
    <p:sldId id="506" r:id="rId56"/>
    <p:sldId id="509" r:id="rId57"/>
    <p:sldId id="510" r:id="rId58"/>
    <p:sldId id="511" r:id="rId59"/>
    <p:sldId id="507" r:id="rId60"/>
    <p:sldId id="321" r:id="rId6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954"/>
    <a:srgbClr val="D0D8E8"/>
    <a:srgbClr val="E9EDF4"/>
    <a:srgbClr val="EFE0C8"/>
    <a:srgbClr val="EFE0A0"/>
    <a:srgbClr val="3399FF"/>
    <a:srgbClr val="DB820B"/>
    <a:srgbClr val="DA8F0B"/>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9" autoAdjust="0"/>
    <p:restoredTop sz="85821" autoAdjust="0"/>
  </p:normalViewPr>
  <p:slideViewPr>
    <p:cSldViewPr showGuides="1">
      <p:cViewPr varScale="1">
        <p:scale>
          <a:sx n="89" d="100"/>
          <a:sy n="89" d="100"/>
        </p:scale>
        <p:origin x="45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Interkulturelle Handlungsfähigkeit</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300" b="1" dirty="0">
              <a:latin typeface="Corbel" pitchFamily="34" charset="0"/>
            </a:rPr>
            <a:t>Umgang mit der Lebenswirklichkeit,</a:t>
          </a:r>
        </a:p>
        <a:p>
          <a:r>
            <a:rPr lang="de-DE" sz="1300" b="1" dirty="0">
              <a:latin typeface="Corbel" pitchFamily="34" charset="0"/>
            </a:rPr>
            <a:t>den gesellschaftlichen Strukturen,</a:t>
          </a:r>
        </a:p>
        <a:p>
          <a:r>
            <a:rPr lang="de-DE" sz="1300" b="1" dirty="0">
              <a:latin typeface="Corbel" pitchFamily="34" charset="0"/>
            </a:rPr>
            <a:t>den kulturellen Zeugnissen </a:t>
          </a:r>
        </a:p>
        <a:p>
          <a:r>
            <a:rPr lang="de-DE" sz="1300" b="1" dirty="0">
              <a:latin typeface="Corbel" pitchFamily="34" charset="0"/>
            </a:rPr>
            <a:t>türkischsprachige Kultur- und Sprachräume</a:t>
          </a: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dgm:spPr/>
      <dgm:t>
        <a:bodyPr/>
        <a:lstStyle/>
        <a:p>
          <a:r>
            <a:rPr lang="de-DE" b="1" dirty="0">
              <a:latin typeface="Corbel" pitchFamily="34" charset="0"/>
            </a:rPr>
            <a:t>Entwicklung und Erweiterung interkultureller kommunikativer Kompetenz</a:t>
          </a:r>
        </a:p>
      </dgm:t>
    </dgm:pt>
    <dgm:pt modelId="{A396239A-3EAD-48F4-B411-866004A875CC}" type="parTrans" cxnId="{B0D6D76C-23D3-4E03-B7E8-C6317721464A}">
      <dgm:prSet/>
      <dgm:spPr/>
      <dgm:t>
        <a:bodyPr/>
        <a:lstStyle/>
        <a:p>
          <a:endParaRPr lang="de-DE"/>
        </a:p>
      </dgm:t>
    </dgm:pt>
    <dgm:pt modelId="{F14D8414-55C4-4AD8-AEA6-B91C57334687}" type="sibTrans" cxnId="{B0D6D76C-23D3-4E03-B7E8-C6317721464A}">
      <dgm:prSet/>
      <dgm:spPr/>
      <dgm:t>
        <a:bodyPr/>
        <a:lstStyle/>
        <a:p>
          <a:endParaRPr lang="de-DE"/>
        </a:p>
      </dgm:t>
    </dgm:pt>
    <dgm:pt modelId="{95B55B4F-E071-4372-AB22-084AB44CC6BB}">
      <dgm:prSet/>
      <dgm:spPr/>
      <dgm:t>
        <a:bodyPr/>
        <a:lstStyle/>
        <a:p>
          <a:r>
            <a:rPr lang="de-DE" b="1" dirty="0">
              <a:latin typeface="Corbel" pitchFamily="34" charset="0"/>
            </a:rPr>
            <a:t>funktionale Einsprachigkeit</a:t>
          </a: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202513" custScaleY="54589" custLinFactNeighborY="-31860">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3"/>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3"/>
      <dgm:spPr/>
    </dgm:pt>
    <dgm:pt modelId="{D98014FB-5AD2-4140-936A-78EC40FFC506}" type="pres">
      <dgm:prSet presAssocID="{E79A7351-6F8D-411B-B256-594151D3D73A}" presName="text2" presStyleLbl="fgAcc2" presStyleIdx="0" presStyleCnt="3" custScaleX="106343" custScaleY="149997" custLinFactNeighborY="-11605">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3"/>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3"/>
      <dgm:spPr/>
    </dgm:pt>
    <dgm:pt modelId="{ABDC5CF3-135C-4596-AFC6-FCB7DFBB4AF7}" type="pres">
      <dgm:prSet presAssocID="{C995A749-5CA4-4828-AF08-B3566D65EA03}" presName="text2" presStyleLbl="fgAcc2" presStyleIdx="1" presStyleCnt="3" custScaleY="152642" custLinFactNeighborX="-333" custLinFactNeighborY="-13141">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BCF00DFC-7CB5-4F15-8995-FD9218588B6A}" type="pres">
      <dgm:prSet presAssocID="{BAB27F2E-587A-4E53-9C3D-74959B1A930A}" presName="Name10" presStyleLbl="parChTrans1D2" presStyleIdx="2" presStyleCnt="3"/>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2" presStyleCnt="3"/>
      <dgm:spPr/>
    </dgm:pt>
    <dgm:pt modelId="{F9AA7CE4-0DF9-47F6-9287-1BE57670CE3D}" type="pres">
      <dgm:prSet presAssocID="{95B55B4F-E071-4372-AB22-084AB44CC6BB}" presName="text2" presStyleLbl="fgAcc2" presStyleIdx="2" presStyleCnt="3" custScaleX="109749" custScaleY="147788" custLinFactNeighborY="-10115">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4A227384-500D-4A2B-AD93-DAE4FA37C7C9}" type="presOf" srcId="{F6CA8DEE-61B9-45D1-B8C3-088AA6565705}" destId="{10BE8D56-C801-4A36-8F8D-B96AC0D4E5BF}" srcOrd="0" destOrd="0" presId="urn:microsoft.com/office/officeart/2005/8/layout/hierarchy1"/>
    <dgm:cxn modelId="{D7C235EE-0642-4531-AEE1-D03E0F438503}" type="presOf" srcId="{BAB27F2E-587A-4E53-9C3D-74959B1A930A}" destId="{BCF00DFC-7CB5-4F15-8995-FD9218588B6A}" srcOrd="0" destOrd="0" presId="urn:microsoft.com/office/officeart/2005/8/layout/hierarchy1"/>
    <dgm:cxn modelId="{D31F18F5-41F4-4B75-B550-3E09AC9F8EF8}" type="presOf" srcId="{557CC1DA-EC78-45F6-B36E-E1B343339D54}" destId="{D5120F4A-120F-4286-BA5E-FA66162E0A9A}" srcOrd="0" destOrd="0" presId="urn:microsoft.com/office/officeart/2005/8/layout/hierarchy1"/>
    <dgm:cxn modelId="{39BBA55E-BFC5-421A-A36E-20A8FCDD19E3}" type="presOf" srcId="{C995A749-5CA4-4828-AF08-B3566D65EA03}" destId="{ABDC5CF3-135C-4596-AFC6-FCB7DFBB4AF7}" srcOrd="0" destOrd="0" presId="urn:microsoft.com/office/officeart/2005/8/layout/hierarchy1"/>
    <dgm:cxn modelId="{21183473-B86D-4A2F-8DB4-CEA920ECA7B9}" type="presOf" srcId="{A396239A-3EAD-48F4-B411-866004A875CC}" destId="{246925CD-2038-4152-8472-657D0D00AE6A}" srcOrd="0" destOrd="0" presId="urn:microsoft.com/office/officeart/2005/8/layout/hierarchy1"/>
    <dgm:cxn modelId="{99D65B5F-CFB5-4864-A79D-ADDB132605D6}" srcId="{F6CA8DEE-61B9-45D1-B8C3-088AA6565705}" destId="{95B55B4F-E071-4372-AB22-084AB44CC6BB}" srcOrd="2" destOrd="0" parTransId="{BAB27F2E-587A-4E53-9C3D-74959B1A930A}" sibTransId="{FE191DB0-E017-4DFD-AE79-1D740831C589}"/>
    <dgm:cxn modelId="{4131E26B-6CDF-44B3-956F-2F1C3B69ACDE}" type="presOf" srcId="{95B55B4F-E071-4372-AB22-084AB44CC6BB}" destId="{F9AA7CE4-0DF9-47F6-9287-1BE57670CE3D}" srcOrd="0" destOrd="0" presId="urn:microsoft.com/office/officeart/2005/8/layout/hierarchy1"/>
    <dgm:cxn modelId="{06ABCF10-FF66-41A7-9123-CA816EE8FE42}" type="presOf" srcId="{E643E2F1-7722-4C04-B29F-F21668822C8F}" destId="{A25AF425-2137-4223-B65E-6E866954E5F3}" srcOrd="0" destOrd="0" presId="urn:microsoft.com/office/officeart/2005/8/layout/hierarchy1"/>
    <dgm:cxn modelId="{A68EB0EB-D641-46E3-9C61-98D0B30F806C}" type="presOf" srcId="{E79A7351-6F8D-411B-B256-594151D3D73A}" destId="{D98014FB-5AD2-4140-936A-78EC40FFC506}"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B0D6D76C-23D3-4E03-B7E8-C6317721464A}" srcId="{F6CA8DEE-61B9-45D1-B8C3-088AA6565705}" destId="{C995A749-5CA4-4828-AF08-B3566D65EA03}" srcOrd="1" destOrd="0" parTransId="{A396239A-3EAD-48F4-B411-866004A875CC}" sibTransId="{F14D8414-55C4-4AD8-AEA6-B91C57334687}"/>
    <dgm:cxn modelId="{06F6BBC9-4981-4AE2-A466-531F91CA8A28}" srcId="{F6CA8DEE-61B9-45D1-B8C3-088AA6565705}" destId="{E79A7351-6F8D-411B-B256-594151D3D73A}" srcOrd="0" destOrd="0" parTransId="{557CC1DA-EC78-45F6-B36E-E1B343339D54}" sibTransId="{E692BD86-3AF0-47B0-BD89-18A84DFBC81C}"/>
    <dgm:cxn modelId="{4544F1EF-C55C-4098-B84C-F91FFC1756A2}" type="presParOf" srcId="{A25AF425-2137-4223-B65E-6E866954E5F3}" destId="{F7BB9AA7-F451-4500-8BC7-B076C00E7602}" srcOrd="0" destOrd="0" presId="urn:microsoft.com/office/officeart/2005/8/layout/hierarchy1"/>
    <dgm:cxn modelId="{E12997A0-D200-431C-A2E8-FE134DFF9FE4}" type="presParOf" srcId="{F7BB9AA7-F451-4500-8BC7-B076C00E7602}" destId="{2851D116-F700-4958-A6D0-1A77277DD65B}" srcOrd="0" destOrd="0" presId="urn:microsoft.com/office/officeart/2005/8/layout/hierarchy1"/>
    <dgm:cxn modelId="{5847711B-7CC5-44C4-84AF-A99C24A59116}" type="presParOf" srcId="{2851D116-F700-4958-A6D0-1A77277DD65B}" destId="{D7CA9518-2DF5-4BD3-8A2B-544F6AD8725D}" srcOrd="0" destOrd="0" presId="urn:microsoft.com/office/officeart/2005/8/layout/hierarchy1"/>
    <dgm:cxn modelId="{378327C2-8E23-4A6C-8F03-D4E3C382FB2C}" type="presParOf" srcId="{2851D116-F700-4958-A6D0-1A77277DD65B}" destId="{10BE8D56-C801-4A36-8F8D-B96AC0D4E5BF}" srcOrd="1" destOrd="0" presId="urn:microsoft.com/office/officeart/2005/8/layout/hierarchy1"/>
    <dgm:cxn modelId="{31DF3032-3B5F-4933-B71A-37123B6A6119}" type="presParOf" srcId="{F7BB9AA7-F451-4500-8BC7-B076C00E7602}" destId="{E13E0E85-814C-4897-9F63-E4CD58A4960D}" srcOrd="1" destOrd="0" presId="urn:microsoft.com/office/officeart/2005/8/layout/hierarchy1"/>
    <dgm:cxn modelId="{873431A9-57F6-4C80-A827-203851CB1D38}" type="presParOf" srcId="{E13E0E85-814C-4897-9F63-E4CD58A4960D}" destId="{D5120F4A-120F-4286-BA5E-FA66162E0A9A}" srcOrd="0" destOrd="0" presId="urn:microsoft.com/office/officeart/2005/8/layout/hierarchy1"/>
    <dgm:cxn modelId="{45D0E08A-A2EC-430B-8ED0-943793F63BE6}" type="presParOf" srcId="{E13E0E85-814C-4897-9F63-E4CD58A4960D}" destId="{1EEA6858-3F14-406B-8B3C-514EF3BDE07F}" srcOrd="1" destOrd="0" presId="urn:microsoft.com/office/officeart/2005/8/layout/hierarchy1"/>
    <dgm:cxn modelId="{513193E0-5BAF-4BC5-9C0C-E33FEBA4B28D}" type="presParOf" srcId="{1EEA6858-3F14-406B-8B3C-514EF3BDE07F}" destId="{FACC6A0F-003E-4F37-BF32-8A1240DAD32D}" srcOrd="0" destOrd="0" presId="urn:microsoft.com/office/officeart/2005/8/layout/hierarchy1"/>
    <dgm:cxn modelId="{06EAF126-9A44-4EFE-A538-FE53FAADD944}" type="presParOf" srcId="{FACC6A0F-003E-4F37-BF32-8A1240DAD32D}" destId="{302205C5-1DB9-4F17-BB79-CB69C00717DB}" srcOrd="0" destOrd="0" presId="urn:microsoft.com/office/officeart/2005/8/layout/hierarchy1"/>
    <dgm:cxn modelId="{B5B4F34E-3CFC-4F9C-9FFD-4E87AE959395}" type="presParOf" srcId="{FACC6A0F-003E-4F37-BF32-8A1240DAD32D}" destId="{D98014FB-5AD2-4140-936A-78EC40FFC506}" srcOrd="1" destOrd="0" presId="urn:microsoft.com/office/officeart/2005/8/layout/hierarchy1"/>
    <dgm:cxn modelId="{E9B37DF2-797C-483B-AF08-FDD2B5DC86ED}" type="presParOf" srcId="{1EEA6858-3F14-406B-8B3C-514EF3BDE07F}" destId="{7F6E4AA3-3629-47C2-962F-11CE7CF8156D}" srcOrd="1" destOrd="0" presId="urn:microsoft.com/office/officeart/2005/8/layout/hierarchy1"/>
    <dgm:cxn modelId="{F09F4D72-AD57-4B99-9923-9C6EA6240910}" type="presParOf" srcId="{E13E0E85-814C-4897-9F63-E4CD58A4960D}" destId="{246925CD-2038-4152-8472-657D0D00AE6A}" srcOrd="2" destOrd="0" presId="urn:microsoft.com/office/officeart/2005/8/layout/hierarchy1"/>
    <dgm:cxn modelId="{1E1C8A97-5C78-480A-9AC9-828F951B4F6F}" type="presParOf" srcId="{E13E0E85-814C-4897-9F63-E4CD58A4960D}" destId="{67C6BD58-5386-4FCA-9711-EAB731C67CC4}" srcOrd="3" destOrd="0" presId="urn:microsoft.com/office/officeart/2005/8/layout/hierarchy1"/>
    <dgm:cxn modelId="{0731C90A-FFCD-4FB7-88F0-E4A5AC1E83C2}" type="presParOf" srcId="{67C6BD58-5386-4FCA-9711-EAB731C67CC4}" destId="{D6F28866-8DB0-4A48-9190-EF149D8BDB30}" srcOrd="0" destOrd="0" presId="urn:microsoft.com/office/officeart/2005/8/layout/hierarchy1"/>
    <dgm:cxn modelId="{8CAFE183-E443-49B6-83F4-7CCDD111A5A5}" type="presParOf" srcId="{D6F28866-8DB0-4A48-9190-EF149D8BDB30}" destId="{BC207129-F29A-4197-87E4-5FC994AC82EB}" srcOrd="0" destOrd="0" presId="urn:microsoft.com/office/officeart/2005/8/layout/hierarchy1"/>
    <dgm:cxn modelId="{BF8E7EBF-39B4-4EC8-AB16-1BDD345811A4}" type="presParOf" srcId="{D6F28866-8DB0-4A48-9190-EF149D8BDB30}" destId="{ABDC5CF3-135C-4596-AFC6-FCB7DFBB4AF7}" srcOrd="1" destOrd="0" presId="urn:microsoft.com/office/officeart/2005/8/layout/hierarchy1"/>
    <dgm:cxn modelId="{9DE90A83-973B-461E-9614-8C0A86B67557}" type="presParOf" srcId="{67C6BD58-5386-4FCA-9711-EAB731C67CC4}" destId="{4C31B51A-60EA-4E9F-B2E9-F5E89FD2F1E7}" srcOrd="1" destOrd="0" presId="urn:microsoft.com/office/officeart/2005/8/layout/hierarchy1"/>
    <dgm:cxn modelId="{A097F59D-AF17-4FDA-A11E-C8BAFDF2F689}" type="presParOf" srcId="{E13E0E85-814C-4897-9F63-E4CD58A4960D}" destId="{BCF00DFC-7CB5-4F15-8995-FD9218588B6A}" srcOrd="4" destOrd="0" presId="urn:microsoft.com/office/officeart/2005/8/layout/hierarchy1"/>
    <dgm:cxn modelId="{AADD8C3B-CE3A-45F8-8E7B-0D8E0CFD44CC}" type="presParOf" srcId="{E13E0E85-814C-4897-9F63-E4CD58A4960D}" destId="{5F591A2C-447A-42D0-9998-FF0CE733F10D}" srcOrd="5" destOrd="0" presId="urn:microsoft.com/office/officeart/2005/8/layout/hierarchy1"/>
    <dgm:cxn modelId="{308E8FA7-E96F-4FE2-93C3-ECFCE543628C}" type="presParOf" srcId="{5F591A2C-447A-42D0-9998-FF0CE733F10D}" destId="{EAAD22DB-4FD3-4718-9EF1-E1F648451709}" srcOrd="0" destOrd="0" presId="urn:microsoft.com/office/officeart/2005/8/layout/hierarchy1"/>
    <dgm:cxn modelId="{58AC7D36-E87D-4447-ACC7-26208B164FD6}" type="presParOf" srcId="{EAAD22DB-4FD3-4718-9EF1-E1F648451709}" destId="{D3F7BB4C-BBEA-4B61-9BC0-CDCD6E831A06}" srcOrd="0" destOrd="0" presId="urn:microsoft.com/office/officeart/2005/8/layout/hierarchy1"/>
    <dgm:cxn modelId="{8BF65D6A-12BA-4A3D-9012-6FBB6554ACE6}" type="presParOf" srcId="{EAAD22DB-4FD3-4718-9EF1-E1F648451709}" destId="{F9AA7CE4-0DF9-47F6-9287-1BE57670CE3D}" srcOrd="1" destOrd="0" presId="urn:microsoft.com/office/officeart/2005/8/layout/hierarchy1"/>
    <dgm:cxn modelId="{D4BDAC96-F31D-4E47-A4A0-12CA48C8907E}"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anose="020B0503020204020204" pitchFamily="34" charset="0"/>
            </a:rPr>
            <a:t>Funktionale kommunikative Kompetenz</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800" b="0" dirty="0">
              <a:latin typeface="Corbel" panose="020B0503020204020204" pitchFamily="34" charset="0"/>
            </a:rPr>
            <a:t>Hör-/Hörseh-verstehen</a:t>
          </a:r>
          <a:endParaRPr lang="de-DE" sz="1800" dirty="0">
            <a:latin typeface="Corbel" panose="020B0503020204020204"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95B55B4F-E071-4372-AB22-084AB44CC6BB}">
      <dgm:prSet custT="1"/>
      <dgm:spPr/>
      <dgm:t>
        <a:bodyPr/>
        <a:lstStyle/>
        <a:p>
          <a:r>
            <a:rPr lang="de-DE" sz="1800" b="0" dirty="0">
              <a:latin typeface="Corbel" panose="020B0503020204020204" pitchFamily="34" charset="0"/>
            </a:rPr>
            <a:t>Sprach-</a:t>
          </a:r>
          <a:r>
            <a:rPr lang="de-DE" sz="1800" b="0" dirty="0" err="1">
              <a:latin typeface="Corbel" panose="020B0503020204020204" pitchFamily="34" charset="0"/>
            </a:rPr>
            <a:t>mittlung</a:t>
          </a:r>
          <a:endParaRPr lang="de-DE" sz="1800" dirty="0">
            <a:latin typeface="Corbel" panose="020B0503020204020204" pitchFamily="34" charset="0"/>
          </a:endParaRP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D04A544F-C382-4CC4-9311-6BED434DAA89}">
      <dgm:prSet phldrT="[Text]" custT="1"/>
      <dgm:spPr/>
      <dgm:t>
        <a:bodyPr/>
        <a:lstStyle/>
        <a:p>
          <a:r>
            <a:rPr lang="de-DE" sz="1800" dirty="0">
              <a:latin typeface="Corbel" panose="020B0503020204020204" pitchFamily="34" charset="0"/>
            </a:rPr>
            <a:t>Schreiben</a:t>
          </a:r>
        </a:p>
      </dgm:t>
    </dgm:pt>
    <dgm:pt modelId="{A194AF08-34A5-46BB-8583-DA63A3AB32F7}" type="parTrans" cxnId="{7C8D3987-7BCC-4228-A102-A9DC7691CA41}">
      <dgm:prSet/>
      <dgm:spPr/>
      <dgm:t>
        <a:bodyPr/>
        <a:lstStyle/>
        <a:p>
          <a:endParaRPr lang="de-DE"/>
        </a:p>
      </dgm:t>
    </dgm:pt>
    <dgm:pt modelId="{75158E2D-F8EE-4EF7-885A-C97BA31EEF26}" type="sibTrans" cxnId="{7C8D3987-7BCC-4228-A102-A9DC7691CA41}">
      <dgm:prSet/>
      <dgm:spPr/>
      <dgm:t>
        <a:bodyPr/>
        <a:lstStyle/>
        <a:p>
          <a:endParaRPr lang="de-DE"/>
        </a:p>
      </dgm:t>
    </dgm:pt>
    <dgm:pt modelId="{C995A749-5CA4-4828-AF08-B3566D65EA03}">
      <dgm:prSet phldrT="[Text]" custT="1"/>
      <dgm:spPr/>
      <dgm:t>
        <a:bodyPr/>
        <a:lstStyle/>
        <a:p>
          <a:r>
            <a:rPr lang="de-DE" sz="1800" b="0" dirty="0">
              <a:latin typeface="Corbel" panose="020B0503020204020204" pitchFamily="34" charset="0"/>
            </a:rPr>
            <a:t>Lese-verstehen</a:t>
          </a:r>
          <a:endParaRPr lang="de-DE" sz="1800" dirty="0">
            <a:latin typeface="Corbel" panose="020B0503020204020204" pitchFamily="34" charset="0"/>
          </a:endParaRPr>
        </a:p>
      </dgm:t>
    </dgm:pt>
    <dgm:pt modelId="{F14D8414-55C4-4AD8-AEA6-B91C57334687}" type="sibTrans" cxnId="{B0D6D76C-23D3-4E03-B7E8-C6317721464A}">
      <dgm:prSet/>
      <dgm:spPr/>
      <dgm:t>
        <a:bodyPr/>
        <a:lstStyle/>
        <a:p>
          <a:endParaRPr lang="de-DE"/>
        </a:p>
      </dgm:t>
    </dgm:pt>
    <dgm:pt modelId="{A396239A-3EAD-48F4-B411-866004A875CC}" type="parTrans" cxnId="{B0D6D76C-23D3-4E03-B7E8-C6317721464A}">
      <dgm:prSet/>
      <dgm:spPr/>
      <dgm:t>
        <a:bodyPr/>
        <a:lstStyle/>
        <a:p>
          <a:endParaRPr lang="de-DE"/>
        </a:p>
      </dgm:t>
    </dgm:pt>
    <dgm:pt modelId="{48C1EC3F-3B2B-4CA9-B5B9-951FD31B6E2E}">
      <dgm:prSet phldrT="[Text]" custT="1"/>
      <dgm:spPr/>
      <dgm:t>
        <a:bodyPr/>
        <a:lstStyle/>
        <a:p>
          <a:r>
            <a:rPr lang="de-DE" sz="1800" dirty="0">
              <a:latin typeface="Corbel" panose="020B0503020204020204" pitchFamily="34" charset="0"/>
            </a:rPr>
            <a:t>Sprechen</a:t>
          </a:r>
        </a:p>
        <a:p>
          <a:r>
            <a:rPr lang="de-DE" sz="1000" dirty="0">
              <a:latin typeface="Corbel" panose="020B0503020204020204" pitchFamily="34" charset="0"/>
            </a:rPr>
            <a:t>dialogisch/</a:t>
          </a:r>
          <a:br>
            <a:rPr lang="de-DE" sz="1000" dirty="0">
              <a:latin typeface="Corbel" panose="020B0503020204020204" pitchFamily="34" charset="0"/>
            </a:rPr>
          </a:br>
          <a:r>
            <a:rPr lang="de-DE" sz="1000" dirty="0">
              <a:latin typeface="Corbel" panose="020B0503020204020204" pitchFamily="34" charset="0"/>
            </a:rPr>
            <a:t>monologisch</a:t>
          </a:r>
        </a:p>
      </dgm:t>
    </dgm:pt>
    <dgm:pt modelId="{523FE323-34A7-4AEC-A16E-210E32EB3057}" type="sibTrans" cxnId="{545818C2-DA96-442B-BDD8-0FB017C42328}">
      <dgm:prSet/>
      <dgm:spPr/>
      <dgm:t>
        <a:bodyPr/>
        <a:lstStyle/>
        <a:p>
          <a:endParaRPr lang="de-DE"/>
        </a:p>
      </dgm:t>
    </dgm:pt>
    <dgm:pt modelId="{0790775F-7644-417E-9D34-890C2F016C8E}" type="parTrans" cxnId="{545818C2-DA96-442B-BDD8-0FB017C42328}">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308720" custLinFactNeighborX="-7262" custLinFactNeighborY="-51955">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5"/>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5"/>
      <dgm:spPr/>
    </dgm:pt>
    <dgm:pt modelId="{D98014FB-5AD2-4140-936A-78EC40FFC506}" type="pres">
      <dgm:prSet presAssocID="{E79A7351-6F8D-411B-B256-594151D3D73A}" presName="text2" presStyleLbl="fgAcc2" presStyleIdx="0" presStyleCnt="5" custLinFactNeighborX="-3782" custLinFactNeighborY="0">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5"/>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5"/>
      <dgm:spPr/>
    </dgm:pt>
    <dgm:pt modelId="{ABDC5CF3-135C-4596-AFC6-FCB7DFBB4AF7}" type="pres">
      <dgm:prSet presAssocID="{C995A749-5CA4-4828-AF08-B3566D65EA03}" presName="text2" presStyleLbl="fgAcc2" presStyleIdx="1" presStyleCnt="5" custLinFactNeighborX="-4728" custLinFactNeighborY="1489">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81C9A66E-8D04-4D82-A6F5-54968AACADDA}" type="pres">
      <dgm:prSet presAssocID="{0790775F-7644-417E-9D34-890C2F016C8E}" presName="Name10" presStyleLbl="parChTrans1D2" presStyleIdx="2" presStyleCnt="5"/>
      <dgm:spPr/>
      <dgm:t>
        <a:bodyPr/>
        <a:lstStyle/>
        <a:p>
          <a:endParaRPr lang="de-DE"/>
        </a:p>
      </dgm:t>
    </dgm:pt>
    <dgm:pt modelId="{6AB9E6B4-3537-46E6-992D-7F5BF51F15B2}" type="pres">
      <dgm:prSet presAssocID="{48C1EC3F-3B2B-4CA9-B5B9-951FD31B6E2E}" presName="hierRoot2" presStyleCnt="0"/>
      <dgm:spPr/>
    </dgm:pt>
    <dgm:pt modelId="{20C4D0CA-427D-4386-90C2-1CF9AF296451}" type="pres">
      <dgm:prSet presAssocID="{48C1EC3F-3B2B-4CA9-B5B9-951FD31B6E2E}" presName="composite2" presStyleCnt="0"/>
      <dgm:spPr/>
    </dgm:pt>
    <dgm:pt modelId="{33E9ED5B-13FF-4C8F-B5E0-786285FC0A65}" type="pres">
      <dgm:prSet presAssocID="{48C1EC3F-3B2B-4CA9-B5B9-951FD31B6E2E}" presName="background2" presStyleLbl="node2" presStyleIdx="2" presStyleCnt="5"/>
      <dgm:spPr/>
    </dgm:pt>
    <dgm:pt modelId="{73492A0B-9BC1-4D6C-99B1-795B5039C3D9}" type="pres">
      <dgm:prSet presAssocID="{48C1EC3F-3B2B-4CA9-B5B9-951FD31B6E2E}" presName="text2" presStyleLbl="fgAcc2" presStyleIdx="2" presStyleCnt="5" custLinFactNeighborX="-6619" custLinFactNeighborY="-2978">
        <dgm:presLayoutVars>
          <dgm:chPref val="3"/>
        </dgm:presLayoutVars>
      </dgm:prSet>
      <dgm:spPr/>
      <dgm:t>
        <a:bodyPr/>
        <a:lstStyle/>
        <a:p>
          <a:endParaRPr lang="de-DE"/>
        </a:p>
      </dgm:t>
    </dgm:pt>
    <dgm:pt modelId="{BE1E03FC-4FC9-43B4-9DFE-230372FBC34A}" type="pres">
      <dgm:prSet presAssocID="{48C1EC3F-3B2B-4CA9-B5B9-951FD31B6E2E}" presName="hierChild3" presStyleCnt="0"/>
      <dgm:spPr/>
    </dgm:pt>
    <dgm:pt modelId="{C01D86A0-E307-44C7-9904-0226ED701451}" type="pres">
      <dgm:prSet presAssocID="{A194AF08-34A5-46BB-8583-DA63A3AB32F7}" presName="Name10" presStyleLbl="parChTrans1D2" presStyleIdx="3" presStyleCnt="5"/>
      <dgm:spPr/>
      <dgm:t>
        <a:bodyPr/>
        <a:lstStyle/>
        <a:p>
          <a:endParaRPr lang="de-DE"/>
        </a:p>
      </dgm:t>
    </dgm:pt>
    <dgm:pt modelId="{57C00D23-DFF8-49EE-8A92-EE11348D9EF3}" type="pres">
      <dgm:prSet presAssocID="{D04A544F-C382-4CC4-9311-6BED434DAA89}" presName="hierRoot2" presStyleCnt="0"/>
      <dgm:spPr/>
    </dgm:pt>
    <dgm:pt modelId="{86BB7CF9-F243-4BB2-823C-0837FD288ABA}" type="pres">
      <dgm:prSet presAssocID="{D04A544F-C382-4CC4-9311-6BED434DAA89}" presName="composite2" presStyleCnt="0"/>
      <dgm:spPr/>
    </dgm:pt>
    <dgm:pt modelId="{FB2E9A0B-72ED-45D6-93C5-0CCFB1EBB3A4}" type="pres">
      <dgm:prSet presAssocID="{D04A544F-C382-4CC4-9311-6BED434DAA89}" presName="background2" presStyleLbl="node2" presStyleIdx="3" presStyleCnt="5"/>
      <dgm:spPr/>
    </dgm:pt>
    <dgm:pt modelId="{1CF0F8EF-7381-4805-962C-7F928D9AE6D3}" type="pres">
      <dgm:prSet presAssocID="{D04A544F-C382-4CC4-9311-6BED434DAA89}" presName="text2" presStyleLbl="fgAcc2" presStyleIdx="3" presStyleCnt="5" custLinFactNeighborX="-7564">
        <dgm:presLayoutVars>
          <dgm:chPref val="3"/>
        </dgm:presLayoutVars>
      </dgm:prSet>
      <dgm:spPr/>
      <dgm:t>
        <a:bodyPr/>
        <a:lstStyle/>
        <a:p>
          <a:endParaRPr lang="de-DE"/>
        </a:p>
      </dgm:t>
    </dgm:pt>
    <dgm:pt modelId="{4418DEFC-8990-4A23-9F1A-A1B759D93576}" type="pres">
      <dgm:prSet presAssocID="{D04A544F-C382-4CC4-9311-6BED434DAA89}" presName="hierChild3" presStyleCnt="0"/>
      <dgm:spPr/>
    </dgm:pt>
    <dgm:pt modelId="{BCF00DFC-7CB5-4F15-8995-FD9218588B6A}" type="pres">
      <dgm:prSet presAssocID="{BAB27F2E-587A-4E53-9C3D-74959B1A930A}" presName="Name10" presStyleLbl="parChTrans1D2" presStyleIdx="4" presStyleCnt="5"/>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4" presStyleCnt="5"/>
      <dgm:spPr/>
    </dgm:pt>
    <dgm:pt modelId="{F9AA7CE4-0DF9-47F6-9287-1BE57670CE3D}" type="pres">
      <dgm:prSet presAssocID="{95B55B4F-E071-4372-AB22-084AB44CC6BB}" presName="text2" presStyleLbl="fgAcc2" presStyleIdx="4" presStyleCnt="5" custLinFactNeighborX="-9455">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E2690B21-42DA-499D-B557-C0E2C64054B1}" type="presOf" srcId="{0790775F-7644-417E-9D34-890C2F016C8E}" destId="{81C9A66E-8D04-4D82-A6F5-54968AACADDA}" srcOrd="0" destOrd="0" presId="urn:microsoft.com/office/officeart/2005/8/layout/hierarchy1"/>
    <dgm:cxn modelId="{C1CEF82D-0348-414B-AE36-3EC9E327DC11}" type="presOf" srcId="{E643E2F1-7722-4C04-B29F-F21668822C8F}" destId="{A25AF425-2137-4223-B65E-6E866954E5F3}" srcOrd="0" destOrd="0" presId="urn:microsoft.com/office/officeart/2005/8/layout/hierarchy1"/>
    <dgm:cxn modelId="{693BD661-8F2F-4A7C-99AD-257BEC1E3B48}" type="presOf" srcId="{F6CA8DEE-61B9-45D1-B8C3-088AA6565705}" destId="{10BE8D56-C801-4A36-8F8D-B96AC0D4E5BF}" srcOrd="0" destOrd="0" presId="urn:microsoft.com/office/officeart/2005/8/layout/hierarchy1"/>
    <dgm:cxn modelId="{05AF7E68-2962-4521-BAD9-14B77BA171C4}" type="presOf" srcId="{C995A749-5CA4-4828-AF08-B3566D65EA03}" destId="{ABDC5CF3-135C-4596-AFC6-FCB7DFBB4AF7}"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06F6BBC9-4981-4AE2-A466-531F91CA8A28}" srcId="{F6CA8DEE-61B9-45D1-B8C3-088AA6565705}" destId="{E79A7351-6F8D-411B-B256-594151D3D73A}" srcOrd="0" destOrd="0" parTransId="{557CC1DA-EC78-45F6-B36E-E1B343339D54}" sibTransId="{E692BD86-3AF0-47B0-BD89-18A84DFBC81C}"/>
    <dgm:cxn modelId="{3BEB8B50-8213-413A-9C90-A33C28786C0B}" type="presOf" srcId="{557CC1DA-EC78-45F6-B36E-E1B343339D54}" destId="{D5120F4A-120F-4286-BA5E-FA66162E0A9A}" srcOrd="0" destOrd="0" presId="urn:microsoft.com/office/officeart/2005/8/layout/hierarchy1"/>
    <dgm:cxn modelId="{99D65B5F-CFB5-4864-A79D-ADDB132605D6}" srcId="{F6CA8DEE-61B9-45D1-B8C3-088AA6565705}" destId="{95B55B4F-E071-4372-AB22-084AB44CC6BB}" srcOrd="4" destOrd="0" parTransId="{BAB27F2E-587A-4E53-9C3D-74959B1A930A}" sibTransId="{FE191DB0-E017-4DFD-AE79-1D740831C589}"/>
    <dgm:cxn modelId="{8F45649D-0141-4726-B313-2629E0D8A93B}" type="presOf" srcId="{BAB27F2E-587A-4E53-9C3D-74959B1A930A}" destId="{BCF00DFC-7CB5-4F15-8995-FD9218588B6A}"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B5D437AF-9554-4426-A347-13FC00F086AB}" type="presOf" srcId="{95B55B4F-E071-4372-AB22-084AB44CC6BB}" destId="{F9AA7CE4-0DF9-47F6-9287-1BE57670CE3D}" srcOrd="0" destOrd="0" presId="urn:microsoft.com/office/officeart/2005/8/layout/hierarchy1"/>
    <dgm:cxn modelId="{1B87E551-5625-401F-AC40-11D482A8EA27}" type="presOf" srcId="{A396239A-3EAD-48F4-B411-866004A875CC}" destId="{246925CD-2038-4152-8472-657D0D00AE6A}" srcOrd="0" destOrd="0" presId="urn:microsoft.com/office/officeart/2005/8/layout/hierarchy1"/>
    <dgm:cxn modelId="{545818C2-DA96-442B-BDD8-0FB017C42328}" srcId="{F6CA8DEE-61B9-45D1-B8C3-088AA6565705}" destId="{48C1EC3F-3B2B-4CA9-B5B9-951FD31B6E2E}" srcOrd="2" destOrd="0" parTransId="{0790775F-7644-417E-9D34-890C2F016C8E}" sibTransId="{523FE323-34A7-4AEC-A16E-210E32EB3057}"/>
    <dgm:cxn modelId="{7C8D3987-7BCC-4228-A102-A9DC7691CA41}" srcId="{F6CA8DEE-61B9-45D1-B8C3-088AA6565705}" destId="{D04A544F-C382-4CC4-9311-6BED434DAA89}" srcOrd="3" destOrd="0" parTransId="{A194AF08-34A5-46BB-8583-DA63A3AB32F7}" sibTransId="{75158E2D-F8EE-4EF7-885A-C97BA31EEF26}"/>
    <dgm:cxn modelId="{D2224D04-07CC-43EF-BFB3-3F6240EFA9BC}" type="presOf" srcId="{A194AF08-34A5-46BB-8583-DA63A3AB32F7}" destId="{C01D86A0-E307-44C7-9904-0226ED701451}" srcOrd="0" destOrd="0" presId="urn:microsoft.com/office/officeart/2005/8/layout/hierarchy1"/>
    <dgm:cxn modelId="{519D44C6-4AFF-4418-8A5A-325B371B5BBE}" type="presOf" srcId="{D04A544F-C382-4CC4-9311-6BED434DAA89}" destId="{1CF0F8EF-7381-4805-962C-7F928D9AE6D3}" srcOrd="0" destOrd="0" presId="urn:microsoft.com/office/officeart/2005/8/layout/hierarchy1"/>
    <dgm:cxn modelId="{18517DDA-0902-49A6-86F5-1257B8A84312}" type="presOf" srcId="{48C1EC3F-3B2B-4CA9-B5B9-951FD31B6E2E}" destId="{73492A0B-9BC1-4D6C-99B1-795B5039C3D9}" srcOrd="0" destOrd="0" presId="urn:microsoft.com/office/officeart/2005/8/layout/hierarchy1"/>
    <dgm:cxn modelId="{3320645F-318C-4DE3-B22B-CD207B182EC5}" type="presOf" srcId="{E79A7351-6F8D-411B-B256-594151D3D73A}" destId="{D98014FB-5AD2-4140-936A-78EC40FFC506}" srcOrd="0" destOrd="0" presId="urn:microsoft.com/office/officeart/2005/8/layout/hierarchy1"/>
    <dgm:cxn modelId="{9D82DA5B-4E52-44FC-A444-792665984FE0}" type="presParOf" srcId="{A25AF425-2137-4223-B65E-6E866954E5F3}" destId="{F7BB9AA7-F451-4500-8BC7-B076C00E7602}" srcOrd="0" destOrd="0" presId="urn:microsoft.com/office/officeart/2005/8/layout/hierarchy1"/>
    <dgm:cxn modelId="{36E1F202-C6B0-473F-990E-D6BD7317FBE5}" type="presParOf" srcId="{F7BB9AA7-F451-4500-8BC7-B076C00E7602}" destId="{2851D116-F700-4958-A6D0-1A77277DD65B}" srcOrd="0" destOrd="0" presId="urn:microsoft.com/office/officeart/2005/8/layout/hierarchy1"/>
    <dgm:cxn modelId="{F27D024B-D4F1-4D25-A053-EFACB2642F3E}" type="presParOf" srcId="{2851D116-F700-4958-A6D0-1A77277DD65B}" destId="{D7CA9518-2DF5-4BD3-8A2B-544F6AD8725D}" srcOrd="0" destOrd="0" presId="urn:microsoft.com/office/officeart/2005/8/layout/hierarchy1"/>
    <dgm:cxn modelId="{41C26631-8693-4379-92F6-23412D4A5AC2}" type="presParOf" srcId="{2851D116-F700-4958-A6D0-1A77277DD65B}" destId="{10BE8D56-C801-4A36-8F8D-B96AC0D4E5BF}" srcOrd="1" destOrd="0" presId="urn:microsoft.com/office/officeart/2005/8/layout/hierarchy1"/>
    <dgm:cxn modelId="{909726C7-1E94-4CC9-B6B0-2133D9B54856}" type="presParOf" srcId="{F7BB9AA7-F451-4500-8BC7-B076C00E7602}" destId="{E13E0E85-814C-4897-9F63-E4CD58A4960D}" srcOrd="1" destOrd="0" presId="urn:microsoft.com/office/officeart/2005/8/layout/hierarchy1"/>
    <dgm:cxn modelId="{FB73DB53-6E5D-4E45-96F4-70D2DCF5BE63}" type="presParOf" srcId="{E13E0E85-814C-4897-9F63-E4CD58A4960D}" destId="{D5120F4A-120F-4286-BA5E-FA66162E0A9A}" srcOrd="0" destOrd="0" presId="urn:microsoft.com/office/officeart/2005/8/layout/hierarchy1"/>
    <dgm:cxn modelId="{1BC92623-D1E7-4669-A42F-0BAA688170ED}" type="presParOf" srcId="{E13E0E85-814C-4897-9F63-E4CD58A4960D}" destId="{1EEA6858-3F14-406B-8B3C-514EF3BDE07F}" srcOrd="1" destOrd="0" presId="urn:microsoft.com/office/officeart/2005/8/layout/hierarchy1"/>
    <dgm:cxn modelId="{F1C21FD8-1273-4E61-9E45-30FA4566FF1E}" type="presParOf" srcId="{1EEA6858-3F14-406B-8B3C-514EF3BDE07F}" destId="{FACC6A0F-003E-4F37-BF32-8A1240DAD32D}" srcOrd="0" destOrd="0" presId="urn:microsoft.com/office/officeart/2005/8/layout/hierarchy1"/>
    <dgm:cxn modelId="{67044439-C306-4787-92EB-90F5352CA875}" type="presParOf" srcId="{FACC6A0F-003E-4F37-BF32-8A1240DAD32D}" destId="{302205C5-1DB9-4F17-BB79-CB69C00717DB}" srcOrd="0" destOrd="0" presId="urn:microsoft.com/office/officeart/2005/8/layout/hierarchy1"/>
    <dgm:cxn modelId="{5236BA99-6B6B-44FE-9BF0-4E28D18C2560}" type="presParOf" srcId="{FACC6A0F-003E-4F37-BF32-8A1240DAD32D}" destId="{D98014FB-5AD2-4140-936A-78EC40FFC506}" srcOrd="1" destOrd="0" presId="urn:microsoft.com/office/officeart/2005/8/layout/hierarchy1"/>
    <dgm:cxn modelId="{1D147661-B04A-4833-8718-AED35A3C9090}" type="presParOf" srcId="{1EEA6858-3F14-406B-8B3C-514EF3BDE07F}" destId="{7F6E4AA3-3629-47C2-962F-11CE7CF8156D}" srcOrd="1" destOrd="0" presId="urn:microsoft.com/office/officeart/2005/8/layout/hierarchy1"/>
    <dgm:cxn modelId="{81A553B9-D6E7-4738-8D36-805BE16E123B}" type="presParOf" srcId="{E13E0E85-814C-4897-9F63-E4CD58A4960D}" destId="{246925CD-2038-4152-8472-657D0D00AE6A}" srcOrd="2" destOrd="0" presId="urn:microsoft.com/office/officeart/2005/8/layout/hierarchy1"/>
    <dgm:cxn modelId="{91EAF344-B836-4CBB-A503-601B0FDE8457}" type="presParOf" srcId="{E13E0E85-814C-4897-9F63-E4CD58A4960D}" destId="{67C6BD58-5386-4FCA-9711-EAB731C67CC4}" srcOrd="3" destOrd="0" presId="urn:microsoft.com/office/officeart/2005/8/layout/hierarchy1"/>
    <dgm:cxn modelId="{1F5F8536-3CED-4B0A-BCB0-AEBDDEED8A47}" type="presParOf" srcId="{67C6BD58-5386-4FCA-9711-EAB731C67CC4}" destId="{D6F28866-8DB0-4A48-9190-EF149D8BDB30}" srcOrd="0" destOrd="0" presId="urn:microsoft.com/office/officeart/2005/8/layout/hierarchy1"/>
    <dgm:cxn modelId="{47DD2D21-FD9C-4DE7-A209-21DE85D2F2CB}" type="presParOf" srcId="{D6F28866-8DB0-4A48-9190-EF149D8BDB30}" destId="{BC207129-F29A-4197-87E4-5FC994AC82EB}" srcOrd="0" destOrd="0" presId="urn:microsoft.com/office/officeart/2005/8/layout/hierarchy1"/>
    <dgm:cxn modelId="{49AE5851-DC4C-4075-832D-329DA5A90309}" type="presParOf" srcId="{D6F28866-8DB0-4A48-9190-EF149D8BDB30}" destId="{ABDC5CF3-135C-4596-AFC6-FCB7DFBB4AF7}" srcOrd="1" destOrd="0" presId="urn:microsoft.com/office/officeart/2005/8/layout/hierarchy1"/>
    <dgm:cxn modelId="{E1360EC5-1A86-4F6C-B188-94348D6D2213}" type="presParOf" srcId="{67C6BD58-5386-4FCA-9711-EAB731C67CC4}" destId="{4C31B51A-60EA-4E9F-B2E9-F5E89FD2F1E7}" srcOrd="1" destOrd="0" presId="urn:microsoft.com/office/officeart/2005/8/layout/hierarchy1"/>
    <dgm:cxn modelId="{0B3FF28E-F6AB-44B5-ADC9-2DD62C9CEEAB}" type="presParOf" srcId="{E13E0E85-814C-4897-9F63-E4CD58A4960D}" destId="{81C9A66E-8D04-4D82-A6F5-54968AACADDA}" srcOrd="4" destOrd="0" presId="urn:microsoft.com/office/officeart/2005/8/layout/hierarchy1"/>
    <dgm:cxn modelId="{AC2E9195-E705-4F55-B4EC-160B1DAAFF2D}" type="presParOf" srcId="{E13E0E85-814C-4897-9F63-E4CD58A4960D}" destId="{6AB9E6B4-3537-46E6-992D-7F5BF51F15B2}" srcOrd="5" destOrd="0" presId="urn:microsoft.com/office/officeart/2005/8/layout/hierarchy1"/>
    <dgm:cxn modelId="{4BDA6C99-CAB0-405E-8F48-4B3119910BE9}" type="presParOf" srcId="{6AB9E6B4-3537-46E6-992D-7F5BF51F15B2}" destId="{20C4D0CA-427D-4386-90C2-1CF9AF296451}" srcOrd="0" destOrd="0" presId="urn:microsoft.com/office/officeart/2005/8/layout/hierarchy1"/>
    <dgm:cxn modelId="{F6F9F2B8-6F61-4F77-8D27-13D0F458DFD4}" type="presParOf" srcId="{20C4D0CA-427D-4386-90C2-1CF9AF296451}" destId="{33E9ED5B-13FF-4C8F-B5E0-786285FC0A65}" srcOrd="0" destOrd="0" presId="urn:microsoft.com/office/officeart/2005/8/layout/hierarchy1"/>
    <dgm:cxn modelId="{E9D887BD-AC1B-4C4E-BE62-F9E5D6E2E1CF}" type="presParOf" srcId="{20C4D0CA-427D-4386-90C2-1CF9AF296451}" destId="{73492A0B-9BC1-4D6C-99B1-795B5039C3D9}" srcOrd="1" destOrd="0" presId="urn:microsoft.com/office/officeart/2005/8/layout/hierarchy1"/>
    <dgm:cxn modelId="{2C1E2C9B-4B00-4E21-8732-4B7AABC0029E}" type="presParOf" srcId="{6AB9E6B4-3537-46E6-992D-7F5BF51F15B2}" destId="{BE1E03FC-4FC9-43B4-9DFE-230372FBC34A}" srcOrd="1" destOrd="0" presId="urn:microsoft.com/office/officeart/2005/8/layout/hierarchy1"/>
    <dgm:cxn modelId="{DFCA4FC2-0C43-4FD0-A6C4-F70300DB4E0E}" type="presParOf" srcId="{E13E0E85-814C-4897-9F63-E4CD58A4960D}" destId="{C01D86A0-E307-44C7-9904-0226ED701451}" srcOrd="6" destOrd="0" presId="urn:microsoft.com/office/officeart/2005/8/layout/hierarchy1"/>
    <dgm:cxn modelId="{E02CA724-A182-4A47-B507-AE1EBF1B3488}" type="presParOf" srcId="{E13E0E85-814C-4897-9F63-E4CD58A4960D}" destId="{57C00D23-DFF8-49EE-8A92-EE11348D9EF3}" srcOrd="7" destOrd="0" presId="urn:microsoft.com/office/officeart/2005/8/layout/hierarchy1"/>
    <dgm:cxn modelId="{03906D04-6047-45C3-A1B8-E214821C03DD}" type="presParOf" srcId="{57C00D23-DFF8-49EE-8A92-EE11348D9EF3}" destId="{86BB7CF9-F243-4BB2-823C-0837FD288ABA}" srcOrd="0" destOrd="0" presId="urn:microsoft.com/office/officeart/2005/8/layout/hierarchy1"/>
    <dgm:cxn modelId="{B269EC1A-8EAF-44D6-9F2B-F4E3E4F825AF}" type="presParOf" srcId="{86BB7CF9-F243-4BB2-823C-0837FD288ABA}" destId="{FB2E9A0B-72ED-45D6-93C5-0CCFB1EBB3A4}" srcOrd="0" destOrd="0" presId="urn:microsoft.com/office/officeart/2005/8/layout/hierarchy1"/>
    <dgm:cxn modelId="{D2E9961B-CC24-4FAA-A516-958B7D71BC79}" type="presParOf" srcId="{86BB7CF9-F243-4BB2-823C-0837FD288ABA}" destId="{1CF0F8EF-7381-4805-962C-7F928D9AE6D3}" srcOrd="1" destOrd="0" presId="urn:microsoft.com/office/officeart/2005/8/layout/hierarchy1"/>
    <dgm:cxn modelId="{AEC5D106-C662-4367-A0CD-2980B46B49C7}" type="presParOf" srcId="{57C00D23-DFF8-49EE-8A92-EE11348D9EF3}" destId="{4418DEFC-8990-4A23-9F1A-A1B759D93576}" srcOrd="1" destOrd="0" presId="urn:microsoft.com/office/officeart/2005/8/layout/hierarchy1"/>
    <dgm:cxn modelId="{8323AF1A-67FA-46D5-805A-7333BE60570D}" type="presParOf" srcId="{E13E0E85-814C-4897-9F63-E4CD58A4960D}" destId="{BCF00DFC-7CB5-4F15-8995-FD9218588B6A}" srcOrd="8" destOrd="0" presId="urn:microsoft.com/office/officeart/2005/8/layout/hierarchy1"/>
    <dgm:cxn modelId="{002E7A09-0347-4134-AAC4-693CB3665DD9}" type="presParOf" srcId="{E13E0E85-814C-4897-9F63-E4CD58A4960D}" destId="{5F591A2C-447A-42D0-9998-FF0CE733F10D}" srcOrd="9" destOrd="0" presId="urn:microsoft.com/office/officeart/2005/8/layout/hierarchy1"/>
    <dgm:cxn modelId="{6EC87D09-5BB0-45C8-A47F-1968639C5024}" type="presParOf" srcId="{5F591A2C-447A-42D0-9998-FF0CE733F10D}" destId="{EAAD22DB-4FD3-4718-9EF1-E1F648451709}" srcOrd="0" destOrd="0" presId="urn:microsoft.com/office/officeart/2005/8/layout/hierarchy1"/>
    <dgm:cxn modelId="{A83D8348-7C79-4295-912C-A42E8FDF7C9D}" type="presParOf" srcId="{EAAD22DB-4FD3-4718-9EF1-E1F648451709}" destId="{D3F7BB4C-BBEA-4B61-9BC0-CDCD6E831A06}" srcOrd="0" destOrd="0" presId="urn:microsoft.com/office/officeart/2005/8/layout/hierarchy1"/>
    <dgm:cxn modelId="{CC90C84A-DA02-4E9C-BA0C-E170A3F1DFCF}" type="presParOf" srcId="{EAAD22DB-4FD3-4718-9EF1-E1F648451709}" destId="{F9AA7CE4-0DF9-47F6-9287-1BE57670CE3D}" srcOrd="1" destOrd="0" presId="urn:microsoft.com/office/officeart/2005/8/layout/hierarchy1"/>
    <dgm:cxn modelId="{8473DAB7-D0DA-45CB-8D4D-501B951895ED}"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Verfügen über </a:t>
          </a:r>
          <a:br>
            <a:rPr lang="de-DE" sz="2400" b="1" dirty="0">
              <a:latin typeface="Corbel" pitchFamily="34" charset="0"/>
            </a:rPr>
          </a:br>
          <a:r>
            <a:rPr lang="de-DE" sz="2400" b="1" dirty="0">
              <a:latin typeface="Corbel" pitchFamily="34" charset="0"/>
            </a:rPr>
            <a:t>sprachliche Mittel</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800" dirty="0"/>
            <a:t>Wortschatz</a:t>
          </a:r>
          <a:endParaRPr lang="de-DE" sz="1800" dirty="0">
            <a:latin typeface="Corbel" panose="020B0503020204020204"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custT="1"/>
      <dgm:spPr/>
      <dgm:t>
        <a:bodyPr/>
        <a:lstStyle/>
        <a:p>
          <a:r>
            <a:rPr lang="de-DE" sz="1800" dirty="0"/>
            <a:t>Grammatik</a:t>
          </a:r>
          <a:endParaRPr lang="de-DE" sz="1800" dirty="0">
            <a:latin typeface="Corbel" panose="020B0503020204020204" pitchFamily="34" charset="0"/>
          </a:endParaRPr>
        </a:p>
      </dgm:t>
    </dgm:pt>
    <dgm:pt modelId="{F14D8414-55C4-4AD8-AEA6-B91C57334687}" type="sibTrans" cxnId="{B0D6D76C-23D3-4E03-B7E8-C6317721464A}">
      <dgm:prSet/>
      <dgm:spPr/>
      <dgm:t>
        <a:bodyPr/>
        <a:lstStyle/>
        <a:p>
          <a:endParaRPr lang="de-DE"/>
        </a:p>
      </dgm:t>
    </dgm:pt>
    <dgm:pt modelId="{A396239A-3EAD-48F4-B411-866004A875CC}" type="parTrans" cxnId="{B0D6D76C-23D3-4E03-B7E8-C6317721464A}">
      <dgm:prSet/>
      <dgm:spPr/>
      <dgm:t>
        <a:bodyPr/>
        <a:lstStyle/>
        <a:p>
          <a:endParaRPr lang="de-DE"/>
        </a:p>
      </dgm:t>
    </dgm:pt>
    <dgm:pt modelId="{48C1EC3F-3B2B-4CA9-B5B9-951FD31B6E2E}">
      <dgm:prSet phldrT="[Text]" custT="1"/>
      <dgm:spPr/>
      <dgm:t>
        <a:bodyPr/>
        <a:lstStyle/>
        <a:p>
          <a:r>
            <a:rPr lang="de-DE" sz="1800" dirty="0"/>
            <a:t>Aussprache/ Intonation</a:t>
          </a:r>
          <a:endParaRPr lang="de-DE" sz="1000" dirty="0">
            <a:latin typeface="Corbel" panose="020B0503020204020204" pitchFamily="34" charset="0"/>
          </a:endParaRPr>
        </a:p>
      </dgm:t>
    </dgm:pt>
    <dgm:pt modelId="{523FE323-34A7-4AEC-A16E-210E32EB3057}" type="sibTrans" cxnId="{545818C2-DA96-442B-BDD8-0FB017C42328}">
      <dgm:prSet/>
      <dgm:spPr/>
      <dgm:t>
        <a:bodyPr/>
        <a:lstStyle/>
        <a:p>
          <a:endParaRPr lang="de-DE"/>
        </a:p>
      </dgm:t>
    </dgm:pt>
    <dgm:pt modelId="{0790775F-7644-417E-9D34-890C2F016C8E}" type="parTrans" cxnId="{545818C2-DA96-442B-BDD8-0FB017C42328}">
      <dgm:prSet/>
      <dgm:spPr/>
      <dgm:t>
        <a:bodyPr/>
        <a:lstStyle/>
        <a:p>
          <a:endParaRPr lang="de-DE"/>
        </a:p>
      </dgm:t>
    </dgm:pt>
    <dgm:pt modelId="{D04A544F-C382-4CC4-9311-6BED434DAA89}">
      <dgm:prSet phldrT="[Text]" custT="1"/>
      <dgm:spPr/>
      <dgm:t>
        <a:bodyPr/>
        <a:lstStyle/>
        <a:p>
          <a:r>
            <a:rPr lang="de-DE" sz="1800" dirty="0">
              <a:latin typeface="Corbel" panose="020B0503020204020204" pitchFamily="34" charset="0"/>
            </a:rPr>
            <a:t>Orthografie</a:t>
          </a:r>
        </a:p>
      </dgm:t>
    </dgm:pt>
    <dgm:pt modelId="{75158E2D-F8EE-4EF7-885A-C97BA31EEF26}" type="sibTrans" cxnId="{7C8D3987-7BCC-4228-A102-A9DC7691CA41}">
      <dgm:prSet/>
      <dgm:spPr/>
      <dgm:t>
        <a:bodyPr/>
        <a:lstStyle/>
        <a:p>
          <a:endParaRPr lang="de-DE"/>
        </a:p>
      </dgm:t>
    </dgm:pt>
    <dgm:pt modelId="{A194AF08-34A5-46BB-8583-DA63A3AB32F7}" type="parTrans" cxnId="{7C8D3987-7BCC-4228-A102-A9DC7691CA41}">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308720" custLinFactNeighborX="-7262" custLinFactNeighborY="-51955">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4"/>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4"/>
      <dgm:spPr/>
    </dgm:pt>
    <dgm:pt modelId="{D98014FB-5AD2-4140-936A-78EC40FFC506}" type="pres">
      <dgm:prSet presAssocID="{E79A7351-6F8D-411B-B256-594151D3D73A}" presName="text2" presStyleLbl="fgAcc2" presStyleIdx="0" presStyleCnt="4" custLinFactNeighborX="-3782" custLinFactNeighborY="0">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4"/>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4"/>
      <dgm:spPr/>
    </dgm:pt>
    <dgm:pt modelId="{ABDC5CF3-135C-4596-AFC6-FCB7DFBB4AF7}" type="pres">
      <dgm:prSet presAssocID="{C995A749-5CA4-4828-AF08-B3566D65EA03}" presName="text2" presStyleLbl="fgAcc2" presStyleIdx="1" presStyleCnt="4" custLinFactNeighborX="-4728" custLinFactNeighborY="1489">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81C9A66E-8D04-4D82-A6F5-54968AACADDA}" type="pres">
      <dgm:prSet presAssocID="{0790775F-7644-417E-9D34-890C2F016C8E}" presName="Name10" presStyleLbl="parChTrans1D2" presStyleIdx="2" presStyleCnt="4"/>
      <dgm:spPr/>
      <dgm:t>
        <a:bodyPr/>
        <a:lstStyle/>
        <a:p>
          <a:endParaRPr lang="de-DE"/>
        </a:p>
      </dgm:t>
    </dgm:pt>
    <dgm:pt modelId="{6AB9E6B4-3537-46E6-992D-7F5BF51F15B2}" type="pres">
      <dgm:prSet presAssocID="{48C1EC3F-3B2B-4CA9-B5B9-951FD31B6E2E}" presName="hierRoot2" presStyleCnt="0"/>
      <dgm:spPr/>
    </dgm:pt>
    <dgm:pt modelId="{20C4D0CA-427D-4386-90C2-1CF9AF296451}" type="pres">
      <dgm:prSet presAssocID="{48C1EC3F-3B2B-4CA9-B5B9-951FD31B6E2E}" presName="composite2" presStyleCnt="0"/>
      <dgm:spPr/>
    </dgm:pt>
    <dgm:pt modelId="{33E9ED5B-13FF-4C8F-B5E0-786285FC0A65}" type="pres">
      <dgm:prSet presAssocID="{48C1EC3F-3B2B-4CA9-B5B9-951FD31B6E2E}" presName="background2" presStyleLbl="node2" presStyleIdx="2" presStyleCnt="4"/>
      <dgm:spPr/>
    </dgm:pt>
    <dgm:pt modelId="{73492A0B-9BC1-4D6C-99B1-795B5039C3D9}" type="pres">
      <dgm:prSet presAssocID="{48C1EC3F-3B2B-4CA9-B5B9-951FD31B6E2E}" presName="text2" presStyleLbl="fgAcc2" presStyleIdx="2" presStyleCnt="4" custScaleY="101439" custLinFactNeighborX="-6619" custLinFactNeighborY="-2978">
        <dgm:presLayoutVars>
          <dgm:chPref val="3"/>
        </dgm:presLayoutVars>
      </dgm:prSet>
      <dgm:spPr/>
      <dgm:t>
        <a:bodyPr/>
        <a:lstStyle/>
        <a:p>
          <a:endParaRPr lang="de-DE"/>
        </a:p>
      </dgm:t>
    </dgm:pt>
    <dgm:pt modelId="{BE1E03FC-4FC9-43B4-9DFE-230372FBC34A}" type="pres">
      <dgm:prSet presAssocID="{48C1EC3F-3B2B-4CA9-B5B9-951FD31B6E2E}" presName="hierChild3" presStyleCnt="0"/>
      <dgm:spPr/>
    </dgm:pt>
    <dgm:pt modelId="{C01D86A0-E307-44C7-9904-0226ED701451}" type="pres">
      <dgm:prSet presAssocID="{A194AF08-34A5-46BB-8583-DA63A3AB32F7}" presName="Name10" presStyleLbl="parChTrans1D2" presStyleIdx="3" presStyleCnt="4"/>
      <dgm:spPr/>
      <dgm:t>
        <a:bodyPr/>
        <a:lstStyle/>
        <a:p>
          <a:endParaRPr lang="de-DE"/>
        </a:p>
      </dgm:t>
    </dgm:pt>
    <dgm:pt modelId="{57C00D23-DFF8-49EE-8A92-EE11348D9EF3}" type="pres">
      <dgm:prSet presAssocID="{D04A544F-C382-4CC4-9311-6BED434DAA89}" presName="hierRoot2" presStyleCnt="0"/>
      <dgm:spPr/>
    </dgm:pt>
    <dgm:pt modelId="{86BB7CF9-F243-4BB2-823C-0837FD288ABA}" type="pres">
      <dgm:prSet presAssocID="{D04A544F-C382-4CC4-9311-6BED434DAA89}" presName="composite2" presStyleCnt="0"/>
      <dgm:spPr/>
    </dgm:pt>
    <dgm:pt modelId="{FB2E9A0B-72ED-45D6-93C5-0CCFB1EBB3A4}" type="pres">
      <dgm:prSet presAssocID="{D04A544F-C382-4CC4-9311-6BED434DAA89}" presName="background2" presStyleLbl="node2" presStyleIdx="3" presStyleCnt="4"/>
      <dgm:spPr/>
    </dgm:pt>
    <dgm:pt modelId="{1CF0F8EF-7381-4805-962C-7F928D9AE6D3}" type="pres">
      <dgm:prSet presAssocID="{D04A544F-C382-4CC4-9311-6BED434DAA89}" presName="text2" presStyleLbl="fgAcc2" presStyleIdx="3" presStyleCnt="4" custScaleY="101804" custLinFactNeighborX="-4184" custLinFactNeighborY="-2441">
        <dgm:presLayoutVars>
          <dgm:chPref val="3"/>
        </dgm:presLayoutVars>
      </dgm:prSet>
      <dgm:spPr/>
      <dgm:t>
        <a:bodyPr/>
        <a:lstStyle/>
        <a:p>
          <a:endParaRPr lang="de-DE"/>
        </a:p>
      </dgm:t>
    </dgm:pt>
    <dgm:pt modelId="{4418DEFC-8990-4A23-9F1A-A1B759D93576}" type="pres">
      <dgm:prSet presAssocID="{D04A544F-C382-4CC4-9311-6BED434DAA89}" presName="hierChild3" presStyleCnt="0"/>
      <dgm:spPr/>
    </dgm:pt>
  </dgm:ptLst>
  <dgm:cxnLst>
    <dgm:cxn modelId="{59F8E12E-F346-4F11-9930-F08C01B5AAA4}" type="presOf" srcId="{A194AF08-34A5-46BB-8583-DA63A3AB32F7}" destId="{C01D86A0-E307-44C7-9904-0226ED701451}" srcOrd="0" destOrd="0" presId="urn:microsoft.com/office/officeart/2005/8/layout/hierarchy1"/>
    <dgm:cxn modelId="{98936FD6-A3A3-4675-A191-1E9F0C1086BF}" type="presOf" srcId="{A396239A-3EAD-48F4-B411-866004A875CC}" destId="{246925CD-2038-4152-8472-657D0D00AE6A}" srcOrd="0" destOrd="0" presId="urn:microsoft.com/office/officeart/2005/8/layout/hierarchy1"/>
    <dgm:cxn modelId="{736F953A-04D6-4E13-B975-CFB7940E58F0}" type="presOf" srcId="{48C1EC3F-3B2B-4CA9-B5B9-951FD31B6E2E}" destId="{73492A0B-9BC1-4D6C-99B1-795B5039C3D9}" srcOrd="0" destOrd="0" presId="urn:microsoft.com/office/officeart/2005/8/layout/hierarchy1"/>
    <dgm:cxn modelId="{0E432E55-2E46-4F9F-A110-26ED0C7DA847}" type="presOf" srcId="{557CC1DA-EC78-45F6-B36E-E1B343339D54}" destId="{D5120F4A-120F-4286-BA5E-FA66162E0A9A}" srcOrd="0" destOrd="0" presId="urn:microsoft.com/office/officeart/2005/8/layout/hierarchy1"/>
    <dgm:cxn modelId="{7C8D3987-7BCC-4228-A102-A9DC7691CA41}" srcId="{F6CA8DEE-61B9-45D1-B8C3-088AA6565705}" destId="{D04A544F-C382-4CC4-9311-6BED434DAA89}" srcOrd="3" destOrd="0" parTransId="{A194AF08-34A5-46BB-8583-DA63A3AB32F7}" sibTransId="{75158E2D-F8EE-4EF7-885A-C97BA31EEF26}"/>
    <dgm:cxn modelId="{74D2E003-DD10-4076-BAD1-A9985D0DCD1E}" srcId="{E643E2F1-7722-4C04-B29F-F21668822C8F}" destId="{F6CA8DEE-61B9-45D1-B8C3-088AA6565705}" srcOrd="0" destOrd="0" parTransId="{04D6CB89-9181-4A82-B74D-C7829E2A9619}" sibTransId="{699D1538-1C08-4DA3-87B0-5989A05AD2E9}"/>
    <dgm:cxn modelId="{D074A635-BE8A-4B96-8086-AA884617D680}" type="presOf" srcId="{0790775F-7644-417E-9D34-890C2F016C8E}" destId="{81C9A66E-8D04-4D82-A6F5-54968AACADDA}" srcOrd="0" destOrd="0" presId="urn:microsoft.com/office/officeart/2005/8/layout/hierarchy1"/>
    <dgm:cxn modelId="{99F723CE-766E-425C-8DE6-16D3C7CDF595}" type="presOf" srcId="{F6CA8DEE-61B9-45D1-B8C3-088AA6565705}" destId="{10BE8D56-C801-4A36-8F8D-B96AC0D4E5BF}"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D21846CE-D2A2-4FD4-9C39-4A15536B9857}" type="presOf" srcId="{D04A544F-C382-4CC4-9311-6BED434DAA89}" destId="{1CF0F8EF-7381-4805-962C-7F928D9AE6D3}" srcOrd="0" destOrd="0" presId="urn:microsoft.com/office/officeart/2005/8/layout/hierarchy1"/>
    <dgm:cxn modelId="{06F6BBC9-4981-4AE2-A466-531F91CA8A28}" srcId="{F6CA8DEE-61B9-45D1-B8C3-088AA6565705}" destId="{E79A7351-6F8D-411B-B256-594151D3D73A}" srcOrd="0" destOrd="0" parTransId="{557CC1DA-EC78-45F6-B36E-E1B343339D54}" sibTransId="{E692BD86-3AF0-47B0-BD89-18A84DFBC81C}"/>
    <dgm:cxn modelId="{C4DDF7E2-2DD8-4CD3-8FC3-54906E6DDFBB}" type="presOf" srcId="{E79A7351-6F8D-411B-B256-594151D3D73A}" destId="{D98014FB-5AD2-4140-936A-78EC40FFC506}" srcOrd="0" destOrd="0" presId="urn:microsoft.com/office/officeart/2005/8/layout/hierarchy1"/>
    <dgm:cxn modelId="{73C66192-C8C4-4C45-B31B-84D70A4D8E7A}" type="presOf" srcId="{C995A749-5CA4-4828-AF08-B3566D65EA03}" destId="{ABDC5CF3-135C-4596-AFC6-FCB7DFBB4AF7}" srcOrd="0" destOrd="0" presId="urn:microsoft.com/office/officeart/2005/8/layout/hierarchy1"/>
    <dgm:cxn modelId="{545818C2-DA96-442B-BDD8-0FB017C42328}" srcId="{F6CA8DEE-61B9-45D1-B8C3-088AA6565705}" destId="{48C1EC3F-3B2B-4CA9-B5B9-951FD31B6E2E}" srcOrd="2" destOrd="0" parTransId="{0790775F-7644-417E-9D34-890C2F016C8E}" sibTransId="{523FE323-34A7-4AEC-A16E-210E32EB3057}"/>
    <dgm:cxn modelId="{7C91C371-CEA8-434B-800C-C8D875037873}" type="presOf" srcId="{E643E2F1-7722-4C04-B29F-F21668822C8F}" destId="{A25AF425-2137-4223-B65E-6E866954E5F3}" srcOrd="0" destOrd="0" presId="urn:microsoft.com/office/officeart/2005/8/layout/hierarchy1"/>
    <dgm:cxn modelId="{CA72C999-AEB6-4A97-9216-248C5DF30B8B}" type="presParOf" srcId="{A25AF425-2137-4223-B65E-6E866954E5F3}" destId="{F7BB9AA7-F451-4500-8BC7-B076C00E7602}" srcOrd="0" destOrd="0" presId="urn:microsoft.com/office/officeart/2005/8/layout/hierarchy1"/>
    <dgm:cxn modelId="{4E341AAA-7412-4081-8886-98699742BD91}" type="presParOf" srcId="{F7BB9AA7-F451-4500-8BC7-B076C00E7602}" destId="{2851D116-F700-4958-A6D0-1A77277DD65B}" srcOrd="0" destOrd="0" presId="urn:microsoft.com/office/officeart/2005/8/layout/hierarchy1"/>
    <dgm:cxn modelId="{C70A39E3-5C43-417F-979F-B8081AED8D19}" type="presParOf" srcId="{2851D116-F700-4958-A6D0-1A77277DD65B}" destId="{D7CA9518-2DF5-4BD3-8A2B-544F6AD8725D}" srcOrd="0" destOrd="0" presId="urn:microsoft.com/office/officeart/2005/8/layout/hierarchy1"/>
    <dgm:cxn modelId="{F1AA629D-9745-4409-918B-15BCCD104338}" type="presParOf" srcId="{2851D116-F700-4958-A6D0-1A77277DD65B}" destId="{10BE8D56-C801-4A36-8F8D-B96AC0D4E5BF}" srcOrd="1" destOrd="0" presId="urn:microsoft.com/office/officeart/2005/8/layout/hierarchy1"/>
    <dgm:cxn modelId="{47E8A7B9-B8FA-41AD-8047-77206BBAF312}" type="presParOf" srcId="{F7BB9AA7-F451-4500-8BC7-B076C00E7602}" destId="{E13E0E85-814C-4897-9F63-E4CD58A4960D}" srcOrd="1" destOrd="0" presId="urn:microsoft.com/office/officeart/2005/8/layout/hierarchy1"/>
    <dgm:cxn modelId="{361BDC14-BFE3-4552-8441-02AAC04058D8}" type="presParOf" srcId="{E13E0E85-814C-4897-9F63-E4CD58A4960D}" destId="{D5120F4A-120F-4286-BA5E-FA66162E0A9A}" srcOrd="0" destOrd="0" presId="urn:microsoft.com/office/officeart/2005/8/layout/hierarchy1"/>
    <dgm:cxn modelId="{81EC7E5B-7FF7-4B63-9582-5B552F656080}" type="presParOf" srcId="{E13E0E85-814C-4897-9F63-E4CD58A4960D}" destId="{1EEA6858-3F14-406B-8B3C-514EF3BDE07F}" srcOrd="1" destOrd="0" presId="urn:microsoft.com/office/officeart/2005/8/layout/hierarchy1"/>
    <dgm:cxn modelId="{D101DD0A-7549-410A-B5F4-89FBBB865504}" type="presParOf" srcId="{1EEA6858-3F14-406B-8B3C-514EF3BDE07F}" destId="{FACC6A0F-003E-4F37-BF32-8A1240DAD32D}" srcOrd="0" destOrd="0" presId="urn:microsoft.com/office/officeart/2005/8/layout/hierarchy1"/>
    <dgm:cxn modelId="{FD962DBE-E329-462C-9407-07E5C2639406}" type="presParOf" srcId="{FACC6A0F-003E-4F37-BF32-8A1240DAD32D}" destId="{302205C5-1DB9-4F17-BB79-CB69C00717DB}" srcOrd="0" destOrd="0" presId="urn:microsoft.com/office/officeart/2005/8/layout/hierarchy1"/>
    <dgm:cxn modelId="{8C6E21B3-DF8B-4B1B-800D-64D96DAE46DF}" type="presParOf" srcId="{FACC6A0F-003E-4F37-BF32-8A1240DAD32D}" destId="{D98014FB-5AD2-4140-936A-78EC40FFC506}" srcOrd="1" destOrd="0" presId="urn:microsoft.com/office/officeart/2005/8/layout/hierarchy1"/>
    <dgm:cxn modelId="{93284983-7696-4693-83CA-63BBC7AA8DB2}" type="presParOf" srcId="{1EEA6858-3F14-406B-8B3C-514EF3BDE07F}" destId="{7F6E4AA3-3629-47C2-962F-11CE7CF8156D}" srcOrd="1" destOrd="0" presId="urn:microsoft.com/office/officeart/2005/8/layout/hierarchy1"/>
    <dgm:cxn modelId="{37726901-C67E-41C7-962A-409BD321A89C}" type="presParOf" srcId="{E13E0E85-814C-4897-9F63-E4CD58A4960D}" destId="{246925CD-2038-4152-8472-657D0D00AE6A}" srcOrd="2" destOrd="0" presId="urn:microsoft.com/office/officeart/2005/8/layout/hierarchy1"/>
    <dgm:cxn modelId="{3D5F0E22-1C16-438B-95A7-0B0BA6FE72E9}" type="presParOf" srcId="{E13E0E85-814C-4897-9F63-E4CD58A4960D}" destId="{67C6BD58-5386-4FCA-9711-EAB731C67CC4}" srcOrd="3" destOrd="0" presId="urn:microsoft.com/office/officeart/2005/8/layout/hierarchy1"/>
    <dgm:cxn modelId="{A9B08B3B-FBA3-40FF-AE85-E9A1D79E82D4}" type="presParOf" srcId="{67C6BD58-5386-4FCA-9711-EAB731C67CC4}" destId="{D6F28866-8DB0-4A48-9190-EF149D8BDB30}" srcOrd="0" destOrd="0" presId="urn:microsoft.com/office/officeart/2005/8/layout/hierarchy1"/>
    <dgm:cxn modelId="{2F19641A-413C-4384-8B1F-138E266EFA70}" type="presParOf" srcId="{D6F28866-8DB0-4A48-9190-EF149D8BDB30}" destId="{BC207129-F29A-4197-87E4-5FC994AC82EB}" srcOrd="0" destOrd="0" presId="urn:microsoft.com/office/officeart/2005/8/layout/hierarchy1"/>
    <dgm:cxn modelId="{7132667C-2EF4-4189-94C3-7AF21919200E}" type="presParOf" srcId="{D6F28866-8DB0-4A48-9190-EF149D8BDB30}" destId="{ABDC5CF3-135C-4596-AFC6-FCB7DFBB4AF7}" srcOrd="1" destOrd="0" presId="urn:microsoft.com/office/officeart/2005/8/layout/hierarchy1"/>
    <dgm:cxn modelId="{55D95F46-0DBD-4477-BF45-1C6416B23FE3}" type="presParOf" srcId="{67C6BD58-5386-4FCA-9711-EAB731C67CC4}" destId="{4C31B51A-60EA-4E9F-B2E9-F5E89FD2F1E7}" srcOrd="1" destOrd="0" presId="urn:microsoft.com/office/officeart/2005/8/layout/hierarchy1"/>
    <dgm:cxn modelId="{9D83FA39-C6E1-4BA2-BC44-C79748091F0D}" type="presParOf" srcId="{E13E0E85-814C-4897-9F63-E4CD58A4960D}" destId="{81C9A66E-8D04-4D82-A6F5-54968AACADDA}" srcOrd="4" destOrd="0" presId="urn:microsoft.com/office/officeart/2005/8/layout/hierarchy1"/>
    <dgm:cxn modelId="{93CAC791-B083-4A28-BFC1-F9AB72A63D30}" type="presParOf" srcId="{E13E0E85-814C-4897-9F63-E4CD58A4960D}" destId="{6AB9E6B4-3537-46E6-992D-7F5BF51F15B2}" srcOrd="5" destOrd="0" presId="urn:microsoft.com/office/officeart/2005/8/layout/hierarchy1"/>
    <dgm:cxn modelId="{AAC5265C-5BCA-4FD9-A201-428053DACFCC}" type="presParOf" srcId="{6AB9E6B4-3537-46E6-992D-7F5BF51F15B2}" destId="{20C4D0CA-427D-4386-90C2-1CF9AF296451}" srcOrd="0" destOrd="0" presId="urn:microsoft.com/office/officeart/2005/8/layout/hierarchy1"/>
    <dgm:cxn modelId="{8B20EE7C-B7BA-40CA-9810-FEE55D9C2C56}" type="presParOf" srcId="{20C4D0CA-427D-4386-90C2-1CF9AF296451}" destId="{33E9ED5B-13FF-4C8F-B5E0-786285FC0A65}" srcOrd="0" destOrd="0" presId="urn:microsoft.com/office/officeart/2005/8/layout/hierarchy1"/>
    <dgm:cxn modelId="{3C7686F2-455B-48E5-8FA3-16C921AB4015}" type="presParOf" srcId="{20C4D0CA-427D-4386-90C2-1CF9AF296451}" destId="{73492A0B-9BC1-4D6C-99B1-795B5039C3D9}" srcOrd="1" destOrd="0" presId="urn:microsoft.com/office/officeart/2005/8/layout/hierarchy1"/>
    <dgm:cxn modelId="{0363C7F9-993A-4515-ACA8-FBFDE174006D}" type="presParOf" srcId="{6AB9E6B4-3537-46E6-992D-7F5BF51F15B2}" destId="{BE1E03FC-4FC9-43B4-9DFE-230372FBC34A}" srcOrd="1" destOrd="0" presId="urn:microsoft.com/office/officeart/2005/8/layout/hierarchy1"/>
    <dgm:cxn modelId="{AA77A06D-F084-44D6-AB85-35113677AA0B}" type="presParOf" srcId="{E13E0E85-814C-4897-9F63-E4CD58A4960D}" destId="{C01D86A0-E307-44C7-9904-0226ED701451}" srcOrd="6" destOrd="0" presId="urn:microsoft.com/office/officeart/2005/8/layout/hierarchy1"/>
    <dgm:cxn modelId="{D9638DD6-0789-420C-95E0-B6FB1A699570}" type="presParOf" srcId="{E13E0E85-814C-4897-9F63-E4CD58A4960D}" destId="{57C00D23-DFF8-49EE-8A92-EE11348D9EF3}" srcOrd="7" destOrd="0" presId="urn:microsoft.com/office/officeart/2005/8/layout/hierarchy1"/>
    <dgm:cxn modelId="{E75AFB07-3264-4CFA-BF58-3DCEBA4144F3}" type="presParOf" srcId="{57C00D23-DFF8-49EE-8A92-EE11348D9EF3}" destId="{86BB7CF9-F243-4BB2-823C-0837FD288ABA}" srcOrd="0" destOrd="0" presId="urn:microsoft.com/office/officeart/2005/8/layout/hierarchy1"/>
    <dgm:cxn modelId="{A2183617-8C87-4648-A7E3-80EEC80492E0}" type="presParOf" srcId="{86BB7CF9-F243-4BB2-823C-0837FD288ABA}" destId="{FB2E9A0B-72ED-45D6-93C5-0CCFB1EBB3A4}" srcOrd="0" destOrd="0" presId="urn:microsoft.com/office/officeart/2005/8/layout/hierarchy1"/>
    <dgm:cxn modelId="{AF0CF426-6973-4576-A712-6E1E16EE1B18}" type="presParOf" srcId="{86BB7CF9-F243-4BB2-823C-0837FD288ABA}" destId="{1CF0F8EF-7381-4805-962C-7F928D9AE6D3}" srcOrd="1" destOrd="0" presId="urn:microsoft.com/office/officeart/2005/8/layout/hierarchy1"/>
    <dgm:cxn modelId="{FC1304FD-05EF-44A0-B77F-AEDB0D946027}" type="presParOf" srcId="{57C00D23-DFF8-49EE-8A92-EE11348D9EF3}" destId="{4418DEFC-8990-4A23-9F1A-A1B759D935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Interkulturelle kommunikative Kompetenz</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dgm:spPr/>
      <dgm:t>
        <a:bodyPr/>
        <a:lstStyle/>
        <a:p>
          <a:r>
            <a:rPr lang="de-DE" b="0" dirty="0">
              <a:latin typeface="Corbel" pitchFamily="34" charset="0"/>
            </a:rPr>
            <a:t>Soziokulturelles Orientierungswissen</a:t>
          </a:r>
          <a:endParaRPr lang="de-DE" dirty="0">
            <a:latin typeface="Corbel"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dgm:spPr/>
      <dgm:t>
        <a:bodyPr/>
        <a:lstStyle/>
        <a:p>
          <a:r>
            <a:rPr lang="de-DE" b="0" dirty="0">
              <a:latin typeface="Corbel" pitchFamily="34" charset="0"/>
            </a:rPr>
            <a:t>Interkulturelle Einstellungen und Bewusstheit</a:t>
          </a:r>
          <a:endParaRPr lang="de-DE" dirty="0">
            <a:latin typeface="Corbel" pitchFamily="34" charset="0"/>
          </a:endParaRPr>
        </a:p>
      </dgm:t>
    </dgm:pt>
    <dgm:pt modelId="{A396239A-3EAD-48F4-B411-866004A875CC}" type="parTrans" cxnId="{B0D6D76C-23D3-4E03-B7E8-C6317721464A}">
      <dgm:prSet/>
      <dgm:spPr/>
      <dgm:t>
        <a:bodyPr/>
        <a:lstStyle/>
        <a:p>
          <a:endParaRPr lang="de-DE"/>
        </a:p>
      </dgm:t>
    </dgm:pt>
    <dgm:pt modelId="{F14D8414-55C4-4AD8-AEA6-B91C57334687}" type="sibTrans" cxnId="{B0D6D76C-23D3-4E03-B7E8-C6317721464A}">
      <dgm:prSet/>
      <dgm:spPr/>
      <dgm:t>
        <a:bodyPr/>
        <a:lstStyle/>
        <a:p>
          <a:endParaRPr lang="de-DE"/>
        </a:p>
      </dgm:t>
    </dgm:pt>
    <dgm:pt modelId="{95B55B4F-E071-4372-AB22-084AB44CC6BB}">
      <dgm:prSet/>
      <dgm:spPr/>
      <dgm:t>
        <a:bodyPr/>
        <a:lstStyle/>
        <a:p>
          <a:r>
            <a:rPr lang="de-DE" b="0" dirty="0">
              <a:latin typeface="Corbel" pitchFamily="34" charset="0"/>
            </a:rPr>
            <a:t>Interkulturelles Verstehen und Handeln</a:t>
          </a:r>
          <a:endParaRPr lang="de-DE" dirty="0">
            <a:latin typeface="Corbel" pitchFamily="34" charset="0"/>
          </a:endParaRP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202513" custScaleY="54589">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3"/>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3"/>
      <dgm:spPr/>
    </dgm:pt>
    <dgm:pt modelId="{D98014FB-5AD2-4140-936A-78EC40FFC506}" type="pres">
      <dgm:prSet presAssocID="{E79A7351-6F8D-411B-B256-594151D3D73A}" presName="text2" presStyleLbl="fgAcc2" presStyleIdx="0" presStyleCnt="3">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3"/>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3"/>
      <dgm:spPr/>
    </dgm:pt>
    <dgm:pt modelId="{ABDC5CF3-135C-4596-AFC6-FCB7DFBB4AF7}" type="pres">
      <dgm:prSet presAssocID="{C995A749-5CA4-4828-AF08-B3566D65EA03}" presName="text2" presStyleLbl="fgAcc2" presStyleIdx="1" presStyleCnt="3">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BCF00DFC-7CB5-4F15-8995-FD9218588B6A}" type="pres">
      <dgm:prSet presAssocID="{BAB27F2E-587A-4E53-9C3D-74959B1A930A}" presName="Name10" presStyleLbl="parChTrans1D2" presStyleIdx="2" presStyleCnt="3"/>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2" presStyleCnt="3"/>
      <dgm:spPr/>
    </dgm:pt>
    <dgm:pt modelId="{F9AA7CE4-0DF9-47F6-9287-1BE57670CE3D}" type="pres">
      <dgm:prSet presAssocID="{95B55B4F-E071-4372-AB22-084AB44CC6BB}" presName="text2" presStyleLbl="fgAcc2" presStyleIdx="2" presStyleCnt="3">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267624C7-8720-4701-AA2D-3890F4668597}" type="presOf" srcId="{E643E2F1-7722-4C04-B29F-F21668822C8F}" destId="{A25AF425-2137-4223-B65E-6E866954E5F3}" srcOrd="0" destOrd="0" presId="urn:microsoft.com/office/officeart/2005/8/layout/hierarchy1"/>
    <dgm:cxn modelId="{704452CB-524D-48B2-83FA-F12B70F184EC}" type="presOf" srcId="{BAB27F2E-587A-4E53-9C3D-74959B1A930A}" destId="{BCF00DFC-7CB5-4F15-8995-FD9218588B6A}"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06F6BBC9-4981-4AE2-A466-531F91CA8A28}" srcId="{F6CA8DEE-61B9-45D1-B8C3-088AA6565705}" destId="{E79A7351-6F8D-411B-B256-594151D3D73A}" srcOrd="0" destOrd="0" parTransId="{557CC1DA-EC78-45F6-B36E-E1B343339D54}" sibTransId="{E692BD86-3AF0-47B0-BD89-18A84DFBC81C}"/>
    <dgm:cxn modelId="{C20E6875-4FE8-4280-B875-8EABF6FA631E}" type="presOf" srcId="{F6CA8DEE-61B9-45D1-B8C3-088AA6565705}" destId="{10BE8D56-C801-4A36-8F8D-B96AC0D4E5BF}" srcOrd="0" destOrd="0" presId="urn:microsoft.com/office/officeart/2005/8/layout/hierarchy1"/>
    <dgm:cxn modelId="{901180D9-10FA-473C-B1A4-89ECF75EDBAD}" type="presOf" srcId="{557CC1DA-EC78-45F6-B36E-E1B343339D54}" destId="{D5120F4A-120F-4286-BA5E-FA66162E0A9A}" srcOrd="0" destOrd="0" presId="urn:microsoft.com/office/officeart/2005/8/layout/hierarchy1"/>
    <dgm:cxn modelId="{62A651C5-863C-44E1-BD0C-17342603C886}" type="presOf" srcId="{95B55B4F-E071-4372-AB22-084AB44CC6BB}" destId="{F9AA7CE4-0DF9-47F6-9287-1BE57670CE3D}" srcOrd="0" destOrd="0" presId="urn:microsoft.com/office/officeart/2005/8/layout/hierarchy1"/>
    <dgm:cxn modelId="{4DFDB9F3-5BFC-472B-8CA1-D9D94F9F7F19}" type="presOf" srcId="{A396239A-3EAD-48F4-B411-866004A875CC}" destId="{246925CD-2038-4152-8472-657D0D00AE6A}" srcOrd="0" destOrd="0" presId="urn:microsoft.com/office/officeart/2005/8/layout/hierarchy1"/>
    <dgm:cxn modelId="{49B4F157-DDCE-4726-8A2A-CCA49D1D4375}" type="presOf" srcId="{C995A749-5CA4-4828-AF08-B3566D65EA03}" destId="{ABDC5CF3-135C-4596-AFC6-FCB7DFBB4AF7}"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93819FF3-017C-4399-879E-BEF3FF81291E}" type="presOf" srcId="{E79A7351-6F8D-411B-B256-594151D3D73A}" destId="{D98014FB-5AD2-4140-936A-78EC40FFC506}" srcOrd="0" destOrd="0" presId="urn:microsoft.com/office/officeart/2005/8/layout/hierarchy1"/>
    <dgm:cxn modelId="{99D65B5F-CFB5-4864-A79D-ADDB132605D6}" srcId="{F6CA8DEE-61B9-45D1-B8C3-088AA6565705}" destId="{95B55B4F-E071-4372-AB22-084AB44CC6BB}" srcOrd="2" destOrd="0" parTransId="{BAB27F2E-587A-4E53-9C3D-74959B1A930A}" sibTransId="{FE191DB0-E017-4DFD-AE79-1D740831C589}"/>
    <dgm:cxn modelId="{8F43F8E0-EF61-4F19-8265-264E0CF4DA86}" type="presParOf" srcId="{A25AF425-2137-4223-B65E-6E866954E5F3}" destId="{F7BB9AA7-F451-4500-8BC7-B076C00E7602}" srcOrd="0" destOrd="0" presId="urn:microsoft.com/office/officeart/2005/8/layout/hierarchy1"/>
    <dgm:cxn modelId="{63E34098-1FA1-4206-9B70-D70F3C2B3A0D}" type="presParOf" srcId="{F7BB9AA7-F451-4500-8BC7-B076C00E7602}" destId="{2851D116-F700-4958-A6D0-1A77277DD65B}" srcOrd="0" destOrd="0" presId="urn:microsoft.com/office/officeart/2005/8/layout/hierarchy1"/>
    <dgm:cxn modelId="{FE0E35DF-B095-4982-9A0B-8FF20E909554}" type="presParOf" srcId="{2851D116-F700-4958-A6D0-1A77277DD65B}" destId="{D7CA9518-2DF5-4BD3-8A2B-544F6AD8725D}" srcOrd="0" destOrd="0" presId="urn:microsoft.com/office/officeart/2005/8/layout/hierarchy1"/>
    <dgm:cxn modelId="{90A26E68-DD72-4D67-A326-9643A5E30945}" type="presParOf" srcId="{2851D116-F700-4958-A6D0-1A77277DD65B}" destId="{10BE8D56-C801-4A36-8F8D-B96AC0D4E5BF}" srcOrd="1" destOrd="0" presId="urn:microsoft.com/office/officeart/2005/8/layout/hierarchy1"/>
    <dgm:cxn modelId="{CBB45D4F-FCB1-44FA-9433-4E25D868D138}" type="presParOf" srcId="{F7BB9AA7-F451-4500-8BC7-B076C00E7602}" destId="{E13E0E85-814C-4897-9F63-E4CD58A4960D}" srcOrd="1" destOrd="0" presId="urn:microsoft.com/office/officeart/2005/8/layout/hierarchy1"/>
    <dgm:cxn modelId="{3E2A340B-CF21-4FD2-B2AF-84E00A9E8F39}" type="presParOf" srcId="{E13E0E85-814C-4897-9F63-E4CD58A4960D}" destId="{D5120F4A-120F-4286-BA5E-FA66162E0A9A}" srcOrd="0" destOrd="0" presId="urn:microsoft.com/office/officeart/2005/8/layout/hierarchy1"/>
    <dgm:cxn modelId="{D8E46A65-0C96-4597-B414-918E5C05EA32}" type="presParOf" srcId="{E13E0E85-814C-4897-9F63-E4CD58A4960D}" destId="{1EEA6858-3F14-406B-8B3C-514EF3BDE07F}" srcOrd="1" destOrd="0" presId="urn:microsoft.com/office/officeart/2005/8/layout/hierarchy1"/>
    <dgm:cxn modelId="{B19B56A7-0FFA-4F5A-A468-251F7B4E2113}" type="presParOf" srcId="{1EEA6858-3F14-406B-8B3C-514EF3BDE07F}" destId="{FACC6A0F-003E-4F37-BF32-8A1240DAD32D}" srcOrd="0" destOrd="0" presId="urn:microsoft.com/office/officeart/2005/8/layout/hierarchy1"/>
    <dgm:cxn modelId="{7F69DBC5-F9E9-408C-A22D-D42B24847B5B}" type="presParOf" srcId="{FACC6A0F-003E-4F37-BF32-8A1240DAD32D}" destId="{302205C5-1DB9-4F17-BB79-CB69C00717DB}" srcOrd="0" destOrd="0" presId="urn:microsoft.com/office/officeart/2005/8/layout/hierarchy1"/>
    <dgm:cxn modelId="{131D9EFA-E60A-4575-9F9B-91B28A61889F}" type="presParOf" srcId="{FACC6A0F-003E-4F37-BF32-8A1240DAD32D}" destId="{D98014FB-5AD2-4140-936A-78EC40FFC506}" srcOrd="1" destOrd="0" presId="urn:microsoft.com/office/officeart/2005/8/layout/hierarchy1"/>
    <dgm:cxn modelId="{9F245630-0FA7-4E10-B0C9-F801809A5B4E}" type="presParOf" srcId="{1EEA6858-3F14-406B-8B3C-514EF3BDE07F}" destId="{7F6E4AA3-3629-47C2-962F-11CE7CF8156D}" srcOrd="1" destOrd="0" presId="urn:microsoft.com/office/officeart/2005/8/layout/hierarchy1"/>
    <dgm:cxn modelId="{ACE6A36B-526D-40FB-B833-25FE8AAFD746}" type="presParOf" srcId="{E13E0E85-814C-4897-9F63-E4CD58A4960D}" destId="{246925CD-2038-4152-8472-657D0D00AE6A}" srcOrd="2" destOrd="0" presId="urn:microsoft.com/office/officeart/2005/8/layout/hierarchy1"/>
    <dgm:cxn modelId="{05921F81-5212-44C0-AEE7-1DF2BDDAF3E0}" type="presParOf" srcId="{E13E0E85-814C-4897-9F63-E4CD58A4960D}" destId="{67C6BD58-5386-4FCA-9711-EAB731C67CC4}" srcOrd="3" destOrd="0" presId="urn:microsoft.com/office/officeart/2005/8/layout/hierarchy1"/>
    <dgm:cxn modelId="{A0C90465-4052-4F28-86C5-CF58E369DB0E}" type="presParOf" srcId="{67C6BD58-5386-4FCA-9711-EAB731C67CC4}" destId="{D6F28866-8DB0-4A48-9190-EF149D8BDB30}" srcOrd="0" destOrd="0" presId="urn:microsoft.com/office/officeart/2005/8/layout/hierarchy1"/>
    <dgm:cxn modelId="{B601AD0C-5F8C-4B59-BFDE-CC4463EEFC60}" type="presParOf" srcId="{D6F28866-8DB0-4A48-9190-EF149D8BDB30}" destId="{BC207129-F29A-4197-87E4-5FC994AC82EB}" srcOrd="0" destOrd="0" presId="urn:microsoft.com/office/officeart/2005/8/layout/hierarchy1"/>
    <dgm:cxn modelId="{44B878F9-31CD-4A89-910E-2F84C739FACF}" type="presParOf" srcId="{D6F28866-8DB0-4A48-9190-EF149D8BDB30}" destId="{ABDC5CF3-135C-4596-AFC6-FCB7DFBB4AF7}" srcOrd="1" destOrd="0" presId="urn:microsoft.com/office/officeart/2005/8/layout/hierarchy1"/>
    <dgm:cxn modelId="{0CA90576-A67D-4A0E-8A38-3F72C3135F37}" type="presParOf" srcId="{67C6BD58-5386-4FCA-9711-EAB731C67CC4}" destId="{4C31B51A-60EA-4E9F-B2E9-F5E89FD2F1E7}" srcOrd="1" destOrd="0" presId="urn:microsoft.com/office/officeart/2005/8/layout/hierarchy1"/>
    <dgm:cxn modelId="{4682691C-8A51-4E3C-A972-4B69EC530715}" type="presParOf" srcId="{E13E0E85-814C-4897-9F63-E4CD58A4960D}" destId="{BCF00DFC-7CB5-4F15-8995-FD9218588B6A}" srcOrd="4" destOrd="0" presId="urn:microsoft.com/office/officeart/2005/8/layout/hierarchy1"/>
    <dgm:cxn modelId="{C5401B5B-7D56-404D-BAF1-8D16DBBE4C87}" type="presParOf" srcId="{E13E0E85-814C-4897-9F63-E4CD58A4960D}" destId="{5F591A2C-447A-42D0-9998-FF0CE733F10D}" srcOrd="5" destOrd="0" presId="urn:microsoft.com/office/officeart/2005/8/layout/hierarchy1"/>
    <dgm:cxn modelId="{6992F5A9-7FDE-4E2C-8649-27E97D99B3C0}" type="presParOf" srcId="{5F591A2C-447A-42D0-9998-FF0CE733F10D}" destId="{EAAD22DB-4FD3-4718-9EF1-E1F648451709}" srcOrd="0" destOrd="0" presId="urn:microsoft.com/office/officeart/2005/8/layout/hierarchy1"/>
    <dgm:cxn modelId="{1DEAB2B4-6A06-40BB-B92B-C852E51D4A70}" type="presParOf" srcId="{EAAD22DB-4FD3-4718-9EF1-E1F648451709}" destId="{D3F7BB4C-BBEA-4B61-9BC0-CDCD6E831A06}" srcOrd="0" destOrd="0" presId="urn:microsoft.com/office/officeart/2005/8/layout/hierarchy1"/>
    <dgm:cxn modelId="{D2AFEB71-2533-4D2E-8F5C-99AF414324A3}" type="presParOf" srcId="{EAAD22DB-4FD3-4718-9EF1-E1F648451709}" destId="{F9AA7CE4-0DF9-47F6-9287-1BE57670CE3D}" srcOrd="1" destOrd="0" presId="urn:microsoft.com/office/officeart/2005/8/layout/hierarchy1"/>
    <dgm:cxn modelId="{82C43996-772C-4B3C-A6AA-173A30B90DBC}"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3222C-E7B8-43DE-B09B-18D301AE9B2E}" type="doc">
      <dgm:prSet loTypeId="urn:microsoft.com/office/officeart/2005/8/layout/chart3" loCatId="cycle" qsTypeId="urn:microsoft.com/office/officeart/2005/8/quickstyle/3d2" qsCatId="3D" csTypeId="urn:microsoft.com/office/officeart/2005/8/colors/accent6_3" csCatId="accent6" phldr="1"/>
      <dgm:spPr/>
    </dgm:pt>
    <dgm:pt modelId="{0EB7219C-255D-45AE-92B5-136DCFB5DD54}">
      <dgm:prSet custT="1"/>
      <dgm:spPr>
        <a:solidFill>
          <a:srgbClr val="00B050">
            <a:alpha val="80000"/>
          </a:srgbClr>
        </a:solidFill>
      </dgm:spPr>
      <dgm:t>
        <a:bodyPr/>
        <a:lstStyle/>
        <a:p>
          <a:pPr algn="l"/>
          <a:endParaRPr lang="de-DE" sz="1100" b="1" dirty="0"/>
        </a:p>
      </dgm:t>
    </dgm:pt>
    <dgm:pt modelId="{D6912274-E68D-4FB3-9A0A-13B722176C03}" type="sibTrans" cxnId="{C50A11FE-9164-4247-A284-30C30FFD81B3}">
      <dgm:prSet/>
      <dgm:spPr/>
      <dgm:t>
        <a:bodyPr/>
        <a:lstStyle/>
        <a:p>
          <a:endParaRPr lang="de-DE"/>
        </a:p>
      </dgm:t>
    </dgm:pt>
    <dgm:pt modelId="{980FB467-22CE-413E-9380-3192C46301C4}" type="parTrans" cxnId="{C50A11FE-9164-4247-A284-30C30FFD81B3}">
      <dgm:prSet/>
      <dgm:spPr/>
      <dgm:t>
        <a:bodyPr/>
        <a:lstStyle/>
        <a:p>
          <a:endParaRPr lang="de-DE"/>
        </a:p>
      </dgm:t>
    </dgm:pt>
    <dgm:pt modelId="{46CBD216-4F3D-459B-8CA6-BB7FEA5A5192}">
      <dgm:prSet custT="1"/>
      <dgm:spPr>
        <a:solidFill>
          <a:srgbClr val="7030A0">
            <a:alpha val="80000"/>
          </a:srgbClr>
        </a:solidFill>
      </dgm:spPr>
      <dgm:t>
        <a:bodyPr/>
        <a:lstStyle/>
        <a:p>
          <a:pPr algn="ctr"/>
          <a:endParaRPr lang="de-DE" sz="1000" dirty="0"/>
        </a:p>
        <a:p>
          <a:pPr algn="l"/>
          <a:endParaRPr lang="de-DE" sz="1100" b="1" dirty="0"/>
        </a:p>
      </dgm:t>
    </dgm:pt>
    <dgm:pt modelId="{590792FF-9297-43DE-B09E-F50B6FB4596E}" type="sibTrans" cxnId="{F0AF9940-BF71-494B-8740-DAD0AE3BB227}">
      <dgm:prSet/>
      <dgm:spPr/>
      <dgm:t>
        <a:bodyPr/>
        <a:lstStyle/>
        <a:p>
          <a:endParaRPr lang="de-DE"/>
        </a:p>
      </dgm:t>
    </dgm:pt>
    <dgm:pt modelId="{7AF0A87F-5FBB-4176-B805-E961EE734DF1}" type="parTrans" cxnId="{F0AF9940-BF71-494B-8740-DAD0AE3BB227}">
      <dgm:prSet/>
      <dgm:spPr/>
      <dgm:t>
        <a:bodyPr/>
        <a:lstStyle/>
        <a:p>
          <a:endParaRPr lang="de-DE"/>
        </a:p>
      </dgm:t>
    </dgm:pt>
    <dgm:pt modelId="{13412935-A741-4598-818A-AEEB669D78F7}">
      <dgm:prSet phldrT="[Text]" custT="1"/>
      <dgm:spPr>
        <a:solidFill>
          <a:srgbClr val="FF0000">
            <a:alpha val="80000"/>
          </a:srgbClr>
        </a:solidFill>
      </dgm:spPr>
      <dgm:t>
        <a:bodyPr/>
        <a:lstStyle/>
        <a:p>
          <a:pPr algn="l"/>
          <a:endParaRPr lang="de-DE" sz="1100" b="1" dirty="0"/>
        </a:p>
      </dgm:t>
    </dgm:pt>
    <dgm:pt modelId="{80906425-F021-4C1D-A9F4-C1095D6DE919}" type="sibTrans" cxnId="{7CC754AA-92E9-483C-A72D-1A2CE9BFECDB}">
      <dgm:prSet/>
      <dgm:spPr/>
      <dgm:t>
        <a:bodyPr/>
        <a:lstStyle/>
        <a:p>
          <a:endParaRPr lang="de-DE"/>
        </a:p>
      </dgm:t>
    </dgm:pt>
    <dgm:pt modelId="{D6401442-B542-4808-AC05-A6565986BA9F}" type="parTrans" cxnId="{7CC754AA-92E9-483C-A72D-1A2CE9BFECDB}">
      <dgm:prSet/>
      <dgm:spPr/>
      <dgm:t>
        <a:bodyPr/>
        <a:lstStyle/>
        <a:p>
          <a:endParaRPr lang="de-DE"/>
        </a:p>
      </dgm:t>
    </dgm:pt>
    <dgm:pt modelId="{3D6DB93D-A19C-414E-A5DF-B2053DAFADE4}">
      <dgm:prSet phldrT="[Text]" custT="1"/>
      <dgm:spPr>
        <a:solidFill>
          <a:schemeClr val="accent6">
            <a:alpha val="80000"/>
          </a:schemeClr>
        </a:solidFill>
      </dgm:spPr>
      <dgm:t>
        <a:bodyPr/>
        <a:lstStyle/>
        <a:p>
          <a:pPr algn="ctr"/>
          <a:endParaRPr lang="de-DE" sz="1300" dirty="0"/>
        </a:p>
        <a:p>
          <a:pPr algn="l"/>
          <a:endParaRPr lang="de-DE" sz="1100" b="1" dirty="0"/>
        </a:p>
      </dgm:t>
    </dgm:pt>
    <dgm:pt modelId="{CA6C01FF-7EA9-439B-9901-D6CAA54B97ED}" type="sibTrans" cxnId="{7F2A4804-388C-4CFD-BD43-0B245AED4374}">
      <dgm:prSet/>
      <dgm:spPr/>
      <dgm:t>
        <a:bodyPr/>
        <a:lstStyle/>
        <a:p>
          <a:endParaRPr lang="de-DE"/>
        </a:p>
      </dgm:t>
    </dgm:pt>
    <dgm:pt modelId="{0D629C2B-56DD-4221-B1F7-A47411D46F62}" type="parTrans" cxnId="{7F2A4804-388C-4CFD-BD43-0B245AED4374}">
      <dgm:prSet/>
      <dgm:spPr/>
      <dgm:t>
        <a:bodyPr/>
        <a:lstStyle/>
        <a:p>
          <a:endParaRPr lang="de-DE"/>
        </a:p>
      </dgm:t>
    </dgm:pt>
    <dgm:pt modelId="{F2D7D4D3-5252-4764-9E42-91AD17189D78}">
      <dgm:prSet phldrT="[Text]" custT="1"/>
      <dgm:spPr>
        <a:solidFill>
          <a:srgbClr val="0070C0">
            <a:alpha val="80000"/>
          </a:srgbClr>
        </a:solidFill>
      </dgm:spPr>
      <dgm:t>
        <a:bodyPr/>
        <a:lstStyle/>
        <a:p>
          <a:pPr algn="l"/>
          <a:endParaRPr lang="de-DE" sz="1100" b="1" dirty="0"/>
        </a:p>
      </dgm:t>
    </dgm:pt>
    <dgm:pt modelId="{59BD4DAE-55F2-4EA2-8216-71A6755FA298}" type="sibTrans" cxnId="{7B5D1B26-A77D-47DF-A0B8-990BCE613C09}">
      <dgm:prSet/>
      <dgm:spPr/>
      <dgm:t>
        <a:bodyPr/>
        <a:lstStyle/>
        <a:p>
          <a:endParaRPr lang="de-DE"/>
        </a:p>
      </dgm:t>
    </dgm:pt>
    <dgm:pt modelId="{3A791F51-15CF-437F-9670-1EC5E3EBD30B}" type="parTrans" cxnId="{7B5D1B26-A77D-47DF-A0B8-990BCE613C09}">
      <dgm:prSet/>
      <dgm:spPr/>
      <dgm:t>
        <a:bodyPr/>
        <a:lstStyle/>
        <a:p>
          <a:endParaRPr lang="de-DE"/>
        </a:p>
      </dgm:t>
    </dgm:pt>
    <dgm:pt modelId="{8A4C79A8-3F97-43BD-A946-E1BFFE707DB7}" type="pres">
      <dgm:prSet presAssocID="{3C33222C-E7B8-43DE-B09B-18D301AE9B2E}" presName="compositeShape" presStyleCnt="0">
        <dgm:presLayoutVars>
          <dgm:chMax val="7"/>
          <dgm:dir/>
          <dgm:resizeHandles val="exact"/>
        </dgm:presLayoutVars>
      </dgm:prSet>
      <dgm:spPr/>
    </dgm:pt>
    <dgm:pt modelId="{29C04E96-57D7-40B6-BBF5-2A8879B15EBD}" type="pres">
      <dgm:prSet presAssocID="{3C33222C-E7B8-43DE-B09B-18D301AE9B2E}" presName="wedge1" presStyleLbl="node1" presStyleIdx="0" presStyleCnt="5" custLinFactNeighborX="-3418" custLinFactNeighborY="5119"/>
      <dgm:spPr/>
      <dgm:t>
        <a:bodyPr/>
        <a:lstStyle/>
        <a:p>
          <a:endParaRPr lang="de-DE"/>
        </a:p>
      </dgm:t>
    </dgm:pt>
    <dgm:pt modelId="{62BFF471-F064-4F6F-B543-6A5EB82B02BC}" type="pres">
      <dgm:prSet presAssocID="{3C33222C-E7B8-43DE-B09B-18D301AE9B2E}" presName="wedge1Tx" presStyleLbl="node1" presStyleIdx="0" presStyleCnt="5">
        <dgm:presLayoutVars>
          <dgm:chMax val="0"/>
          <dgm:chPref val="0"/>
          <dgm:bulletEnabled val="1"/>
        </dgm:presLayoutVars>
      </dgm:prSet>
      <dgm:spPr/>
      <dgm:t>
        <a:bodyPr/>
        <a:lstStyle/>
        <a:p>
          <a:endParaRPr lang="de-DE"/>
        </a:p>
      </dgm:t>
    </dgm:pt>
    <dgm:pt modelId="{BD89CDA6-2453-46B4-884B-5144F4BA9B0B}" type="pres">
      <dgm:prSet presAssocID="{3C33222C-E7B8-43DE-B09B-18D301AE9B2E}" presName="wedge2" presStyleLbl="node1" presStyleIdx="1" presStyleCnt="5"/>
      <dgm:spPr/>
      <dgm:t>
        <a:bodyPr/>
        <a:lstStyle/>
        <a:p>
          <a:endParaRPr lang="de-DE"/>
        </a:p>
      </dgm:t>
    </dgm:pt>
    <dgm:pt modelId="{793E00C1-DE4B-4FB3-9B2E-BE7166A9A764}" type="pres">
      <dgm:prSet presAssocID="{3C33222C-E7B8-43DE-B09B-18D301AE9B2E}" presName="wedge2Tx" presStyleLbl="node1" presStyleIdx="1" presStyleCnt="5">
        <dgm:presLayoutVars>
          <dgm:chMax val="0"/>
          <dgm:chPref val="0"/>
          <dgm:bulletEnabled val="1"/>
        </dgm:presLayoutVars>
      </dgm:prSet>
      <dgm:spPr/>
      <dgm:t>
        <a:bodyPr/>
        <a:lstStyle/>
        <a:p>
          <a:endParaRPr lang="de-DE"/>
        </a:p>
      </dgm:t>
    </dgm:pt>
    <dgm:pt modelId="{7AFC645A-E64E-47EF-83F2-5E4CE834EC44}" type="pres">
      <dgm:prSet presAssocID="{3C33222C-E7B8-43DE-B09B-18D301AE9B2E}" presName="wedge3" presStyleLbl="node1" presStyleIdx="2" presStyleCnt="5" custLinFactNeighborX="-64" custLinFactNeighborY="442"/>
      <dgm:spPr/>
      <dgm:t>
        <a:bodyPr/>
        <a:lstStyle/>
        <a:p>
          <a:endParaRPr lang="de-DE"/>
        </a:p>
      </dgm:t>
    </dgm:pt>
    <dgm:pt modelId="{B1C14DE4-316B-4070-A5AC-3F5DA18E27E8}" type="pres">
      <dgm:prSet presAssocID="{3C33222C-E7B8-43DE-B09B-18D301AE9B2E}" presName="wedge3Tx" presStyleLbl="node1" presStyleIdx="2" presStyleCnt="5">
        <dgm:presLayoutVars>
          <dgm:chMax val="0"/>
          <dgm:chPref val="0"/>
          <dgm:bulletEnabled val="1"/>
        </dgm:presLayoutVars>
      </dgm:prSet>
      <dgm:spPr/>
      <dgm:t>
        <a:bodyPr/>
        <a:lstStyle/>
        <a:p>
          <a:endParaRPr lang="de-DE"/>
        </a:p>
      </dgm:t>
    </dgm:pt>
    <dgm:pt modelId="{BD23A6EF-69F2-42FE-BC95-2E5C32187C38}" type="pres">
      <dgm:prSet presAssocID="{3C33222C-E7B8-43DE-B09B-18D301AE9B2E}" presName="wedge4" presStyleLbl="node1" presStyleIdx="3" presStyleCnt="5"/>
      <dgm:spPr/>
      <dgm:t>
        <a:bodyPr/>
        <a:lstStyle/>
        <a:p>
          <a:endParaRPr lang="de-DE"/>
        </a:p>
      </dgm:t>
    </dgm:pt>
    <dgm:pt modelId="{B4009551-40C7-46BA-89B6-22A7B5514501}" type="pres">
      <dgm:prSet presAssocID="{3C33222C-E7B8-43DE-B09B-18D301AE9B2E}" presName="wedge4Tx" presStyleLbl="node1" presStyleIdx="3" presStyleCnt="5">
        <dgm:presLayoutVars>
          <dgm:chMax val="0"/>
          <dgm:chPref val="0"/>
          <dgm:bulletEnabled val="1"/>
        </dgm:presLayoutVars>
      </dgm:prSet>
      <dgm:spPr/>
      <dgm:t>
        <a:bodyPr/>
        <a:lstStyle/>
        <a:p>
          <a:endParaRPr lang="de-DE"/>
        </a:p>
      </dgm:t>
    </dgm:pt>
    <dgm:pt modelId="{1170853D-FBB4-46B9-A7A2-DE86EF90129D}" type="pres">
      <dgm:prSet presAssocID="{3C33222C-E7B8-43DE-B09B-18D301AE9B2E}" presName="wedge5" presStyleLbl="node1" presStyleIdx="4" presStyleCnt="5"/>
      <dgm:spPr/>
      <dgm:t>
        <a:bodyPr/>
        <a:lstStyle/>
        <a:p>
          <a:endParaRPr lang="de-DE"/>
        </a:p>
      </dgm:t>
    </dgm:pt>
    <dgm:pt modelId="{9166587A-4DB2-4882-92D8-7683B2807B03}" type="pres">
      <dgm:prSet presAssocID="{3C33222C-E7B8-43DE-B09B-18D301AE9B2E}" presName="wedge5Tx" presStyleLbl="node1" presStyleIdx="4" presStyleCnt="5">
        <dgm:presLayoutVars>
          <dgm:chMax val="0"/>
          <dgm:chPref val="0"/>
          <dgm:bulletEnabled val="1"/>
        </dgm:presLayoutVars>
      </dgm:prSet>
      <dgm:spPr/>
      <dgm:t>
        <a:bodyPr/>
        <a:lstStyle/>
        <a:p>
          <a:endParaRPr lang="de-DE"/>
        </a:p>
      </dgm:t>
    </dgm:pt>
  </dgm:ptLst>
  <dgm:cxnLst>
    <dgm:cxn modelId="{F0AF9940-BF71-494B-8740-DAD0AE3BB227}" srcId="{3C33222C-E7B8-43DE-B09B-18D301AE9B2E}" destId="{46CBD216-4F3D-459B-8CA6-BB7FEA5A5192}" srcOrd="3" destOrd="0" parTransId="{7AF0A87F-5FBB-4176-B805-E961EE734DF1}" sibTransId="{590792FF-9297-43DE-B09E-F50B6FB4596E}"/>
    <dgm:cxn modelId="{7F2A4804-388C-4CFD-BD43-0B245AED4374}" srcId="{3C33222C-E7B8-43DE-B09B-18D301AE9B2E}" destId="{3D6DB93D-A19C-414E-A5DF-B2053DAFADE4}" srcOrd="1" destOrd="0" parTransId="{0D629C2B-56DD-4221-B1F7-A47411D46F62}" sibTransId="{CA6C01FF-7EA9-439B-9901-D6CAA54B97ED}"/>
    <dgm:cxn modelId="{3D4963BF-9C52-4740-80D7-0B917CD56121}" type="presOf" srcId="{F2D7D4D3-5252-4764-9E42-91AD17189D78}" destId="{62BFF471-F064-4F6F-B543-6A5EB82B02BC}" srcOrd="1" destOrd="0" presId="urn:microsoft.com/office/officeart/2005/8/layout/chart3"/>
    <dgm:cxn modelId="{ECF647F6-3263-478C-BC4E-8AF68E0697BB}" type="presOf" srcId="{46CBD216-4F3D-459B-8CA6-BB7FEA5A5192}" destId="{BD23A6EF-69F2-42FE-BC95-2E5C32187C38}" srcOrd="0" destOrd="0" presId="urn:microsoft.com/office/officeart/2005/8/layout/chart3"/>
    <dgm:cxn modelId="{7B5D1B26-A77D-47DF-A0B8-990BCE613C09}" srcId="{3C33222C-E7B8-43DE-B09B-18D301AE9B2E}" destId="{F2D7D4D3-5252-4764-9E42-91AD17189D78}" srcOrd="0" destOrd="0" parTransId="{3A791F51-15CF-437F-9670-1EC5E3EBD30B}" sibTransId="{59BD4DAE-55F2-4EA2-8216-71A6755FA298}"/>
    <dgm:cxn modelId="{35F325E7-D988-4D6B-AC7F-662ED550255D}" type="presOf" srcId="{13412935-A741-4598-818A-AEEB669D78F7}" destId="{7AFC645A-E64E-47EF-83F2-5E4CE834EC44}" srcOrd="0" destOrd="0" presId="urn:microsoft.com/office/officeart/2005/8/layout/chart3"/>
    <dgm:cxn modelId="{C50A11FE-9164-4247-A284-30C30FFD81B3}" srcId="{3C33222C-E7B8-43DE-B09B-18D301AE9B2E}" destId="{0EB7219C-255D-45AE-92B5-136DCFB5DD54}" srcOrd="4" destOrd="0" parTransId="{980FB467-22CE-413E-9380-3192C46301C4}" sibTransId="{D6912274-E68D-4FB3-9A0A-13B722176C03}"/>
    <dgm:cxn modelId="{792C4BE7-1995-4934-A690-B9377D9ABF97}" type="presOf" srcId="{3D6DB93D-A19C-414E-A5DF-B2053DAFADE4}" destId="{BD89CDA6-2453-46B4-884B-5144F4BA9B0B}" srcOrd="0" destOrd="0" presId="urn:microsoft.com/office/officeart/2005/8/layout/chart3"/>
    <dgm:cxn modelId="{90607272-E7C9-48F2-8382-C0D7D07D70BB}" type="presOf" srcId="{3D6DB93D-A19C-414E-A5DF-B2053DAFADE4}" destId="{793E00C1-DE4B-4FB3-9B2E-BE7166A9A764}" srcOrd="1" destOrd="0" presId="urn:microsoft.com/office/officeart/2005/8/layout/chart3"/>
    <dgm:cxn modelId="{7CC754AA-92E9-483C-A72D-1A2CE9BFECDB}" srcId="{3C33222C-E7B8-43DE-B09B-18D301AE9B2E}" destId="{13412935-A741-4598-818A-AEEB669D78F7}" srcOrd="2" destOrd="0" parTransId="{D6401442-B542-4808-AC05-A6565986BA9F}" sibTransId="{80906425-F021-4C1D-A9F4-C1095D6DE919}"/>
    <dgm:cxn modelId="{F8C15A51-A215-4E4A-83D4-3126BEF4F0AE}" type="presOf" srcId="{0EB7219C-255D-45AE-92B5-136DCFB5DD54}" destId="{1170853D-FBB4-46B9-A7A2-DE86EF90129D}" srcOrd="0" destOrd="0" presId="urn:microsoft.com/office/officeart/2005/8/layout/chart3"/>
    <dgm:cxn modelId="{7B6FF872-0FAB-49ED-8147-5081F47D9D51}" type="presOf" srcId="{13412935-A741-4598-818A-AEEB669D78F7}" destId="{B1C14DE4-316B-4070-A5AC-3F5DA18E27E8}" srcOrd="1" destOrd="0" presId="urn:microsoft.com/office/officeart/2005/8/layout/chart3"/>
    <dgm:cxn modelId="{5A9F714E-F2F9-4283-A88E-1450B82B574A}" type="presOf" srcId="{46CBD216-4F3D-459B-8CA6-BB7FEA5A5192}" destId="{B4009551-40C7-46BA-89B6-22A7B5514501}" srcOrd="1" destOrd="0" presId="urn:microsoft.com/office/officeart/2005/8/layout/chart3"/>
    <dgm:cxn modelId="{13E9533E-6115-4056-8F20-F232AA1C7EE2}" type="presOf" srcId="{3C33222C-E7B8-43DE-B09B-18D301AE9B2E}" destId="{8A4C79A8-3F97-43BD-A946-E1BFFE707DB7}" srcOrd="0" destOrd="0" presId="urn:microsoft.com/office/officeart/2005/8/layout/chart3"/>
    <dgm:cxn modelId="{DF06B662-E8E3-45DB-9FF2-263D37BE1889}" type="presOf" srcId="{0EB7219C-255D-45AE-92B5-136DCFB5DD54}" destId="{9166587A-4DB2-4882-92D8-7683B2807B03}" srcOrd="1" destOrd="0" presId="urn:microsoft.com/office/officeart/2005/8/layout/chart3"/>
    <dgm:cxn modelId="{BF691445-BE62-4AAF-BD66-EC4CD790CBC3}" type="presOf" srcId="{F2D7D4D3-5252-4764-9E42-91AD17189D78}" destId="{29C04E96-57D7-40B6-BBF5-2A8879B15EBD}" srcOrd="0" destOrd="0" presId="urn:microsoft.com/office/officeart/2005/8/layout/chart3"/>
    <dgm:cxn modelId="{55BCDB19-20CD-4A37-9E69-93BE452AF8FB}" type="presParOf" srcId="{8A4C79A8-3F97-43BD-A946-E1BFFE707DB7}" destId="{29C04E96-57D7-40B6-BBF5-2A8879B15EBD}" srcOrd="0" destOrd="0" presId="urn:microsoft.com/office/officeart/2005/8/layout/chart3"/>
    <dgm:cxn modelId="{8026EB2C-F2AC-4845-BB71-FC718A07AD02}" type="presParOf" srcId="{8A4C79A8-3F97-43BD-A946-E1BFFE707DB7}" destId="{62BFF471-F064-4F6F-B543-6A5EB82B02BC}" srcOrd="1" destOrd="0" presId="urn:microsoft.com/office/officeart/2005/8/layout/chart3"/>
    <dgm:cxn modelId="{304295D8-4F3C-40E9-8043-95B32638D632}" type="presParOf" srcId="{8A4C79A8-3F97-43BD-A946-E1BFFE707DB7}" destId="{BD89CDA6-2453-46B4-884B-5144F4BA9B0B}" srcOrd="2" destOrd="0" presId="urn:microsoft.com/office/officeart/2005/8/layout/chart3"/>
    <dgm:cxn modelId="{E2042243-E461-4D22-B732-76791A8DB3D8}" type="presParOf" srcId="{8A4C79A8-3F97-43BD-A946-E1BFFE707DB7}" destId="{793E00C1-DE4B-4FB3-9B2E-BE7166A9A764}" srcOrd="3" destOrd="0" presId="urn:microsoft.com/office/officeart/2005/8/layout/chart3"/>
    <dgm:cxn modelId="{C7D7EDA5-4001-4A50-B6D6-D2A8C1EF1980}" type="presParOf" srcId="{8A4C79A8-3F97-43BD-A946-E1BFFE707DB7}" destId="{7AFC645A-E64E-47EF-83F2-5E4CE834EC44}" srcOrd="4" destOrd="0" presId="urn:microsoft.com/office/officeart/2005/8/layout/chart3"/>
    <dgm:cxn modelId="{655B0462-A636-4041-8097-3D0911CF5E2D}" type="presParOf" srcId="{8A4C79A8-3F97-43BD-A946-E1BFFE707DB7}" destId="{B1C14DE4-316B-4070-A5AC-3F5DA18E27E8}" srcOrd="5" destOrd="0" presId="urn:microsoft.com/office/officeart/2005/8/layout/chart3"/>
    <dgm:cxn modelId="{12C6B969-07B6-478C-9F6F-0CF6AFF95A9F}" type="presParOf" srcId="{8A4C79A8-3F97-43BD-A946-E1BFFE707DB7}" destId="{BD23A6EF-69F2-42FE-BC95-2E5C32187C38}" srcOrd="6" destOrd="0" presId="urn:microsoft.com/office/officeart/2005/8/layout/chart3"/>
    <dgm:cxn modelId="{133F88B2-677E-4DAA-BF4A-5A84E6EC19B3}" type="presParOf" srcId="{8A4C79A8-3F97-43BD-A946-E1BFFE707DB7}" destId="{B4009551-40C7-46BA-89B6-22A7B5514501}" srcOrd="7" destOrd="0" presId="urn:microsoft.com/office/officeart/2005/8/layout/chart3"/>
    <dgm:cxn modelId="{0B0BDA1F-9CAD-47E1-97AB-6F1065994521}" type="presParOf" srcId="{8A4C79A8-3F97-43BD-A946-E1BFFE707DB7}" destId="{1170853D-FBB4-46B9-A7A2-DE86EF90129D}" srcOrd="8" destOrd="0" presId="urn:microsoft.com/office/officeart/2005/8/layout/chart3"/>
    <dgm:cxn modelId="{83AF7989-192B-40A1-BB39-5BBD8A0CF622}" type="presParOf" srcId="{8A4C79A8-3F97-43BD-A946-E1BFFE707DB7}" destId="{9166587A-4DB2-4882-92D8-7683B2807B03}"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E79A7351-6F8D-411B-B256-594151D3D73A}">
      <dgm:prSet phldrT="[Text]" custT="1"/>
      <dgm:spPr/>
      <dgm:t>
        <a:bodyPr/>
        <a:lstStyle/>
        <a:p>
          <a:r>
            <a:rPr lang="de-DE" sz="2400" b="1" dirty="0">
              <a:latin typeface="Corbel" pitchFamily="34" charset="0"/>
            </a:rPr>
            <a:t>Text- und Medienkompetenz</a:t>
          </a: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E32AE1A1-D72E-43F7-9C93-20360D66567B}">
      <dgm:prSet phldrT="[Text]" custT="1"/>
      <dgm:spPr/>
      <dgm:t>
        <a:bodyPr/>
        <a:lstStyle/>
        <a:p>
          <a:r>
            <a:rPr lang="de-DE" sz="1800" dirty="0">
              <a:latin typeface="Corbel" pitchFamily="34" charset="0"/>
            </a:rPr>
            <a:t>Sach- und Gebrauchstexte</a:t>
          </a:r>
        </a:p>
      </dgm:t>
    </dgm:pt>
    <dgm:pt modelId="{C735D214-5DE4-4F6D-893C-422A69052AB1}" type="parTrans" cxnId="{5F0C2F39-D1C5-45A6-9E3E-1D6641C5E7E2}">
      <dgm:prSet/>
      <dgm:spPr/>
      <dgm:t>
        <a:bodyPr/>
        <a:lstStyle/>
        <a:p>
          <a:endParaRPr lang="de-DE"/>
        </a:p>
      </dgm:t>
    </dgm:pt>
    <dgm:pt modelId="{2E90FD4B-4C2D-48D9-A80F-7F76B4183AD8}" type="sibTrans" cxnId="{5F0C2F39-D1C5-45A6-9E3E-1D6641C5E7E2}">
      <dgm:prSet/>
      <dgm:spPr/>
      <dgm:t>
        <a:bodyPr/>
        <a:lstStyle/>
        <a:p>
          <a:endParaRPr lang="de-DE"/>
        </a:p>
      </dgm:t>
    </dgm:pt>
    <dgm:pt modelId="{1F6A9D09-EB7F-4379-9A84-B0D3E4A56C8E}">
      <dgm:prSet phldrT="[Text]" custT="1"/>
      <dgm:spPr/>
      <dgm:t>
        <a:bodyPr/>
        <a:lstStyle/>
        <a:p>
          <a:r>
            <a:rPr lang="de-DE" sz="1800" dirty="0">
              <a:latin typeface="Corbel" pitchFamily="34" charset="0"/>
            </a:rPr>
            <a:t>literarische Texte</a:t>
          </a:r>
        </a:p>
      </dgm:t>
    </dgm:pt>
    <dgm:pt modelId="{A24A962B-91B2-434B-9E38-3D345ED44CF9}" type="parTrans" cxnId="{1487BD90-F53B-4BA9-9303-7D72746259FD}">
      <dgm:prSet/>
      <dgm:spPr/>
      <dgm:t>
        <a:bodyPr/>
        <a:lstStyle/>
        <a:p>
          <a:endParaRPr lang="de-DE"/>
        </a:p>
      </dgm:t>
    </dgm:pt>
    <dgm:pt modelId="{7ED7EBD0-98CD-465B-B540-7C80068A8A8B}" type="sibTrans" cxnId="{1487BD90-F53B-4BA9-9303-7D72746259FD}">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6D65D700-2846-49EF-986E-C9D2495402E8}" type="pres">
      <dgm:prSet presAssocID="{E79A7351-6F8D-411B-B256-594151D3D73A}" presName="hierRoot1" presStyleCnt="0"/>
      <dgm:spPr/>
    </dgm:pt>
    <dgm:pt modelId="{72A3256A-1CD1-4105-983A-6B5FCFD1F7DD}" type="pres">
      <dgm:prSet presAssocID="{E79A7351-6F8D-411B-B256-594151D3D73A}" presName="composite" presStyleCnt="0"/>
      <dgm:spPr/>
    </dgm:pt>
    <dgm:pt modelId="{55464F97-41ED-4BC2-ACDC-7E9099D86BB6}" type="pres">
      <dgm:prSet presAssocID="{E79A7351-6F8D-411B-B256-594151D3D73A}" presName="background" presStyleLbl="node0" presStyleIdx="0" presStyleCnt="1"/>
      <dgm:spPr/>
    </dgm:pt>
    <dgm:pt modelId="{CC2BD0CC-F6FE-4D0B-ADB0-2708385E6996}" type="pres">
      <dgm:prSet presAssocID="{E79A7351-6F8D-411B-B256-594151D3D73A}" presName="text" presStyleLbl="fgAcc0" presStyleIdx="0" presStyleCnt="1" custScaleX="284011" custScaleY="74488" custLinFactNeighborX="4619" custLinFactNeighborY="-12643">
        <dgm:presLayoutVars>
          <dgm:chPref val="3"/>
        </dgm:presLayoutVars>
      </dgm:prSet>
      <dgm:spPr/>
      <dgm:t>
        <a:bodyPr/>
        <a:lstStyle/>
        <a:p>
          <a:endParaRPr lang="de-DE"/>
        </a:p>
      </dgm:t>
    </dgm:pt>
    <dgm:pt modelId="{4412F924-03FA-4D32-8D61-912A0A5B0F76}" type="pres">
      <dgm:prSet presAssocID="{E79A7351-6F8D-411B-B256-594151D3D73A}" presName="hierChild2" presStyleCnt="0"/>
      <dgm:spPr/>
    </dgm:pt>
    <dgm:pt modelId="{E3B8993E-8BA4-4601-AC2F-23E513989A47}" type="pres">
      <dgm:prSet presAssocID="{C735D214-5DE4-4F6D-893C-422A69052AB1}" presName="Name10" presStyleLbl="parChTrans1D2" presStyleIdx="0" presStyleCnt="2"/>
      <dgm:spPr/>
      <dgm:t>
        <a:bodyPr/>
        <a:lstStyle/>
        <a:p>
          <a:endParaRPr lang="de-DE"/>
        </a:p>
      </dgm:t>
    </dgm:pt>
    <dgm:pt modelId="{EE2D0F2D-35C6-4622-977E-9BC1933A5C9C}" type="pres">
      <dgm:prSet presAssocID="{E32AE1A1-D72E-43F7-9C93-20360D66567B}" presName="hierRoot2" presStyleCnt="0"/>
      <dgm:spPr/>
    </dgm:pt>
    <dgm:pt modelId="{D2ACA165-0B4B-48AA-8171-6235758D3C29}" type="pres">
      <dgm:prSet presAssocID="{E32AE1A1-D72E-43F7-9C93-20360D66567B}" presName="composite2" presStyleCnt="0"/>
      <dgm:spPr/>
    </dgm:pt>
    <dgm:pt modelId="{805228EA-3B5A-4E60-B731-DCBE422B30E7}" type="pres">
      <dgm:prSet presAssocID="{E32AE1A1-D72E-43F7-9C93-20360D66567B}" presName="background2" presStyleLbl="node2" presStyleIdx="0" presStyleCnt="2"/>
      <dgm:spPr/>
    </dgm:pt>
    <dgm:pt modelId="{6E8D16A9-F030-4677-AEE1-84A6174DF065}" type="pres">
      <dgm:prSet presAssocID="{E32AE1A1-D72E-43F7-9C93-20360D66567B}" presName="text2" presStyleLbl="fgAcc2" presStyleIdx="0" presStyleCnt="2" custScaleX="113217" custLinFactNeighborX="2904" custLinFactNeighborY="11672">
        <dgm:presLayoutVars>
          <dgm:chPref val="3"/>
        </dgm:presLayoutVars>
      </dgm:prSet>
      <dgm:spPr/>
      <dgm:t>
        <a:bodyPr/>
        <a:lstStyle/>
        <a:p>
          <a:endParaRPr lang="de-DE"/>
        </a:p>
      </dgm:t>
    </dgm:pt>
    <dgm:pt modelId="{6B76BFBD-17D5-4C95-B9E7-0F7600084F0B}" type="pres">
      <dgm:prSet presAssocID="{E32AE1A1-D72E-43F7-9C93-20360D66567B}" presName="hierChild3" presStyleCnt="0"/>
      <dgm:spPr/>
    </dgm:pt>
    <dgm:pt modelId="{793172E3-9B26-4B4A-ACBB-70B6420185E2}" type="pres">
      <dgm:prSet presAssocID="{A24A962B-91B2-434B-9E38-3D345ED44CF9}" presName="Name10" presStyleLbl="parChTrans1D2" presStyleIdx="1" presStyleCnt="2"/>
      <dgm:spPr/>
      <dgm:t>
        <a:bodyPr/>
        <a:lstStyle/>
        <a:p>
          <a:endParaRPr lang="de-DE"/>
        </a:p>
      </dgm:t>
    </dgm:pt>
    <dgm:pt modelId="{725A3E8D-729D-4520-8455-A1E60C369496}" type="pres">
      <dgm:prSet presAssocID="{1F6A9D09-EB7F-4379-9A84-B0D3E4A56C8E}" presName="hierRoot2" presStyleCnt="0"/>
      <dgm:spPr/>
    </dgm:pt>
    <dgm:pt modelId="{724C46B8-DF61-4E56-ABF8-E688F57C9FF1}" type="pres">
      <dgm:prSet presAssocID="{1F6A9D09-EB7F-4379-9A84-B0D3E4A56C8E}" presName="composite2" presStyleCnt="0"/>
      <dgm:spPr/>
    </dgm:pt>
    <dgm:pt modelId="{645730A2-86B4-46A0-B6C5-6DEECB972C38}" type="pres">
      <dgm:prSet presAssocID="{1F6A9D09-EB7F-4379-9A84-B0D3E4A56C8E}" presName="background2" presStyleLbl="node2" presStyleIdx="1" presStyleCnt="2"/>
      <dgm:spPr/>
    </dgm:pt>
    <dgm:pt modelId="{D4BA6DE2-755C-4370-8411-59D0D229DD1A}" type="pres">
      <dgm:prSet presAssocID="{1F6A9D09-EB7F-4379-9A84-B0D3E4A56C8E}" presName="text2" presStyleLbl="fgAcc2" presStyleIdx="1" presStyleCnt="2" custLinFactNeighborX="2403" custLinFactNeighborY="11672">
        <dgm:presLayoutVars>
          <dgm:chPref val="3"/>
        </dgm:presLayoutVars>
      </dgm:prSet>
      <dgm:spPr/>
      <dgm:t>
        <a:bodyPr/>
        <a:lstStyle/>
        <a:p>
          <a:endParaRPr lang="de-DE"/>
        </a:p>
      </dgm:t>
    </dgm:pt>
    <dgm:pt modelId="{E3BE3728-C333-4769-934B-BFC6F8FCDB56}" type="pres">
      <dgm:prSet presAssocID="{1F6A9D09-EB7F-4379-9A84-B0D3E4A56C8E}" presName="hierChild3" presStyleCnt="0"/>
      <dgm:spPr/>
    </dgm:pt>
  </dgm:ptLst>
  <dgm:cxnLst>
    <dgm:cxn modelId="{AEBCE542-71A0-4515-BE38-4652D2F76606}" type="presOf" srcId="{E79A7351-6F8D-411B-B256-594151D3D73A}" destId="{CC2BD0CC-F6FE-4D0B-ADB0-2708385E6996}" srcOrd="0" destOrd="0" presId="urn:microsoft.com/office/officeart/2005/8/layout/hierarchy1"/>
    <dgm:cxn modelId="{0918E944-A9BA-40F6-98ED-7E00A2768182}" type="presOf" srcId="{E643E2F1-7722-4C04-B29F-F21668822C8F}" destId="{A25AF425-2137-4223-B65E-6E866954E5F3}" srcOrd="0" destOrd="0" presId="urn:microsoft.com/office/officeart/2005/8/layout/hierarchy1"/>
    <dgm:cxn modelId="{1487BD90-F53B-4BA9-9303-7D72746259FD}" srcId="{E79A7351-6F8D-411B-B256-594151D3D73A}" destId="{1F6A9D09-EB7F-4379-9A84-B0D3E4A56C8E}" srcOrd="1" destOrd="0" parTransId="{A24A962B-91B2-434B-9E38-3D345ED44CF9}" sibTransId="{7ED7EBD0-98CD-465B-B540-7C80068A8A8B}"/>
    <dgm:cxn modelId="{642F3C44-00AE-4D41-9BCF-2A956BAB3C4F}" type="presOf" srcId="{A24A962B-91B2-434B-9E38-3D345ED44CF9}" destId="{793172E3-9B26-4B4A-ACBB-70B6420185E2}" srcOrd="0" destOrd="0" presId="urn:microsoft.com/office/officeart/2005/8/layout/hierarchy1"/>
    <dgm:cxn modelId="{5F0C2F39-D1C5-45A6-9E3E-1D6641C5E7E2}" srcId="{E79A7351-6F8D-411B-B256-594151D3D73A}" destId="{E32AE1A1-D72E-43F7-9C93-20360D66567B}" srcOrd="0" destOrd="0" parTransId="{C735D214-5DE4-4F6D-893C-422A69052AB1}" sibTransId="{2E90FD4B-4C2D-48D9-A80F-7F76B4183AD8}"/>
    <dgm:cxn modelId="{62E94AC6-EBE6-4ABD-9205-85923A1D0BD5}" type="presOf" srcId="{1F6A9D09-EB7F-4379-9A84-B0D3E4A56C8E}" destId="{D4BA6DE2-755C-4370-8411-59D0D229DD1A}" srcOrd="0" destOrd="0" presId="urn:microsoft.com/office/officeart/2005/8/layout/hierarchy1"/>
    <dgm:cxn modelId="{5E2224C6-9C76-4C5F-B88C-12B6EDD7EAFD}" type="presOf" srcId="{E32AE1A1-D72E-43F7-9C93-20360D66567B}" destId="{6E8D16A9-F030-4677-AEE1-84A6174DF065}" srcOrd="0" destOrd="0" presId="urn:microsoft.com/office/officeart/2005/8/layout/hierarchy1"/>
    <dgm:cxn modelId="{06F6BBC9-4981-4AE2-A466-531F91CA8A28}" srcId="{E643E2F1-7722-4C04-B29F-F21668822C8F}" destId="{E79A7351-6F8D-411B-B256-594151D3D73A}" srcOrd="0" destOrd="0" parTransId="{557CC1DA-EC78-45F6-B36E-E1B343339D54}" sibTransId="{E692BD86-3AF0-47B0-BD89-18A84DFBC81C}"/>
    <dgm:cxn modelId="{0F3D9EBF-44DD-49F3-8761-39297E799329}" type="presOf" srcId="{C735D214-5DE4-4F6D-893C-422A69052AB1}" destId="{E3B8993E-8BA4-4601-AC2F-23E513989A47}" srcOrd="0" destOrd="0" presId="urn:microsoft.com/office/officeart/2005/8/layout/hierarchy1"/>
    <dgm:cxn modelId="{1F0C8B52-420B-4D0A-A299-C2A11049C304}" type="presParOf" srcId="{A25AF425-2137-4223-B65E-6E866954E5F3}" destId="{6D65D700-2846-49EF-986E-C9D2495402E8}" srcOrd="0" destOrd="0" presId="urn:microsoft.com/office/officeart/2005/8/layout/hierarchy1"/>
    <dgm:cxn modelId="{76347BFD-BE8B-4B0A-BFFE-0B794D46E4A2}" type="presParOf" srcId="{6D65D700-2846-49EF-986E-C9D2495402E8}" destId="{72A3256A-1CD1-4105-983A-6B5FCFD1F7DD}" srcOrd="0" destOrd="0" presId="urn:microsoft.com/office/officeart/2005/8/layout/hierarchy1"/>
    <dgm:cxn modelId="{BD976A37-408E-44C1-8D31-AD76E68E1FB8}" type="presParOf" srcId="{72A3256A-1CD1-4105-983A-6B5FCFD1F7DD}" destId="{55464F97-41ED-4BC2-ACDC-7E9099D86BB6}" srcOrd="0" destOrd="0" presId="urn:microsoft.com/office/officeart/2005/8/layout/hierarchy1"/>
    <dgm:cxn modelId="{25D23FC3-22A4-4635-B224-CB30CAB83C4B}" type="presParOf" srcId="{72A3256A-1CD1-4105-983A-6B5FCFD1F7DD}" destId="{CC2BD0CC-F6FE-4D0B-ADB0-2708385E6996}" srcOrd="1" destOrd="0" presId="urn:microsoft.com/office/officeart/2005/8/layout/hierarchy1"/>
    <dgm:cxn modelId="{ABE29B33-A74D-425A-961B-D31CFD8D7C9E}" type="presParOf" srcId="{6D65D700-2846-49EF-986E-C9D2495402E8}" destId="{4412F924-03FA-4D32-8D61-912A0A5B0F76}" srcOrd="1" destOrd="0" presId="urn:microsoft.com/office/officeart/2005/8/layout/hierarchy1"/>
    <dgm:cxn modelId="{256F2556-71D4-483D-ABD4-E932362B5FFB}" type="presParOf" srcId="{4412F924-03FA-4D32-8D61-912A0A5B0F76}" destId="{E3B8993E-8BA4-4601-AC2F-23E513989A47}" srcOrd="0" destOrd="0" presId="urn:microsoft.com/office/officeart/2005/8/layout/hierarchy1"/>
    <dgm:cxn modelId="{99B4A6B4-DE05-4F1F-AE1E-45579CE2DA69}" type="presParOf" srcId="{4412F924-03FA-4D32-8D61-912A0A5B0F76}" destId="{EE2D0F2D-35C6-4622-977E-9BC1933A5C9C}" srcOrd="1" destOrd="0" presId="urn:microsoft.com/office/officeart/2005/8/layout/hierarchy1"/>
    <dgm:cxn modelId="{E91171EB-5F4C-4CD7-8332-8D8C47D31A7F}" type="presParOf" srcId="{EE2D0F2D-35C6-4622-977E-9BC1933A5C9C}" destId="{D2ACA165-0B4B-48AA-8171-6235758D3C29}" srcOrd="0" destOrd="0" presId="urn:microsoft.com/office/officeart/2005/8/layout/hierarchy1"/>
    <dgm:cxn modelId="{04474CC9-968A-428D-AD88-D4699016A432}" type="presParOf" srcId="{D2ACA165-0B4B-48AA-8171-6235758D3C29}" destId="{805228EA-3B5A-4E60-B731-DCBE422B30E7}" srcOrd="0" destOrd="0" presId="urn:microsoft.com/office/officeart/2005/8/layout/hierarchy1"/>
    <dgm:cxn modelId="{12C4F256-F821-4583-A2AF-786E39EADFD7}" type="presParOf" srcId="{D2ACA165-0B4B-48AA-8171-6235758D3C29}" destId="{6E8D16A9-F030-4677-AEE1-84A6174DF065}" srcOrd="1" destOrd="0" presId="urn:microsoft.com/office/officeart/2005/8/layout/hierarchy1"/>
    <dgm:cxn modelId="{0269479D-5F3A-4EFE-8D56-BCA6ABBB38F8}" type="presParOf" srcId="{EE2D0F2D-35C6-4622-977E-9BC1933A5C9C}" destId="{6B76BFBD-17D5-4C95-B9E7-0F7600084F0B}" srcOrd="1" destOrd="0" presId="urn:microsoft.com/office/officeart/2005/8/layout/hierarchy1"/>
    <dgm:cxn modelId="{CDB49E9C-21FA-410F-B5F6-205B290CA12D}" type="presParOf" srcId="{4412F924-03FA-4D32-8D61-912A0A5B0F76}" destId="{793172E3-9B26-4B4A-ACBB-70B6420185E2}" srcOrd="2" destOrd="0" presId="urn:microsoft.com/office/officeart/2005/8/layout/hierarchy1"/>
    <dgm:cxn modelId="{B4ED1E50-AB0D-4EED-96E7-384EF7867092}" type="presParOf" srcId="{4412F924-03FA-4D32-8D61-912A0A5B0F76}" destId="{725A3E8D-729D-4520-8455-A1E60C369496}" srcOrd="3" destOrd="0" presId="urn:microsoft.com/office/officeart/2005/8/layout/hierarchy1"/>
    <dgm:cxn modelId="{9676385C-4193-4695-A244-B66E06B3A3AA}" type="presParOf" srcId="{725A3E8D-729D-4520-8455-A1E60C369496}" destId="{724C46B8-DF61-4E56-ABF8-E688F57C9FF1}" srcOrd="0" destOrd="0" presId="urn:microsoft.com/office/officeart/2005/8/layout/hierarchy1"/>
    <dgm:cxn modelId="{2FAEFFA6-1B2A-4F02-B222-F221BEBBE3E2}" type="presParOf" srcId="{724C46B8-DF61-4E56-ABF8-E688F57C9FF1}" destId="{645730A2-86B4-46A0-B6C5-6DEECB972C38}" srcOrd="0" destOrd="0" presId="urn:microsoft.com/office/officeart/2005/8/layout/hierarchy1"/>
    <dgm:cxn modelId="{1A1AF328-6E19-4BA1-A3B4-25DAFAC299C2}" type="presParOf" srcId="{724C46B8-DF61-4E56-ABF8-E688F57C9FF1}" destId="{D4BA6DE2-755C-4370-8411-59D0D229DD1A}" srcOrd="1" destOrd="0" presId="urn:microsoft.com/office/officeart/2005/8/layout/hierarchy1"/>
    <dgm:cxn modelId="{F7CE9055-35E9-4CAE-A0C7-9DE069A2C342}" type="presParOf" srcId="{725A3E8D-729D-4520-8455-A1E60C369496}" destId="{E3BE3728-C333-4769-934B-BFC6F8FCDB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567710A6-286B-4D48-96F0-9747943F219F}">
      <dgm:prSet phldrT="[Text]" custT="1"/>
      <dgm:spPr/>
      <dgm:t>
        <a:bodyPr/>
        <a:lstStyle/>
        <a:p>
          <a:r>
            <a:rPr lang="de-DE" sz="2400" b="1" dirty="0">
              <a:latin typeface="Corbel" pitchFamily="34" charset="0"/>
            </a:rPr>
            <a:t>Sprachlernkompetenz</a:t>
          </a:r>
        </a:p>
      </dgm:t>
    </dgm:pt>
    <dgm:pt modelId="{8E0FB990-097C-4206-AA15-E3354A6A4696}" type="parTrans" cxnId="{CC434136-AB41-4413-BC43-6E2480FDEBB2}">
      <dgm:prSet/>
      <dgm:spPr/>
      <dgm:t>
        <a:bodyPr/>
        <a:lstStyle/>
        <a:p>
          <a:endParaRPr lang="de-DE"/>
        </a:p>
      </dgm:t>
    </dgm:pt>
    <dgm:pt modelId="{01D78181-64BB-49AA-AA73-8900A3ABCB1F}" type="sibTrans" cxnId="{CC434136-AB41-4413-BC43-6E2480FDEBB2}">
      <dgm:prSet/>
      <dgm:spPr/>
      <dgm:t>
        <a:bodyPr/>
        <a:lstStyle/>
        <a:p>
          <a:endParaRPr lang="de-DE"/>
        </a:p>
      </dgm:t>
    </dgm:pt>
    <dgm:pt modelId="{75E9E191-9585-4465-AC78-318B486F5628}">
      <dgm:prSet phldrT="[Text]" custT="1"/>
      <dgm:spPr/>
      <dgm:t>
        <a:bodyPr/>
        <a:lstStyle/>
        <a:p>
          <a:r>
            <a:rPr lang="de-DE" sz="1600" b="0" dirty="0">
              <a:latin typeface="Corbel" pitchFamily="34" charset="0"/>
            </a:rPr>
            <a:t>Konsolidierung und Weiterentwicklung von Strategien des selbstständigen und kooperativen Sprachenlernens</a:t>
          </a:r>
        </a:p>
      </dgm:t>
    </dgm:pt>
    <dgm:pt modelId="{DC78ADC9-BDE6-462D-A833-97BDC947F3B4}" type="parTrans" cxnId="{B24981C3-E1B1-4944-ACEC-F7E207E37032}">
      <dgm:prSet/>
      <dgm:spPr/>
      <dgm:t>
        <a:bodyPr/>
        <a:lstStyle/>
        <a:p>
          <a:endParaRPr lang="de-DE"/>
        </a:p>
      </dgm:t>
    </dgm:pt>
    <dgm:pt modelId="{8370D481-F02B-401E-9AF6-7238792FB4D9}" type="sibTrans" cxnId="{B24981C3-E1B1-4944-ACEC-F7E207E37032}">
      <dgm:prSet/>
      <dgm:spPr/>
      <dgm:t>
        <a:bodyPr/>
        <a:lstStyle/>
        <a:p>
          <a:endParaRPr lang="de-DE"/>
        </a:p>
      </dgm:t>
    </dgm:pt>
    <dgm:pt modelId="{1532C5CE-936F-474E-B201-25A8A8A3E414}">
      <dgm:prSet custT="1"/>
      <dgm:spPr/>
      <dgm:t>
        <a:bodyPr/>
        <a:lstStyle/>
        <a:p>
          <a:r>
            <a:rPr lang="de-DE" sz="1600" b="0" dirty="0">
              <a:latin typeface="Corbel" pitchFamily="34" charset="0"/>
            </a:rPr>
            <a:t>Einsichten in Struktur und Gebrauch von Sprache zur</a:t>
          </a:r>
          <a:r>
            <a:rPr lang="de-DE" sz="1400" b="0" dirty="0">
              <a:latin typeface="Corbel" pitchFamily="34" charset="0"/>
            </a:rPr>
            <a:t> </a:t>
          </a:r>
          <a:r>
            <a:rPr lang="de-DE" sz="1600" b="0" dirty="0">
              <a:latin typeface="Corbel" pitchFamily="34" charset="0"/>
            </a:rPr>
            <a:t>sprachlich sensiblen Gestaltung von Kommunikationssituationen</a:t>
          </a:r>
        </a:p>
      </dgm:t>
    </dgm:pt>
    <dgm:pt modelId="{DF925EF2-E19F-42C3-8539-58B4D1778DF3}" type="parTrans" cxnId="{59F6BA49-A558-4A28-ABE7-C778B29CFA43}">
      <dgm:prSet/>
      <dgm:spPr/>
      <dgm:t>
        <a:bodyPr/>
        <a:lstStyle/>
        <a:p>
          <a:endParaRPr lang="de-DE"/>
        </a:p>
      </dgm:t>
    </dgm:pt>
    <dgm:pt modelId="{4B23B00A-4688-4715-A8A6-4BED575BC272}" type="sibTrans" cxnId="{59F6BA49-A558-4A28-ABE7-C778B29CFA43}">
      <dgm:prSet/>
      <dgm:spPr/>
      <dgm:t>
        <a:bodyPr/>
        <a:lstStyle/>
        <a:p>
          <a:endParaRPr lang="de-DE"/>
        </a:p>
      </dgm:t>
    </dgm:pt>
    <dgm:pt modelId="{95B55B4F-E071-4372-AB22-084AB44CC6BB}">
      <dgm:prSet custT="1"/>
      <dgm:spPr/>
      <dgm:t>
        <a:bodyPr/>
        <a:lstStyle/>
        <a:p>
          <a:r>
            <a:rPr lang="de-DE" sz="2400" b="1" dirty="0">
              <a:latin typeface="Corbel" pitchFamily="34" charset="0"/>
            </a:rPr>
            <a:t>Sprachbewusstheit</a:t>
          </a:r>
          <a:endParaRPr lang="de-DE" sz="2000" b="1" dirty="0">
            <a:latin typeface="Corbel" pitchFamily="34" charset="0"/>
          </a:endParaRPr>
        </a:p>
      </dgm:t>
    </dgm:pt>
    <dgm:pt modelId="{FE191DB0-E017-4DFD-AE79-1D740831C589}" type="sibTrans" cxnId="{99D65B5F-CFB5-4864-A79D-ADDB132605D6}">
      <dgm:prSet/>
      <dgm:spPr/>
      <dgm:t>
        <a:bodyPr/>
        <a:lstStyle/>
        <a:p>
          <a:endParaRPr lang="de-DE"/>
        </a:p>
      </dgm:t>
    </dgm:pt>
    <dgm:pt modelId="{BAB27F2E-587A-4E53-9C3D-74959B1A930A}" type="par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390ADCF4-3B3E-4354-BBF0-E475043D23E1}" type="pres">
      <dgm:prSet presAssocID="{567710A6-286B-4D48-96F0-9747943F219F}" presName="hierRoot1" presStyleCnt="0"/>
      <dgm:spPr/>
    </dgm:pt>
    <dgm:pt modelId="{34DD842C-2726-4836-AB94-33CA799F6487}" type="pres">
      <dgm:prSet presAssocID="{567710A6-286B-4D48-96F0-9747943F219F}" presName="composite" presStyleCnt="0"/>
      <dgm:spPr/>
    </dgm:pt>
    <dgm:pt modelId="{B5E541F0-E62F-4F60-AC44-AFDFADF4162D}" type="pres">
      <dgm:prSet presAssocID="{567710A6-286B-4D48-96F0-9747943F219F}" presName="background" presStyleLbl="node0" presStyleIdx="0" presStyleCnt="2"/>
      <dgm:spPr/>
    </dgm:pt>
    <dgm:pt modelId="{058437EA-7860-4C44-86F4-700ABF6AF78C}" type="pres">
      <dgm:prSet presAssocID="{567710A6-286B-4D48-96F0-9747943F219F}" presName="text" presStyleLbl="fgAcc0" presStyleIdx="0" presStyleCnt="2" custScaleX="115065" custScaleY="20727" custLinFactNeighborX="-8021" custLinFactNeighborY="-5051">
        <dgm:presLayoutVars>
          <dgm:chPref val="3"/>
        </dgm:presLayoutVars>
      </dgm:prSet>
      <dgm:spPr/>
      <dgm:t>
        <a:bodyPr/>
        <a:lstStyle/>
        <a:p>
          <a:endParaRPr lang="de-DE"/>
        </a:p>
      </dgm:t>
    </dgm:pt>
    <dgm:pt modelId="{6D756F8E-D4C6-44DB-B6CD-CD2C825A29F4}" type="pres">
      <dgm:prSet presAssocID="{567710A6-286B-4D48-96F0-9747943F219F}" presName="hierChild2" presStyleCnt="0"/>
      <dgm:spPr/>
    </dgm:pt>
    <dgm:pt modelId="{05B6058A-892D-4406-A31B-F97A0C6212FB}" type="pres">
      <dgm:prSet presAssocID="{DC78ADC9-BDE6-462D-A833-97BDC947F3B4}" presName="Name10" presStyleLbl="parChTrans1D2" presStyleIdx="0" presStyleCnt="2"/>
      <dgm:spPr/>
      <dgm:t>
        <a:bodyPr/>
        <a:lstStyle/>
        <a:p>
          <a:endParaRPr lang="de-DE"/>
        </a:p>
      </dgm:t>
    </dgm:pt>
    <dgm:pt modelId="{7106D76A-A46E-462C-8BD0-235CAC5DF00D}" type="pres">
      <dgm:prSet presAssocID="{75E9E191-9585-4465-AC78-318B486F5628}" presName="hierRoot2" presStyleCnt="0"/>
      <dgm:spPr/>
    </dgm:pt>
    <dgm:pt modelId="{174FDF21-BDF5-45DD-A860-ED3D127CDB7B}" type="pres">
      <dgm:prSet presAssocID="{75E9E191-9585-4465-AC78-318B486F5628}" presName="composite2" presStyleCnt="0"/>
      <dgm:spPr/>
    </dgm:pt>
    <dgm:pt modelId="{C161490D-1980-4553-9E30-D49D99020997}" type="pres">
      <dgm:prSet presAssocID="{75E9E191-9585-4465-AC78-318B486F5628}" presName="background2" presStyleLbl="node2" presStyleIdx="0" presStyleCnt="2"/>
      <dgm:spPr/>
    </dgm:pt>
    <dgm:pt modelId="{ADEFB563-8214-4D0F-9BA4-B6F1826D717A}" type="pres">
      <dgm:prSet presAssocID="{75E9E191-9585-4465-AC78-318B486F5628}" presName="text2" presStyleLbl="fgAcc2" presStyleIdx="0" presStyleCnt="2" custScaleX="89884" custScaleY="77296" custLinFactNeighborX="-8021" custLinFactNeighborY="-13770">
        <dgm:presLayoutVars>
          <dgm:chPref val="3"/>
        </dgm:presLayoutVars>
      </dgm:prSet>
      <dgm:spPr/>
      <dgm:t>
        <a:bodyPr/>
        <a:lstStyle/>
        <a:p>
          <a:endParaRPr lang="de-DE"/>
        </a:p>
      </dgm:t>
    </dgm:pt>
    <dgm:pt modelId="{503F44D2-74C1-474F-8BB7-470664FD5DE1}" type="pres">
      <dgm:prSet presAssocID="{75E9E191-9585-4465-AC78-318B486F5628}" presName="hierChild3" presStyleCnt="0"/>
      <dgm:spPr/>
    </dgm:pt>
    <dgm:pt modelId="{B13575AB-E1B8-464C-9D0F-F4E22E5D11C1}" type="pres">
      <dgm:prSet presAssocID="{95B55B4F-E071-4372-AB22-084AB44CC6BB}" presName="hierRoot1" presStyleCnt="0"/>
      <dgm:spPr/>
    </dgm:pt>
    <dgm:pt modelId="{35F51A1C-F6C0-41A9-9601-80F8247B0AA4}" type="pres">
      <dgm:prSet presAssocID="{95B55B4F-E071-4372-AB22-084AB44CC6BB}" presName="composite" presStyleCnt="0"/>
      <dgm:spPr/>
    </dgm:pt>
    <dgm:pt modelId="{051AAAF2-77E1-4E6A-868D-7A43C55BAA7C}" type="pres">
      <dgm:prSet presAssocID="{95B55B4F-E071-4372-AB22-084AB44CC6BB}" presName="background" presStyleLbl="node0" presStyleIdx="1" presStyleCnt="2"/>
      <dgm:spPr/>
    </dgm:pt>
    <dgm:pt modelId="{BABB71C2-9374-4596-A470-F195E0CC295C}" type="pres">
      <dgm:prSet presAssocID="{95B55B4F-E071-4372-AB22-084AB44CC6BB}" presName="text" presStyleLbl="fgAcc0" presStyleIdx="1" presStyleCnt="2" custScaleX="115790" custScaleY="22305" custLinFactNeighborX="-2285" custLinFactNeighborY="-4881">
        <dgm:presLayoutVars>
          <dgm:chPref val="3"/>
        </dgm:presLayoutVars>
      </dgm:prSet>
      <dgm:spPr/>
      <dgm:t>
        <a:bodyPr/>
        <a:lstStyle/>
        <a:p>
          <a:endParaRPr lang="de-DE"/>
        </a:p>
      </dgm:t>
    </dgm:pt>
    <dgm:pt modelId="{6AEE58FB-BFCF-4543-9100-4E911DEEDEF8}" type="pres">
      <dgm:prSet presAssocID="{95B55B4F-E071-4372-AB22-084AB44CC6BB}" presName="hierChild2" presStyleCnt="0"/>
      <dgm:spPr/>
    </dgm:pt>
    <dgm:pt modelId="{CB6879A8-2047-4F6B-8EFC-AF36360A8673}" type="pres">
      <dgm:prSet presAssocID="{DF925EF2-E19F-42C3-8539-58B4D1778DF3}" presName="Name10" presStyleLbl="parChTrans1D2" presStyleIdx="1" presStyleCnt="2"/>
      <dgm:spPr/>
      <dgm:t>
        <a:bodyPr/>
        <a:lstStyle/>
        <a:p>
          <a:endParaRPr lang="de-DE"/>
        </a:p>
      </dgm:t>
    </dgm:pt>
    <dgm:pt modelId="{3D2388EE-883C-45EB-B2B4-595758C823E5}" type="pres">
      <dgm:prSet presAssocID="{1532C5CE-936F-474E-B201-25A8A8A3E414}" presName="hierRoot2" presStyleCnt="0"/>
      <dgm:spPr/>
    </dgm:pt>
    <dgm:pt modelId="{DE736FC2-D057-4FC2-9161-A939BB421C1D}" type="pres">
      <dgm:prSet presAssocID="{1532C5CE-936F-474E-B201-25A8A8A3E414}" presName="composite2" presStyleCnt="0"/>
      <dgm:spPr/>
    </dgm:pt>
    <dgm:pt modelId="{41555477-A2A5-4B3E-93F6-D84632B18753}" type="pres">
      <dgm:prSet presAssocID="{1532C5CE-936F-474E-B201-25A8A8A3E414}" presName="background2" presStyleLbl="node2" presStyleIdx="1" presStyleCnt="2"/>
      <dgm:spPr/>
    </dgm:pt>
    <dgm:pt modelId="{1405736C-7D95-434A-8717-62A91FA33CCE}" type="pres">
      <dgm:prSet presAssocID="{1532C5CE-936F-474E-B201-25A8A8A3E414}" presName="text2" presStyleLbl="fgAcc2" presStyleIdx="1" presStyleCnt="2" custScaleX="87234" custScaleY="75810" custLinFactNeighborX="-2305" custLinFactNeighborY="-14597">
        <dgm:presLayoutVars>
          <dgm:chPref val="3"/>
        </dgm:presLayoutVars>
      </dgm:prSet>
      <dgm:spPr/>
      <dgm:t>
        <a:bodyPr/>
        <a:lstStyle/>
        <a:p>
          <a:endParaRPr lang="de-DE"/>
        </a:p>
      </dgm:t>
    </dgm:pt>
    <dgm:pt modelId="{1D784F66-F4E8-419A-974A-0A48079458C9}" type="pres">
      <dgm:prSet presAssocID="{1532C5CE-936F-474E-B201-25A8A8A3E414}" presName="hierChild3" presStyleCnt="0"/>
      <dgm:spPr/>
    </dgm:pt>
  </dgm:ptLst>
  <dgm:cxnLst>
    <dgm:cxn modelId="{B24981C3-E1B1-4944-ACEC-F7E207E37032}" srcId="{567710A6-286B-4D48-96F0-9747943F219F}" destId="{75E9E191-9585-4465-AC78-318B486F5628}" srcOrd="0" destOrd="0" parTransId="{DC78ADC9-BDE6-462D-A833-97BDC947F3B4}" sibTransId="{8370D481-F02B-401E-9AF6-7238792FB4D9}"/>
    <dgm:cxn modelId="{E263AF0E-A847-4DCB-BF75-36C93966A66E}" type="presOf" srcId="{75E9E191-9585-4465-AC78-318B486F5628}" destId="{ADEFB563-8214-4D0F-9BA4-B6F1826D717A}" srcOrd="0" destOrd="0" presId="urn:microsoft.com/office/officeart/2005/8/layout/hierarchy1"/>
    <dgm:cxn modelId="{D8D7F2FA-C802-4E88-A6C6-4DB6B9B99A06}" type="presOf" srcId="{E643E2F1-7722-4C04-B29F-F21668822C8F}" destId="{A25AF425-2137-4223-B65E-6E866954E5F3}" srcOrd="0" destOrd="0" presId="urn:microsoft.com/office/officeart/2005/8/layout/hierarchy1"/>
    <dgm:cxn modelId="{59F6BA49-A558-4A28-ABE7-C778B29CFA43}" srcId="{95B55B4F-E071-4372-AB22-084AB44CC6BB}" destId="{1532C5CE-936F-474E-B201-25A8A8A3E414}" srcOrd="0" destOrd="0" parTransId="{DF925EF2-E19F-42C3-8539-58B4D1778DF3}" sibTransId="{4B23B00A-4688-4715-A8A6-4BED575BC272}"/>
    <dgm:cxn modelId="{5DF6D7FA-EC67-487E-9C30-7A2783568DD2}" type="presOf" srcId="{1532C5CE-936F-474E-B201-25A8A8A3E414}" destId="{1405736C-7D95-434A-8717-62A91FA33CCE}" srcOrd="0" destOrd="0" presId="urn:microsoft.com/office/officeart/2005/8/layout/hierarchy1"/>
    <dgm:cxn modelId="{99D65B5F-CFB5-4864-A79D-ADDB132605D6}" srcId="{E643E2F1-7722-4C04-B29F-F21668822C8F}" destId="{95B55B4F-E071-4372-AB22-084AB44CC6BB}" srcOrd="1" destOrd="0" parTransId="{BAB27F2E-587A-4E53-9C3D-74959B1A930A}" sibTransId="{FE191DB0-E017-4DFD-AE79-1D740831C589}"/>
    <dgm:cxn modelId="{CC434136-AB41-4413-BC43-6E2480FDEBB2}" srcId="{E643E2F1-7722-4C04-B29F-F21668822C8F}" destId="{567710A6-286B-4D48-96F0-9747943F219F}" srcOrd="0" destOrd="0" parTransId="{8E0FB990-097C-4206-AA15-E3354A6A4696}" sibTransId="{01D78181-64BB-49AA-AA73-8900A3ABCB1F}"/>
    <dgm:cxn modelId="{C3C6B19E-34C6-43E3-8F94-7F28150BBFEA}" type="presOf" srcId="{DC78ADC9-BDE6-462D-A833-97BDC947F3B4}" destId="{05B6058A-892D-4406-A31B-F97A0C6212FB}" srcOrd="0" destOrd="0" presId="urn:microsoft.com/office/officeart/2005/8/layout/hierarchy1"/>
    <dgm:cxn modelId="{C45FB36F-62E2-4A1B-B9F1-6EB8BFF69730}" type="presOf" srcId="{95B55B4F-E071-4372-AB22-084AB44CC6BB}" destId="{BABB71C2-9374-4596-A470-F195E0CC295C}" srcOrd="0" destOrd="0" presId="urn:microsoft.com/office/officeart/2005/8/layout/hierarchy1"/>
    <dgm:cxn modelId="{0BA7112B-37CA-4430-896B-F89C995F84DB}" type="presOf" srcId="{567710A6-286B-4D48-96F0-9747943F219F}" destId="{058437EA-7860-4C44-86F4-700ABF6AF78C}" srcOrd="0" destOrd="0" presId="urn:microsoft.com/office/officeart/2005/8/layout/hierarchy1"/>
    <dgm:cxn modelId="{8BDCF4C2-6DAB-404A-8BE2-84C83867860D}" type="presOf" srcId="{DF925EF2-E19F-42C3-8539-58B4D1778DF3}" destId="{CB6879A8-2047-4F6B-8EFC-AF36360A8673}" srcOrd="0" destOrd="0" presId="urn:microsoft.com/office/officeart/2005/8/layout/hierarchy1"/>
    <dgm:cxn modelId="{C5A0D0E5-1DCD-4DA5-9CBF-37C373413953}" type="presParOf" srcId="{A25AF425-2137-4223-B65E-6E866954E5F3}" destId="{390ADCF4-3B3E-4354-BBF0-E475043D23E1}" srcOrd="0" destOrd="0" presId="urn:microsoft.com/office/officeart/2005/8/layout/hierarchy1"/>
    <dgm:cxn modelId="{9F59D793-B1B3-4DC0-A2F9-1B06665B1B2D}" type="presParOf" srcId="{390ADCF4-3B3E-4354-BBF0-E475043D23E1}" destId="{34DD842C-2726-4836-AB94-33CA799F6487}" srcOrd="0" destOrd="0" presId="urn:microsoft.com/office/officeart/2005/8/layout/hierarchy1"/>
    <dgm:cxn modelId="{931936B4-8FCB-4AAC-A2FD-137FA89A49F1}" type="presParOf" srcId="{34DD842C-2726-4836-AB94-33CA799F6487}" destId="{B5E541F0-E62F-4F60-AC44-AFDFADF4162D}" srcOrd="0" destOrd="0" presId="urn:microsoft.com/office/officeart/2005/8/layout/hierarchy1"/>
    <dgm:cxn modelId="{4E5BA1DB-6090-4CD5-A1BE-B40E62F28A4B}" type="presParOf" srcId="{34DD842C-2726-4836-AB94-33CA799F6487}" destId="{058437EA-7860-4C44-86F4-700ABF6AF78C}" srcOrd="1" destOrd="0" presId="urn:microsoft.com/office/officeart/2005/8/layout/hierarchy1"/>
    <dgm:cxn modelId="{1A15E3FE-7140-4B7C-9F44-2D7F234764D4}" type="presParOf" srcId="{390ADCF4-3B3E-4354-BBF0-E475043D23E1}" destId="{6D756F8E-D4C6-44DB-B6CD-CD2C825A29F4}" srcOrd="1" destOrd="0" presId="urn:microsoft.com/office/officeart/2005/8/layout/hierarchy1"/>
    <dgm:cxn modelId="{AD23F486-CCF1-42A4-81DB-D1940D6F74E0}" type="presParOf" srcId="{6D756F8E-D4C6-44DB-B6CD-CD2C825A29F4}" destId="{05B6058A-892D-4406-A31B-F97A0C6212FB}" srcOrd="0" destOrd="0" presId="urn:microsoft.com/office/officeart/2005/8/layout/hierarchy1"/>
    <dgm:cxn modelId="{53BCF49F-EC0A-4948-A15E-B44A52EFEC3D}" type="presParOf" srcId="{6D756F8E-D4C6-44DB-B6CD-CD2C825A29F4}" destId="{7106D76A-A46E-462C-8BD0-235CAC5DF00D}" srcOrd="1" destOrd="0" presId="urn:microsoft.com/office/officeart/2005/8/layout/hierarchy1"/>
    <dgm:cxn modelId="{D275123B-602B-468E-AF13-ECA2B54DB049}" type="presParOf" srcId="{7106D76A-A46E-462C-8BD0-235CAC5DF00D}" destId="{174FDF21-BDF5-45DD-A860-ED3D127CDB7B}" srcOrd="0" destOrd="0" presId="urn:microsoft.com/office/officeart/2005/8/layout/hierarchy1"/>
    <dgm:cxn modelId="{7B49F118-8D67-450C-A095-C873C2BDC3F4}" type="presParOf" srcId="{174FDF21-BDF5-45DD-A860-ED3D127CDB7B}" destId="{C161490D-1980-4553-9E30-D49D99020997}" srcOrd="0" destOrd="0" presId="urn:microsoft.com/office/officeart/2005/8/layout/hierarchy1"/>
    <dgm:cxn modelId="{0E90DC4F-2D32-44E2-94FC-BCC0C4CAB526}" type="presParOf" srcId="{174FDF21-BDF5-45DD-A860-ED3D127CDB7B}" destId="{ADEFB563-8214-4D0F-9BA4-B6F1826D717A}" srcOrd="1" destOrd="0" presId="urn:microsoft.com/office/officeart/2005/8/layout/hierarchy1"/>
    <dgm:cxn modelId="{10D9A75D-A1D2-4FC3-BBCC-F6BB436CB38B}" type="presParOf" srcId="{7106D76A-A46E-462C-8BD0-235CAC5DF00D}" destId="{503F44D2-74C1-474F-8BB7-470664FD5DE1}" srcOrd="1" destOrd="0" presId="urn:microsoft.com/office/officeart/2005/8/layout/hierarchy1"/>
    <dgm:cxn modelId="{FCDD534A-1843-4227-B040-2D7C3F67D654}" type="presParOf" srcId="{A25AF425-2137-4223-B65E-6E866954E5F3}" destId="{B13575AB-E1B8-464C-9D0F-F4E22E5D11C1}" srcOrd="1" destOrd="0" presId="urn:microsoft.com/office/officeart/2005/8/layout/hierarchy1"/>
    <dgm:cxn modelId="{F94B1B53-7082-4D24-9AC2-E5E6D4A0FD15}" type="presParOf" srcId="{B13575AB-E1B8-464C-9D0F-F4E22E5D11C1}" destId="{35F51A1C-F6C0-41A9-9601-80F8247B0AA4}" srcOrd="0" destOrd="0" presId="urn:microsoft.com/office/officeart/2005/8/layout/hierarchy1"/>
    <dgm:cxn modelId="{D5F4E8DD-3970-4595-9570-F07371A99AF4}" type="presParOf" srcId="{35F51A1C-F6C0-41A9-9601-80F8247B0AA4}" destId="{051AAAF2-77E1-4E6A-868D-7A43C55BAA7C}" srcOrd="0" destOrd="0" presId="urn:microsoft.com/office/officeart/2005/8/layout/hierarchy1"/>
    <dgm:cxn modelId="{C0653870-24D7-4C66-AF82-1F5DD5A45547}" type="presParOf" srcId="{35F51A1C-F6C0-41A9-9601-80F8247B0AA4}" destId="{BABB71C2-9374-4596-A470-F195E0CC295C}" srcOrd="1" destOrd="0" presId="urn:microsoft.com/office/officeart/2005/8/layout/hierarchy1"/>
    <dgm:cxn modelId="{1FC6BD2C-721A-4AB0-8AB7-A89F880EDADD}" type="presParOf" srcId="{B13575AB-E1B8-464C-9D0F-F4E22E5D11C1}" destId="{6AEE58FB-BFCF-4543-9100-4E911DEEDEF8}" srcOrd="1" destOrd="0" presId="urn:microsoft.com/office/officeart/2005/8/layout/hierarchy1"/>
    <dgm:cxn modelId="{AED78ADD-6854-4B8D-B7C5-31F899EFE6F8}" type="presParOf" srcId="{6AEE58FB-BFCF-4543-9100-4E911DEEDEF8}" destId="{CB6879A8-2047-4F6B-8EFC-AF36360A8673}" srcOrd="0" destOrd="0" presId="urn:microsoft.com/office/officeart/2005/8/layout/hierarchy1"/>
    <dgm:cxn modelId="{377EB8C8-7936-42D3-98ED-7E95BA591983}" type="presParOf" srcId="{6AEE58FB-BFCF-4543-9100-4E911DEEDEF8}" destId="{3D2388EE-883C-45EB-B2B4-595758C823E5}" srcOrd="1" destOrd="0" presId="urn:microsoft.com/office/officeart/2005/8/layout/hierarchy1"/>
    <dgm:cxn modelId="{93B5ADA4-3B73-4DCD-ACD2-B2B23A4485FB}" type="presParOf" srcId="{3D2388EE-883C-45EB-B2B4-595758C823E5}" destId="{DE736FC2-D057-4FC2-9161-A939BB421C1D}" srcOrd="0" destOrd="0" presId="urn:microsoft.com/office/officeart/2005/8/layout/hierarchy1"/>
    <dgm:cxn modelId="{F873CAFA-5D82-4FD0-8402-83495303C39F}" type="presParOf" srcId="{DE736FC2-D057-4FC2-9161-A939BB421C1D}" destId="{41555477-A2A5-4B3E-93F6-D84632B18753}" srcOrd="0" destOrd="0" presId="urn:microsoft.com/office/officeart/2005/8/layout/hierarchy1"/>
    <dgm:cxn modelId="{1255F52E-ABE3-4CFC-B4FB-A1F7BC2DCFDC}" type="presParOf" srcId="{DE736FC2-D057-4FC2-9161-A939BB421C1D}" destId="{1405736C-7D95-434A-8717-62A91FA33CCE}" srcOrd="1" destOrd="0" presId="urn:microsoft.com/office/officeart/2005/8/layout/hierarchy1"/>
    <dgm:cxn modelId="{BE3C0B22-2A99-49B3-9F02-EFBD87E2F398}" type="presParOf" srcId="{3D2388EE-883C-45EB-B2B4-595758C823E5}" destId="{1D784F66-F4E8-419A-974A-0A48079458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85DF65-D6A7-4CDF-859D-F6529A66F7E8}" type="doc">
      <dgm:prSet loTypeId="urn:microsoft.com/office/officeart/2005/8/layout/cycle3" loCatId="cycle" qsTypeId="urn:microsoft.com/office/officeart/2005/8/quickstyle/3d4" qsCatId="3D" csTypeId="urn:microsoft.com/office/officeart/2005/8/colors/accent1_2" csCatId="accent1" phldr="1"/>
      <dgm:spPr/>
      <dgm:t>
        <a:bodyPr/>
        <a:lstStyle/>
        <a:p>
          <a:endParaRPr lang="de-DE"/>
        </a:p>
      </dgm:t>
    </dgm:pt>
    <dgm:pt modelId="{991B18D2-DD38-4EAA-9D61-80B207E4C776}">
      <dgm:prSet phldrT="[Text]" custT="1"/>
      <dgm:spPr>
        <a:solidFill>
          <a:srgbClr val="0066FF"/>
        </a:solidFill>
      </dgm:spPr>
      <dgm:t>
        <a:bodyPr/>
        <a:lstStyle/>
        <a:p>
          <a:r>
            <a:rPr lang="de-DE" sz="1400" b="1" dirty="0">
              <a:solidFill>
                <a:schemeClr val="tx1"/>
              </a:solidFill>
              <a:latin typeface="Corbel" pitchFamily="34" charset="0"/>
            </a:rPr>
            <a:t>Einblicke in die Lebenswirk-</a:t>
          </a:r>
          <a:r>
            <a:rPr lang="de-DE" sz="1400" b="1" dirty="0" err="1">
              <a:solidFill>
                <a:schemeClr val="tx1"/>
              </a:solidFill>
              <a:latin typeface="Corbel" pitchFamily="34" charset="0"/>
            </a:rPr>
            <a:t>lichkeiten</a:t>
          </a:r>
          <a:r>
            <a:rPr lang="de-DE" sz="1400" b="1" dirty="0">
              <a:solidFill>
                <a:schemeClr val="tx1"/>
              </a:solidFill>
              <a:latin typeface="Corbel" pitchFamily="34" charset="0"/>
            </a:rPr>
            <a:t> von Jugendlichen</a:t>
          </a:r>
        </a:p>
      </dgm:t>
    </dgm:pt>
    <dgm:pt modelId="{04A8C266-17F9-4B95-B725-D6E0BD6CF943}" type="parTrans" cxnId="{E9751E3D-5020-4569-BA0F-5B55522794DD}">
      <dgm:prSet/>
      <dgm:spPr/>
      <dgm:t>
        <a:bodyPr/>
        <a:lstStyle/>
        <a:p>
          <a:endParaRPr lang="de-DE"/>
        </a:p>
      </dgm:t>
    </dgm:pt>
    <dgm:pt modelId="{D73E2E16-5EFA-4636-BB1D-1BE5C74CA672}" type="sibTrans" cxnId="{E9751E3D-5020-4569-BA0F-5B55522794DD}">
      <dgm:prSet/>
      <dgm:spPr/>
      <dgm:t>
        <a:bodyPr/>
        <a:lstStyle/>
        <a:p>
          <a:endParaRPr lang="de-DE"/>
        </a:p>
      </dgm:t>
    </dgm:pt>
    <dgm:pt modelId="{6E8E98B6-DCC6-451D-8B13-88BF62A0CAC4}">
      <dgm:prSet phldrT="[Text]" custT="1"/>
      <dgm:spPr>
        <a:solidFill>
          <a:schemeClr val="accent2">
            <a:lumMod val="75000"/>
          </a:schemeClr>
        </a:solidFill>
      </dgm:spPr>
      <dgm:t>
        <a:bodyPr/>
        <a:lstStyle/>
        <a:p>
          <a:r>
            <a:rPr lang="de-DE" sz="1400" b="1" dirty="0">
              <a:solidFill>
                <a:schemeClr val="tx1"/>
              </a:solidFill>
              <a:latin typeface="Corbel" pitchFamily="34" charset="0"/>
            </a:rPr>
            <a:t>Schreiben</a:t>
          </a:r>
          <a:endParaRPr lang="de-DE" sz="1100" b="1" dirty="0">
            <a:solidFill>
              <a:schemeClr val="tx1"/>
            </a:solidFill>
            <a:latin typeface="Corbel" pitchFamily="34" charset="0"/>
          </a:endParaRPr>
        </a:p>
      </dgm:t>
    </dgm:pt>
    <dgm:pt modelId="{F59E9A16-87BD-48C5-9C6B-B893E40DAF0F}" type="parTrans" cxnId="{66EC216F-CC92-4ECB-BF8B-0CA6141396FF}">
      <dgm:prSet/>
      <dgm:spPr/>
      <dgm:t>
        <a:bodyPr/>
        <a:lstStyle/>
        <a:p>
          <a:endParaRPr lang="de-DE"/>
        </a:p>
      </dgm:t>
    </dgm:pt>
    <dgm:pt modelId="{F012AE5D-44A2-43FC-905B-A66248DD640E}" type="sibTrans" cxnId="{66EC216F-CC92-4ECB-BF8B-0CA6141396FF}">
      <dgm:prSet/>
      <dgm:spPr/>
      <dgm:t>
        <a:bodyPr/>
        <a:lstStyle/>
        <a:p>
          <a:endParaRPr lang="de-DE"/>
        </a:p>
      </dgm:t>
    </dgm:pt>
    <dgm:pt modelId="{07F24460-509E-4358-9FF9-9F754D8C1D17}">
      <dgm:prSet custT="1"/>
      <dgm:spPr>
        <a:solidFill>
          <a:schemeClr val="accent2">
            <a:lumMod val="75000"/>
          </a:schemeClr>
        </a:solidFill>
      </dgm:spPr>
      <dgm:t>
        <a:bodyPr/>
        <a:lstStyle/>
        <a:p>
          <a:r>
            <a:rPr lang="de-DE" sz="1400" b="1" dirty="0">
              <a:solidFill>
                <a:schemeClr val="tx1"/>
              </a:solidFill>
              <a:latin typeface="Corbel" pitchFamily="34" charset="0"/>
            </a:rPr>
            <a:t>Verfügen über sprachliche Mittel</a:t>
          </a:r>
        </a:p>
      </dgm:t>
    </dgm:pt>
    <dgm:pt modelId="{F5760E00-2DA2-4A1E-A8DA-31A62F391E34}" type="parTrans" cxnId="{4CA5D36D-968F-4192-A71D-51A1419BE33D}">
      <dgm:prSet/>
      <dgm:spPr/>
      <dgm:t>
        <a:bodyPr/>
        <a:lstStyle/>
        <a:p>
          <a:endParaRPr lang="de-DE"/>
        </a:p>
      </dgm:t>
    </dgm:pt>
    <dgm:pt modelId="{9211971F-6DEB-4973-9D68-2AA845F6DFF3}" type="sibTrans" cxnId="{4CA5D36D-968F-4192-A71D-51A1419BE33D}">
      <dgm:prSet/>
      <dgm:spPr/>
      <dgm:t>
        <a:bodyPr/>
        <a:lstStyle/>
        <a:p>
          <a:endParaRPr lang="de-DE"/>
        </a:p>
      </dgm:t>
    </dgm:pt>
    <dgm:pt modelId="{F591EC83-BB0D-46C9-8C10-D2D26923512B}">
      <dgm:prSet custT="1"/>
      <dgm:spPr>
        <a:solidFill>
          <a:srgbClr val="FFFF99"/>
        </a:solidFill>
      </dgm:spPr>
      <dgm:t>
        <a:bodyPr/>
        <a:lstStyle/>
        <a:p>
          <a:r>
            <a:rPr lang="de-DE" sz="1400" b="1" dirty="0">
              <a:solidFill>
                <a:schemeClr val="tx1"/>
              </a:solidFill>
              <a:latin typeface="Corbel" pitchFamily="34" charset="0"/>
            </a:rPr>
            <a:t>Text- und Medienkompetenz</a:t>
          </a:r>
        </a:p>
      </dgm:t>
    </dgm:pt>
    <dgm:pt modelId="{67EEAA41-FAD4-4C13-A688-54EBF3701E2C}" type="parTrans" cxnId="{D5DCF55E-2277-4569-909D-08676B5B42B1}">
      <dgm:prSet/>
      <dgm:spPr/>
      <dgm:t>
        <a:bodyPr/>
        <a:lstStyle/>
        <a:p>
          <a:endParaRPr lang="de-DE"/>
        </a:p>
      </dgm:t>
    </dgm:pt>
    <dgm:pt modelId="{FEAF229C-9FB3-4E67-86C4-EEAC8E764300}" type="sibTrans" cxnId="{D5DCF55E-2277-4569-909D-08676B5B42B1}">
      <dgm:prSet/>
      <dgm:spPr/>
      <dgm:t>
        <a:bodyPr/>
        <a:lstStyle/>
        <a:p>
          <a:endParaRPr lang="de-DE"/>
        </a:p>
      </dgm:t>
    </dgm:pt>
    <dgm:pt modelId="{50FCB880-B3AC-7F4E-AFD4-ED8792A685E0}">
      <dgm:prSet phldrT="[Text]" custT="1"/>
      <dgm:spPr>
        <a:solidFill>
          <a:srgbClr val="0066FF"/>
        </a:solidFill>
      </dgm:spPr>
      <dgm:t>
        <a:bodyPr/>
        <a:lstStyle/>
        <a:p>
          <a:r>
            <a:rPr lang="de-DE" sz="1400" b="1" dirty="0">
              <a:solidFill>
                <a:schemeClr val="tx1"/>
              </a:solidFill>
              <a:latin typeface="Corbel" pitchFamily="34" charset="0"/>
            </a:rPr>
            <a:t>Einblicke in das Leben in der Türkei</a:t>
          </a:r>
        </a:p>
      </dgm:t>
    </dgm:pt>
    <dgm:pt modelId="{932EBF42-2EC8-8742-8C0F-DDE67D7C2424}" type="parTrans" cxnId="{E75819F4-A815-2944-BF29-616531D172E0}">
      <dgm:prSet/>
      <dgm:spPr/>
      <dgm:t>
        <a:bodyPr/>
        <a:lstStyle/>
        <a:p>
          <a:endParaRPr lang="de-DE"/>
        </a:p>
      </dgm:t>
    </dgm:pt>
    <dgm:pt modelId="{DAA3C3E4-5AE8-E945-A349-4BD7B2BE69BC}" type="sibTrans" cxnId="{E75819F4-A815-2944-BF29-616531D172E0}">
      <dgm:prSet/>
      <dgm:spPr/>
      <dgm:t>
        <a:bodyPr/>
        <a:lstStyle/>
        <a:p>
          <a:endParaRPr lang="de-DE"/>
        </a:p>
      </dgm:t>
    </dgm:pt>
    <dgm:pt modelId="{806462D7-D5A2-CF4B-AC1A-DE0DCC15E794}">
      <dgm:prSet phldrT="[Text]" custT="1"/>
      <dgm:spPr>
        <a:solidFill>
          <a:srgbClr val="0066FF"/>
        </a:solidFill>
      </dgm:spPr>
      <dgm:t>
        <a:bodyPr/>
        <a:lstStyle/>
        <a:p>
          <a:r>
            <a:rPr lang="de-DE" sz="1400" b="1" dirty="0">
              <a:solidFill>
                <a:schemeClr val="tx1"/>
              </a:solidFill>
              <a:latin typeface="Corbel" pitchFamily="34" charset="0"/>
            </a:rPr>
            <a:t>Einblicke in die Nutzung digitaler Medien im Alltag von Jugendlichen</a:t>
          </a:r>
        </a:p>
      </dgm:t>
    </dgm:pt>
    <dgm:pt modelId="{08CA35DE-59EA-EC4B-8FB3-A2A5E68056C6}" type="sibTrans" cxnId="{604BEA57-17FC-1640-AC12-2E12486BFD1B}">
      <dgm:prSet/>
      <dgm:spPr/>
      <dgm:t>
        <a:bodyPr/>
        <a:lstStyle/>
        <a:p>
          <a:endParaRPr lang="de-DE"/>
        </a:p>
      </dgm:t>
    </dgm:pt>
    <dgm:pt modelId="{F0AF24CE-C8CA-274C-947E-0F17A537E0BE}" type="parTrans" cxnId="{604BEA57-17FC-1640-AC12-2E12486BFD1B}">
      <dgm:prSet/>
      <dgm:spPr/>
      <dgm:t>
        <a:bodyPr/>
        <a:lstStyle/>
        <a:p>
          <a:endParaRPr lang="de-DE"/>
        </a:p>
      </dgm:t>
    </dgm:pt>
    <dgm:pt modelId="{B1C26A48-72B4-6748-B6D7-1C4ECDDB3DB7}">
      <dgm:prSet phldrT="[Text]" custT="1"/>
      <dgm:spPr>
        <a:solidFill>
          <a:schemeClr val="accent2">
            <a:lumMod val="75000"/>
          </a:schemeClr>
        </a:solidFill>
      </dgm:spPr>
      <dgm:t>
        <a:bodyPr/>
        <a:lstStyle/>
        <a:p>
          <a:r>
            <a:rPr lang="de-DE" sz="1400" b="1" dirty="0">
              <a:solidFill>
                <a:schemeClr val="tx1"/>
              </a:solidFill>
              <a:latin typeface="Corbel" pitchFamily="34" charset="0"/>
            </a:rPr>
            <a:t>Hörverstehen</a:t>
          </a:r>
        </a:p>
      </dgm:t>
    </dgm:pt>
    <dgm:pt modelId="{10DA90E3-1984-C849-946B-1CDEFE267B4D}" type="parTrans" cxnId="{408887E0-176C-5043-AAE5-A3099D761A47}">
      <dgm:prSet/>
      <dgm:spPr/>
      <dgm:t>
        <a:bodyPr/>
        <a:lstStyle/>
        <a:p>
          <a:endParaRPr lang="de-DE"/>
        </a:p>
      </dgm:t>
    </dgm:pt>
    <dgm:pt modelId="{FDCE19EE-F364-424F-9B1B-7AEE79BA3E4B}" type="sibTrans" cxnId="{408887E0-176C-5043-AAE5-A3099D761A47}">
      <dgm:prSet/>
      <dgm:spPr/>
      <dgm:t>
        <a:bodyPr/>
        <a:lstStyle/>
        <a:p>
          <a:endParaRPr lang="de-DE"/>
        </a:p>
      </dgm:t>
    </dgm:pt>
    <dgm:pt modelId="{8A3BC20D-ED37-C64D-8669-4040E4459A20}">
      <dgm:prSet phldrT="[Text]" custT="1"/>
      <dgm:spPr>
        <a:solidFill>
          <a:schemeClr val="accent2">
            <a:lumMod val="75000"/>
          </a:schemeClr>
        </a:solidFill>
      </dgm:spPr>
      <dgm:t>
        <a:bodyPr/>
        <a:lstStyle/>
        <a:p>
          <a:r>
            <a:rPr lang="de-DE" sz="1400" b="1" dirty="0">
              <a:solidFill>
                <a:schemeClr val="tx1"/>
              </a:solidFill>
              <a:latin typeface="Corbel" pitchFamily="34" charset="0"/>
            </a:rPr>
            <a:t>Sprachlern-kompetenz</a:t>
          </a:r>
        </a:p>
      </dgm:t>
    </dgm:pt>
    <dgm:pt modelId="{A870F424-B537-C345-A72C-508B0D14AE2D}" type="parTrans" cxnId="{BAB3D8F2-1FFC-FC4C-8762-D5C420E0CE83}">
      <dgm:prSet/>
      <dgm:spPr/>
      <dgm:t>
        <a:bodyPr/>
        <a:lstStyle/>
        <a:p>
          <a:endParaRPr lang="de-DE"/>
        </a:p>
      </dgm:t>
    </dgm:pt>
    <dgm:pt modelId="{74150823-1501-3447-8B30-3FE5C749DEB4}" type="sibTrans" cxnId="{BAB3D8F2-1FFC-FC4C-8762-D5C420E0CE83}">
      <dgm:prSet/>
      <dgm:spPr/>
      <dgm:t>
        <a:bodyPr/>
        <a:lstStyle/>
        <a:p>
          <a:endParaRPr lang="de-DE"/>
        </a:p>
      </dgm:t>
    </dgm:pt>
    <dgm:pt modelId="{9780A6F0-D285-2E40-964F-802204C217E0}">
      <dgm:prSet phldrT="[Text]" custT="1"/>
      <dgm:spPr>
        <a:solidFill>
          <a:schemeClr val="accent2">
            <a:lumMod val="75000"/>
          </a:schemeClr>
        </a:solidFill>
      </dgm:spPr>
      <dgm:t>
        <a:bodyPr/>
        <a:lstStyle/>
        <a:p>
          <a:r>
            <a:rPr lang="de-DE" sz="1400" b="1" dirty="0">
              <a:solidFill>
                <a:schemeClr val="tx1"/>
              </a:solidFill>
              <a:latin typeface="Corbel" pitchFamily="34" charset="0"/>
            </a:rPr>
            <a:t>Sprechen</a:t>
          </a:r>
        </a:p>
      </dgm:t>
    </dgm:pt>
    <dgm:pt modelId="{E5035F1B-23A6-5E49-950E-799FD16A45AE}" type="parTrans" cxnId="{B5666569-D7D2-0B41-9DF7-BCEC4AE680AA}">
      <dgm:prSet/>
      <dgm:spPr/>
      <dgm:t>
        <a:bodyPr/>
        <a:lstStyle/>
        <a:p>
          <a:endParaRPr lang="de-DE"/>
        </a:p>
      </dgm:t>
    </dgm:pt>
    <dgm:pt modelId="{9979A0F0-D7FF-5149-81EA-6EC7F091DDDE}" type="sibTrans" cxnId="{B5666569-D7D2-0B41-9DF7-BCEC4AE680AA}">
      <dgm:prSet/>
      <dgm:spPr/>
      <dgm:t>
        <a:bodyPr/>
        <a:lstStyle/>
        <a:p>
          <a:endParaRPr lang="de-DE"/>
        </a:p>
      </dgm:t>
    </dgm:pt>
    <dgm:pt modelId="{F3CAA7EC-814B-4723-9502-9B00039AF8AC}" type="pres">
      <dgm:prSet presAssocID="{2885DF65-D6A7-4CDF-859D-F6529A66F7E8}" presName="Name0" presStyleCnt="0">
        <dgm:presLayoutVars>
          <dgm:dir/>
          <dgm:resizeHandles val="exact"/>
        </dgm:presLayoutVars>
      </dgm:prSet>
      <dgm:spPr/>
      <dgm:t>
        <a:bodyPr/>
        <a:lstStyle/>
        <a:p>
          <a:endParaRPr lang="de-DE"/>
        </a:p>
      </dgm:t>
    </dgm:pt>
    <dgm:pt modelId="{DD079B1D-6406-4B63-9087-26FEE32B1330}" type="pres">
      <dgm:prSet presAssocID="{2885DF65-D6A7-4CDF-859D-F6529A66F7E8}" presName="cycle" presStyleCnt="0"/>
      <dgm:spPr/>
    </dgm:pt>
    <dgm:pt modelId="{33DEA4A4-392F-474B-8DEC-664AE0AE7DDF}" type="pres">
      <dgm:prSet presAssocID="{991B18D2-DD38-4EAA-9D61-80B207E4C776}" presName="nodeFirstNode" presStyleLbl="node1" presStyleIdx="0" presStyleCnt="9" custScaleX="155953" custScaleY="191404" custRadScaleRad="89398" custRadScaleInc="-35644">
        <dgm:presLayoutVars>
          <dgm:bulletEnabled val="1"/>
        </dgm:presLayoutVars>
      </dgm:prSet>
      <dgm:spPr/>
      <dgm:t>
        <a:bodyPr/>
        <a:lstStyle/>
        <a:p>
          <a:endParaRPr lang="de-DE"/>
        </a:p>
      </dgm:t>
    </dgm:pt>
    <dgm:pt modelId="{460C9491-53D1-4B9B-BB58-484AF2A5A330}" type="pres">
      <dgm:prSet presAssocID="{D73E2E16-5EFA-4636-BB1D-1BE5C74CA672}" presName="sibTransFirstNode" presStyleLbl="bgShp" presStyleIdx="0" presStyleCnt="1"/>
      <dgm:spPr/>
      <dgm:t>
        <a:bodyPr/>
        <a:lstStyle/>
        <a:p>
          <a:endParaRPr lang="de-DE"/>
        </a:p>
      </dgm:t>
    </dgm:pt>
    <dgm:pt modelId="{E5FDA2A0-D34F-B144-BCC3-5E77554D466E}" type="pres">
      <dgm:prSet presAssocID="{9780A6F0-D285-2E40-964F-802204C217E0}" presName="nodeFollowingNodes" presStyleLbl="node1" presStyleIdx="1" presStyleCnt="9" custScaleX="149443" custRadScaleRad="136894" custRadScaleInc="-363961">
        <dgm:presLayoutVars>
          <dgm:bulletEnabled val="1"/>
        </dgm:presLayoutVars>
      </dgm:prSet>
      <dgm:spPr/>
      <dgm:t>
        <a:bodyPr/>
        <a:lstStyle/>
        <a:p>
          <a:endParaRPr lang="de-DE"/>
        </a:p>
      </dgm:t>
    </dgm:pt>
    <dgm:pt modelId="{1DA6127E-5C99-0340-B065-61F36AB865A3}" type="pres">
      <dgm:prSet presAssocID="{B1C26A48-72B4-6748-B6D7-1C4ECDDB3DB7}" presName="nodeFollowingNodes" presStyleLbl="node1" presStyleIdx="2" presStyleCnt="9" custScaleX="116003" custScaleY="165054" custRadScaleRad="96647" custRadScaleInc="325930">
        <dgm:presLayoutVars>
          <dgm:bulletEnabled val="1"/>
        </dgm:presLayoutVars>
      </dgm:prSet>
      <dgm:spPr/>
      <dgm:t>
        <a:bodyPr/>
        <a:lstStyle/>
        <a:p>
          <a:endParaRPr lang="de-DE"/>
        </a:p>
      </dgm:t>
    </dgm:pt>
    <dgm:pt modelId="{886FCF56-EBFC-6F48-A1C0-682302781DCB}" type="pres">
      <dgm:prSet presAssocID="{806462D7-D5A2-CF4B-AC1A-DE0DCC15E794}" presName="nodeFollowingNodes" presStyleLbl="node1" presStyleIdx="3" presStyleCnt="9" custScaleX="172055" custScaleY="203332" custRadScaleRad="80524" custRadScaleInc="-119870">
        <dgm:presLayoutVars>
          <dgm:bulletEnabled val="1"/>
        </dgm:presLayoutVars>
      </dgm:prSet>
      <dgm:spPr/>
      <dgm:t>
        <a:bodyPr/>
        <a:lstStyle/>
        <a:p>
          <a:endParaRPr lang="de-DE"/>
        </a:p>
      </dgm:t>
    </dgm:pt>
    <dgm:pt modelId="{E8D51A52-1CDA-504B-9BBA-9C21B6998286}" type="pres">
      <dgm:prSet presAssocID="{50FCB880-B3AC-7F4E-AFD4-ED8792A685E0}" presName="nodeFollowingNodes" presStyleLbl="node1" presStyleIdx="4" presStyleCnt="9" custScaleX="169999" custScaleY="152604" custRadScaleRad="84836" custRadScaleInc="-95183">
        <dgm:presLayoutVars>
          <dgm:bulletEnabled val="1"/>
        </dgm:presLayoutVars>
      </dgm:prSet>
      <dgm:spPr/>
      <dgm:t>
        <a:bodyPr/>
        <a:lstStyle/>
        <a:p>
          <a:endParaRPr lang="de-DE"/>
        </a:p>
      </dgm:t>
    </dgm:pt>
    <dgm:pt modelId="{497488A4-FFEF-4E13-8590-73FD248CD0D2}" type="pres">
      <dgm:prSet presAssocID="{6E8E98B6-DCC6-451D-8B13-88BF62A0CAC4}" presName="nodeFollowingNodes" presStyleLbl="node1" presStyleIdx="5" presStyleCnt="9" custScaleX="111422" custRadScaleRad="115878" custRadScaleInc="-126232">
        <dgm:presLayoutVars>
          <dgm:bulletEnabled val="1"/>
        </dgm:presLayoutVars>
      </dgm:prSet>
      <dgm:spPr/>
      <dgm:t>
        <a:bodyPr/>
        <a:lstStyle/>
        <a:p>
          <a:endParaRPr lang="de-DE"/>
        </a:p>
      </dgm:t>
    </dgm:pt>
    <dgm:pt modelId="{EB408944-8EFE-4F13-9916-0F209F66DA00}" type="pres">
      <dgm:prSet presAssocID="{07F24460-509E-4358-9FF9-9F754D8C1D17}" presName="nodeFollowingNodes" presStyleLbl="node1" presStyleIdx="6" presStyleCnt="9" custScaleX="143828" custScaleY="149017" custRadScaleRad="123068" custRadScaleInc="12959">
        <dgm:presLayoutVars>
          <dgm:bulletEnabled val="1"/>
        </dgm:presLayoutVars>
      </dgm:prSet>
      <dgm:spPr/>
      <dgm:t>
        <a:bodyPr/>
        <a:lstStyle/>
        <a:p>
          <a:endParaRPr lang="de-DE"/>
        </a:p>
      </dgm:t>
    </dgm:pt>
    <dgm:pt modelId="{52046A25-4A6D-4A7E-B4B9-EE380CED4B98}" type="pres">
      <dgm:prSet presAssocID="{F591EC83-BB0D-46C9-8C10-D2D26923512B}" presName="nodeFollowingNodes" presStyleLbl="node1" presStyleIdx="7" presStyleCnt="9" custAng="10800000" custFlipVert="1" custScaleX="148793" custScaleY="136093" custRadScaleRad="138097" custRadScaleInc="70988">
        <dgm:presLayoutVars>
          <dgm:bulletEnabled val="1"/>
        </dgm:presLayoutVars>
      </dgm:prSet>
      <dgm:spPr/>
      <dgm:t>
        <a:bodyPr/>
        <a:lstStyle/>
        <a:p>
          <a:endParaRPr lang="de-DE"/>
        </a:p>
      </dgm:t>
    </dgm:pt>
    <dgm:pt modelId="{ABBF7FC5-5193-3145-8A37-3DCAF8A9042F}" type="pres">
      <dgm:prSet presAssocID="{8A3BC20D-ED37-C64D-8669-4040E4459A20}" presName="nodeFollowingNodes" presStyleLbl="node1" presStyleIdx="8" presStyleCnt="9" custScaleX="154315" custScaleY="81531" custRadScaleRad="135562" custRadScaleInc="-99749">
        <dgm:presLayoutVars>
          <dgm:bulletEnabled val="1"/>
        </dgm:presLayoutVars>
      </dgm:prSet>
      <dgm:spPr/>
      <dgm:t>
        <a:bodyPr/>
        <a:lstStyle/>
        <a:p>
          <a:endParaRPr lang="de-DE"/>
        </a:p>
      </dgm:t>
    </dgm:pt>
  </dgm:ptLst>
  <dgm:cxnLst>
    <dgm:cxn modelId="{2F652483-57BE-D643-8E43-1E0DE07EF6F8}" type="presOf" srcId="{806462D7-D5A2-CF4B-AC1A-DE0DCC15E794}" destId="{886FCF56-EBFC-6F48-A1C0-682302781DCB}" srcOrd="0" destOrd="0" presId="urn:microsoft.com/office/officeart/2005/8/layout/cycle3"/>
    <dgm:cxn modelId="{66EC216F-CC92-4ECB-BF8B-0CA6141396FF}" srcId="{2885DF65-D6A7-4CDF-859D-F6529A66F7E8}" destId="{6E8E98B6-DCC6-451D-8B13-88BF62A0CAC4}" srcOrd="5" destOrd="0" parTransId="{F59E9A16-87BD-48C5-9C6B-B893E40DAF0F}" sibTransId="{F012AE5D-44A2-43FC-905B-A66248DD640E}"/>
    <dgm:cxn modelId="{5D5744E9-E647-4573-B3AC-332ABE468373}" type="presOf" srcId="{07F24460-509E-4358-9FF9-9F754D8C1D17}" destId="{EB408944-8EFE-4F13-9916-0F209F66DA00}" srcOrd="0" destOrd="0" presId="urn:microsoft.com/office/officeart/2005/8/layout/cycle3"/>
    <dgm:cxn modelId="{0EDEB518-184B-4C38-9F4C-C79830973BBA}" type="presOf" srcId="{D73E2E16-5EFA-4636-BB1D-1BE5C74CA672}" destId="{460C9491-53D1-4B9B-BB58-484AF2A5A330}" srcOrd="0" destOrd="0" presId="urn:microsoft.com/office/officeart/2005/8/layout/cycle3"/>
    <dgm:cxn modelId="{13E62809-7CBE-40D0-AE98-4D945239E6A0}" type="presOf" srcId="{991B18D2-DD38-4EAA-9D61-80B207E4C776}" destId="{33DEA4A4-392F-474B-8DEC-664AE0AE7DDF}" srcOrd="0" destOrd="0" presId="urn:microsoft.com/office/officeart/2005/8/layout/cycle3"/>
    <dgm:cxn modelId="{E4176661-51A3-E34F-BD34-973043B23513}" type="presOf" srcId="{9780A6F0-D285-2E40-964F-802204C217E0}" destId="{E5FDA2A0-D34F-B144-BCC3-5E77554D466E}" srcOrd="0" destOrd="0" presId="urn:microsoft.com/office/officeart/2005/8/layout/cycle3"/>
    <dgm:cxn modelId="{604BEA57-17FC-1640-AC12-2E12486BFD1B}" srcId="{2885DF65-D6A7-4CDF-859D-F6529A66F7E8}" destId="{806462D7-D5A2-CF4B-AC1A-DE0DCC15E794}" srcOrd="3" destOrd="0" parTransId="{F0AF24CE-C8CA-274C-947E-0F17A537E0BE}" sibTransId="{08CA35DE-59EA-EC4B-8FB3-A2A5E68056C6}"/>
    <dgm:cxn modelId="{C6382318-C461-46A7-A0CE-6E803C55DC33}" type="presOf" srcId="{F591EC83-BB0D-46C9-8C10-D2D26923512B}" destId="{52046A25-4A6D-4A7E-B4B9-EE380CED4B98}" srcOrd="0" destOrd="0" presId="urn:microsoft.com/office/officeart/2005/8/layout/cycle3"/>
    <dgm:cxn modelId="{BD658715-51F3-394A-A0CB-F2463566F3F9}" type="presOf" srcId="{50FCB880-B3AC-7F4E-AFD4-ED8792A685E0}" destId="{E8D51A52-1CDA-504B-9BBA-9C21B6998286}" srcOrd="0" destOrd="0" presId="urn:microsoft.com/office/officeart/2005/8/layout/cycle3"/>
    <dgm:cxn modelId="{E9211A2A-D013-4E16-9EA8-38494765B5DD}" type="presOf" srcId="{2885DF65-D6A7-4CDF-859D-F6529A66F7E8}" destId="{F3CAA7EC-814B-4723-9502-9B00039AF8AC}" srcOrd="0" destOrd="0" presId="urn:microsoft.com/office/officeart/2005/8/layout/cycle3"/>
    <dgm:cxn modelId="{47F3F1E5-5107-B34E-B1D3-5798AFBF281F}" type="presOf" srcId="{B1C26A48-72B4-6748-B6D7-1C4ECDDB3DB7}" destId="{1DA6127E-5C99-0340-B065-61F36AB865A3}" srcOrd="0" destOrd="0" presId="urn:microsoft.com/office/officeart/2005/8/layout/cycle3"/>
    <dgm:cxn modelId="{E9751E3D-5020-4569-BA0F-5B55522794DD}" srcId="{2885DF65-D6A7-4CDF-859D-F6529A66F7E8}" destId="{991B18D2-DD38-4EAA-9D61-80B207E4C776}" srcOrd="0" destOrd="0" parTransId="{04A8C266-17F9-4B95-B725-D6E0BD6CF943}" sibTransId="{D73E2E16-5EFA-4636-BB1D-1BE5C74CA672}"/>
    <dgm:cxn modelId="{B5666569-D7D2-0B41-9DF7-BCEC4AE680AA}" srcId="{2885DF65-D6A7-4CDF-859D-F6529A66F7E8}" destId="{9780A6F0-D285-2E40-964F-802204C217E0}" srcOrd="1" destOrd="0" parTransId="{E5035F1B-23A6-5E49-950E-799FD16A45AE}" sibTransId="{9979A0F0-D7FF-5149-81EA-6EC7F091DDDE}"/>
    <dgm:cxn modelId="{D5DCF55E-2277-4569-909D-08676B5B42B1}" srcId="{2885DF65-D6A7-4CDF-859D-F6529A66F7E8}" destId="{F591EC83-BB0D-46C9-8C10-D2D26923512B}" srcOrd="7" destOrd="0" parTransId="{67EEAA41-FAD4-4C13-A688-54EBF3701E2C}" sibTransId="{FEAF229C-9FB3-4E67-86C4-EEAC8E764300}"/>
    <dgm:cxn modelId="{BAB3D8F2-1FFC-FC4C-8762-D5C420E0CE83}" srcId="{2885DF65-D6A7-4CDF-859D-F6529A66F7E8}" destId="{8A3BC20D-ED37-C64D-8669-4040E4459A20}" srcOrd="8" destOrd="0" parTransId="{A870F424-B537-C345-A72C-508B0D14AE2D}" sibTransId="{74150823-1501-3447-8B30-3FE5C749DEB4}"/>
    <dgm:cxn modelId="{408887E0-176C-5043-AAE5-A3099D761A47}" srcId="{2885DF65-D6A7-4CDF-859D-F6529A66F7E8}" destId="{B1C26A48-72B4-6748-B6D7-1C4ECDDB3DB7}" srcOrd="2" destOrd="0" parTransId="{10DA90E3-1984-C849-946B-1CDEFE267B4D}" sibTransId="{FDCE19EE-F364-424F-9B1B-7AEE79BA3E4B}"/>
    <dgm:cxn modelId="{98FB1011-605E-CE44-B828-7F833B4954A3}" type="presOf" srcId="{8A3BC20D-ED37-C64D-8669-4040E4459A20}" destId="{ABBF7FC5-5193-3145-8A37-3DCAF8A9042F}" srcOrd="0" destOrd="0" presId="urn:microsoft.com/office/officeart/2005/8/layout/cycle3"/>
    <dgm:cxn modelId="{E75819F4-A815-2944-BF29-616531D172E0}" srcId="{2885DF65-D6A7-4CDF-859D-F6529A66F7E8}" destId="{50FCB880-B3AC-7F4E-AFD4-ED8792A685E0}" srcOrd="4" destOrd="0" parTransId="{932EBF42-2EC8-8742-8C0F-DDE67D7C2424}" sibTransId="{DAA3C3E4-5AE8-E945-A349-4BD7B2BE69BC}"/>
    <dgm:cxn modelId="{2144673D-711D-48AB-B689-8B58DE250BAC}" type="presOf" srcId="{6E8E98B6-DCC6-451D-8B13-88BF62A0CAC4}" destId="{497488A4-FFEF-4E13-8590-73FD248CD0D2}" srcOrd="0" destOrd="0" presId="urn:microsoft.com/office/officeart/2005/8/layout/cycle3"/>
    <dgm:cxn modelId="{4CA5D36D-968F-4192-A71D-51A1419BE33D}" srcId="{2885DF65-D6A7-4CDF-859D-F6529A66F7E8}" destId="{07F24460-509E-4358-9FF9-9F754D8C1D17}" srcOrd="6" destOrd="0" parTransId="{F5760E00-2DA2-4A1E-A8DA-31A62F391E34}" sibTransId="{9211971F-6DEB-4973-9D68-2AA845F6DFF3}"/>
    <dgm:cxn modelId="{87FB2FA3-50AB-4C84-BA2F-11CDC11A5BCE}" type="presParOf" srcId="{F3CAA7EC-814B-4723-9502-9B00039AF8AC}" destId="{DD079B1D-6406-4B63-9087-26FEE32B1330}" srcOrd="0" destOrd="0" presId="urn:microsoft.com/office/officeart/2005/8/layout/cycle3"/>
    <dgm:cxn modelId="{0AA3A4FD-4489-4F0B-BF93-0AAB3A03121E}" type="presParOf" srcId="{DD079B1D-6406-4B63-9087-26FEE32B1330}" destId="{33DEA4A4-392F-474B-8DEC-664AE0AE7DDF}" srcOrd="0" destOrd="0" presId="urn:microsoft.com/office/officeart/2005/8/layout/cycle3"/>
    <dgm:cxn modelId="{B714221A-AA9C-498F-91F5-8170CA6C269C}" type="presParOf" srcId="{DD079B1D-6406-4B63-9087-26FEE32B1330}" destId="{460C9491-53D1-4B9B-BB58-484AF2A5A330}" srcOrd="1" destOrd="0" presId="urn:microsoft.com/office/officeart/2005/8/layout/cycle3"/>
    <dgm:cxn modelId="{D192CF98-3028-FC48-977F-F505C198B858}" type="presParOf" srcId="{DD079B1D-6406-4B63-9087-26FEE32B1330}" destId="{E5FDA2A0-D34F-B144-BCC3-5E77554D466E}" srcOrd="2" destOrd="0" presId="urn:microsoft.com/office/officeart/2005/8/layout/cycle3"/>
    <dgm:cxn modelId="{A0DD2647-CB9E-FF4E-AE2A-242569969C64}" type="presParOf" srcId="{DD079B1D-6406-4B63-9087-26FEE32B1330}" destId="{1DA6127E-5C99-0340-B065-61F36AB865A3}" srcOrd="3" destOrd="0" presId="urn:microsoft.com/office/officeart/2005/8/layout/cycle3"/>
    <dgm:cxn modelId="{F007492B-7DA9-1041-9BAD-926A9D54477E}" type="presParOf" srcId="{DD079B1D-6406-4B63-9087-26FEE32B1330}" destId="{886FCF56-EBFC-6F48-A1C0-682302781DCB}" srcOrd="4" destOrd="0" presId="urn:microsoft.com/office/officeart/2005/8/layout/cycle3"/>
    <dgm:cxn modelId="{ED1E0A2E-079A-8949-94CF-9A357F42FB1C}" type="presParOf" srcId="{DD079B1D-6406-4B63-9087-26FEE32B1330}" destId="{E8D51A52-1CDA-504B-9BBA-9C21B6998286}" srcOrd="5" destOrd="0" presId="urn:microsoft.com/office/officeart/2005/8/layout/cycle3"/>
    <dgm:cxn modelId="{73F8DF47-DEFB-43D5-8F67-41863B1538A4}" type="presParOf" srcId="{DD079B1D-6406-4B63-9087-26FEE32B1330}" destId="{497488A4-FFEF-4E13-8590-73FD248CD0D2}" srcOrd="6" destOrd="0" presId="urn:microsoft.com/office/officeart/2005/8/layout/cycle3"/>
    <dgm:cxn modelId="{A169275D-A1AA-429B-96FD-B54BBFDD7F7B}" type="presParOf" srcId="{DD079B1D-6406-4B63-9087-26FEE32B1330}" destId="{EB408944-8EFE-4F13-9916-0F209F66DA00}" srcOrd="7" destOrd="0" presId="urn:microsoft.com/office/officeart/2005/8/layout/cycle3"/>
    <dgm:cxn modelId="{05EE5748-1177-4FC5-B678-F1C1DEB49A74}" type="presParOf" srcId="{DD079B1D-6406-4B63-9087-26FEE32B1330}" destId="{52046A25-4A6D-4A7E-B4B9-EE380CED4B98}" srcOrd="8" destOrd="0" presId="urn:microsoft.com/office/officeart/2005/8/layout/cycle3"/>
    <dgm:cxn modelId="{D2A596F9-618E-4246-A30E-10FB5FE7E44E}" type="presParOf" srcId="{DD079B1D-6406-4B63-9087-26FEE32B1330}" destId="{ABBF7FC5-5193-3145-8A37-3DCAF8A9042F}"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85DF65-D6A7-4CDF-859D-F6529A66F7E8}" type="doc">
      <dgm:prSet loTypeId="urn:microsoft.com/office/officeart/2005/8/layout/cycle3" loCatId="cycle" qsTypeId="urn:microsoft.com/office/officeart/2005/8/quickstyle/3d4" qsCatId="3D" csTypeId="urn:microsoft.com/office/officeart/2005/8/colors/accent1_2" csCatId="accent1" phldr="1"/>
      <dgm:spPr/>
      <dgm:t>
        <a:bodyPr/>
        <a:lstStyle/>
        <a:p>
          <a:endParaRPr lang="de-DE"/>
        </a:p>
      </dgm:t>
    </dgm:pt>
    <dgm:pt modelId="{991B18D2-DD38-4EAA-9D61-80B207E4C776}">
      <dgm:prSet phldrT="[Text]" custT="1"/>
      <dgm:spPr>
        <a:solidFill>
          <a:srgbClr val="0066FF"/>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Einblicke in die Lebenswirklichkeiten von Jugendlichen:</a:t>
          </a:r>
        </a:p>
      </dgm:t>
    </dgm:pt>
    <dgm:pt modelId="{04A8C266-17F9-4B95-B725-D6E0BD6CF943}" type="parTrans" cxnId="{E9751E3D-5020-4569-BA0F-5B55522794DD}">
      <dgm:prSet/>
      <dgm:spPr/>
      <dgm:t>
        <a:bodyPr/>
        <a:lstStyle/>
        <a:p>
          <a:endParaRPr lang="de-DE"/>
        </a:p>
      </dgm:t>
    </dgm:pt>
    <dgm:pt modelId="{D73E2E16-5EFA-4636-BB1D-1BE5C74CA672}" type="sibTrans" cxnId="{E9751E3D-5020-4569-BA0F-5B55522794DD}">
      <dgm:prSet/>
      <dgm:spPr>
        <a:scene3d>
          <a:camera prst="orthographicFront"/>
          <a:lightRig rig="chilly" dir="t"/>
        </a:scene3d>
        <a:sp3d z="-12700" extrusionH="1700" prstMaterial="translucentPowder">
          <a:bevelT w="25400" h="6350" prst="softRound"/>
          <a:bevelB/>
        </a:sp3d>
      </dgm:spPr>
      <dgm:t>
        <a:bodyPr/>
        <a:lstStyle/>
        <a:p>
          <a:endParaRPr lang="de-DE"/>
        </a:p>
      </dgm:t>
    </dgm:pt>
    <dgm:pt modelId="{6E8E98B6-DCC6-451D-8B13-88BF62A0CAC4}">
      <dgm:prSet phldrT="[Tex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Schreiben</a:t>
          </a:r>
          <a:endParaRPr lang="de-DE" sz="1100" b="1" dirty="0">
            <a:solidFill>
              <a:schemeClr val="tx1"/>
            </a:solidFill>
            <a:latin typeface="Corbel" pitchFamily="34" charset="0"/>
          </a:endParaRPr>
        </a:p>
      </dgm:t>
    </dgm:pt>
    <dgm:pt modelId="{F59E9A16-87BD-48C5-9C6B-B893E40DAF0F}" type="parTrans" cxnId="{66EC216F-CC92-4ECB-BF8B-0CA6141396FF}">
      <dgm:prSet/>
      <dgm:spPr/>
      <dgm:t>
        <a:bodyPr/>
        <a:lstStyle/>
        <a:p>
          <a:endParaRPr lang="de-DE"/>
        </a:p>
      </dgm:t>
    </dgm:pt>
    <dgm:pt modelId="{F012AE5D-44A2-43FC-905B-A66248DD640E}" type="sibTrans" cxnId="{66EC216F-CC92-4ECB-BF8B-0CA6141396FF}">
      <dgm:prSet/>
      <dgm:spPr/>
      <dgm:t>
        <a:bodyPr/>
        <a:lstStyle/>
        <a:p>
          <a:endParaRPr lang="de-DE"/>
        </a:p>
      </dgm:t>
    </dgm:pt>
    <dgm:pt modelId="{07F24460-509E-4358-9FF9-9F754D8C1D17}">
      <dgm:prSe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Verfügen über sprachliche Mittel</a:t>
          </a:r>
        </a:p>
      </dgm:t>
    </dgm:pt>
    <dgm:pt modelId="{F5760E00-2DA2-4A1E-A8DA-31A62F391E34}" type="parTrans" cxnId="{4CA5D36D-968F-4192-A71D-51A1419BE33D}">
      <dgm:prSet/>
      <dgm:spPr/>
      <dgm:t>
        <a:bodyPr/>
        <a:lstStyle/>
        <a:p>
          <a:endParaRPr lang="de-DE"/>
        </a:p>
      </dgm:t>
    </dgm:pt>
    <dgm:pt modelId="{9211971F-6DEB-4973-9D68-2AA845F6DFF3}" type="sibTrans" cxnId="{4CA5D36D-968F-4192-A71D-51A1419BE33D}">
      <dgm:prSet/>
      <dgm:spPr/>
      <dgm:t>
        <a:bodyPr/>
        <a:lstStyle/>
        <a:p>
          <a:endParaRPr lang="de-DE"/>
        </a:p>
      </dgm:t>
    </dgm:pt>
    <dgm:pt modelId="{F591EC83-BB0D-46C9-8C10-D2D26923512B}">
      <dgm:prSet custT="1"/>
      <dgm:spPr>
        <a:solidFill>
          <a:srgbClr val="FFFF99"/>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Text- und Medienkompetenz</a:t>
          </a:r>
        </a:p>
      </dgm:t>
    </dgm:pt>
    <dgm:pt modelId="{67EEAA41-FAD4-4C13-A688-54EBF3701E2C}" type="parTrans" cxnId="{D5DCF55E-2277-4569-909D-08676B5B42B1}">
      <dgm:prSet/>
      <dgm:spPr/>
      <dgm:t>
        <a:bodyPr/>
        <a:lstStyle/>
        <a:p>
          <a:endParaRPr lang="de-DE"/>
        </a:p>
      </dgm:t>
    </dgm:pt>
    <dgm:pt modelId="{FEAF229C-9FB3-4E67-86C4-EEAC8E764300}" type="sibTrans" cxnId="{D5DCF55E-2277-4569-909D-08676B5B42B1}">
      <dgm:prSet/>
      <dgm:spPr/>
      <dgm:t>
        <a:bodyPr/>
        <a:lstStyle/>
        <a:p>
          <a:endParaRPr lang="de-DE"/>
        </a:p>
      </dgm:t>
    </dgm:pt>
    <dgm:pt modelId="{B1C26A48-72B4-6748-B6D7-1C4ECDDB3DB7}">
      <dgm:prSet phldrT="[Tex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Hörverstehen</a:t>
          </a:r>
        </a:p>
      </dgm:t>
    </dgm:pt>
    <dgm:pt modelId="{10DA90E3-1984-C849-946B-1CDEFE267B4D}" type="parTrans" cxnId="{408887E0-176C-5043-AAE5-A3099D761A47}">
      <dgm:prSet/>
      <dgm:spPr/>
      <dgm:t>
        <a:bodyPr/>
        <a:lstStyle/>
        <a:p>
          <a:endParaRPr lang="de-DE"/>
        </a:p>
      </dgm:t>
    </dgm:pt>
    <dgm:pt modelId="{FDCE19EE-F364-424F-9B1B-7AEE79BA3E4B}" type="sibTrans" cxnId="{408887E0-176C-5043-AAE5-A3099D761A47}">
      <dgm:prSet/>
      <dgm:spPr/>
      <dgm:t>
        <a:bodyPr/>
        <a:lstStyle/>
        <a:p>
          <a:endParaRPr lang="de-DE"/>
        </a:p>
      </dgm:t>
    </dgm:pt>
    <dgm:pt modelId="{8A3BC20D-ED37-C64D-8669-4040E4459A20}">
      <dgm:prSet phldrT="[Text]" custT="1"/>
      <dgm:spPr>
        <a:solidFill>
          <a:schemeClr val="accent2">
            <a:lumMod val="75000"/>
          </a:schemeClr>
        </a:solidFill>
        <a:scene3d>
          <a:camera prst="orthographicFront"/>
          <a:lightRig rig="chilly" dir="t"/>
        </a:scene3d>
        <a:sp3d prstMaterial="translucentPowder">
          <a:bevelT w="127000" h="25400" prst="softRound"/>
          <a:bevelB/>
        </a:sp3d>
      </dgm:spPr>
      <dgm:t>
        <a:bodyPr/>
        <a:lstStyle/>
        <a:p>
          <a:r>
            <a:rPr lang="de-DE" sz="1400" b="1" dirty="0">
              <a:solidFill>
                <a:schemeClr val="tx1"/>
              </a:solidFill>
              <a:latin typeface="Corbel" pitchFamily="34" charset="0"/>
            </a:rPr>
            <a:t>Sprachlern-kompetenz</a:t>
          </a:r>
        </a:p>
      </dgm:t>
    </dgm:pt>
    <dgm:pt modelId="{A870F424-B537-C345-A72C-508B0D14AE2D}" type="parTrans" cxnId="{BAB3D8F2-1FFC-FC4C-8762-D5C420E0CE83}">
      <dgm:prSet/>
      <dgm:spPr/>
      <dgm:t>
        <a:bodyPr/>
        <a:lstStyle/>
        <a:p>
          <a:endParaRPr lang="de-DE"/>
        </a:p>
      </dgm:t>
    </dgm:pt>
    <dgm:pt modelId="{74150823-1501-3447-8B30-3FE5C749DEB4}" type="sibTrans" cxnId="{BAB3D8F2-1FFC-FC4C-8762-D5C420E0CE83}">
      <dgm:prSet/>
      <dgm:spPr/>
      <dgm:t>
        <a:bodyPr/>
        <a:lstStyle/>
        <a:p>
          <a:endParaRPr lang="de-DE"/>
        </a:p>
      </dgm:t>
    </dgm:pt>
    <dgm:pt modelId="{F3CAA7EC-814B-4723-9502-9B00039AF8AC}" type="pres">
      <dgm:prSet presAssocID="{2885DF65-D6A7-4CDF-859D-F6529A66F7E8}" presName="Name0" presStyleCnt="0">
        <dgm:presLayoutVars>
          <dgm:dir/>
          <dgm:resizeHandles val="exact"/>
        </dgm:presLayoutVars>
      </dgm:prSet>
      <dgm:spPr/>
      <dgm:t>
        <a:bodyPr/>
        <a:lstStyle/>
        <a:p>
          <a:endParaRPr lang="de-DE"/>
        </a:p>
      </dgm:t>
    </dgm:pt>
    <dgm:pt modelId="{DD079B1D-6406-4B63-9087-26FEE32B1330}" type="pres">
      <dgm:prSet presAssocID="{2885DF65-D6A7-4CDF-859D-F6529A66F7E8}" presName="cycle" presStyleCnt="0"/>
      <dgm:spPr>
        <a:scene3d>
          <a:camera prst="orthographicFront"/>
          <a:lightRig rig="threePt" dir="t"/>
        </a:scene3d>
        <a:sp3d>
          <a:bevelB/>
        </a:sp3d>
      </dgm:spPr>
    </dgm:pt>
    <dgm:pt modelId="{33DEA4A4-392F-474B-8DEC-664AE0AE7DDF}" type="pres">
      <dgm:prSet presAssocID="{991B18D2-DD38-4EAA-9D61-80B207E4C776}" presName="nodeFirstNode" presStyleLbl="node1" presStyleIdx="0" presStyleCnt="6" custScaleX="122554" custScaleY="152604" custRadScaleRad="89398" custRadScaleInc="-35644">
        <dgm:presLayoutVars>
          <dgm:bulletEnabled val="1"/>
        </dgm:presLayoutVars>
      </dgm:prSet>
      <dgm:spPr/>
      <dgm:t>
        <a:bodyPr/>
        <a:lstStyle/>
        <a:p>
          <a:endParaRPr lang="de-DE"/>
        </a:p>
      </dgm:t>
    </dgm:pt>
    <dgm:pt modelId="{460C9491-53D1-4B9B-BB58-484AF2A5A330}" type="pres">
      <dgm:prSet presAssocID="{D73E2E16-5EFA-4636-BB1D-1BE5C74CA672}" presName="sibTransFirstNode" presStyleLbl="bgShp" presStyleIdx="0" presStyleCnt="1" custLinFactNeighborX="922" custLinFactNeighborY="1129"/>
      <dgm:spPr/>
      <dgm:t>
        <a:bodyPr/>
        <a:lstStyle/>
        <a:p>
          <a:endParaRPr lang="de-DE"/>
        </a:p>
      </dgm:t>
    </dgm:pt>
    <dgm:pt modelId="{1DA6127E-5C99-0340-B065-61F36AB865A3}" type="pres">
      <dgm:prSet presAssocID="{B1C26A48-72B4-6748-B6D7-1C4ECDDB3DB7}" presName="nodeFollowingNodes" presStyleLbl="node1" presStyleIdx="1" presStyleCnt="6" custScaleX="96334" custRadScaleRad="87641" custRadScaleInc="258649">
        <dgm:presLayoutVars>
          <dgm:bulletEnabled val="1"/>
        </dgm:presLayoutVars>
      </dgm:prSet>
      <dgm:spPr/>
      <dgm:t>
        <a:bodyPr/>
        <a:lstStyle/>
        <a:p>
          <a:endParaRPr lang="de-DE"/>
        </a:p>
      </dgm:t>
    </dgm:pt>
    <dgm:pt modelId="{497488A4-FFEF-4E13-8590-73FD248CD0D2}" type="pres">
      <dgm:prSet presAssocID="{6E8E98B6-DCC6-451D-8B13-88BF62A0CAC4}" presName="nodeFollowingNodes" presStyleLbl="node1" presStyleIdx="2" presStyleCnt="6" custRadScaleRad="95598" custRadScaleInc="-103063">
        <dgm:presLayoutVars>
          <dgm:bulletEnabled val="1"/>
        </dgm:presLayoutVars>
      </dgm:prSet>
      <dgm:spPr/>
      <dgm:t>
        <a:bodyPr/>
        <a:lstStyle/>
        <a:p>
          <a:endParaRPr lang="de-DE"/>
        </a:p>
      </dgm:t>
    </dgm:pt>
    <dgm:pt modelId="{EB408944-8EFE-4F13-9916-0F209F66DA00}" type="pres">
      <dgm:prSet presAssocID="{07F24460-509E-4358-9FF9-9F754D8C1D17}" presName="nodeFollowingNodes" presStyleLbl="node1" presStyleIdx="3" presStyleCnt="6" custRadScaleRad="104804" custRadScaleInc="-148621">
        <dgm:presLayoutVars>
          <dgm:bulletEnabled val="1"/>
        </dgm:presLayoutVars>
      </dgm:prSet>
      <dgm:spPr/>
      <dgm:t>
        <a:bodyPr/>
        <a:lstStyle/>
        <a:p>
          <a:endParaRPr lang="de-DE"/>
        </a:p>
      </dgm:t>
    </dgm:pt>
    <dgm:pt modelId="{52046A25-4A6D-4A7E-B4B9-EE380CED4B98}" type="pres">
      <dgm:prSet presAssocID="{F591EC83-BB0D-46C9-8C10-D2D26923512B}" presName="nodeFollowingNodes" presStyleLbl="node1" presStyleIdx="4" presStyleCnt="6" custAng="10800000" custFlipVert="1" custScaleX="127524" custScaleY="124417" custRadScaleRad="153646" custRadScaleInc="76664">
        <dgm:presLayoutVars>
          <dgm:bulletEnabled val="1"/>
        </dgm:presLayoutVars>
      </dgm:prSet>
      <dgm:spPr/>
      <dgm:t>
        <a:bodyPr/>
        <a:lstStyle/>
        <a:p>
          <a:endParaRPr lang="de-DE"/>
        </a:p>
      </dgm:t>
    </dgm:pt>
    <dgm:pt modelId="{ABBF7FC5-5193-3145-8A37-3DCAF8A9042F}" type="pres">
      <dgm:prSet presAssocID="{8A3BC20D-ED37-C64D-8669-4040E4459A20}" presName="nodeFollowingNodes" presStyleLbl="node1" presStyleIdx="5" presStyleCnt="6" custRadScaleRad="133171" custRadScaleInc="-97088">
        <dgm:presLayoutVars>
          <dgm:bulletEnabled val="1"/>
        </dgm:presLayoutVars>
      </dgm:prSet>
      <dgm:spPr/>
      <dgm:t>
        <a:bodyPr/>
        <a:lstStyle/>
        <a:p>
          <a:endParaRPr lang="de-DE"/>
        </a:p>
      </dgm:t>
    </dgm:pt>
  </dgm:ptLst>
  <dgm:cxnLst>
    <dgm:cxn modelId="{66EC216F-CC92-4ECB-BF8B-0CA6141396FF}" srcId="{2885DF65-D6A7-4CDF-859D-F6529A66F7E8}" destId="{6E8E98B6-DCC6-451D-8B13-88BF62A0CAC4}" srcOrd="2" destOrd="0" parTransId="{F59E9A16-87BD-48C5-9C6B-B893E40DAF0F}" sibTransId="{F012AE5D-44A2-43FC-905B-A66248DD640E}"/>
    <dgm:cxn modelId="{5D5744E9-E647-4573-B3AC-332ABE468373}" type="presOf" srcId="{07F24460-509E-4358-9FF9-9F754D8C1D17}" destId="{EB408944-8EFE-4F13-9916-0F209F66DA00}" srcOrd="0" destOrd="0" presId="urn:microsoft.com/office/officeart/2005/8/layout/cycle3"/>
    <dgm:cxn modelId="{0EDEB518-184B-4C38-9F4C-C79830973BBA}" type="presOf" srcId="{D73E2E16-5EFA-4636-BB1D-1BE5C74CA672}" destId="{460C9491-53D1-4B9B-BB58-484AF2A5A330}" srcOrd="0" destOrd="0" presId="urn:microsoft.com/office/officeart/2005/8/layout/cycle3"/>
    <dgm:cxn modelId="{13E62809-7CBE-40D0-AE98-4D945239E6A0}" type="presOf" srcId="{991B18D2-DD38-4EAA-9D61-80B207E4C776}" destId="{33DEA4A4-392F-474B-8DEC-664AE0AE7DDF}" srcOrd="0" destOrd="0" presId="urn:microsoft.com/office/officeart/2005/8/layout/cycle3"/>
    <dgm:cxn modelId="{C6382318-C461-46A7-A0CE-6E803C55DC33}" type="presOf" srcId="{F591EC83-BB0D-46C9-8C10-D2D26923512B}" destId="{52046A25-4A6D-4A7E-B4B9-EE380CED4B98}" srcOrd="0" destOrd="0" presId="urn:microsoft.com/office/officeart/2005/8/layout/cycle3"/>
    <dgm:cxn modelId="{E9211A2A-D013-4E16-9EA8-38494765B5DD}" type="presOf" srcId="{2885DF65-D6A7-4CDF-859D-F6529A66F7E8}" destId="{F3CAA7EC-814B-4723-9502-9B00039AF8AC}" srcOrd="0" destOrd="0" presId="urn:microsoft.com/office/officeart/2005/8/layout/cycle3"/>
    <dgm:cxn modelId="{47F3F1E5-5107-B34E-B1D3-5798AFBF281F}" type="presOf" srcId="{B1C26A48-72B4-6748-B6D7-1C4ECDDB3DB7}" destId="{1DA6127E-5C99-0340-B065-61F36AB865A3}" srcOrd="0" destOrd="0" presId="urn:microsoft.com/office/officeart/2005/8/layout/cycle3"/>
    <dgm:cxn modelId="{E9751E3D-5020-4569-BA0F-5B55522794DD}" srcId="{2885DF65-D6A7-4CDF-859D-F6529A66F7E8}" destId="{991B18D2-DD38-4EAA-9D61-80B207E4C776}" srcOrd="0" destOrd="0" parTransId="{04A8C266-17F9-4B95-B725-D6E0BD6CF943}" sibTransId="{D73E2E16-5EFA-4636-BB1D-1BE5C74CA672}"/>
    <dgm:cxn modelId="{D5DCF55E-2277-4569-909D-08676B5B42B1}" srcId="{2885DF65-D6A7-4CDF-859D-F6529A66F7E8}" destId="{F591EC83-BB0D-46C9-8C10-D2D26923512B}" srcOrd="4" destOrd="0" parTransId="{67EEAA41-FAD4-4C13-A688-54EBF3701E2C}" sibTransId="{FEAF229C-9FB3-4E67-86C4-EEAC8E764300}"/>
    <dgm:cxn modelId="{BAB3D8F2-1FFC-FC4C-8762-D5C420E0CE83}" srcId="{2885DF65-D6A7-4CDF-859D-F6529A66F7E8}" destId="{8A3BC20D-ED37-C64D-8669-4040E4459A20}" srcOrd="5" destOrd="0" parTransId="{A870F424-B537-C345-A72C-508B0D14AE2D}" sibTransId="{74150823-1501-3447-8B30-3FE5C749DEB4}"/>
    <dgm:cxn modelId="{408887E0-176C-5043-AAE5-A3099D761A47}" srcId="{2885DF65-D6A7-4CDF-859D-F6529A66F7E8}" destId="{B1C26A48-72B4-6748-B6D7-1C4ECDDB3DB7}" srcOrd="1" destOrd="0" parTransId="{10DA90E3-1984-C849-946B-1CDEFE267B4D}" sibTransId="{FDCE19EE-F364-424F-9B1B-7AEE79BA3E4B}"/>
    <dgm:cxn modelId="{98FB1011-605E-CE44-B828-7F833B4954A3}" type="presOf" srcId="{8A3BC20D-ED37-C64D-8669-4040E4459A20}" destId="{ABBF7FC5-5193-3145-8A37-3DCAF8A9042F}" srcOrd="0" destOrd="0" presId="urn:microsoft.com/office/officeart/2005/8/layout/cycle3"/>
    <dgm:cxn modelId="{2144673D-711D-48AB-B689-8B58DE250BAC}" type="presOf" srcId="{6E8E98B6-DCC6-451D-8B13-88BF62A0CAC4}" destId="{497488A4-FFEF-4E13-8590-73FD248CD0D2}" srcOrd="0" destOrd="0" presId="urn:microsoft.com/office/officeart/2005/8/layout/cycle3"/>
    <dgm:cxn modelId="{4CA5D36D-968F-4192-A71D-51A1419BE33D}" srcId="{2885DF65-D6A7-4CDF-859D-F6529A66F7E8}" destId="{07F24460-509E-4358-9FF9-9F754D8C1D17}" srcOrd="3" destOrd="0" parTransId="{F5760E00-2DA2-4A1E-A8DA-31A62F391E34}" sibTransId="{9211971F-6DEB-4973-9D68-2AA845F6DFF3}"/>
    <dgm:cxn modelId="{87FB2FA3-50AB-4C84-BA2F-11CDC11A5BCE}" type="presParOf" srcId="{F3CAA7EC-814B-4723-9502-9B00039AF8AC}" destId="{DD079B1D-6406-4B63-9087-26FEE32B1330}" srcOrd="0" destOrd="0" presId="urn:microsoft.com/office/officeart/2005/8/layout/cycle3"/>
    <dgm:cxn modelId="{0AA3A4FD-4489-4F0B-BF93-0AAB3A03121E}" type="presParOf" srcId="{DD079B1D-6406-4B63-9087-26FEE32B1330}" destId="{33DEA4A4-392F-474B-8DEC-664AE0AE7DDF}" srcOrd="0" destOrd="0" presId="urn:microsoft.com/office/officeart/2005/8/layout/cycle3"/>
    <dgm:cxn modelId="{B714221A-AA9C-498F-91F5-8170CA6C269C}" type="presParOf" srcId="{DD079B1D-6406-4B63-9087-26FEE32B1330}" destId="{460C9491-53D1-4B9B-BB58-484AF2A5A330}" srcOrd="1" destOrd="0" presId="urn:microsoft.com/office/officeart/2005/8/layout/cycle3"/>
    <dgm:cxn modelId="{A0DD2647-CB9E-FF4E-AE2A-242569969C64}" type="presParOf" srcId="{DD079B1D-6406-4B63-9087-26FEE32B1330}" destId="{1DA6127E-5C99-0340-B065-61F36AB865A3}" srcOrd="2" destOrd="0" presId="urn:microsoft.com/office/officeart/2005/8/layout/cycle3"/>
    <dgm:cxn modelId="{73F8DF47-DEFB-43D5-8F67-41863B1538A4}" type="presParOf" srcId="{DD079B1D-6406-4B63-9087-26FEE32B1330}" destId="{497488A4-FFEF-4E13-8590-73FD248CD0D2}" srcOrd="3" destOrd="0" presId="urn:microsoft.com/office/officeart/2005/8/layout/cycle3"/>
    <dgm:cxn modelId="{A169275D-A1AA-429B-96FD-B54BBFDD7F7B}" type="presParOf" srcId="{DD079B1D-6406-4B63-9087-26FEE32B1330}" destId="{EB408944-8EFE-4F13-9916-0F209F66DA00}" srcOrd="4" destOrd="0" presId="urn:microsoft.com/office/officeart/2005/8/layout/cycle3"/>
    <dgm:cxn modelId="{05EE5748-1177-4FC5-B678-F1C1DEB49A74}" type="presParOf" srcId="{DD079B1D-6406-4B63-9087-26FEE32B1330}" destId="{52046A25-4A6D-4A7E-B4B9-EE380CED4B98}" srcOrd="5" destOrd="0" presId="urn:microsoft.com/office/officeart/2005/8/layout/cycle3"/>
    <dgm:cxn modelId="{D2A596F9-618E-4246-A30E-10FB5FE7E44E}" type="presParOf" srcId="{DD079B1D-6406-4B63-9087-26FEE32B1330}" destId="{ABBF7FC5-5193-3145-8A37-3DCAF8A9042F}" srcOrd="6" destOrd="0" presId="urn:microsoft.com/office/officeart/2005/8/layout/cycle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3911755" y="539712"/>
          <a:ext cx="2719676" cy="930275"/>
        </a:xfrm>
        <a:custGeom>
          <a:avLst/>
          <a:gdLst/>
          <a:ahLst/>
          <a:cxnLst/>
          <a:rect l="0" t="0" r="0" b="0"/>
          <a:pathLst>
            <a:path>
              <a:moveTo>
                <a:pt x="0" y="0"/>
              </a:moveTo>
              <a:lnTo>
                <a:pt x="0" y="729350"/>
              </a:lnTo>
              <a:lnTo>
                <a:pt x="2719676" y="729350"/>
              </a:lnTo>
              <a:lnTo>
                <a:pt x="2719676" y="93027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821876" y="539712"/>
          <a:ext cx="91440" cy="888600"/>
        </a:xfrm>
        <a:custGeom>
          <a:avLst/>
          <a:gdLst/>
          <a:ahLst/>
          <a:cxnLst/>
          <a:rect l="0" t="0" r="0" b="0"/>
          <a:pathLst>
            <a:path>
              <a:moveTo>
                <a:pt x="89878" y="0"/>
              </a:moveTo>
              <a:lnTo>
                <a:pt x="89878" y="687674"/>
              </a:lnTo>
              <a:lnTo>
                <a:pt x="45720" y="687674"/>
              </a:lnTo>
              <a:lnTo>
                <a:pt x="45720" y="88860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1155142" y="539712"/>
          <a:ext cx="2756612" cy="909754"/>
        </a:xfrm>
        <a:custGeom>
          <a:avLst/>
          <a:gdLst/>
          <a:ahLst/>
          <a:cxnLst/>
          <a:rect l="0" t="0" r="0" b="0"/>
          <a:pathLst>
            <a:path>
              <a:moveTo>
                <a:pt x="2756612" y="0"/>
              </a:moveTo>
              <a:lnTo>
                <a:pt x="2756612" y="708829"/>
              </a:lnTo>
              <a:lnTo>
                <a:pt x="0" y="708829"/>
              </a:lnTo>
              <a:lnTo>
                <a:pt x="0" y="90975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715593" y="-212118"/>
          <a:ext cx="4392323" cy="7518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956583" y="16821"/>
          <a:ext cx="4392323" cy="751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Interkulturelle Handlungsfähigkeit</a:t>
          </a:r>
        </a:p>
      </dsp:txBody>
      <dsp:txXfrm>
        <a:off x="1978603" y="38841"/>
        <a:ext cx="4348283" cy="707791"/>
      </dsp:txXfrm>
    </dsp:sp>
    <dsp:sp modelId="{302205C5-1DB9-4F17-BB79-CB69C00717DB}">
      <dsp:nvSpPr>
        <dsp:cNvPr id="0" name=""/>
        <dsp:cNvSpPr/>
      </dsp:nvSpPr>
      <dsp:spPr>
        <a:xfrm>
          <a:off x="1900" y="1449466"/>
          <a:ext cx="2306483" cy="20658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242890" y="1678407"/>
          <a:ext cx="2306483" cy="20658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b="1" kern="1200" dirty="0">
              <a:latin typeface="Corbel" pitchFamily="34" charset="0"/>
            </a:rPr>
            <a:t>Umgang mit der Lebenswirklichkeit,</a:t>
          </a:r>
        </a:p>
        <a:p>
          <a:pPr lvl="0" algn="ctr" defTabSz="577850">
            <a:lnSpc>
              <a:spcPct val="90000"/>
            </a:lnSpc>
            <a:spcBef>
              <a:spcPct val="0"/>
            </a:spcBef>
            <a:spcAft>
              <a:spcPct val="35000"/>
            </a:spcAft>
          </a:pPr>
          <a:r>
            <a:rPr lang="de-DE" sz="1300" b="1" kern="1200" dirty="0">
              <a:latin typeface="Corbel" pitchFamily="34" charset="0"/>
            </a:rPr>
            <a:t>den gesellschaftlichen Strukturen,</a:t>
          </a:r>
        </a:p>
        <a:p>
          <a:pPr lvl="0" algn="ctr" defTabSz="577850">
            <a:lnSpc>
              <a:spcPct val="90000"/>
            </a:lnSpc>
            <a:spcBef>
              <a:spcPct val="0"/>
            </a:spcBef>
            <a:spcAft>
              <a:spcPct val="35000"/>
            </a:spcAft>
          </a:pPr>
          <a:r>
            <a:rPr lang="de-DE" sz="1300" b="1" kern="1200" dirty="0">
              <a:latin typeface="Corbel" pitchFamily="34" charset="0"/>
            </a:rPr>
            <a:t>den kulturellen Zeugnissen </a:t>
          </a:r>
        </a:p>
        <a:p>
          <a:pPr lvl="0" algn="ctr" defTabSz="577850">
            <a:lnSpc>
              <a:spcPct val="90000"/>
            </a:lnSpc>
            <a:spcBef>
              <a:spcPct val="0"/>
            </a:spcBef>
            <a:spcAft>
              <a:spcPct val="35000"/>
            </a:spcAft>
          </a:pPr>
          <a:r>
            <a:rPr lang="de-DE" sz="1300" b="1" kern="1200" dirty="0">
              <a:latin typeface="Corbel" pitchFamily="34" charset="0"/>
            </a:rPr>
            <a:t>türkischsprachige Kultur- und Sprachräume</a:t>
          </a:r>
        </a:p>
      </dsp:txBody>
      <dsp:txXfrm>
        <a:off x="303397" y="1738914"/>
        <a:ext cx="2185469" cy="1944830"/>
      </dsp:txXfrm>
    </dsp:sp>
    <dsp:sp modelId="{BC207129-F29A-4197-87E4-5FC994AC82EB}">
      <dsp:nvSpPr>
        <dsp:cNvPr id="0" name=""/>
        <dsp:cNvSpPr/>
      </dsp:nvSpPr>
      <dsp:spPr>
        <a:xfrm>
          <a:off x="2783141" y="1428312"/>
          <a:ext cx="2168909" cy="21022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3024131" y="1657252"/>
          <a:ext cx="2168909" cy="21022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latin typeface="Corbel" pitchFamily="34" charset="0"/>
            </a:rPr>
            <a:t>Entwicklung und Erweiterung interkultureller kommunikativer Kompetenz</a:t>
          </a:r>
        </a:p>
      </dsp:txBody>
      <dsp:txXfrm>
        <a:off x="3085704" y="1718825"/>
        <a:ext cx="2045763" cy="1979127"/>
      </dsp:txXfrm>
    </dsp:sp>
    <dsp:sp modelId="{D3F7BB4C-BBEA-4B61-9BC0-CDCD6E831A06}">
      <dsp:nvSpPr>
        <dsp:cNvPr id="0" name=""/>
        <dsp:cNvSpPr/>
      </dsp:nvSpPr>
      <dsp:spPr>
        <a:xfrm>
          <a:off x="5441253" y="1469988"/>
          <a:ext cx="2380356" cy="20354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5682243" y="1698928"/>
          <a:ext cx="2380356" cy="20354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latin typeface="Corbel" pitchFamily="34" charset="0"/>
            </a:rPr>
            <a:t>funktionale Einsprachigkeit</a:t>
          </a:r>
        </a:p>
      </dsp:txBody>
      <dsp:txXfrm>
        <a:off x="5741858" y="1758543"/>
        <a:ext cx="2261126" cy="1916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4148155" y="1508950"/>
          <a:ext cx="3496659" cy="895987"/>
        </a:xfrm>
        <a:custGeom>
          <a:avLst/>
          <a:gdLst/>
          <a:ahLst/>
          <a:cxnLst/>
          <a:rect l="0" t="0" r="0" b="0"/>
          <a:pathLst>
            <a:path>
              <a:moveTo>
                <a:pt x="0" y="0"/>
              </a:moveTo>
              <a:lnTo>
                <a:pt x="0" y="762272"/>
              </a:lnTo>
              <a:lnTo>
                <a:pt x="3496659" y="762272"/>
              </a:lnTo>
              <a:lnTo>
                <a:pt x="3496659" y="8959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1D86A0-E307-44C7-9904-0226ED701451}">
      <dsp:nvSpPr>
        <dsp:cNvPr id="0" name=""/>
        <dsp:cNvSpPr/>
      </dsp:nvSpPr>
      <dsp:spPr>
        <a:xfrm>
          <a:off x="4148155" y="1508950"/>
          <a:ext cx="1759797" cy="895987"/>
        </a:xfrm>
        <a:custGeom>
          <a:avLst/>
          <a:gdLst/>
          <a:ahLst/>
          <a:cxnLst/>
          <a:rect l="0" t="0" r="0" b="0"/>
          <a:pathLst>
            <a:path>
              <a:moveTo>
                <a:pt x="0" y="0"/>
              </a:moveTo>
              <a:lnTo>
                <a:pt x="0" y="762272"/>
              </a:lnTo>
              <a:lnTo>
                <a:pt x="1759797" y="762272"/>
              </a:lnTo>
              <a:lnTo>
                <a:pt x="1759797" y="8959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9A66E-8D04-4D82-A6F5-54968AACADDA}">
      <dsp:nvSpPr>
        <dsp:cNvPr id="0" name=""/>
        <dsp:cNvSpPr/>
      </dsp:nvSpPr>
      <dsp:spPr>
        <a:xfrm>
          <a:off x="4102435" y="1508950"/>
          <a:ext cx="91440" cy="868692"/>
        </a:xfrm>
        <a:custGeom>
          <a:avLst/>
          <a:gdLst/>
          <a:ahLst/>
          <a:cxnLst/>
          <a:rect l="0" t="0" r="0" b="0"/>
          <a:pathLst>
            <a:path>
              <a:moveTo>
                <a:pt x="45720" y="0"/>
              </a:moveTo>
              <a:lnTo>
                <a:pt x="45720" y="734977"/>
              </a:lnTo>
              <a:lnTo>
                <a:pt x="55001" y="734977"/>
              </a:lnTo>
              <a:lnTo>
                <a:pt x="55001" y="8686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2420575" y="1508950"/>
          <a:ext cx="1727580" cy="909635"/>
        </a:xfrm>
        <a:custGeom>
          <a:avLst/>
          <a:gdLst/>
          <a:ahLst/>
          <a:cxnLst/>
          <a:rect l="0" t="0" r="0" b="0"/>
          <a:pathLst>
            <a:path>
              <a:moveTo>
                <a:pt x="1727580" y="0"/>
              </a:moveTo>
              <a:lnTo>
                <a:pt x="1727580" y="775920"/>
              </a:lnTo>
              <a:lnTo>
                <a:pt x="0" y="775920"/>
              </a:lnTo>
              <a:lnTo>
                <a:pt x="0" y="9096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670073" y="1508950"/>
          <a:ext cx="3478082" cy="895987"/>
        </a:xfrm>
        <a:custGeom>
          <a:avLst/>
          <a:gdLst/>
          <a:ahLst/>
          <a:cxnLst/>
          <a:rect l="0" t="0" r="0" b="0"/>
          <a:pathLst>
            <a:path>
              <a:moveTo>
                <a:pt x="3478082" y="0"/>
              </a:moveTo>
              <a:lnTo>
                <a:pt x="3478082" y="762272"/>
              </a:lnTo>
              <a:lnTo>
                <a:pt x="0" y="762272"/>
              </a:lnTo>
              <a:lnTo>
                <a:pt x="0" y="89598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920122" y="592390"/>
          <a:ext cx="4456066"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2080500" y="744749"/>
          <a:ext cx="4456066"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anose="020B0503020204020204" pitchFamily="34" charset="0"/>
            </a:rPr>
            <a:t>Funktionale kommunikative Kompetenz</a:t>
          </a:r>
        </a:p>
      </dsp:txBody>
      <dsp:txXfrm>
        <a:off x="2107345" y="771594"/>
        <a:ext cx="4402376" cy="862869"/>
      </dsp:txXfrm>
    </dsp:sp>
    <dsp:sp modelId="{302205C5-1DB9-4F17-BB79-CB69C00717DB}">
      <dsp:nvSpPr>
        <dsp:cNvPr id="0" name=""/>
        <dsp:cNvSpPr/>
      </dsp:nvSpPr>
      <dsp:spPr>
        <a:xfrm>
          <a:off x="-51627" y="2404938"/>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108750" y="2557297"/>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anose="020B0503020204020204" pitchFamily="34" charset="0"/>
            </a:rPr>
            <a:t>Hör-/Hörseh-verstehen</a:t>
          </a:r>
          <a:endParaRPr lang="de-DE" sz="1800" kern="1200" dirty="0">
            <a:latin typeface="Corbel" panose="020B0503020204020204" pitchFamily="34" charset="0"/>
          </a:endParaRPr>
        </a:p>
      </dsp:txBody>
      <dsp:txXfrm>
        <a:off x="135595" y="2584142"/>
        <a:ext cx="1389710" cy="862869"/>
      </dsp:txXfrm>
    </dsp:sp>
    <dsp:sp modelId="{BC207129-F29A-4197-87E4-5FC994AC82EB}">
      <dsp:nvSpPr>
        <dsp:cNvPr id="0" name=""/>
        <dsp:cNvSpPr/>
      </dsp:nvSpPr>
      <dsp:spPr>
        <a:xfrm>
          <a:off x="1698874" y="2418585"/>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1859252" y="2570944"/>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anose="020B0503020204020204" pitchFamily="34" charset="0"/>
            </a:rPr>
            <a:t>Lese-verstehen</a:t>
          </a:r>
          <a:endParaRPr lang="de-DE" sz="1800" kern="1200" dirty="0">
            <a:latin typeface="Corbel" panose="020B0503020204020204" pitchFamily="34" charset="0"/>
          </a:endParaRPr>
        </a:p>
      </dsp:txBody>
      <dsp:txXfrm>
        <a:off x="1886097" y="2597789"/>
        <a:ext cx="1389710" cy="862869"/>
      </dsp:txXfrm>
    </dsp:sp>
    <dsp:sp modelId="{33E9ED5B-13FF-4C8F-B5E0-786285FC0A65}">
      <dsp:nvSpPr>
        <dsp:cNvPr id="0" name=""/>
        <dsp:cNvSpPr/>
      </dsp:nvSpPr>
      <dsp:spPr>
        <a:xfrm>
          <a:off x="3435736" y="2377642"/>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3492A0B-9BC1-4D6C-99B1-795B5039C3D9}">
      <dsp:nvSpPr>
        <dsp:cNvPr id="0" name=""/>
        <dsp:cNvSpPr/>
      </dsp:nvSpPr>
      <dsp:spPr>
        <a:xfrm>
          <a:off x="3596114" y="2530001"/>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anose="020B0503020204020204" pitchFamily="34" charset="0"/>
            </a:rPr>
            <a:t>Sprechen</a:t>
          </a:r>
        </a:p>
        <a:p>
          <a:pPr lvl="0" algn="ctr" defTabSz="800100">
            <a:lnSpc>
              <a:spcPct val="90000"/>
            </a:lnSpc>
            <a:spcBef>
              <a:spcPct val="0"/>
            </a:spcBef>
            <a:spcAft>
              <a:spcPct val="35000"/>
            </a:spcAft>
          </a:pPr>
          <a:r>
            <a:rPr lang="de-DE" sz="1000" kern="1200" dirty="0">
              <a:latin typeface="Corbel" panose="020B0503020204020204" pitchFamily="34" charset="0"/>
            </a:rPr>
            <a:t>dialogisch/</a:t>
          </a:r>
          <a:br>
            <a:rPr lang="de-DE" sz="1000" kern="1200" dirty="0">
              <a:latin typeface="Corbel" panose="020B0503020204020204" pitchFamily="34" charset="0"/>
            </a:rPr>
          </a:br>
          <a:r>
            <a:rPr lang="de-DE" sz="1000" kern="1200" dirty="0">
              <a:latin typeface="Corbel" panose="020B0503020204020204" pitchFamily="34" charset="0"/>
            </a:rPr>
            <a:t>monologisch</a:t>
          </a:r>
        </a:p>
      </dsp:txBody>
      <dsp:txXfrm>
        <a:off x="3622959" y="2556846"/>
        <a:ext cx="1389710" cy="862869"/>
      </dsp:txXfrm>
    </dsp:sp>
    <dsp:sp modelId="{FB2E9A0B-72ED-45D6-93C5-0CCFB1EBB3A4}">
      <dsp:nvSpPr>
        <dsp:cNvPr id="0" name=""/>
        <dsp:cNvSpPr/>
      </dsp:nvSpPr>
      <dsp:spPr>
        <a:xfrm>
          <a:off x="5186252" y="2404938"/>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F0F8EF-7381-4805-962C-7F928D9AE6D3}">
      <dsp:nvSpPr>
        <dsp:cNvPr id="0" name=""/>
        <dsp:cNvSpPr/>
      </dsp:nvSpPr>
      <dsp:spPr>
        <a:xfrm>
          <a:off x="5346630" y="2557297"/>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anose="020B0503020204020204" pitchFamily="34" charset="0"/>
            </a:rPr>
            <a:t>Schreiben</a:t>
          </a:r>
        </a:p>
      </dsp:txBody>
      <dsp:txXfrm>
        <a:off x="5373475" y="2584142"/>
        <a:ext cx="1389710" cy="862869"/>
      </dsp:txXfrm>
    </dsp:sp>
    <dsp:sp modelId="{D3F7BB4C-BBEA-4B61-9BC0-CDCD6E831A06}">
      <dsp:nvSpPr>
        <dsp:cNvPr id="0" name=""/>
        <dsp:cNvSpPr/>
      </dsp:nvSpPr>
      <dsp:spPr>
        <a:xfrm>
          <a:off x="6923114" y="2404938"/>
          <a:ext cx="1443400" cy="916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7083492" y="2557297"/>
          <a:ext cx="1443400" cy="9165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anose="020B0503020204020204" pitchFamily="34" charset="0"/>
            </a:rPr>
            <a:t>Sprach-</a:t>
          </a:r>
          <a:r>
            <a:rPr lang="de-DE" sz="1800" b="0" kern="1200" dirty="0" err="1">
              <a:latin typeface="Corbel" panose="020B0503020204020204" pitchFamily="34" charset="0"/>
            </a:rPr>
            <a:t>mittlung</a:t>
          </a:r>
          <a:endParaRPr lang="de-DE" sz="1800" kern="1200" dirty="0">
            <a:latin typeface="Corbel" panose="020B0503020204020204" pitchFamily="34" charset="0"/>
          </a:endParaRPr>
        </a:p>
      </dsp:txBody>
      <dsp:txXfrm>
        <a:off x="7110337" y="2584142"/>
        <a:ext cx="1389710" cy="862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D86A0-E307-44C7-9904-0226ED701451}">
      <dsp:nvSpPr>
        <dsp:cNvPr id="0" name=""/>
        <dsp:cNvSpPr/>
      </dsp:nvSpPr>
      <dsp:spPr>
        <a:xfrm>
          <a:off x="4100805" y="959787"/>
          <a:ext cx="3379301" cy="1008842"/>
        </a:xfrm>
        <a:custGeom>
          <a:avLst/>
          <a:gdLst/>
          <a:ahLst/>
          <a:cxnLst/>
          <a:rect l="0" t="0" r="0" b="0"/>
          <a:pathLst>
            <a:path>
              <a:moveTo>
                <a:pt x="0" y="0"/>
              </a:moveTo>
              <a:lnTo>
                <a:pt x="0" y="840904"/>
              </a:lnTo>
              <a:lnTo>
                <a:pt x="3379301" y="840904"/>
              </a:lnTo>
              <a:lnTo>
                <a:pt x="3379301" y="100884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9A66E-8D04-4D82-A6F5-54968AACADDA}">
      <dsp:nvSpPr>
        <dsp:cNvPr id="0" name=""/>
        <dsp:cNvSpPr/>
      </dsp:nvSpPr>
      <dsp:spPr>
        <a:xfrm>
          <a:off x="4100805" y="959787"/>
          <a:ext cx="1119490" cy="1002660"/>
        </a:xfrm>
        <a:custGeom>
          <a:avLst/>
          <a:gdLst/>
          <a:ahLst/>
          <a:cxnLst/>
          <a:rect l="0" t="0" r="0" b="0"/>
          <a:pathLst>
            <a:path>
              <a:moveTo>
                <a:pt x="0" y="0"/>
              </a:moveTo>
              <a:lnTo>
                <a:pt x="0" y="834723"/>
              </a:lnTo>
              <a:lnTo>
                <a:pt x="1119490" y="834723"/>
              </a:lnTo>
              <a:lnTo>
                <a:pt x="1119490" y="100266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038907" y="959787"/>
          <a:ext cx="1061897" cy="1054082"/>
        </a:xfrm>
        <a:custGeom>
          <a:avLst/>
          <a:gdLst/>
          <a:ahLst/>
          <a:cxnLst/>
          <a:rect l="0" t="0" r="0" b="0"/>
          <a:pathLst>
            <a:path>
              <a:moveTo>
                <a:pt x="1061897" y="0"/>
              </a:moveTo>
              <a:lnTo>
                <a:pt x="1061897" y="886144"/>
              </a:lnTo>
              <a:lnTo>
                <a:pt x="0" y="886144"/>
              </a:lnTo>
              <a:lnTo>
                <a:pt x="0" y="105408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840388" y="959787"/>
          <a:ext cx="3260417" cy="1036941"/>
        </a:xfrm>
        <a:custGeom>
          <a:avLst/>
          <a:gdLst/>
          <a:ahLst/>
          <a:cxnLst/>
          <a:rect l="0" t="0" r="0" b="0"/>
          <a:pathLst>
            <a:path>
              <a:moveTo>
                <a:pt x="3260417" y="0"/>
              </a:moveTo>
              <a:lnTo>
                <a:pt x="3260417" y="869004"/>
              </a:lnTo>
              <a:lnTo>
                <a:pt x="0" y="869004"/>
              </a:lnTo>
              <a:lnTo>
                <a:pt x="0" y="10369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302536" y="-191353"/>
          <a:ext cx="5596537" cy="1151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503960" y="0"/>
          <a:ext cx="5596537" cy="11511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Verfügen über </a:t>
          </a:r>
          <a:br>
            <a:rPr lang="de-DE" sz="2400" b="1" kern="1200" dirty="0">
              <a:latin typeface="Corbel" pitchFamily="34" charset="0"/>
            </a:rPr>
          </a:br>
          <a:r>
            <a:rPr lang="de-DE" sz="2400" b="1" kern="1200" dirty="0">
              <a:latin typeface="Corbel" pitchFamily="34" charset="0"/>
            </a:rPr>
            <a:t>sprachliche Mittel</a:t>
          </a:r>
        </a:p>
      </dsp:txBody>
      <dsp:txXfrm>
        <a:off x="1537676" y="33716"/>
        <a:ext cx="5529105" cy="1083708"/>
      </dsp:txXfrm>
    </dsp:sp>
    <dsp:sp modelId="{302205C5-1DB9-4F17-BB79-CB69C00717DB}">
      <dsp:nvSpPr>
        <dsp:cNvPr id="0" name=""/>
        <dsp:cNvSpPr/>
      </dsp:nvSpPr>
      <dsp:spPr>
        <a:xfrm>
          <a:off x="-66021" y="1996729"/>
          <a:ext cx="1812819" cy="1151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135402" y="2188082"/>
          <a:ext cx="1812819" cy="11511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Wortschatz</a:t>
          </a:r>
          <a:endParaRPr lang="de-DE" sz="1800" kern="1200" dirty="0">
            <a:latin typeface="Corbel" panose="020B0503020204020204" pitchFamily="34" charset="0"/>
          </a:endParaRPr>
        </a:p>
      </dsp:txBody>
      <dsp:txXfrm>
        <a:off x="169118" y="2221798"/>
        <a:ext cx="1745387" cy="1083708"/>
      </dsp:txXfrm>
    </dsp:sp>
    <dsp:sp modelId="{BC207129-F29A-4197-87E4-5FC994AC82EB}">
      <dsp:nvSpPr>
        <dsp:cNvPr id="0" name=""/>
        <dsp:cNvSpPr/>
      </dsp:nvSpPr>
      <dsp:spPr>
        <a:xfrm>
          <a:off x="2132497" y="2013869"/>
          <a:ext cx="1812819" cy="11511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2333922" y="2205223"/>
          <a:ext cx="1812819" cy="11511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Grammatik</a:t>
          </a:r>
          <a:endParaRPr lang="de-DE" sz="1800" kern="1200" dirty="0">
            <a:latin typeface="Corbel" panose="020B0503020204020204" pitchFamily="34" charset="0"/>
          </a:endParaRPr>
        </a:p>
      </dsp:txBody>
      <dsp:txXfrm>
        <a:off x="2367638" y="2238939"/>
        <a:ext cx="1745387" cy="1083708"/>
      </dsp:txXfrm>
    </dsp:sp>
    <dsp:sp modelId="{33E9ED5B-13FF-4C8F-B5E0-786285FC0A65}">
      <dsp:nvSpPr>
        <dsp:cNvPr id="0" name=""/>
        <dsp:cNvSpPr/>
      </dsp:nvSpPr>
      <dsp:spPr>
        <a:xfrm>
          <a:off x="4313886" y="1962448"/>
          <a:ext cx="1812819" cy="11677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3492A0B-9BC1-4D6C-99B1-795B5039C3D9}">
      <dsp:nvSpPr>
        <dsp:cNvPr id="0" name=""/>
        <dsp:cNvSpPr/>
      </dsp:nvSpPr>
      <dsp:spPr>
        <a:xfrm>
          <a:off x="4515310" y="2153801"/>
          <a:ext cx="1812819" cy="1167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Aussprache/ Intonation</a:t>
          </a:r>
          <a:endParaRPr lang="de-DE" sz="1000" kern="1200" dirty="0">
            <a:latin typeface="Corbel" panose="020B0503020204020204" pitchFamily="34" charset="0"/>
          </a:endParaRPr>
        </a:p>
      </dsp:txBody>
      <dsp:txXfrm>
        <a:off x="4549511" y="2188002"/>
        <a:ext cx="1744417" cy="1099303"/>
      </dsp:txXfrm>
    </dsp:sp>
    <dsp:sp modelId="{FB2E9A0B-72ED-45D6-93C5-0CCFB1EBB3A4}">
      <dsp:nvSpPr>
        <dsp:cNvPr id="0" name=""/>
        <dsp:cNvSpPr/>
      </dsp:nvSpPr>
      <dsp:spPr>
        <a:xfrm>
          <a:off x="6573697" y="1968629"/>
          <a:ext cx="1812819" cy="11719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F0F8EF-7381-4805-962C-7F928D9AE6D3}">
      <dsp:nvSpPr>
        <dsp:cNvPr id="0" name=""/>
        <dsp:cNvSpPr/>
      </dsp:nvSpPr>
      <dsp:spPr>
        <a:xfrm>
          <a:off x="6775121" y="2159983"/>
          <a:ext cx="1812819" cy="11719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anose="020B0503020204020204" pitchFamily="34" charset="0"/>
            </a:rPr>
            <a:t>Orthografie</a:t>
          </a:r>
        </a:p>
      </dsp:txBody>
      <dsp:txXfrm>
        <a:off x="6809445" y="2194307"/>
        <a:ext cx="1744171" cy="1103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3906242" y="1307040"/>
          <a:ext cx="2772171" cy="659650"/>
        </a:xfrm>
        <a:custGeom>
          <a:avLst/>
          <a:gdLst/>
          <a:ahLst/>
          <a:cxnLst/>
          <a:rect l="0" t="0" r="0" b="0"/>
          <a:pathLst>
            <a:path>
              <a:moveTo>
                <a:pt x="0" y="0"/>
              </a:moveTo>
              <a:lnTo>
                <a:pt x="0" y="449532"/>
              </a:lnTo>
              <a:lnTo>
                <a:pt x="2772171" y="449532"/>
              </a:lnTo>
              <a:lnTo>
                <a:pt x="2772171"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860522" y="1307040"/>
          <a:ext cx="91440" cy="659650"/>
        </a:xfrm>
        <a:custGeom>
          <a:avLst/>
          <a:gdLst/>
          <a:ahLst/>
          <a:cxnLst/>
          <a:rect l="0" t="0" r="0" b="0"/>
          <a:pathLst>
            <a:path>
              <a:moveTo>
                <a:pt x="45720" y="0"/>
              </a:moveTo>
              <a:lnTo>
                <a:pt x="4572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1134070" y="1307040"/>
          <a:ext cx="2772171" cy="659650"/>
        </a:xfrm>
        <a:custGeom>
          <a:avLst/>
          <a:gdLst/>
          <a:ahLst/>
          <a:cxnLst/>
          <a:rect l="0" t="0" r="0" b="0"/>
          <a:pathLst>
            <a:path>
              <a:moveTo>
                <a:pt x="2772171" y="0"/>
              </a:moveTo>
              <a:lnTo>
                <a:pt x="2772171" y="449532"/>
              </a:lnTo>
              <a:lnTo>
                <a:pt x="0" y="449532"/>
              </a:lnTo>
              <a:lnTo>
                <a:pt x="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609602" y="520811"/>
          <a:ext cx="4593279" cy="7862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861618" y="760226"/>
          <a:ext cx="4593279" cy="7862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Interkulturelle kommunikative Kompetenz</a:t>
          </a:r>
        </a:p>
      </dsp:txBody>
      <dsp:txXfrm>
        <a:off x="1884646" y="783254"/>
        <a:ext cx="4547223" cy="740172"/>
      </dsp:txXfrm>
    </dsp:sp>
    <dsp:sp modelId="{302205C5-1DB9-4F17-BB79-CB69C00717DB}">
      <dsp:nvSpPr>
        <dsp:cNvPr id="0" name=""/>
        <dsp:cNvSpPr/>
      </dsp:nvSpPr>
      <dsp:spPr>
        <a:xfrm>
          <a:off x="0" y="1966691"/>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252015" y="2206106"/>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Soziokulturelles Orientierungswissen</a:t>
          </a:r>
          <a:endParaRPr lang="de-DE" sz="1800" kern="1200" dirty="0">
            <a:latin typeface="Corbel" pitchFamily="34" charset="0"/>
          </a:endParaRPr>
        </a:p>
      </dsp:txBody>
      <dsp:txXfrm>
        <a:off x="294199" y="2248290"/>
        <a:ext cx="2183772" cy="1355901"/>
      </dsp:txXfrm>
    </dsp:sp>
    <dsp:sp modelId="{BC207129-F29A-4197-87E4-5FC994AC82EB}">
      <dsp:nvSpPr>
        <dsp:cNvPr id="0" name=""/>
        <dsp:cNvSpPr/>
      </dsp:nvSpPr>
      <dsp:spPr>
        <a:xfrm>
          <a:off x="2772171" y="1966691"/>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3024187" y="2206106"/>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 Einstellungen und Bewusstheit</a:t>
          </a:r>
          <a:endParaRPr lang="de-DE" sz="1800" kern="1200" dirty="0">
            <a:latin typeface="Corbel" pitchFamily="34" charset="0"/>
          </a:endParaRPr>
        </a:p>
      </dsp:txBody>
      <dsp:txXfrm>
        <a:off x="3066371" y="2248290"/>
        <a:ext cx="2183772" cy="1355901"/>
      </dsp:txXfrm>
    </dsp:sp>
    <dsp:sp modelId="{D3F7BB4C-BBEA-4B61-9BC0-CDCD6E831A06}">
      <dsp:nvSpPr>
        <dsp:cNvPr id="0" name=""/>
        <dsp:cNvSpPr/>
      </dsp:nvSpPr>
      <dsp:spPr>
        <a:xfrm>
          <a:off x="5544343" y="1966691"/>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5796359" y="2206106"/>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Interkulturelles Verstehen und Handeln</a:t>
          </a:r>
          <a:endParaRPr lang="de-DE" sz="1800" kern="1200" dirty="0">
            <a:latin typeface="Corbel" pitchFamily="34" charset="0"/>
          </a:endParaRPr>
        </a:p>
      </dsp:txBody>
      <dsp:txXfrm>
        <a:off x="5838543" y="2248290"/>
        <a:ext cx="2183772" cy="1355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04E96-57D7-40B6-BBF5-2A8879B15EBD}">
      <dsp:nvSpPr>
        <dsp:cNvPr id="0" name=""/>
        <dsp:cNvSpPr/>
      </dsp:nvSpPr>
      <dsp:spPr>
        <a:xfrm>
          <a:off x="2289658" y="432091"/>
          <a:ext cx="3532441" cy="3532441"/>
        </a:xfrm>
        <a:prstGeom prst="pie">
          <a:avLst>
            <a:gd name="adj1" fmla="val 16200000"/>
            <a:gd name="adj2" fmla="val 20520000"/>
          </a:avLst>
        </a:prstGeom>
        <a:solidFill>
          <a:srgbClr val="0070C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endParaRPr lang="de-DE" sz="1100" b="1" kern="1200" dirty="0"/>
        </a:p>
      </dsp:txBody>
      <dsp:txXfrm>
        <a:off x="4100454" y="959855"/>
        <a:ext cx="1198506" cy="820030"/>
      </dsp:txXfrm>
    </dsp:sp>
    <dsp:sp modelId="{BD89CDA6-2453-46B4-884B-5144F4BA9B0B}">
      <dsp:nvSpPr>
        <dsp:cNvPr id="0" name=""/>
        <dsp:cNvSpPr/>
      </dsp:nvSpPr>
      <dsp:spPr>
        <a:xfrm>
          <a:off x="2286761" y="421580"/>
          <a:ext cx="3532441" cy="3532441"/>
        </a:xfrm>
        <a:prstGeom prst="pie">
          <a:avLst>
            <a:gd name="adj1" fmla="val 20520000"/>
            <a:gd name="adj2" fmla="val 3240000"/>
          </a:avLst>
        </a:prstGeom>
        <a:solidFill>
          <a:schemeClr val="accent6">
            <a:alpha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de-DE" sz="1300" kern="1200" dirty="0"/>
        </a:p>
        <a:p>
          <a:pPr lvl="0" algn="l" defTabSz="577850">
            <a:lnSpc>
              <a:spcPct val="90000"/>
            </a:lnSpc>
            <a:spcBef>
              <a:spcPct val="0"/>
            </a:spcBef>
            <a:spcAft>
              <a:spcPct val="35000"/>
            </a:spcAft>
          </a:pPr>
          <a:endParaRPr lang="de-DE" sz="1100" b="1" kern="1200" dirty="0"/>
        </a:p>
      </dsp:txBody>
      <dsp:txXfrm>
        <a:off x="4595464" y="2019589"/>
        <a:ext cx="1051321" cy="887315"/>
      </dsp:txXfrm>
    </dsp:sp>
    <dsp:sp modelId="{7AFC645A-E64E-47EF-83F2-5E4CE834EC44}">
      <dsp:nvSpPr>
        <dsp:cNvPr id="0" name=""/>
        <dsp:cNvSpPr/>
      </dsp:nvSpPr>
      <dsp:spPr>
        <a:xfrm>
          <a:off x="2284500" y="437193"/>
          <a:ext cx="3532441" cy="3532441"/>
        </a:xfrm>
        <a:prstGeom prst="pie">
          <a:avLst>
            <a:gd name="adj1" fmla="val 3240000"/>
            <a:gd name="adj2" fmla="val 7560000"/>
          </a:avLst>
        </a:prstGeom>
        <a:solidFill>
          <a:srgbClr val="FF000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endParaRPr lang="de-DE" sz="1100" b="1" kern="1200" dirty="0"/>
        </a:p>
      </dsp:txBody>
      <dsp:txXfrm>
        <a:off x="3419928" y="3086524"/>
        <a:ext cx="1261586" cy="756951"/>
      </dsp:txXfrm>
    </dsp:sp>
    <dsp:sp modelId="{BD23A6EF-69F2-42FE-BC95-2E5C32187C38}">
      <dsp:nvSpPr>
        <dsp:cNvPr id="0" name=""/>
        <dsp:cNvSpPr/>
      </dsp:nvSpPr>
      <dsp:spPr>
        <a:xfrm>
          <a:off x="2286761" y="421580"/>
          <a:ext cx="3532441" cy="3532441"/>
        </a:xfrm>
        <a:prstGeom prst="pie">
          <a:avLst>
            <a:gd name="adj1" fmla="val 7560000"/>
            <a:gd name="adj2" fmla="val 11880000"/>
          </a:avLst>
        </a:prstGeom>
        <a:solidFill>
          <a:srgbClr val="7030A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de-DE" sz="1000" kern="1200" dirty="0"/>
        </a:p>
        <a:p>
          <a:pPr lvl="0" algn="l" defTabSz="444500">
            <a:lnSpc>
              <a:spcPct val="90000"/>
            </a:lnSpc>
            <a:spcBef>
              <a:spcPct val="0"/>
            </a:spcBef>
            <a:spcAft>
              <a:spcPct val="35000"/>
            </a:spcAft>
          </a:pPr>
          <a:endParaRPr lang="de-DE" sz="1100" b="1" kern="1200" dirty="0"/>
        </a:p>
      </dsp:txBody>
      <dsp:txXfrm>
        <a:off x="2454973" y="2019589"/>
        <a:ext cx="1051321" cy="887315"/>
      </dsp:txXfrm>
    </dsp:sp>
    <dsp:sp modelId="{1170853D-FBB4-46B9-A7A2-DE86EF90129D}">
      <dsp:nvSpPr>
        <dsp:cNvPr id="0" name=""/>
        <dsp:cNvSpPr/>
      </dsp:nvSpPr>
      <dsp:spPr>
        <a:xfrm>
          <a:off x="2286761" y="421580"/>
          <a:ext cx="3532441" cy="3532441"/>
        </a:xfrm>
        <a:prstGeom prst="pie">
          <a:avLst>
            <a:gd name="adj1" fmla="val 11880000"/>
            <a:gd name="adj2" fmla="val 16200000"/>
          </a:avLst>
        </a:prstGeom>
        <a:solidFill>
          <a:srgbClr val="00B050">
            <a:alpha val="8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endParaRPr lang="de-DE" sz="1100" b="1" kern="1200" dirty="0"/>
        </a:p>
      </dsp:txBody>
      <dsp:txXfrm>
        <a:off x="2801909" y="959856"/>
        <a:ext cx="1198506" cy="820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172E3-9B26-4B4A-ACBB-70B6420185E2}">
      <dsp:nvSpPr>
        <dsp:cNvPr id="0" name=""/>
        <dsp:cNvSpPr/>
      </dsp:nvSpPr>
      <dsp:spPr>
        <a:xfrm>
          <a:off x="2505555" y="614823"/>
          <a:ext cx="1022889" cy="581094"/>
        </a:xfrm>
        <a:custGeom>
          <a:avLst/>
          <a:gdLst/>
          <a:ahLst/>
          <a:cxnLst/>
          <a:rect l="0" t="0" r="0" b="0"/>
          <a:pathLst>
            <a:path>
              <a:moveTo>
                <a:pt x="0" y="0"/>
              </a:moveTo>
              <a:lnTo>
                <a:pt x="0" y="436431"/>
              </a:lnTo>
              <a:lnTo>
                <a:pt x="1022889" y="436431"/>
              </a:lnTo>
              <a:lnTo>
                <a:pt x="1022889" y="5810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B8993E-8BA4-4601-AC2F-23E513989A47}">
      <dsp:nvSpPr>
        <dsp:cNvPr id="0" name=""/>
        <dsp:cNvSpPr/>
      </dsp:nvSpPr>
      <dsp:spPr>
        <a:xfrm>
          <a:off x="1524477" y="614823"/>
          <a:ext cx="981078" cy="581094"/>
        </a:xfrm>
        <a:custGeom>
          <a:avLst/>
          <a:gdLst/>
          <a:ahLst/>
          <a:cxnLst/>
          <a:rect l="0" t="0" r="0" b="0"/>
          <a:pathLst>
            <a:path>
              <a:moveTo>
                <a:pt x="981078" y="0"/>
              </a:moveTo>
              <a:lnTo>
                <a:pt x="981078" y="436431"/>
              </a:lnTo>
              <a:lnTo>
                <a:pt x="0" y="436431"/>
              </a:lnTo>
              <a:lnTo>
                <a:pt x="0" y="5810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464F97-41ED-4BC2-ACDC-7E9099D86BB6}">
      <dsp:nvSpPr>
        <dsp:cNvPr id="0" name=""/>
        <dsp:cNvSpPr/>
      </dsp:nvSpPr>
      <dsp:spPr>
        <a:xfrm>
          <a:off x="288030" y="-123800"/>
          <a:ext cx="4435050" cy="73862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2BD0CC-F6FE-4D0B-ADB0-2708385E6996}">
      <dsp:nvSpPr>
        <dsp:cNvPr id="0" name=""/>
        <dsp:cNvSpPr/>
      </dsp:nvSpPr>
      <dsp:spPr>
        <a:xfrm>
          <a:off x="461539" y="41032"/>
          <a:ext cx="4435050" cy="7386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Text- und Medienkompetenz</a:t>
          </a:r>
        </a:p>
      </dsp:txBody>
      <dsp:txXfrm>
        <a:off x="483173" y="62666"/>
        <a:ext cx="4391782" cy="695356"/>
      </dsp:txXfrm>
    </dsp:sp>
    <dsp:sp modelId="{805228EA-3B5A-4E60-B731-DCBE422B30E7}">
      <dsp:nvSpPr>
        <dsp:cNvPr id="0" name=""/>
        <dsp:cNvSpPr/>
      </dsp:nvSpPr>
      <dsp:spPr>
        <a:xfrm>
          <a:off x="640492" y="1195917"/>
          <a:ext cx="1767970" cy="9916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E8D16A9-F030-4677-AEE1-84A6174DF065}">
      <dsp:nvSpPr>
        <dsp:cNvPr id="0" name=""/>
        <dsp:cNvSpPr/>
      </dsp:nvSpPr>
      <dsp:spPr>
        <a:xfrm>
          <a:off x="814001" y="1360750"/>
          <a:ext cx="1767970" cy="9916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Sach- und Gebrauchstexte</a:t>
          </a:r>
        </a:p>
      </dsp:txBody>
      <dsp:txXfrm>
        <a:off x="843044" y="1389793"/>
        <a:ext cx="1709884" cy="933515"/>
      </dsp:txXfrm>
    </dsp:sp>
    <dsp:sp modelId="{645730A2-86B4-46A0-B6C5-6DEECB972C38}">
      <dsp:nvSpPr>
        <dsp:cNvPr id="0" name=""/>
        <dsp:cNvSpPr/>
      </dsp:nvSpPr>
      <dsp:spPr>
        <a:xfrm>
          <a:off x="2747656" y="1195917"/>
          <a:ext cx="1561576" cy="9916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4BA6DE2-755C-4370-8411-59D0D229DD1A}">
      <dsp:nvSpPr>
        <dsp:cNvPr id="0" name=""/>
        <dsp:cNvSpPr/>
      </dsp:nvSpPr>
      <dsp:spPr>
        <a:xfrm>
          <a:off x="2921165" y="1360750"/>
          <a:ext cx="1561576" cy="9916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literarische Texte</a:t>
          </a:r>
        </a:p>
      </dsp:txBody>
      <dsp:txXfrm>
        <a:off x="2950208" y="1389793"/>
        <a:ext cx="1503490" cy="933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79A8-2047-4F6B-8EFC-AF36360A8673}">
      <dsp:nvSpPr>
        <dsp:cNvPr id="0" name=""/>
        <dsp:cNvSpPr/>
      </dsp:nvSpPr>
      <dsp:spPr>
        <a:xfrm>
          <a:off x="5841238" y="567219"/>
          <a:ext cx="91440" cy="699178"/>
        </a:xfrm>
        <a:custGeom>
          <a:avLst/>
          <a:gdLst/>
          <a:ahLst/>
          <a:cxnLst/>
          <a:rect l="0" t="0" r="0" b="0"/>
          <a:pathLst>
            <a:path>
              <a:moveTo>
                <a:pt x="46330" y="0"/>
              </a:moveTo>
              <a:lnTo>
                <a:pt x="46330" y="416503"/>
              </a:lnTo>
              <a:lnTo>
                <a:pt x="45720" y="416503"/>
              </a:lnTo>
              <a:lnTo>
                <a:pt x="45720" y="69917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6058A-892D-4406-A31B-F97A0C6212FB}">
      <dsp:nvSpPr>
        <dsp:cNvPr id="0" name=""/>
        <dsp:cNvSpPr/>
      </dsp:nvSpPr>
      <dsp:spPr>
        <a:xfrm>
          <a:off x="1466637" y="533350"/>
          <a:ext cx="91440" cy="718496"/>
        </a:xfrm>
        <a:custGeom>
          <a:avLst/>
          <a:gdLst/>
          <a:ahLst/>
          <a:cxnLst/>
          <a:rect l="0" t="0" r="0" b="0"/>
          <a:pathLst>
            <a:path>
              <a:moveTo>
                <a:pt x="45720" y="0"/>
              </a:moveTo>
              <a:lnTo>
                <a:pt x="45720" y="7184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E541F0-E62F-4F60-AC44-AFDFADF4162D}">
      <dsp:nvSpPr>
        <dsp:cNvPr id="0" name=""/>
        <dsp:cNvSpPr/>
      </dsp:nvSpPr>
      <dsp:spPr>
        <a:xfrm>
          <a:off x="-243165" y="131741"/>
          <a:ext cx="3511045" cy="4016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8437EA-7860-4C44-86F4-700ABF6AF78C}">
      <dsp:nvSpPr>
        <dsp:cNvPr id="0" name=""/>
        <dsp:cNvSpPr/>
      </dsp:nvSpPr>
      <dsp:spPr>
        <a:xfrm>
          <a:off x="95874" y="453829"/>
          <a:ext cx="3511045" cy="4016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Sprachlernkompetenz</a:t>
          </a:r>
        </a:p>
      </dsp:txBody>
      <dsp:txXfrm>
        <a:off x="107637" y="465592"/>
        <a:ext cx="3487519" cy="378082"/>
      </dsp:txXfrm>
    </dsp:sp>
    <dsp:sp modelId="{C161490D-1980-4553-9E30-D49D99020997}">
      <dsp:nvSpPr>
        <dsp:cNvPr id="0" name=""/>
        <dsp:cNvSpPr/>
      </dsp:nvSpPr>
      <dsp:spPr>
        <a:xfrm>
          <a:off x="141015" y="1251846"/>
          <a:ext cx="2742682" cy="14976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EFB563-8214-4D0F-9BA4-B6F1826D717A}">
      <dsp:nvSpPr>
        <dsp:cNvPr id="0" name=""/>
        <dsp:cNvSpPr/>
      </dsp:nvSpPr>
      <dsp:spPr>
        <a:xfrm>
          <a:off x="480055" y="1573934"/>
          <a:ext cx="2742682" cy="14976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Konsolidierung und Weiterentwicklung von Strategien des selbstständigen und kooperativen Sprachenlernens</a:t>
          </a:r>
        </a:p>
      </dsp:txBody>
      <dsp:txXfrm>
        <a:off x="523921" y="1617800"/>
        <a:ext cx="2654950" cy="1409964"/>
      </dsp:txXfrm>
    </dsp:sp>
    <dsp:sp modelId="{051AAAF2-77E1-4E6A-868D-7A43C55BAA7C}">
      <dsp:nvSpPr>
        <dsp:cNvPr id="0" name=""/>
        <dsp:cNvSpPr/>
      </dsp:nvSpPr>
      <dsp:spPr>
        <a:xfrm>
          <a:off x="4120985" y="135035"/>
          <a:ext cx="3533167" cy="4321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BB71C2-9374-4596-A470-F195E0CC295C}">
      <dsp:nvSpPr>
        <dsp:cNvPr id="0" name=""/>
        <dsp:cNvSpPr/>
      </dsp:nvSpPr>
      <dsp:spPr>
        <a:xfrm>
          <a:off x="4460024" y="457123"/>
          <a:ext cx="3533167" cy="4321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Sprachbewusstheit</a:t>
          </a:r>
          <a:endParaRPr lang="de-DE" sz="2000" b="1" kern="1200" dirty="0">
            <a:latin typeface="Corbel" pitchFamily="34" charset="0"/>
          </a:endParaRPr>
        </a:p>
      </dsp:txBody>
      <dsp:txXfrm>
        <a:off x="4472682" y="469781"/>
        <a:ext cx="3507851" cy="406868"/>
      </dsp:txXfrm>
    </dsp:sp>
    <dsp:sp modelId="{41555477-A2A5-4B3E-93F6-D84632B18753}">
      <dsp:nvSpPr>
        <dsp:cNvPr id="0" name=""/>
        <dsp:cNvSpPr/>
      </dsp:nvSpPr>
      <dsp:spPr>
        <a:xfrm>
          <a:off x="4556047" y="1266397"/>
          <a:ext cx="2661821" cy="14689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405736C-7D95-434A-8717-62A91FA33CCE}">
      <dsp:nvSpPr>
        <dsp:cNvPr id="0" name=""/>
        <dsp:cNvSpPr/>
      </dsp:nvSpPr>
      <dsp:spPr>
        <a:xfrm>
          <a:off x="4895087" y="1588485"/>
          <a:ext cx="2661821" cy="14689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Einsichten in Struktur und Gebrauch von Sprache zur</a:t>
          </a:r>
          <a:r>
            <a:rPr lang="de-DE" sz="1400" b="0" kern="1200" dirty="0">
              <a:latin typeface="Corbel" pitchFamily="34" charset="0"/>
            </a:rPr>
            <a:t> </a:t>
          </a:r>
          <a:r>
            <a:rPr lang="de-DE" sz="1600" b="0" kern="1200" dirty="0">
              <a:latin typeface="Corbel" pitchFamily="34" charset="0"/>
            </a:rPr>
            <a:t>sprachlich sensiblen Gestaltung von Kommunikationssituationen</a:t>
          </a:r>
        </a:p>
      </dsp:txBody>
      <dsp:txXfrm>
        <a:off x="4938110" y="1631508"/>
        <a:ext cx="2575775" cy="1382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C9491-53D1-4B9B-BB58-484AF2A5A330}">
      <dsp:nvSpPr>
        <dsp:cNvPr id="0" name=""/>
        <dsp:cNvSpPr/>
      </dsp:nvSpPr>
      <dsp:spPr>
        <a:xfrm>
          <a:off x="1440603" y="123968"/>
          <a:ext cx="4516622" cy="4516622"/>
        </a:xfrm>
        <a:prstGeom prst="circularArrow">
          <a:avLst>
            <a:gd name="adj1" fmla="val 5544"/>
            <a:gd name="adj2" fmla="val 330680"/>
            <a:gd name="adj3" fmla="val 14099705"/>
            <a:gd name="adj4" fmla="val 17191904"/>
            <a:gd name="adj5" fmla="val 575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3DEA4A4-392F-474B-8DEC-664AE0AE7DDF}">
      <dsp:nvSpPr>
        <dsp:cNvPr id="0" name=""/>
        <dsp:cNvSpPr/>
      </dsp:nvSpPr>
      <dsp:spPr>
        <a:xfrm>
          <a:off x="2792601" y="39765"/>
          <a:ext cx="1812626" cy="1112334"/>
        </a:xfrm>
        <a:prstGeom prst="roundRect">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die Lebenswirk-</a:t>
          </a:r>
          <a:r>
            <a:rPr lang="de-DE" sz="1400" b="1" kern="1200" dirty="0" err="1">
              <a:solidFill>
                <a:schemeClr val="tx1"/>
              </a:solidFill>
              <a:latin typeface="Corbel" pitchFamily="34" charset="0"/>
            </a:rPr>
            <a:t>lichkeiten</a:t>
          </a:r>
          <a:r>
            <a:rPr lang="de-DE" sz="1400" b="1" kern="1200" dirty="0">
              <a:solidFill>
                <a:schemeClr val="tx1"/>
              </a:solidFill>
              <a:latin typeface="Corbel" pitchFamily="34" charset="0"/>
            </a:rPr>
            <a:t> von Jugendlichen</a:t>
          </a:r>
        </a:p>
      </dsp:txBody>
      <dsp:txXfrm>
        <a:off x="2846901" y="94065"/>
        <a:ext cx="1704026" cy="1003734"/>
      </dsp:txXfrm>
    </dsp:sp>
    <dsp:sp modelId="{E5FDA2A0-D34F-B144-BCC3-5E77554D466E}">
      <dsp:nvSpPr>
        <dsp:cNvPr id="0" name=""/>
        <dsp:cNvSpPr/>
      </dsp:nvSpPr>
      <dsp:spPr>
        <a:xfrm>
          <a:off x="576598" y="2031432"/>
          <a:ext cx="1736961" cy="581145"/>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Sprechen</a:t>
          </a:r>
        </a:p>
      </dsp:txBody>
      <dsp:txXfrm>
        <a:off x="604967" y="2059801"/>
        <a:ext cx="1680223" cy="524407"/>
      </dsp:txXfrm>
    </dsp:sp>
    <dsp:sp modelId="{1DA6127E-5C99-0340-B065-61F36AB865A3}">
      <dsp:nvSpPr>
        <dsp:cNvPr id="0" name=""/>
        <dsp:cNvSpPr/>
      </dsp:nvSpPr>
      <dsp:spPr>
        <a:xfrm>
          <a:off x="2852540" y="3361487"/>
          <a:ext cx="1348291" cy="959203"/>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Hörverstehen</a:t>
          </a:r>
        </a:p>
      </dsp:txBody>
      <dsp:txXfrm>
        <a:off x="2899364" y="3408311"/>
        <a:ext cx="1254643" cy="865555"/>
      </dsp:txXfrm>
    </dsp:sp>
    <dsp:sp modelId="{886FCF56-EBFC-6F48-A1C0-682302781DCB}">
      <dsp:nvSpPr>
        <dsp:cNvPr id="0" name=""/>
        <dsp:cNvSpPr/>
      </dsp:nvSpPr>
      <dsp:spPr>
        <a:xfrm>
          <a:off x="4591690" y="1331041"/>
          <a:ext cx="1999778" cy="1181653"/>
        </a:xfrm>
        <a:prstGeom prst="roundRect">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die Nutzung digitaler Medien im Alltag von Jugendlichen</a:t>
          </a:r>
        </a:p>
      </dsp:txBody>
      <dsp:txXfrm>
        <a:off x="4649374" y="1388725"/>
        <a:ext cx="1884410" cy="1066285"/>
      </dsp:txXfrm>
    </dsp:sp>
    <dsp:sp modelId="{E8D51A52-1CDA-504B-9BBA-9C21B6998286}">
      <dsp:nvSpPr>
        <dsp:cNvPr id="0" name=""/>
        <dsp:cNvSpPr/>
      </dsp:nvSpPr>
      <dsp:spPr>
        <a:xfrm>
          <a:off x="4419756" y="2785663"/>
          <a:ext cx="1975881" cy="886850"/>
        </a:xfrm>
        <a:prstGeom prst="roundRect">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das Leben in der Türkei</a:t>
          </a:r>
        </a:p>
      </dsp:txBody>
      <dsp:txXfrm>
        <a:off x="4463048" y="2828955"/>
        <a:ext cx="1889297" cy="800266"/>
      </dsp:txXfrm>
    </dsp:sp>
    <dsp:sp modelId="{497488A4-FFEF-4E13-8590-73FD248CD0D2}">
      <dsp:nvSpPr>
        <dsp:cNvPr id="0" name=""/>
        <dsp:cNvSpPr/>
      </dsp:nvSpPr>
      <dsp:spPr>
        <a:xfrm>
          <a:off x="4392665" y="3794131"/>
          <a:ext cx="1295046" cy="581145"/>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Schreiben</a:t>
          </a:r>
          <a:endParaRPr lang="de-DE" sz="1100" b="1" kern="1200" dirty="0">
            <a:solidFill>
              <a:schemeClr val="tx1"/>
            </a:solidFill>
            <a:latin typeface="Corbel" pitchFamily="34" charset="0"/>
          </a:endParaRPr>
        </a:p>
      </dsp:txBody>
      <dsp:txXfrm>
        <a:off x="4421034" y="3822500"/>
        <a:ext cx="1238308" cy="524407"/>
      </dsp:txXfrm>
    </dsp:sp>
    <dsp:sp modelId="{EB408944-8EFE-4F13-9916-0F209F66DA00}">
      <dsp:nvSpPr>
        <dsp:cNvPr id="0" name=""/>
        <dsp:cNvSpPr/>
      </dsp:nvSpPr>
      <dsp:spPr>
        <a:xfrm>
          <a:off x="1103079" y="2856088"/>
          <a:ext cx="1671698" cy="86600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Verfügen über sprachliche Mittel</a:t>
          </a:r>
        </a:p>
      </dsp:txBody>
      <dsp:txXfrm>
        <a:off x="1145354" y="2898363"/>
        <a:ext cx="1587148" cy="781454"/>
      </dsp:txXfrm>
    </dsp:sp>
    <dsp:sp modelId="{52046A25-4A6D-4A7E-B4B9-EE380CED4B98}">
      <dsp:nvSpPr>
        <dsp:cNvPr id="0" name=""/>
        <dsp:cNvSpPr/>
      </dsp:nvSpPr>
      <dsp:spPr>
        <a:xfrm rot="10800000" flipV="1">
          <a:off x="1052707" y="332666"/>
          <a:ext cx="1729406" cy="790897"/>
        </a:xfrm>
        <a:prstGeom prst="roundRect">
          <a:avLst/>
        </a:prstGeom>
        <a:solidFill>
          <a:srgbClr val="FFFF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Text- und Medienkompetenz</a:t>
          </a:r>
        </a:p>
      </dsp:txBody>
      <dsp:txXfrm rot="-10800000">
        <a:off x="1091315" y="371274"/>
        <a:ext cx="1652190" cy="713681"/>
      </dsp:txXfrm>
    </dsp:sp>
    <dsp:sp modelId="{ABBF7FC5-5193-3145-8A37-3DCAF8A9042F}">
      <dsp:nvSpPr>
        <dsp:cNvPr id="0" name=""/>
        <dsp:cNvSpPr/>
      </dsp:nvSpPr>
      <dsp:spPr>
        <a:xfrm>
          <a:off x="652074" y="1402232"/>
          <a:ext cx="1793587" cy="473813"/>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Sprachlern-kompetenz</a:t>
          </a:r>
        </a:p>
      </dsp:txBody>
      <dsp:txXfrm>
        <a:off x="675204" y="1425362"/>
        <a:ext cx="1747327" cy="4275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C9491-53D1-4B9B-BB58-484AF2A5A330}">
      <dsp:nvSpPr>
        <dsp:cNvPr id="0" name=""/>
        <dsp:cNvSpPr/>
      </dsp:nvSpPr>
      <dsp:spPr>
        <a:xfrm>
          <a:off x="1795320" y="332357"/>
          <a:ext cx="4523301" cy="4523301"/>
        </a:xfrm>
        <a:prstGeom prst="circularArrow">
          <a:avLst>
            <a:gd name="adj1" fmla="val 5274"/>
            <a:gd name="adj2" fmla="val 312630"/>
            <a:gd name="adj3" fmla="val 13808818"/>
            <a:gd name="adj4" fmla="val 17376937"/>
            <a:gd name="adj5" fmla="val 547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a:sp3d>
      </dsp:spPr>
      <dsp:style>
        <a:lnRef idx="0">
          <a:scrgbClr r="0" g="0" b="0"/>
        </a:lnRef>
        <a:fillRef idx="1">
          <a:scrgbClr r="0" g="0" b="0"/>
        </a:fillRef>
        <a:effectRef idx="0">
          <a:scrgbClr r="0" g="0" b="0"/>
        </a:effectRef>
        <a:fontRef idx="minor"/>
      </dsp:style>
    </dsp:sp>
    <dsp:sp modelId="{33DEA4A4-392F-474B-8DEC-664AE0AE7DDF}">
      <dsp:nvSpPr>
        <dsp:cNvPr id="0" name=""/>
        <dsp:cNvSpPr/>
      </dsp:nvSpPr>
      <dsp:spPr>
        <a:xfrm>
          <a:off x="2956480" y="165206"/>
          <a:ext cx="2117572" cy="1318398"/>
        </a:xfrm>
        <a:prstGeom prst="roundRect">
          <a:avLst/>
        </a:prstGeom>
        <a:solidFill>
          <a:srgbClr val="0066FF"/>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Einblicke in die Lebenswirklichkeiten von Jugendlichen:</a:t>
          </a:r>
        </a:p>
      </dsp:txBody>
      <dsp:txXfrm>
        <a:off x="3020839" y="229565"/>
        <a:ext cx="1988854" cy="1189680"/>
      </dsp:txXfrm>
    </dsp:sp>
    <dsp:sp modelId="{1DA6127E-5C99-0340-B065-61F36AB865A3}">
      <dsp:nvSpPr>
        <dsp:cNvPr id="0" name=""/>
        <dsp:cNvSpPr/>
      </dsp:nvSpPr>
      <dsp:spPr>
        <a:xfrm>
          <a:off x="3336641" y="3516534"/>
          <a:ext cx="1664524"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Hörverstehen</a:t>
          </a:r>
        </a:p>
      </dsp:txBody>
      <dsp:txXfrm>
        <a:off x="3378815" y="3558708"/>
        <a:ext cx="1580176" cy="779586"/>
      </dsp:txXfrm>
    </dsp:sp>
    <dsp:sp modelId="{497488A4-FFEF-4E13-8590-73FD248CD0D2}">
      <dsp:nvSpPr>
        <dsp:cNvPr id="0" name=""/>
        <dsp:cNvSpPr/>
      </dsp:nvSpPr>
      <dsp:spPr>
        <a:xfrm>
          <a:off x="5282008" y="1264113"/>
          <a:ext cx="1727868"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Schreiben</a:t>
          </a:r>
          <a:endParaRPr lang="de-DE" sz="1100" b="1" kern="1200" dirty="0">
            <a:solidFill>
              <a:schemeClr val="tx1"/>
            </a:solidFill>
            <a:latin typeface="Corbel" pitchFamily="34" charset="0"/>
          </a:endParaRPr>
        </a:p>
      </dsp:txBody>
      <dsp:txXfrm>
        <a:off x="5324182" y="1306287"/>
        <a:ext cx="1643520" cy="779586"/>
      </dsp:txXfrm>
    </dsp:sp>
    <dsp:sp modelId="{EB408944-8EFE-4F13-9916-0F209F66DA00}">
      <dsp:nvSpPr>
        <dsp:cNvPr id="0" name=""/>
        <dsp:cNvSpPr/>
      </dsp:nvSpPr>
      <dsp:spPr>
        <a:xfrm>
          <a:off x="5536779" y="2400773"/>
          <a:ext cx="1727868"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Verfügen über sprachliche Mittel</a:t>
          </a:r>
        </a:p>
      </dsp:txBody>
      <dsp:txXfrm>
        <a:off x="5578953" y="2442947"/>
        <a:ext cx="1643520" cy="779586"/>
      </dsp:txXfrm>
    </dsp:sp>
    <dsp:sp modelId="{52046A25-4A6D-4A7E-B4B9-EE380CED4B98}">
      <dsp:nvSpPr>
        <dsp:cNvPr id="0" name=""/>
        <dsp:cNvSpPr/>
      </dsp:nvSpPr>
      <dsp:spPr>
        <a:xfrm rot="10800000" flipV="1">
          <a:off x="648140" y="1382376"/>
          <a:ext cx="2203447" cy="1074881"/>
        </a:xfrm>
        <a:prstGeom prst="roundRect">
          <a:avLst/>
        </a:prstGeom>
        <a:solidFill>
          <a:srgbClr val="FFFF99"/>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Text- und Medienkompetenz</a:t>
          </a:r>
        </a:p>
      </dsp:txBody>
      <dsp:txXfrm rot="-10800000">
        <a:off x="700611" y="1434847"/>
        <a:ext cx="2098505" cy="969939"/>
      </dsp:txXfrm>
    </dsp:sp>
    <dsp:sp modelId="{ABBF7FC5-5193-3145-8A37-3DCAF8A9042F}">
      <dsp:nvSpPr>
        <dsp:cNvPr id="0" name=""/>
        <dsp:cNvSpPr/>
      </dsp:nvSpPr>
      <dsp:spPr>
        <a:xfrm>
          <a:off x="1369938" y="2782683"/>
          <a:ext cx="1727868" cy="863934"/>
        </a:xfrm>
        <a:prstGeom prst="roundRect">
          <a:avLst/>
        </a:prstGeom>
        <a:solidFill>
          <a:schemeClr val="accent2">
            <a:lumMod val="75000"/>
          </a:schemeClr>
        </a:solidFill>
        <a:ln>
          <a:noFill/>
        </a:ln>
        <a:effectLst/>
        <a:scene3d>
          <a:camera prst="orthographicFront"/>
          <a:lightRig rig="chilly" dir="t"/>
        </a:scene3d>
        <a:sp3d prstMaterial="translucentPowder">
          <a:bevelT w="127000" h="25400" prst="softRound"/>
          <a:bevelB/>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a:solidFill>
                <a:schemeClr val="tx1"/>
              </a:solidFill>
              <a:latin typeface="Corbel" pitchFamily="34" charset="0"/>
            </a:rPr>
            <a:t>Sprachlern-kompetenz</a:t>
          </a:r>
        </a:p>
      </dsp:txBody>
      <dsp:txXfrm>
        <a:off x="1412112" y="2824857"/>
        <a:ext cx="1643520" cy="7795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A70FFBEA-A2C0-40B2-981A-40B6EF9D1A81}" type="datetimeFigureOut">
              <a:rPr lang="de-DE" smtClean="0"/>
              <a:t>10.06.2020</a:t>
            </a:fld>
            <a:endParaRPr lang="de-DE"/>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985472B4-A8F5-4AAC-8AF9-E73AECEF49A5}" type="datetimeFigureOut">
              <a:rPr lang="de-DE" smtClean="0"/>
              <a:t>10.06.2020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82732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13244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61130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82591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31866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253582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917575" y="744538"/>
            <a:ext cx="4964113" cy="3722687"/>
          </a:xfrm>
          <a:ln/>
        </p:spPr>
      </p:sp>
      <p:sp>
        <p:nvSpPr>
          <p:cNvPr id="860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8602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7E20197-E507-49CA-8642-35B0AF761937}" type="slidenum">
              <a:rPr lang="de-DE" altLang="de-DE" smtClean="0">
                <a:solidFill>
                  <a:prstClr val="black"/>
                </a:solidFill>
              </a:rPr>
              <a:pPr eaLnBrk="1" hangingPunct="1">
                <a:spcBef>
                  <a:spcPct val="0"/>
                </a:spcBef>
              </a:pPr>
              <a:t>24</a:t>
            </a:fld>
            <a:endParaRPr lang="de-DE" altLang="de-DE">
              <a:solidFill>
                <a:prstClr val="black"/>
              </a:solidFill>
            </a:endParaRPr>
          </a:p>
        </p:txBody>
      </p:sp>
    </p:spTree>
    <p:extLst>
      <p:ext uri="{BB962C8B-B14F-4D97-AF65-F5344CB8AC3E}">
        <p14:creationId xmlns:p14="http://schemas.microsoft.com/office/powerpoint/2010/main" val="2794724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8716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409697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Tree>
    <p:extLst>
      <p:ext uri="{BB962C8B-B14F-4D97-AF65-F5344CB8AC3E}">
        <p14:creationId xmlns:p14="http://schemas.microsoft.com/office/powerpoint/2010/main" val="1338841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8D2ACC72-10D1-404E-9368-10DBE786CDCC}" type="slidenum">
              <a:rPr lang="de-DE" smtClean="0"/>
              <a:pPr/>
              <a:t>30</a:t>
            </a:fld>
            <a:endParaRPr lang="de-DE"/>
          </a:p>
        </p:txBody>
      </p:sp>
    </p:spTree>
    <p:extLst>
      <p:ext uri="{BB962C8B-B14F-4D97-AF65-F5344CB8AC3E}">
        <p14:creationId xmlns:p14="http://schemas.microsoft.com/office/powerpoint/2010/main" val="330951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185886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2216913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3228248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38</a:t>
            </a:fld>
            <a:endParaRPr lang="de-DE"/>
          </a:p>
        </p:txBody>
      </p:sp>
    </p:spTree>
    <p:extLst>
      <p:ext uri="{BB962C8B-B14F-4D97-AF65-F5344CB8AC3E}">
        <p14:creationId xmlns:p14="http://schemas.microsoft.com/office/powerpoint/2010/main" val="249912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2143176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277795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421132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54237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3919589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4170267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3277764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60</a:t>
            </a:fld>
            <a:endParaRPr lang="de-DE"/>
          </a:p>
        </p:txBody>
      </p:sp>
    </p:spTree>
    <p:extLst>
      <p:ext uri="{BB962C8B-B14F-4D97-AF65-F5344CB8AC3E}">
        <p14:creationId xmlns:p14="http://schemas.microsoft.com/office/powerpoint/2010/main" val="124084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85681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9</a:t>
            </a:fld>
            <a:endParaRPr lang="de-DE"/>
          </a:p>
        </p:txBody>
      </p:sp>
    </p:spTree>
    <p:extLst>
      <p:ext uri="{BB962C8B-B14F-4D97-AF65-F5344CB8AC3E}">
        <p14:creationId xmlns:p14="http://schemas.microsoft.com/office/powerpoint/2010/main" val="398218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65479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56350"/>
            <a:ext cx="3024336" cy="365125"/>
          </a:xfrm>
        </p:spPr>
        <p:txBody>
          <a:bodyPr/>
          <a:lstStyle/>
          <a:p>
            <a:r>
              <a:rPr lang="de-DE"/>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Implementationsveranstaltung zur Einführung der Kernlehrpläne Gymnasium SI</a:t>
            </a:r>
            <a:endParaRPr lang="de-DE" dirty="0"/>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a:t>Implementationsveranstaltung zur Einführung der Kernlehrpläne Gymnasium SI</a:t>
            </a:r>
            <a:endParaRPr lang="de-DE" dirty="0"/>
          </a:p>
        </p:txBody>
      </p:sp>
      <p:sp>
        <p:nvSpPr>
          <p:cNvPr id="4" name="Fußzeilenplatzhalter 3"/>
          <p:cNvSpPr>
            <a:spLocks noGrp="1"/>
          </p:cNvSpPr>
          <p:nvPr>
            <p:ph type="ftr" sz="quarter" idx="11"/>
          </p:nvPr>
        </p:nvSpPr>
        <p:spPr>
          <a:xfrm>
            <a:off x="4427984" y="6356350"/>
            <a:ext cx="2952328" cy="365125"/>
          </a:xfrm>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Implementationsveranstaltung zur Einführung der Kernlehrpläne Gymnasium SI</a:t>
            </a:r>
            <a:endParaRPr lang="de-DE" dirty="0"/>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Implementationsveranstaltung zur Einführung der Kernlehrpläne Gymnasium SI</a:t>
            </a:r>
            <a:endParaRPr lang="de-DE" dirty="0"/>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Q:\Projekte\KLP-Entwicklung Gymnasium SI\Organisation\Formulare und Logos\klp_logo-farb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59832" y="175481"/>
            <a:ext cx="2471588" cy="936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r>
              <a:rPr lang="de-DE" sz="4000" b="1" cap="small" dirty="0">
                <a:solidFill>
                  <a:srgbClr val="002060"/>
                </a:solidFill>
              </a:rPr>
              <a:t>Herzlich willkommen</a:t>
            </a:r>
          </a:p>
        </p:txBody>
      </p:sp>
      <p:sp>
        <p:nvSpPr>
          <p:cNvPr id="3" name="Untertitel 2"/>
          <p:cNvSpPr>
            <a:spLocks noGrp="1"/>
          </p:cNvSpPr>
          <p:nvPr>
            <p:ph type="subTitle" idx="1"/>
          </p:nvPr>
        </p:nvSpPr>
        <p:spPr>
          <a:xfrm>
            <a:off x="1259632" y="3140968"/>
            <a:ext cx="6400800" cy="2736304"/>
          </a:xfrm>
        </p:spPr>
        <p:txBody>
          <a:bodyPr>
            <a:noAutofit/>
          </a:bodyPr>
          <a:lstStyle/>
          <a:p>
            <a:r>
              <a:rPr lang="de-DE" sz="3600" dirty="0">
                <a:solidFill>
                  <a:srgbClr val="002060"/>
                </a:solidFill>
              </a:rPr>
              <a:t>Neue Kernlehrpläne für die </a:t>
            </a:r>
          </a:p>
          <a:p>
            <a:r>
              <a:rPr lang="de-DE" sz="3600" dirty="0">
                <a:solidFill>
                  <a:srgbClr val="002060"/>
                </a:solidFill>
              </a:rPr>
              <a:t>Sekundarstufe I des Gymnasiums</a:t>
            </a:r>
          </a:p>
          <a:p>
            <a:endParaRPr lang="de-DE" sz="3600" dirty="0">
              <a:solidFill>
                <a:srgbClr val="002060"/>
              </a:solidFill>
            </a:endParaRPr>
          </a:p>
          <a:p>
            <a:r>
              <a:rPr lang="de-DE" sz="3200" dirty="0">
                <a:solidFill>
                  <a:srgbClr val="002060"/>
                </a:solidFill>
              </a:rPr>
              <a:t>Kernlehrplan Türkisch</a:t>
            </a: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dirty="0"/>
              <a:t>Kernlehrpläne leisten einen wichtigen Beitrag, die Kompetenzanforderungen des MKR fachlich zu konkretisieren.</a:t>
            </a:r>
          </a:p>
          <a:p>
            <a:r>
              <a:rPr lang="de-DE" dirty="0"/>
              <a:t>Bezüge zur Informatik werden fachangemessen aufgezeigt (Beispiel in Mathematik: Algorithmen erkennen).</a:t>
            </a:r>
          </a:p>
          <a:p>
            <a:r>
              <a:rPr lang="de-DE" dirty="0"/>
              <a:t>Weitergehende Unterstützungsmaterialien zur Stärkung der informatischen Bildung werden zur Verfügung gestellt.</a:t>
            </a:r>
          </a:p>
          <a:p>
            <a:r>
              <a:rPr lang="de-DE" dirty="0"/>
              <a:t>Der MKR ist und bleibt verbindlicher Orientierungsrahmen für die Weiterentwicklung des schulischen Medienkonzepts.</a:t>
            </a:r>
          </a:p>
          <a:p>
            <a:endParaRPr lang="de-DE" dirty="0"/>
          </a:p>
          <a:p>
            <a:endParaRPr lang="de-DE" dirty="0"/>
          </a:p>
          <a:p>
            <a:endParaRPr lang="de-DE" dirty="0"/>
          </a:p>
          <a:p>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a:t>
            </a:r>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dirty="0"/>
          </a:p>
        </p:txBody>
      </p:sp>
      <p:sp>
        <p:nvSpPr>
          <p:cNvPr id="7" name="Fußzeilenplatzhalter 2">
            <a:extLst>
              <a:ext uri="{FF2B5EF4-FFF2-40B4-BE49-F238E27FC236}">
                <a16:creationId xmlns:a16="http://schemas.microsoft.com/office/drawing/2014/main" id="{6F55B36D-FC8D-48C5-A472-033DFD26925C}"/>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83622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(Z):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a:t>Implementationsveranstaltung zur Einführung der Kernlehrpläne Gymnasium SI</a:t>
            </a:r>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11</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ext uri="{D42A27DB-BD31-4B8C-83A1-F6EECF244321}">
                <p14:modId xmlns:p14="http://schemas.microsoft.com/office/powerpoint/2010/main" val="2616013879"/>
              </p:ext>
            </p:extLst>
          </p:nvPr>
        </p:nvGraphicFramePr>
        <p:xfrm>
          <a:off x="435660" y="1715212"/>
          <a:ext cx="8251140" cy="1828800"/>
        </p:xfrm>
        <a:graphic>
          <a:graphicData uri="http://schemas.openxmlformats.org/drawingml/2006/table">
            <a:tbl>
              <a:tblPr firstRow="1" bandRow="1">
                <a:tableStyleId>{5C22544A-7EE6-4342-B048-85BDC9FD1C3A}</a:tableStyleId>
              </a:tblPr>
              <a:tblGrid>
                <a:gridCol w="2192124">
                  <a:extLst>
                    <a:ext uri="{9D8B030D-6E8A-4147-A177-3AD203B41FA5}">
                      <a16:colId xmlns:a16="http://schemas.microsoft.com/office/drawing/2014/main" val="673817853"/>
                    </a:ext>
                  </a:extLst>
                </a:gridCol>
                <a:gridCol w="1933446">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633668">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a:t>
                      </a:r>
                      <a:r>
                        <a:rPr lang="de-DE" baseline="0" dirty="0"/>
                        <a:t> und</a:t>
                      </a:r>
                      <a:r>
                        <a:rPr lang="de-DE" dirty="0"/>
                        <a:t>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Medien und </a:t>
                      </a:r>
                      <a:br>
                        <a:rPr lang="de-DE" dirty="0"/>
                      </a:br>
                      <a:r>
                        <a:rPr lang="de-DE" dirty="0"/>
                        <a:t>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Leben, Wohnen</a:t>
                      </a:r>
                      <a:r>
                        <a:rPr lang="de-DE" baseline="0" dirty="0"/>
                        <a:t> und</a:t>
                      </a:r>
                      <a:r>
                        <a:rPr lang="de-DE" dirty="0"/>
                        <a:t> Mobilität</a:t>
                      </a:r>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
        <p:nvSpPr>
          <p:cNvPr id="8" name="Fußzeilenplatzhalter 2">
            <a:extLst>
              <a:ext uri="{FF2B5EF4-FFF2-40B4-BE49-F238E27FC236}">
                <a16:creationId xmlns:a16="http://schemas.microsoft.com/office/drawing/2014/main" id="{9AA59756-1958-4D62-AAFF-71EDCC852D54}"/>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81243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solidFill>
                  <a:schemeClr val="bg1">
                    <a:lumMod val="65000"/>
                  </a:schemeClr>
                </a:solidFill>
              </a:rPr>
              <a:t>Der Kernlehrplan Türkisch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12</a:t>
            </a:fld>
            <a:endParaRPr lang="de-DE"/>
          </a:p>
        </p:txBody>
      </p:sp>
      <p:sp>
        <p:nvSpPr>
          <p:cNvPr id="6" name="Fußzeilenplatzhalter 2">
            <a:extLst>
              <a:ext uri="{FF2B5EF4-FFF2-40B4-BE49-F238E27FC236}">
                <a16:creationId xmlns:a16="http://schemas.microsoft.com/office/drawing/2014/main" id="{54AF3E1E-29B2-4F28-9856-06FB94266F92}"/>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79651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13</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3" y="1988840"/>
            <a:ext cx="8304981"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2">
            <a:extLst>
              <a:ext uri="{FF2B5EF4-FFF2-40B4-BE49-F238E27FC236}">
                <a16:creationId xmlns:a16="http://schemas.microsoft.com/office/drawing/2014/main" id="{881C33E7-2945-453B-B813-50ED4AE141F8}"/>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50092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14</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 70</a:t>
            </a:r>
          </a:p>
          <a:p>
            <a:pPr marL="0" indent="0" algn="ctr">
              <a:spcBef>
                <a:spcPct val="50000"/>
              </a:spcBef>
              <a:buFont typeface="Arial" panose="020B0604020202020204" pitchFamily="34" charset="0"/>
              <a:buNone/>
            </a:pPr>
            <a:r>
              <a:rPr lang="de-DE" altLang="de-DE" sz="1600" b="1" dirty="0"/>
              <a:t>Fachkonferenz, Bildungsgangkonferenz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2">
            <a:extLst>
              <a:ext uri="{FF2B5EF4-FFF2-40B4-BE49-F238E27FC236}">
                <a16:creationId xmlns:a16="http://schemas.microsoft.com/office/drawing/2014/main" id="{77774F32-15EF-4F7F-9572-2DEC89319736}"/>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19161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a:t>Curriculumentwicklung</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15</a:t>
            </a:fld>
            <a:endParaRPr lang="de-DE"/>
          </a:p>
        </p:txBody>
      </p:sp>
      <p:sp>
        <p:nvSpPr>
          <p:cNvPr id="21" name="Fußzeilenplatzhalter 2">
            <a:extLst>
              <a:ext uri="{FF2B5EF4-FFF2-40B4-BE49-F238E27FC236}">
                <a16:creationId xmlns:a16="http://schemas.microsoft.com/office/drawing/2014/main" id="{AB5837CE-95BE-431E-A1A8-89235F186251}"/>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82910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Funktionen von 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Kernlehrpläne in passenden Unterrichtsvorhaben</a:t>
            </a:r>
          </a:p>
          <a:p>
            <a:pPr>
              <a:spcBef>
                <a:spcPts val="1200"/>
              </a:spcBef>
            </a:pPr>
            <a:r>
              <a:rPr lang="de-DE" dirty="0"/>
              <a:t>Instrument zur Unterrichtsentwicklung und Unterrichtsvorbereitung</a:t>
            </a:r>
          </a:p>
          <a:p>
            <a:pPr>
              <a:spcBef>
                <a:spcPts val="1200"/>
              </a:spcBef>
            </a:pPr>
            <a:r>
              <a:rPr lang="de-DE" dirty="0"/>
              <a:t>Abgestimmte Konzepte zur Leistungsbewertung</a:t>
            </a:r>
          </a:p>
          <a:p>
            <a:pPr>
              <a:spcBef>
                <a:spcPts val="1200"/>
              </a:spcBef>
            </a:pPr>
            <a:r>
              <a:rPr lang="de-DE" dirty="0"/>
              <a:t>Ausgestaltung von Freiräumen</a:t>
            </a:r>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16</a:t>
            </a:fld>
            <a:endParaRPr lang="de-DE"/>
          </a:p>
        </p:txBody>
      </p:sp>
      <p:sp>
        <p:nvSpPr>
          <p:cNvPr id="7" name="Fußzeilenplatzhalter 2">
            <a:extLst>
              <a:ext uri="{FF2B5EF4-FFF2-40B4-BE49-F238E27FC236}">
                <a16:creationId xmlns:a16="http://schemas.microsoft.com/office/drawing/2014/main" id="{351DEEF6-A021-43E7-8CEC-E219D5841F9B}"/>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75043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a:t>Gliederung </a:t>
            </a:r>
            <a:r>
              <a:rPr lang="de-DE" dirty="0"/>
              <a:t>für einen schulinternen Lehrplan</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17</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400" dirty="0"/>
              <a:t>Inhalt</a:t>
            </a:r>
          </a:p>
          <a:p>
            <a:pPr marL="0" indent="0" defTabSz="536575">
              <a:buFont typeface="Arial" panose="020B0604020202020204" pitchFamily="34" charset="0"/>
              <a:buNone/>
            </a:pPr>
            <a:r>
              <a:rPr lang="de-DE" sz="2400" dirty="0"/>
              <a:t>1	Rahmenbedingungen der fachlichen Arbeit</a:t>
            </a:r>
          </a:p>
          <a:p>
            <a:pPr marL="0" indent="0" defTabSz="536575">
              <a:buFont typeface="Arial" panose="020B0604020202020204" pitchFamily="34" charset="0"/>
              <a:buNone/>
            </a:pPr>
            <a:r>
              <a:rPr lang="de-DE" sz="2400" dirty="0"/>
              <a:t>2	Entscheidungen zum Unterricht</a:t>
            </a:r>
          </a:p>
          <a:p>
            <a:pPr marL="400050" lvl="1" indent="0" defTabSz="536575">
              <a:buFont typeface="Arial" panose="020B0604020202020204" pitchFamily="34" charset="0"/>
              <a:buNone/>
            </a:pPr>
            <a:r>
              <a:rPr lang="de-DE" sz="2200" dirty="0"/>
              <a:t>2.1 	Unterrichtsvorhaben	</a:t>
            </a:r>
          </a:p>
          <a:p>
            <a:pPr marL="400050" lvl="1" indent="0" defTabSz="536575">
              <a:buNone/>
            </a:pPr>
            <a:r>
              <a:rPr lang="de-DE" sz="2200" dirty="0"/>
              <a:t>2.2	Grundsätze der fachdidaktischen und fachmethodischen Arbeit</a:t>
            </a:r>
          </a:p>
          <a:p>
            <a:pPr marL="400050" lvl="1" indent="0" defTabSz="536575">
              <a:buFont typeface="Arial" panose="020B0604020202020204" pitchFamily="34" charset="0"/>
              <a:buNone/>
            </a:pPr>
            <a:r>
              <a:rPr lang="de-DE" sz="2200" dirty="0"/>
              <a:t>2.3	Grundsätze der Leistungsbewertung und Leistungsrückmeldung</a:t>
            </a:r>
          </a:p>
          <a:p>
            <a:pPr marL="400050" lvl="1" indent="0" defTabSz="536575">
              <a:buFont typeface="Arial" panose="020B0604020202020204" pitchFamily="34" charset="0"/>
              <a:buNone/>
            </a:pPr>
            <a:r>
              <a:rPr lang="de-DE" sz="2200" dirty="0"/>
              <a:t>2.4	Lehr- und Lernmittel</a:t>
            </a:r>
          </a:p>
          <a:p>
            <a:pPr marL="0" indent="0" defTabSz="536575">
              <a:buFont typeface="Arial" panose="020B0604020202020204" pitchFamily="34" charset="0"/>
              <a:buNone/>
            </a:pPr>
            <a:r>
              <a:rPr lang="de-DE" sz="2400" dirty="0"/>
              <a:t>3	Entscheidungen zu fach- und unterrichtsübergreifenden Fragen</a:t>
            </a:r>
          </a:p>
          <a:p>
            <a:pPr marL="0" indent="0" defTabSz="536575">
              <a:buFont typeface="Arial" panose="020B0604020202020204" pitchFamily="34" charset="0"/>
              <a:buNone/>
            </a:pPr>
            <a:r>
              <a:rPr lang="de-DE" sz="2400" dirty="0"/>
              <a:t>4	Qualitätssicherung und Evaluation</a:t>
            </a:r>
          </a:p>
          <a:p>
            <a:pPr defTabSz="536575"/>
            <a:endParaRPr lang="de-DE" dirty="0"/>
          </a:p>
        </p:txBody>
      </p:sp>
      <p:sp>
        <p:nvSpPr>
          <p:cNvPr id="7" name="Fußzeilenplatzhalter 2">
            <a:extLst>
              <a:ext uri="{FF2B5EF4-FFF2-40B4-BE49-F238E27FC236}">
                <a16:creationId xmlns:a16="http://schemas.microsoft.com/office/drawing/2014/main" id="{27A4B5AD-34EE-4135-8578-7136F954AD4A}"/>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39333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a:t>Implementationsveranstaltung zur Einführung der Kernlehrpläne Gymnasium SI</a:t>
            </a:r>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18</a:t>
            </a:fld>
            <a:endParaRPr lang="de-DE"/>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79711" y="1628800"/>
            <a:ext cx="5369305"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ußzeilenplatzhalter 2">
            <a:extLst>
              <a:ext uri="{FF2B5EF4-FFF2-40B4-BE49-F238E27FC236}">
                <a16:creationId xmlns:a16="http://schemas.microsoft.com/office/drawing/2014/main" id="{674B394F-A4A0-4382-B1C3-7370D89637F0}"/>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8340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t>Der Kernlehrplan Türkisch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19</a:t>
            </a:fld>
            <a:endParaRPr lang="de-DE"/>
          </a:p>
        </p:txBody>
      </p:sp>
      <p:sp>
        <p:nvSpPr>
          <p:cNvPr id="6" name="Fußzeilenplatzhalter 2">
            <a:extLst>
              <a:ext uri="{FF2B5EF4-FFF2-40B4-BE49-F238E27FC236}">
                <a16:creationId xmlns:a16="http://schemas.microsoft.com/office/drawing/2014/main" id="{92F4A6C0-AAAA-4364-A646-B511A8A68721}"/>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79651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t>Der Kernlehrplan Türkisch im Detail</a:t>
            </a:r>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a:t>
            </a:fld>
            <a:endParaRPr lang="de-DE"/>
          </a:p>
        </p:txBody>
      </p:sp>
      <p:sp>
        <p:nvSpPr>
          <p:cNvPr id="6" name="Fußzeilenplatzhalter 2">
            <a:extLst>
              <a:ext uri="{FF2B5EF4-FFF2-40B4-BE49-F238E27FC236}">
                <a16:creationId xmlns:a16="http://schemas.microsoft.com/office/drawing/2014/main" id="{A8A511A5-E0A4-499F-B7A6-8E3F5DCE92DA}"/>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27995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Gliederung des Kernlehrplans </a:t>
            </a:r>
            <a:r>
              <a:rPr lang="de-DE" sz="2000" dirty="0"/>
              <a:t>(Türkisch)</a:t>
            </a:r>
            <a:endParaRPr lang="de-DE" sz="32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20</a:t>
            </a:fld>
            <a:endParaRPr lang="de-DE"/>
          </a:p>
        </p:txBody>
      </p:sp>
      <p:graphicFrame>
        <p:nvGraphicFramePr>
          <p:cNvPr id="7" name="Group 50"/>
          <p:cNvGraphicFramePr>
            <a:graphicFrameLocks/>
          </p:cNvGraphicFramePr>
          <p:nvPr>
            <p:extLst>
              <p:ext uri="{D42A27DB-BD31-4B8C-83A1-F6EECF244321}">
                <p14:modId xmlns:p14="http://schemas.microsoft.com/office/powerpoint/2010/main" val="4155520278"/>
              </p:ext>
            </p:extLst>
          </p:nvPr>
        </p:nvGraphicFramePr>
        <p:xfrm>
          <a:off x="539750" y="1628800"/>
          <a:ext cx="8064500" cy="4252808"/>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531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chemeClr val="tx1"/>
                          </a:solidFill>
                          <a:effectLst/>
                          <a:latin typeface="Arial" charset="0"/>
                        </a:rPr>
                        <a:t>Vorbemerkungen: Kernlehrpläne als kompetenzorientierte Unterrichtsvorgaben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07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282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 Kompetenzerwartungen und fachliche Konkretisierungen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558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435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Türkisch als zweite Fremdsprache:  Kompetenzerwartungen bis zum Ende der Sekundarstufe I</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4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chemeClr val="tx1"/>
                          </a:solidFill>
                          <a:effectLst/>
                          <a:latin typeface="Arial" charset="0"/>
                        </a:rPr>
                        <a:t>Erste Stufe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chemeClr val="tx1"/>
                          </a:solidFill>
                          <a:effectLst/>
                          <a:latin typeface="Arial" charset="0"/>
                        </a:rPr>
                        <a:t>Zweite Stufe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kern="1200" cap="none" normalizeH="0" baseline="0" dirty="0">
                          <a:ln>
                            <a:noFill/>
                          </a:ln>
                          <a:solidFill>
                            <a:srgbClr val="000000"/>
                          </a:solidFill>
                          <a:effectLst/>
                          <a:latin typeface="Arial" charset="0"/>
                          <a:ea typeface="ヒラギノ角ゴ Pro W3" charset="-128"/>
                          <a:cs typeface="+mn-cs"/>
                        </a:rPr>
                        <a:t>Türkisch ab Jahrgangsstufe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47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kern="1200" cap="none" normalizeH="0" baseline="0" dirty="0">
                          <a:ln>
                            <a:noFill/>
                          </a:ln>
                          <a:solidFill>
                            <a:srgbClr val="000000"/>
                          </a:solidFill>
                          <a:effectLst/>
                          <a:latin typeface="Arial" charset="0"/>
                          <a:ea typeface="ヒラギノ角ゴ Pro W3" charset="-128"/>
                          <a:cs typeface="+mn-cs"/>
                        </a:rPr>
                        <a:t>Türkisch als dritte Fremdsprache: Kompetenzerwartungen am Ende der Sekundarstufe 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8" name="Fußzeilenplatzhalter 2">
            <a:extLst>
              <a:ext uri="{FF2B5EF4-FFF2-40B4-BE49-F238E27FC236}">
                <a16:creationId xmlns:a16="http://schemas.microsoft.com/office/drawing/2014/main" id="{F66874C2-D44F-4029-AA06-0D27BDD9F633}"/>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11492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dirty="0"/>
              <a:t>Die wichtigsten Kontinuitäten</a:t>
            </a: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p:txBody>
          <a:bodyPr/>
          <a:lstStyle/>
          <a:p>
            <a:endParaRPr lang="de-DE" dirty="0"/>
          </a:p>
          <a:p>
            <a:r>
              <a:rPr lang="de-DE" dirty="0"/>
              <a:t>grundlegende Ausrichtung des Faches bleibt unverändert </a:t>
            </a:r>
          </a:p>
          <a:p>
            <a:r>
              <a:rPr lang="de-DE" dirty="0"/>
              <a:t>übergreifendes Ziel: </a:t>
            </a:r>
            <a:br>
              <a:rPr lang="de-DE" dirty="0"/>
            </a:br>
            <a:r>
              <a:rPr lang="de-DE" dirty="0"/>
              <a:t>interkulturelle Handlungsfähigkeit</a:t>
            </a:r>
          </a:p>
          <a:p>
            <a:pPr marL="0" indent="0">
              <a:buNone/>
            </a:pPr>
            <a:endParaRPr lang="de-DE" dirty="0"/>
          </a:p>
        </p:txBody>
      </p:sp>
      <p:sp>
        <p:nvSpPr>
          <p:cNvPr id="4" name="Datumsplatzhalter 3">
            <a:extLst>
              <a:ext uri="{FF2B5EF4-FFF2-40B4-BE49-F238E27FC236}">
                <a16:creationId xmlns:a16="http://schemas.microsoft.com/office/drawing/2014/main" id="{39DE3C38-78BD-1142-BB89-B04F4FD44654}"/>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AA250A9D-98AA-6F44-8CB8-DE79BC50D592}"/>
              </a:ext>
            </a:extLst>
          </p:cNvPr>
          <p:cNvSpPr>
            <a:spLocks noGrp="1"/>
          </p:cNvSpPr>
          <p:nvPr>
            <p:ph type="sldNum" sz="quarter" idx="12"/>
          </p:nvPr>
        </p:nvSpPr>
        <p:spPr/>
        <p:txBody>
          <a:bodyPr/>
          <a:lstStyle/>
          <a:p>
            <a:fld id="{512A4277-7E7A-4AAF-BFC7-47646BF5CD0C}" type="slidenum">
              <a:rPr lang="de-DE" smtClean="0"/>
              <a:t>21</a:t>
            </a:fld>
            <a:endParaRPr lang="de-DE"/>
          </a:p>
        </p:txBody>
      </p:sp>
      <p:sp>
        <p:nvSpPr>
          <p:cNvPr id="7" name="Fußzeilenplatzhalter 2">
            <a:extLst>
              <a:ext uri="{FF2B5EF4-FFF2-40B4-BE49-F238E27FC236}">
                <a16:creationId xmlns:a16="http://schemas.microsoft.com/office/drawing/2014/main" id="{C385C377-993B-404B-9835-E797BCB1B298}"/>
              </a:ext>
            </a:extLst>
          </p:cNvPr>
          <p:cNvSpPr>
            <a:spLocks noGrp="1"/>
          </p:cNvSpPr>
          <p:nvPr>
            <p:ph type="ftr" sz="quarter" idx="11"/>
          </p:nvPr>
        </p:nvSpPr>
        <p:spPr>
          <a:xfrm>
            <a:off x="3419475" y="6203950"/>
            <a:ext cx="2665413" cy="654050"/>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91932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90600-4C62-3545-A679-44E6CCF25A74}"/>
              </a:ext>
            </a:extLst>
          </p:cNvPr>
          <p:cNvSpPr>
            <a:spLocks noGrp="1"/>
          </p:cNvSpPr>
          <p:nvPr>
            <p:ph type="title"/>
          </p:nvPr>
        </p:nvSpPr>
        <p:spPr/>
        <p:txBody>
          <a:bodyPr/>
          <a:lstStyle/>
          <a:p>
            <a:r>
              <a:rPr lang="de-DE" dirty="0"/>
              <a:t>Aufgaben und Ziele des Faches</a:t>
            </a:r>
          </a:p>
        </p:txBody>
      </p:sp>
      <p:sp>
        <p:nvSpPr>
          <p:cNvPr id="4" name="Datumsplatzhalter 3">
            <a:extLst>
              <a:ext uri="{FF2B5EF4-FFF2-40B4-BE49-F238E27FC236}">
                <a16:creationId xmlns:a16="http://schemas.microsoft.com/office/drawing/2014/main" id="{8BC481A6-D312-B247-ACCD-D50571F6CEB2}"/>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8" name="Inhaltsplatzhalter 4"/>
          <p:cNvGraphicFramePr>
            <a:graphicFrameLocks noGrp="1"/>
          </p:cNvGraphicFramePr>
          <p:nvPr>
            <p:ph idx="1"/>
          </p:nvPr>
        </p:nvGraphicFramePr>
        <p:xfrm>
          <a:off x="539750" y="1926109"/>
          <a:ext cx="8064500" cy="416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ußzeilenplatzhalter 2">
            <a:extLst>
              <a:ext uri="{FF2B5EF4-FFF2-40B4-BE49-F238E27FC236}">
                <a16:creationId xmlns:a16="http://schemas.microsoft.com/office/drawing/2014/main" id="{77100178-054C-4CFF-BA9C-B8E382875B6E}"/>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09679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dirty="0"/>
              <a:t>Die wichtigsten Neuerungen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p:txBody>
          <a:bodyPr>
            <a:normAutofit lnSpcReduction="10000"/>
          </a:bodyPr>
          <a:lstStyle/>
          <a:p>
            <a:r>
              <a:rPr lang="de-DE" dirty="0"/>
              <a:t>Übernahme des Kompetenzmodells aus dem Kernlehrplan der gymnasialen Oberstufe  </a:t>
            </a:r>
          </a:p>
          <a:p>
            <a:r>
              <a:rPr lang="de-DE" dirty="0"/>
              <a:t>Übernahme der Anordnung der Kompetenzbereiche aus </a:t>
            </a:r>
            <a:r>
              <a:rPr lang="de-DE" dirty="0" err="1"/>
              <a:t>GOSt</a:t>
            </a:r>
            <a:endParaRPr lang="de-DE" dirty="0"/>
          </a:p>
          <a:p>
            <a:r>
              <a:rPr lang="de-DE" dirty="0"/>
              <a:t>Anpassung der Kompetenzbereiche aus dem KLP GOSt für Sek. I (hier: Verfügen über sprachliche Mittel)</a:t>
            </a:r>
          </a:p>
          <a:p>
            <a:pPr lvl="0"/>
            <a:r>
              <a:rPr lang="de-DE" dirty="0">
                <a:solidFill>
                  <a:prstClr val="black"/>
                </a:solidFill>
              </a:rPr>
              <a:t>neues Strukturmerkmal </a:t>
            </a:r>
            <a:r>
              <a:rPr lang="de-DE" i="1" dirty="0">
                <a:solidFill>
                  <a:prstClr val="black"/>
                </a:solidFill>
              </a:rPr>
              <a:t>Fachliche Konkretisierungen</a:t>
            </a:r>
            <a:endParaRPr lang="de-DE" dirty="0">
              <a:solidFill>
                <a:prstClr val="black"/>
              </a:solidFill>
            </a:endParaRPr>
          </a:p>
          <a:p>
            <a:pPr marL="0" lvl="0" indent="0">
              <a:buNone/>
            </a:pPr>
            <a:r>
              <a:rPr lang="de-DE" dirty="0">
                <a:solidFill>
                  <a:prstClr val="black"/>
                </a:solidFill>
              </a:rPr>
              <a:t>    </a:t>
            </a:r>
            <a:endParaRPr lang="de-DE" dirty="0"/>
          </a:p>
          <a:p>
            <a:endParaRPr lang="de-DE" dirty="0"/>
          </a:p>
        </p:txBody>
      </p:sp>
      <p:sp>
        <p:nvSpPr>
          <p:cNvPr id="4" name="Datumsplatzhalter 3">
            <a:extLst>
              <a:ext uri="{FF2B5EF4-FFF2-40B4-BE49-F238E27FC236}">
                <a16:creationId xmlns:a16="http://schemas.microsoft.com/office/drawing/2014/main" id="{FE18153D-5BC8-C449-8E75-B628F2A84FF7}"/>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t>23</a:t>
            </a:fld>
            <a:endParaRPr lang="de-DE"/>
          </a:p>
        </p:txBody>
      </p:sp>
      <p:sp>
        <p:nvSpPr>
          <p:cNvPr id="7" name="Fußzeilenplatzhalter 2">
            <a:extLst>
              <a:ext uri="{FF2B5EF4-FFF2-40B4-BE49-F238E27FC236}">
                <a16:creationId xmlns:a16="http://schemas.microsoft.com/office/drawing/2014/main" id="{9D8F9C1B-FDE9-4483-98F9-6FE7A246FE9A}"/>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95013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11" t="19971" r="29091" b="14921"/>
          <a:stretch/>
        </p:blipFill>
        <p:spPr bwMode="auto">
          <a:xfrm>
            <a:off x="295743" y="1196752"/>
            <a:ext cx="4076671" cy="500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itel 1"/>
          <p:cNvSpPr>
            <a:spLocks noGrp="1"/>
          </p:cNvSpPr>
          <p:nvPr>
            <p:ph type="title"/>
          </p:nvPr>
        </p:nvSpPr>
        <p:spPr>
          <a:xfrm>
            <a:off x="457200" y="903984"/>
            <a:ext cx="8229600" cy="398463"/>
          </a:xfrm>
        </p:spPr>
        <p:txBody>
          <a:bodyPr/>
          <a:lstStyle/>
          <a:p>
            <a:pPr algn="ctr"/>
            <a:r>
              <a:rPr lang="de-DE" altLang="de-DE" sz="2400" dirty="0">
                <a:latin typeface="Corbel" pitchFamily="34" charset="0"/>
              </a:rPr>
              <a:t>Kompetenzbereiche im Vergleich: KLP SI G8 – KLP SI NEU</a:t>
            </a:r>
          </a:p>
        </p:txBody>
      </p:sp>
      <p:graphicFrame>
        <p:nvGraphicFramePr>
          <p:cNvPr id="14" name="Inhaltsplatzhalter 13"/>
          <p:cNvGraphicFramePr>
            <a:graphicFrameLocks noGrp="1"/>
          </p:cNvGraphicFramePr>
          <p:nvPr>
            <p:ph sz="half" idx="2"/>
          </p:nvPr>
        </p:nvGraphicFramePr>
        <p:xfrm>
          <a:off x="4435661" y="1414339"/>
          <a:ext cx="4340658" cy="4951051"/>
        </p:xfrm>
        <a:graphic>
          <a:graphicData uri="http://schemas.openxmlformats.org/drawingml/2006/table">
            <a:tbl>
              <a:tblPr firstRow="1" bandRow="1">
                <a:tableStyleId>{5C22544A-7EE6-4342-B048-85BDC9FD1C3A}</a:tableStyleId>
              </a:tblPr>
              <a:tblGrid>
                <a:gridCol w="784411">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747935">
                  <a:extLst>
                    <a:ext uri="{9D8B030D-6E8A-4147-A177-3AD203B41FA5}">
                      <a16:colId xmlns:a16="http://schemas.microsoft.com/office/drawing/2014/main" val="20002"/>
                    </a:ext>
                  </a:extLst>
                </a:gridCol>
              </a:tblGrid>
              <a:tr h="1122926">
                <a:tc rowSpan="3">
                  <a:txBody>
                    <a:bodyPr/>
                    <a:lstStyle/>
                    <a:p>
                      <a:pPr algn="ctr"/>
                      <a:endParaRPr lang="de-DE" sz="800" dirty="0">
                        <a:solidFill>
                          <a:schemeClr val="tx1"/>
                        </a:solidFill>
                      </a:endParaRPr>
                    </a:p>
                    <a:p>
                      <a:pPr algn="ctr"/>
                      <a:r>
                        <a:rPr lang="de-DE" sz="1400" dirty="0">
                          <a:solidFill>
                            <a:schemeClr val="tx1"/>
                          </a:solidFill>
                        </a:rPr>
                        <a:t>Sprachlernkompetenz</a:t>
                      </a:r>
                    </a:p>
                  </a:txBody>
                  <a:tcPr vert="vert">
                    <a:lnL w="285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Interkulturelle</a:t>
                      </a:r>
                      <a:r>
                        <a:rPr lang="de-DE" sz="1400" baseline="0" dirty="0">
                          <a:solidFill>
                            <a:schemeClr val="tx1"/>
                          </a:solidFill>
                        </a:rPr>
                        <a:t> kommunikative Kompetenz</a:t>
                      </a:r>
                    </a:p>
                    <a:p>
                      <a:pPr algn="ctr"/>
                      <a:endParaRPr lang="de-DE" sz="1400" baseline="0" dirty="0">
                        <a:solidFill>
                          <a:schemeClr val="tx1"/>
                        </a:solidFill>
                      </a:endParaRPr>
                    </a:p>
                    <a:p>
                      <a:pPr algn="ctr"/>
                      <a:r>
                        <a:rPr lang="de-DE" sz="1200" b="0" baseline="0" dirty="0">
                          <a:solidFill>
                            <a:schemeClr val="tx1"/>
                          </a:solidFill>
                        </a:rPr>
                        <a:t>Verstehen	Handeln</a:t>
                      </a:r>
                    </a:p>
                    <a:p>
                      <a:pPr algn="ctr"/>
                      <a:r>
                        <a:rPr lang="de-DE" sz="1200" b="0" baseline="0" dirty="0">
                          <a:solidFill>
                            <a:schemeClr val="tx1"/>
                          </a:solidFill>
                        </a:rPr>
                        <a:t>Wissen	Einstellungen    Bewusstheit</a:t>
                      </a:r>
                      <a:endParaRPr lang="de-DE" sz="1400" b="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rowSpan="3">
                  <a:txBody>
                    <a:bodyPr/>
                    <a:lstStyle/>
                    <a:p>
                      <a:pPr algn="ctr"/>
                      <a:endParaRPr lang="de-DE" sz="800" dirty="0">
                        <a:solidFill>
                          <a:schemeClr val="tx1"/>
                        </a:solidFill>
                      </a:endParaRPr>
                    </a:p>
                    <a:p>
                      <a:pPr algn="ctr"/>
                      <a:r>
                        <a:rPr lang="de-DE" sz="1400" dirty="0">
                          <a:solidFill>
                            <a:schemeClr val="tx1"/>
                          </a:solidFill>
                        </a:rPr>
                        <a:t>Sprachbewusstheit</a:t>
                      </a:r>
                    </a:p>
                  </a:txBody>
                  <a:tcPr vert="vert">
                    <a:lnL w="31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02964">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Funktionale kommunikative 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Hör-/Hörsehverstehen</a:t>
                      </a:r>
                    </a:p>
                    <a:p>
                      <a:pPr marL="0" algn="ctr" defTabSz="914400" rtl="0" eaLnBrk="1" latinLnBrk="0" hangingPunct="1"/>
                      <a:r>
                        <a:rPr lang="de-DE" sz="1200" b="0" kern="1200" dirty="0">
                          <a:solidFill>
                            <a:schemeClr val="tx1"/>
                          </a:solidFill>
                          <a:latin typeface="+mn-lt"/>
                          <a:ea typeface="+mn-ea"/>
                          <a:cs typeface="+mn-cs"/>
                        </a:rPr>
                        <a:t>Leseverstehen</a:t>
                      </a:r>
                    </a:p>
                    <a:p>
                      <a:pPr marL="0" algn="ctr" defTabSz="914400" rtl="0" eaLnBrk="1" latinLnBrk="0" hangingPunct="1"/>
                      <a:r>
                        <a:rPr lang="de-DE" sz="1200" b="0" kern="1200" dirty="0">
                          <a:solidFill>
                            <a:schemeClr val="tx1"/>
                          </a:solidFill>
                          <a:latin typeface="+mn-lt"/>
                          <a:ea typeface="+mn-ea"/>
                          <a:cs typeface="+mn-cs"/>
                        </a:rPr>
                        <a:t>Schreiben</a:t>
                      </a:r>
                    </a:p>
                    <a:p>
                      <a:pPr marL="0" algn="ctr" defTabSz="914400" rtl="0" eaLnBrk="1" latinLnBrk="0" hangingPunct="1"/>
                      <a:r>
                        <a:rPr lang="de-DE" sz="1200" b="0" kern="1200" dirty="0">
                          <a:solidFill>
                            <a:schemeClr val="tx1"/>
                          </a:solidFill>
                          <a:latin typeface="+mn-lt"/>
                          <a:ea typeface="+mn-ea"/>
                          <a:cs typeface="+mn-cs"/>
                        </a:rPr>
                        <a:t>Sprechen</a:t>
                      </a:r>
                    </a:p>
                    <a:p>
                      <a:pPr marL="0" algn="ctr" defTabSz="914400" rtl="0" eaLnBrk="1" latinLnBrk="0" hangingPunct="1"/>
                      <a:r>
                        <a:rPr lang="de-DE" sz="1200" b="0" kern="1200" dirty="0">
                          <a:solidFill>
                            <a:schemeClr val="tx1"/>
                          </a:solidFill>
                          <a:latin typeface="+mn-lt"/>
                          <a:ea typeface="+mn-ea"/>
                          <a:cs typeface="+mn-cs"/>
                        </a:rPr>
                        <a:t>Sprachmittlung</a:t>
                      </a:r>
                    </a:p>
                    <a:p>
                      <a:pPr marL="0" algn="ctr" defTabSz="914400" rtl="0" eaLnBrk="1" latinLnBrk="0" hangingPunct="1"/>
                      <a:endParaRPr lang="de-DE" sz="1200" b="0" kern="1200" dirty="0">
                        <a:solidFill>
                          <a:schemeClr val="tx1"/>
                        </a:solidFill>
                        <a:latin typeface="+mn-lt"/>
                        <a:ea typeface="+mn-ea"/>
                        <a:cs typeface="+mn-cs"/>
                      </a:endParaRPr>
                    </a:p>
                    <a:p>
                      <a:pPr marL="0" algn="ctr" defTabSz="914400" rtl="0" eaLnBrk="1" latinLnBrk="0" hangingPunct="1"/>
                      <a:r>
                        <a:rPr lang="de-DE" sz="1200" b="1" i="1" kern="1200" dirty="0">
                          <a:solidFill>
                            <a:schemeClr val="tx1"/>
                          </a:solidFill>
                          <a:latin typeface="+mn-lt"/>
                          <a:ea typeface="+mn-ea"/>
                          <a:cs typeface="+mn-cs"/>
                        </a:rPr>
                        <a:t>Verfügen über sprachliche Mittel </a:t>
                      </a:r>
                    </a:p>
                    <a:p>
                      <a:pPr marL="0" algn="ctr" defTabSz="914400" rtl="0" eaLnBrk="1" latinLnBrk="0" hangingPunct="1"/>
                      <a:r>
                        <a:rPr lang="de-DE" sz="1200" b="0" kern="1200" dirty="0">
                          <a:solidFill>
                            <a:schemeClr val="tx1"/>
                          </a:solidFill>
                          <a:latin typeface="+mn-lt"/>
                          <a:ea typeface="+mn-ea"/>
                          <a:cs typeface="+mn-cs"/>
                        </a:rPr>
                        <a:t>und kommunikative Strategien</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1"/>
                  </a:ext>
                </a:extLst>
              </a:tr>
              <a:tr h="1367927">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Text- und Medienkompetenz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mündlich	schriftlich	medial</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2"/>
                  </a:ext>
                </a:extLst>
              </a:tr>
            </a:tbl>
          </a:graphicData>
        </a:graphic>
      </p:graphicFrame>
      <p:cxnSp>
        <p:nvCxnSpPr>
          <p:cNvPr id="16" name="Gewinkelte Verbindung 15"/>
          <p:cNvCxnSpPr/>
          <p:nvPr/>
        </p:nvCxnSpPr>
        <p:spPr>
          <a:xfrm>
            <a:off x="2854325" y="1450209"/>
            <a:ext cx="2728443" cy="1436537"/>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p:nvPr/>
        </p:nvCxnSpPr>
        <p:spPr>
          <a:xfrm>
            <a:off x="4119562" y="3293877"/>
            <a:ext cx="1463206" cy="1361160"/>
          </a:xfrm>
          <a:prstGeom prst="bentConnector3">
            <a:avLst>
              <a:gd name="adj1" fmla="val 4414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p:nvPr/>
        </p:nvCxnSpPr>
        <p:spPr>
          <a:xfrm flipV="1">
            <a:off x="1644650" y="1543050"/>
            <a:ext cx="3611563" cy="153193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p:nvPr/>
        </p:nvCxnSpPr>
        <p:spPr>
          <a:xfrm flipV="1">
            <a:off x="2854325" y="4202113"/>
            <a:ext cx="1933699" cy="166211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winkelte Verbindung 30"/>
          <p:cNvCxnSpPr/>
          <p:nvPr/>
        </p:nvCxnSpPr>
        <p:spPr>
          <a:xfrm flipV="1">
            <a:off x="2854325" y="5156202"/>
            <a:ext cx="2653779" cy="361030"/>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flipV="1">
            <a:off x="4119562" y="3233739"/>
            <a:ext cx="4098926" cy="95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4"/>
          <a:stretch>
            <a:fillRect/>
          </a:stretch>
        </p:blipFill>
        <p:spPr>
          <a:xfrm>
            <a:off x="6653452" y="5678969"/>
            <a:ext cx="2389839" cy="1042506"/>
          </a:xfrm>
          <a:prstGeom prst="rect">
            <a:avLst/>
          </a:prstGeom>
        </p:spPr>
      </p:pic>
      <p:pic>
        <p:nvPicPr>
          <p:cNvPr id="3" name="Grafik 2"/>
          <p:cNvPicPr>
            <a:picLocks noChangeAspect="1"/>
          </p:cNvPicPr>
          <p:nvPr/>
        </p:nvPicPr>
        <p:blipFill>
          <a:blip r:embed="rId5"/>
          <a:stretch>
            <a:fillRect/>
          </a:stretch>
        </p:blipFill>
        <p:spPr>
          <a:xfrm rot="1141093">
            <a:off x="7285130" y="4647266"/>
            <a:ext cx="1571124" cy="816985"/>
          </a:xfrm>
          <a:prstGeom prst="rect">
            <a:avLst/>
          </a:prstGeom>
        </p:spPr>
      </p:pic>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24</a:t>
            </a:fld>
            <a:endParaRPr lang="de-DE"/>
          </a:p>
        </p:txBody>
      </p:sp>
    </p:spTree>
    <p:extLst>
      <p:ext uri="{BB962C8B-B14F-4D97-AF65-F5344CB8AC3E}">
        <p14:creationId xmlns:p14="http://schemas.microsoft.com/office/powerpoint/2010/main" val="33514413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15" name="Foliennummernplatzhalter 14">
            <a:extLst>
              <a:ext uri="{FF2B5EF4-FFF2-40B4-BE49-F238E27FC236}">
                <a16:creationId xmlns:a16="http://schemas.microsoft.com/office/drawing/2014/main" id="{7EF2240C-BC26-1C45-BB27-3EFB8451273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5" name="Textplatzhalter 4"/>
          <p:cNvSpPr>
            <a:spLocks noGrp="1"/>
          </p:cNvSpPr>
          <p:nvPr>
            <p:ph type="body" idx="1"/>
          </p:nvPr>
        </p:nvSpPr>
        <p:spPr>
          <a:xfrm>
            <a:off x="327992" y="836712"/>
            <a:ext cx="7772400" cy="708099"/>
          </a:xfrm>
        </p:spPr>
        <p:txBody>
          <a:bodyPr>
            <a:normAutofit fontScale="70000" lnSpcReduction="20000"/>
          </a:bodyPr>
          <a:lstStyle/>
          <a:p>
            <a:r>
              <a:rPr lang="de-DE" sz="3200" dirty="0">
                <a:solidFill>
                  <a:srgbClr val="002060"/>
                </a:solidFill>
                <a:ea typeface="+mj-ea"/>
                <a:cs typeface="+mj-cs"/>
              </a:rPr>
              <a:t> </a:t>
            </a:r>
            <a:r>
              <a:rPr lang="de-DE" sz="4100" dirty="0">
                <a:solidFill>
                  <a:schemeClr val="tx1"/>
                </a:solidFill>
                <a:ea typeface="+mj-ea"/>
                <a:cs typeface="+mj-cs"/>
              </a:rPr>
              <a:t>Die Kompetenzbereiche des KLP Sek. I TÜRKISCH</a:t>
            </a:r>
            <a:endParaRPr lang="de-DE" sz="4100" dirty="0">
              <a:solidFill>
                <a:schemeClr val="tx1"/>
              </a:solidFill>
            </a:endParaRPr>
          </a:p>
        </p:txBody>
      </p:sp>
      <p:graphicFrame>
        <p:nvGraphicFramePr>
          <p:cNvPr id="6" name="Inhaltsplatzhalter 13">
            <a:extLst>
              <a:ext uri="{FF2B5EF4-FFF2-40B4-BE49-F238E27FC236}">
                <a16:creationId xmlns:a16="http://schemas.microsoft.com/office/drawing/2014/main" id="{B6C26DF1-98EA-4CDE-9591-B76BE8B0368A}"/>
              </a:ext>
            </a:extLst>
          </p:cNvPr>
          <p:cNvGraphicFramePr>
            <a:graphicFrameLocks/>
          </p:cNvGraphicFramePr>
          <p:nvPr/>
        </p:nvGraphicFramePr>
        <p:xfrm>
          <a:off x="2328841" y="1672758"/>
          <a:ext cx="4846358" cy="4348530"/>
        </p:xfrm>
        <a:graphic>
          <a:graphicData uri="http://schemas.openxmlformats.org/drawingml/2006/table">
            <a:tbl>
              <a:tblPr firstRow="1" bandRow="1">
                <a:tableStyleId>{5C22544A-7EE6-4342-B048-85BDC9FD1C3A}</a:tableStyleId>
              </a:tblPr>
              <a:tblGrid>
                <a:gridCol w="875797">
                  <a:extLst>
                    <a:ext uri="{9D8B030D-6E8A-4147-A177-3AD203B41FA5}">
                      <a16:colId xmlns:a16="http://schemas.microsoft.com/office/drawing/2014/main" val="20000"/>
                    </a:ext>
                  </a:extLst>
                </a:gridCol>
                <a:gridCol w="3135488">
                  <a:extLst>
                    <a:ext uri="{9D8B030D-6E8A-4147-A177-3AD203B41FA5}">
                      <a16:colId xmlns:a16="http://schemas.microsoft.com/office/drawing/2014/main" val="20001"/>
                    </a:ext>
                  </a:extLst>
                </a:gridCol>
                <a:gridCol w="835073">
                  <a:extLst>
                    <a:ext uri="{9D8B030D-6E8A-4147-A177-3AD203B41FA5}">
                      <a16:colId xmlns:a16="http://schemas.microsoft.com/office/drawing/2014/main" val="20002"/>
                    </a:ext>
                  </a:extLst>
                </a:gridCol>
              </a:tblGrid>
              <a:tr h="1170758">
                <a:tc rowSpan="3">
                  <a:txBody>
                    <a:bodyPr/>
                    <a:lstStyle/>
                    <a:p>
                      <a:pPr algn="ctr"/>
                      <a:endParaRPr lang="de-DE" sz="800" dirty="0">
                        <a:solidFill>
                          <a:schemeClr val="tx1"/>
                        </a:solidFill>
                      </a:endParaRPr>
                    </a:p>
                    <a:p>
                      <a:pPr algn="ctr"/>
                      <a:r>
                        <a:rPr lang="de-DE" sz="1400" dirty="0">
                          <a:solidFill>
                            <a:schemeClr val="tx1"/>
                          </a:solidFill>
                        </a:rPr>
                        <a:t>Sprachlernkompetenz</a:t>
                      </a:r>
                    </a:p>
                  </a:txBody>
                  <a:tcPr vert="vert">
                    <a:lnL w="28575" cap="flat" cmpd="sng" algn="ctr">
                      <a:solidFill>
                        <a:schemeClr val="tx1"/>
                      </a:solidFill>
                      <a:prstDash val="solid"/>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de-DE" sz="1400" dirty="0">
                          <a:solidFill>
                            <a:schemeClr val="tx1"/>
                          </a:solidFill>
                        </a:rPr>
                        <a:t>Interkulturelle</a:t>
                      </a:r>
                      <a:r>
                        <a:rPr lang="de-DE" sz="1400" baseline="0" dirty="0">
                          <a:solidFill>
                            <a:schemeClr val="tx1"/>
                          </a:solidFill>
                        </a:rPr>
                        <a:t> kommunikative Kompetenz</a:t>
                      </a:r>
                    </a:p>
                    <a:p>
                      <a:pPr algn="ctr"/>
                      <a:endParaRPr lang="de-DE" sz="1400" baseline="0" dirty="0">
                        <a:solidFill>
                          <a:schemeClr val="tx1"/>
                        </a:solidFill>
                      </a:endParaRPr>
                    </a:p>
                    <a:p>
                      <a:pPr algn="ctr"/>
                      <a:r>
                        <a:rPr lang="de-DE" sz="1200" b="0" baseline="0" dirty="0">
                          <a:solidFill>
                            <a:schemeClr val="tx1"/>
                          </a:solidFill>
                        </a:rPr>
                        <a:t>Verstehen	Handeln</a:t>
                      </a:r>
                    </a:p>
                    <a:p>
                      <a:pPr algn="ctr"/>
                      <a:r>
                        <a:rPr lang="de-DE" sz="1200" b="0" baseline="0" dirty="0">
                          <a:solidFill>
                            <a:schemeClr val="tx1"/>
                          </a:solidFill>
                        </a:rPr>
                        <a:t>Wissen	Einstellungen    Bewusstheit</a:t>
                      </a:r>
                      <a:endParaRPr lang="de-DE" sz="1400" b="0" dirty="0">
                        <a:solidFill>
                          <a:schemeClr val="tx1"/>
                        </a:solidFill>
                      </a:endParaRP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rowSpan="3">
                  <a:txBody>
                    <a:bodyPr/>
                    <a:lstStyle/>
                    <a:p>
                      <a:pPr algn="ctr"/>
                      <a:endParaRPr lang="de-DE" sz="800" dirty="0">
                        <a:solidFill>
                          <a:schemeClr val="tx1"/>
                        </a:solidFill>
                      </a:endParaRPr>
                    </a:p>
                    <a:p>
                      <a:pPr algn="ctr"/>
                      <a:r>
                        <a:rPr lang="de-DE" sz="1400" dirty="0">
                          <a:solidFill>
                            <a:schemeClr val="tx1"/>
                          </a:solidFill>
                        </a:rPr>
                        <a:t>Sprachbewusstheit</a:t>
                      </a:r>
                    </a:p>
                  </a:txBody>
                  <a:tcPr vert="vert">
                    <a:lnL w="3175"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74265">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Funktionale kommunikative 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Hör-/Hörsehverstehen</a:t>
                      </a:r>
                    </a:p>
                    <a:p>
                      <a:pPr marL="0" algn="ctr" defTabSz="914400" rtl="0" eaLnBrk="1" latinLnBrk="0" hangingPunct="1"/>
                      <a:r>
                        <a:rPr lang="de-DE" sz="1200" b="0" kern="1200" dirty="0">
                          <a:solidFill>
                            <a:schemeClr val="tx1"/>
                          </a:solidFill>
                          <a:latin typeface="+mn-lt"/>
                          <a:ea typeface="+mn-ea"/>
                          <a:cs typeface="+mn-cs"/>
                        </a:rPr>
                        <a:t>Leseverstehen</a:t>
                      </a:r>
                    </a:p>
                    <a:p>
                      <a:pPr marL="0" algn="ctr" defTabSz="914400" rtl="0" eaLnBrk="1" latinLnBrk="0" hangingPunct="1"/>
                      <a:r>
                        <a:rPr lang="de-DE" sz="1200" b="0" kern="1200" dirty="0">
                          <a:solidFill>
                            <a:schemeClr val="tx1"/>
                          </a:solidFill>
                          <a:latin typeface="+mn-lt"/>
                          <a:ea typeface="+mn-ea"/>
                          <a:cs typeface="+mn-cs"/>
                        </a:rPr>
                        <a:t>Schreiben</a:t>
                      </a:r>
                    </a:p>
                    <a:p>
                      <a:pPr marL="0" algn="ctr" defTabSz="914400" rtl="0" eaLnBrk="1" latinLnBrk="0" hangingPunct="1"/>
                      <a:r>
                        <a:rPr lang="de-DE" sz="1200" b="0" kern="1200" dirty="0">
                          <a:solidFill>
                            <a:schemeClr val="tx1"/>
                          </a:solidFill>
                          <a:latin typeface="+mn-lt"/>
                          <a:ea typeface="+mn-ea"/>
                          <a:cs typeface="+mn-cs"/>
                        </a:rPr>
                        <a:t>Sprechen</a:t>
                      </a:r>
                    </a:p>
                    <a:p>
                      <a:pPr marL="0" algn="ctr" defTabSz="914400" rtl="0" eaLnBrk="1" latinLnBrk="0" hangingPunct="1"/>
                      <a:r>
                        <a:rPr lang="de-DE" sz="1200" b="0" kern="1200" dirty="0">
                          <a:solidFill>
                            <a:schemeClr val="tx1"/>
                          </a:solidFill>
                          <a:latin typeface="+mn-lt"/>
                          <a:ea typeface="+mn-ea"/>
                          <a:cs typeface="+mn-cs"/>
                        </a:rPr>
                        <a:t>Sprachmittlung</a:t>
                      </a:r>
                    </a:p>
                    <a:p>
                      <a:pPr marL="0" algn="ctr" defTabSz="914400" rtl="0" eaLnBrk="1" latinLnBrk="0" hangingPunct="1"/>
                      <a:endParaRPr lang="de-DE" sz="1200" b="0" kern="1200" dirty="0">
                        <a:solidFill>
                          <a:schemeClr val="tx1"/>
                        </a:solidFill>
                        <a:latin typeface="+mn-lt"/>
                        <a:ea typeface="+mn-ea"/>
                        <a:cs typeface="+mn-cs"/>
                      </a:endParaRPr>
                    </a:p>
                    <a:p>
                      <a:pPr marL="0" algn="ctr" defTabSz="914400" rtl="0" eaLnBrk="1" latinLnBrk="0" hangingPunct="1"/>
                      <a:r>
                        <a:rPr lang="de-DE" sz="1200" b="1" i="1" kern="1200" dirty="0">
                          <a:solidFill>
                            <a:schemeClr val="tx1"/>
                          </a:solidFill>
                          <a:latin typeface="+mn-lt"/>
                          <a:ea typeface="+mn-ea"/>
                          <a:cs typeface="+mn-cs"/>
                        </a:rPr>
                        <a:t>Verfügen über sprachliche Mittel </a:t>
                      </a:r>
                    </a:p>
                    <a:p>
                      <a:pPr marL="0" algn="ctr" defTabSz="914400" rtl="0" eaLnBrk="1" latinLnBrk="0" hangingPunct="1"/>
                      <a:r>
                        <a:rPr lang="de-DE" sz="1200" b="0" kern="1200" dirty="0">
                          <a:solidFill>
                            <a:schemeClr val="tx1"/>
                          </a:solidFill>
                          <a:latin typeface="+mn-lt"/>
                          <a:ea typeface="+mn-ea"/>
                          <a:cs typeface="+mn-cs"/>
                        </a:rPr>
                        <a:t>und kommunikative Strategien</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1"/>
                  </a:ext>
                </a:extLst>
              </a:tr>
              <a:tr h="1003507">
                <a:tc vMerge="1">
                  <a:txBody>
                    <a:bodyPr/>
                    <a:lstStyle/>
                    <a:p>
                      <a:endParaRPr lang="de-DE" dirty="0"/>
                    </a:p>
                  </a:txBody>
                  <a:tcPr/>
                </a:tc>
                <a:tc>
                  <a:txBody>
                    <a:bodyPr/>
                    <a:lstStyle/>
                    <a:p>
                      <a:pPr marL="0" algn="ctr" defTabSz="914400" rtl="0" eaLnBrk="1" latinLnBrk="0" hangingPunct="1"/>
                      <a:r>
                        <a:rPr lang="de-DE" sz="1400" b="1" kern="1200" dirty="0">
                          <a:solidFill>
                            <a:schemeClr val="tx1"/>
                          </a:solidFill>
                          <a:latin typeface="+mn-lt"/>
                          <a:ea typeface="+mn-ea"/>
                          <a:cs typeface="+mn-cs"/>
                        </a:rPr>
                        <a:t>Text- und Medienkompetenz</a:t>
                      </a:r>
                    </a:p>
                    <a:p>
                      <a:pPr marL="0" algn="ctr" defTabSz="914400" rtl="0" eaLnBrk="1" latinLnBrk="0" hangingPunct="1"/>
                      <a:endParaRPr lang="de-DE" sz="1400" b="1" kern="1200" dirty="0">
                        <a:solidFill>
                          <a:schemeClr val="tx1"/>
                        </a:solidFill>
                        <a:latin typeface="+mn-lt"/>
                        <a:ea typeface="+mn-ea"/>
                        <a:cs typeface="+mn-cs"/>
                      </a:endParaRPr>
                    </a:p>
                    <a:p>
                      <a:pPr marL="0" algn="ctr" defTabSz="914400" rtl="0" eaLnBrk="1" latinLnBrk="0" hangingPunct="1"/>
                      <a:r>
                        <a:rPr lang="de-DE" sz="1200" b="0" kern="1200" dirty="0">
                          <a:solidFill>
                            <a:schemeClr val="tx1"/>
                          </a:solidFill>
                          <a:latin typeface="+mn-lt"/>
                          <a:ea typeface="+mn-ea"/>
                          <a:cs typeface="+mn-cs"/>
                        </a:rPr>
                        <a:t>mündlich	schriftlich	medial</a:t>
                      </a:r>
                    </a:p>
                  </a:txBody>
                  <a:tcPr>
                    <a:lnL w="3175" cap="flat" cmpd="sng" algn="ctr">
                      <a:solidFill>
                        <a:schemeClr val="tx1"/>
                      </a:solidFill>
                      <a:prstDash val="dash"/>
                      <a:round/>
                      <a:headEnd type="none" w="med" len="med"/>
                      <a:tailEnd type="none" w="med" len="med"/>
                    </a:lnL>
                    <a:lnR w="3175" cap="flat" cmpd="sng" algn="ctr">
                      <a:solidFill>
                        <a:schemeClr val="tx1"/>
                      </a:solidFill>
                      <a:prstDash val="dash"/>
                      <a:round/>
                      <a:headEnd type="none" w="med" len="med"/>
                      <a:tailEnd type="none" w="med" len="med"/>
                    </a:lnR>
                    <a:lnT w="3175"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de-DE" dirty="0"/>
                    </a:p>
                  </a:txBody>
                  <a:tcPr/>
                </a:tc>
                <a:extLst>
                  <a:ext uri="{0D108BD9-81ED-4DB2-BD59-A6C34878D82A}">
                    <a16:rowId xmlns:a16="http://schemas.microsoft.com/office/drawing/2014/main" val="10002"/>
                  </a:ext>
                </a:extLst>
              </a:tr>
            </a:tbl>
          </a:graphicData>
        </a:graphic>
      </p:graphicFrame>
      <p:sp>
        <p:nvSpPr>
          <p:cNvPr id="7" name="Fußzeilenplatzhalter 2">
            <a:extLst>
              <a:ext uri="{FF2B5EF4-FFF2-40B4-BE49-F238E27FC236}">
                <a16:creationId xmlns:a16="http://schemas.microsoft.com/office/drawing/2014/main" id="{397F6FD1-B3FF-4917-A951-C9461B24F697}"/>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38658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title"/>
          </p:nvPr>
        </p:nvSpPr>
        <p:spPr>
          <a:xfrm>
            <a:off x="468313" y="1196975"/>
            <a:ext cx="8064500" cy="5040313"/>
          </a:xfrm>
          <a:noFill/>
        </p:spPr>
        <p:txBody>
          <a:bodyPr tIns="144000"/>
          <a:lstStyle/>
          <a:p>
            <a:pPr eaLnBrk="1" hangingPunct="1"/>
            <a:r>
              <a:rPr lang="de-DE" altLang="de-DE" sz="1800">
                <a:solidFill>
                  <a:schemeClr val="tx2"/>
                </a:solidFill>
              </a:rPr>
              <a:t/>
            </a:r>
            <a:br>
              <a:rPr lang="de-DE" altLang="de-DE" sz="1800">
                <a:solidFill>
                  <a:schemeClr val="tx2"/>
                </a:solidFill>
              </a:rPr>
            </a:br>
            <a:r>
              <a:rPr lang="de-DE" altLang="de-DE" sz="1800">
                <a:solidFill>
                  <a:schemeClr val="tx2"/>
                </a:solidFill>
              </a:rPr>
              <a:t/>
            </a:r>
            <a:br>
              <a:rPr lang="de-DE" altLang="de-DE" sz="1800">
                <a:solidFill>
                  <a:schemeClr val="tx2"/>
                </a:solidFill>
              </a:rPr>
            </a:br>
            <a:endParaRPr lang="de-DE" altLang="de-DE" sz="1800" b="0"/>
          </a:p>
        </p:txBody>
      </p:sp>
      <p:graphicFrame>
        <p:nvGraphicFramePr>
          <p:cNvPr id="2" name="Diagramm 1"/>
          <p:cNvGraphicFramePr/>
          <p:nvPr/>
        </p:nvGraphicFramePr>
        <p:xfrm>
          <a:off x="205498" y="1406834"/>
          <a:ext cx="8666329" cy="4542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pieren 6"/>
          <p:cNvGrpSpPr/>
          <p:nvPr/>
        </p:nvGrpSpPr>
        <p:grpSpPr>
          <a:xfrm>
            <a:off x="2429302" y="5461962"/>
            <a:ext cx="4258102" cy="368490"/>
            <a:chOff x="7219966" y="2453604"/>
            <a:chExt cx="1443400" cy="916559"/>
          </a:xfrm>
          <a:scene3d>
            <a:camera prst="orthographicFront"/>
            <a:lightRig rig="flat" dir="t"/>
          </a:scene3d>
        </p:grpSpPr>
        <p:sp>
          <p:nvSpPr>
            <p:cNvPr id="8" name="Abgerundetes Rechteck 7"/>
            <p:cNvSpPr/>
            <p:nvPr/>
          </p:nvSpPr>
          <p:spPr>
            <a:xfrm>
              <a:off x="7219966" y="2453604"/>
              <a:ext cx="1443400" cy="916559"/>
            </a:xfrm>
            <a:prstGeom prst="roundRect">
              <a:avLst>
                <a:gd name="adj" fmla="val 10000"/>
              </a:avLst>
            </a:prstGeom>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Abgerundetes Rechteck 4"/>
            <p:cNvSpPr/>
            <p:nvPr/>
          </p:nvSpPr>
          <p:spPr>
            <a:xfrm>
              <a:off x="7246811" y="2480449"/>
              <a:ext cx="1389710" cy="862869"/>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de-DE" b="1" i="1" dirty="0">
                  <a:latin typeface="Corbel" panose="020B0503020204020204" pitchFamily="34" charset="0"/>
                </a:rPr>
                <a:t>Verfügen über sprachliche Mittel</a:t>
              </a:r>
            </a:p>
          </p:txBody>
        </p:sp>
      </p:grpSp>
      <p:sp>
        <p:nvSpPr>
          <p:cNvPr id="11"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10"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26</a:t>
            </a:fld>
            <a:endParaRPr lang="de-DE" dirty="0"/>
          </a:p>
        </p:txBody>
      </p:sp>
      <p:sp>
        <p:nvSpPr>
          <p:cNvPr id="12" name="Fußzeilenplatzhalter 2">
            <a:extLst>
              <a:ext uri="{FF2B5EF4-FFF2-40B4-BE49-F238E27FC236}">
                <a16:creationId xmlns:a16="http://schemas.microsoft.com/office/drawing/2014/main" id="{AADA28B0-D879-4CF1-AB43-14B620AA4395}"/>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60389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title"/>
          </p:nvPr>
        </p:nvSpPr>
        <p:spPr>
          <a:xfrm>
            <a:off x="468313" y="1196975"/>
            <a:ext cx="8064500" cy="5040313"/>
          </a:xfrm>
          <a:noFill/>
        </p:spPr>
        <p:txBody>
          <a:bodyPr tIns="144000"/>
          <a:lstStyle/>
          <a:p>
            <a:pPr eaLnBrk="1" hangingPunct="1"/>
            <a:r>
              <a:rPr lang="de-DE" altLang="de-DE" sz="1800">
                <a:solidFill>
                  <a:schemeClr val="tx2"/>
                </a:solidFill>
              </a:rPr>
              <a:t/>
            </a:r>
            <a:br>
              <a:rPr lang="de-DE" altLang="de-DE" sz="1800">
                <a:solidFill>
                  <a:schemeClr val="tx2"/>
                </a:solidFill>
              </a:rPr>
            </a:br>
            <a:r>
              <a:rPr lang="de-DE" altLang="de-DE" sz="1800">
                <a:solidFill>
                  <a:schemeClr val="tx2"/>
                </a:solidFill>
              </a:rPr>
              <a:t/>
            </a:r>
            <a:br>
              <a:rPr lang="de-DE" altLang="de-DE" sz="1800">
                <a:solidFill>
                  <a:schemeClr val="tx2"/>
                </a:solidFill>
              </a:rPr>
            </a:br>
            <a:endParaRPr lang="de-DE" altLang="de-DE" sz="1800" b="0"/>
          </a:p>
        </p:txBody>
      </p:sp>
      <p:graphicFrame>
        <p:nvGraphicFramePr>
          <p:cNvPr id="2" name="Diagramm 1"/>
          <p:cNvGraphicFramePr/>
          <p:nvPr/>
        </p:nvGraphicFramePr>
        <p:xfrm>
          <a:off x="418855" y="1905594"/>
          <a:ext cx="8666329" cy="367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3" name="Foliennummernplatzhalter 2">
            <a:extLst>
              <a:ext uri="{FF2B5EF4-FFF2-40B4-BE49-F238E27FC236}">
                <a16:creationId xmlns:a16="http://schemas.microsoft.com/office/drawing/2014/main" id="{215EE644-0DFB-48B2-B0D6-912032C5088B}"/>
              </a:ext>
            </a:extLst>
          </p:cNvPr>
          <p:cNvSpPr>
            <a:spLocks noGrp="1"/>
          </p:cNvSpPr>
          <p:nvPr>
            <p:ph type="sldNum" sz="quarter" idx="12"/>
          </p:nvPr>
        </p:nvSpPr>
        <p:spPr/>
        <p:txBody>
          <a:bodyPr/>
          <a:lstStyle/>
          <a:p>
            <a:fld id="{512A4277-7E7A-4AAF-BFC7-47646BF5CD0C}" type="slidenum">
              <a:rPr lang="de-DE" smtClean="0"/>
              <a:t>27</a:t>
            </a:fld>
            <a:endParaRPr lang="de-DE"/>
          </a:p>
        </p:txBody>
      </p:sp>
      <p:sp>
        <p:nvSpPr>
          <p:cNvPr id="7" name="Textfeld 6">
            <a:extLst>
              <a:ext uri="{FF2B5EF4-FFF2-40B4-BE49-F238E27FC236}">
                <a16:creationId xmlns:a16="http://schemas.microsoft.com/office/drawing/2014/main" id="{BA2954DF-9335-4474-A1FD-616CF7BAAE21}"/>
              </a:ext>
            </a:extLst>
          </p:cNvPr>
          <p:cNvSpPr txBox="1"/>
          <p:nvPr/>
        </p:nvSpPr>
        <p:spPr>
          <a:xfrm>
            <a:off x="359532" y="994128"/>
            <a:ext cx="6120680" cy="615553"/>
          </a:xfrm>
          <a:prstGeom prst="rect">
            <a:avLst/>
          </a:prstGeom>
          <a:noFill/>
        </p:spPr>
        <p:txBody>
          <a:bodyPr wrap="square" rtlCol="0">
            <a:spAutoFit/>
          </a:bodyPr>
          <a:lstStyle/>
          <a:p>
            <a:r>
              <a:rPr lang="de-DE" sz="3400" dirty="0">
                <a:latin typeface="+mj-lt"/>
                <a:ea typeface="+mj-ea"/>
                <a:cs typeface="+mj-cs"/>
              </a:rPr>
              <a:t>Kompetenzbereich</a:t>
            </a:r>
          </a:p>
        </p:txBody>
      </p:sp>
      <p:sp>
        <p:nvSpPr>
          <p:cNvPr id="9" name="Fußzeilenplatzhalter 2">
            <a:extLst>
              <a:ext uri="{FF2B5EF4-FFF2-40B4-BE49-F238E27FC236}">
                <a16:creationId xmlns:a16="http://schemas.microsoft.com/office/drawing/2014/main" id="{46AEAD26-019A-4535-B86A-F2682166A378}"/>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5355728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539750" y="1566863"/>
          <a:ext cx="8064500" cy="416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7"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a:xfrm>
            <a:off x="3419872" y="6204656"/>
            <a:ext cx="2664296" cy="653344"/>
          </a:xfrm>
        </p:spPr>
        <p:txBody>
          <a:bodyPr/>
          <a:lstStyle/>
          <a:p>
            <a:pPr lvl="0"/>
            <a:r>
              <a:rPr lang="de-DE" dirty="0">
                <a:solidFill>
                  <a:prstClr val="black">
                    <a:tint val="75000"/>
                  </a:prstClr>
                </a:solidFill>
              </a:rPr>
              <a:t>Bezirksregierungen NRW</a:t>
            </a:r>
          </a:p>
          <a:p>
            <a:pPr lvl="0"/>
            <a:r>
              <a:rPr lang="de-DE" dirty="0">
                <a:solidFill>
                  <a:prstClr val="black">
                    <a:tint val="75000"/>
                  </a:prstClr>
                </a:solidFill>
              </a:rPr>
              <a:t>Fachaufsicht TÜRKISCH</a:t>
            </a:r>
          </a:p>
        </p:txBody>
      </p:sp>
      <p:sp>
        <p:nvSpPr>
          <p:cNvPr id="3" name="Foliennummernplatzhalter 2">
            <a:extLst>
              <a:ext uri="{FF2B5EF4-FFF2-40B4-BE49-F238E27FC236}">
                <a16:creationId xmlns:a16="http://schemas.microsoft.com/office/drawing/2014/main" id="{DA03AD1B-3E60-4D9A-8222-080D013C3B39}"/>
              </a:ext>
            </a:extLst>
          </p:cNvPr>
          <p:cNvSpPr>
            <a:spLocks noGrp="1"/>
          </p:cNvSpPr>
          <p:nvPr>
            <p:ph type="sldNum" sz="quarter" idx="12"/>
          </p:nvPr>
        </p:nvSpPr>
        <p:spPr/>
        <p:txBody>
          <a:bodyPr/>
          <a:lstStyle/>
          <a:p>
            <a:fld id="{512A4277-7E7A-4AAF-BFC7-47646BF5CD0C}" type="slidenum">
              <a:rPr lang="de-DE" smtClean="0"/>
              <a:t>28</a:t>
            </a:fld>
            <a:endParaRPr lang="de-DE"/>
          </a:p>
        </p:txBody>
      </p:sp>
      <p:sp>
        <p:nvSpPr>
          <p:cNvPr id="8" name="Textfeld 7">
            <a:extLst>
              <a:ext uri="{FF2B5EF4-FFF2-40B4-BE49-F238E27FC236}">
                <a16:creationId xmlns:a16="http://schemas.microsoft.com/office/drawing/2014/main" id="{0A20B15E-89C6-4A8A-9A80-F0E8B356E160}"/>
              </a:ext>
            </a:extLst>
          </p:cNvPr>
          <p:cNvSpPr txBox="1"/>
          <p:nvPr/>
        </p:nvSpPr>
        <p:spPr>
          <a:xfrm>
            <a:off x="359532" y="994128"/>
            <a:ext cx="6120680" cy="615553"/>
          </a:xfrm>
          <a:prstGeom prst="rect">
            <a:avLst/>
          </a:prstGeom>
          <a:noFill/>
        </p:spPr>
        <p:txBody>
          <a:bodyPr wrap="square" rtlCol="0">
            <a:spAutoFit/>
          </a:bodyPr>
          <a:lstStyle/>
          <a:p>
            <a:r>
              <a:rPr lang="de-DE" sz="3400" dirty="0">
                <a:latin typeface="+mj-lt"/>
                <a:ea typeface="+mj-ea"/>
                <a:cs typeface="+mj-cs"/>
              </a:rPr>
              <a:t>Kompetenzbereich</a:t>
            </a:r>
          </a:p>
        </p:txBody>
      </p:sp>
    </p:spTree>
    <p:extLst>
      <p:ext uri="{BB962C8B-B14F-4D97-AF65-F5344CB8AC3E}">
        <p14:creationId xmlns:p14="http://schemas.microsoft.com/office/powerpoint/2010/main" val="62578701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4C34A-3793-4808-9E92-E7E89D2673EA}"/>
              </a:ext>
            </a:extLst>
          </p:cNvPr>
          <p:cNvSpPr>
            <a:spLocks noGrp="1"/>
          </p:cNvSpPr>
          <p:nvPr>
            <p:ph type="title"/>
          </p:nvPr>
        </p:nvSpPr>
        <p:spPr/>
        <p:txBody>
          <a:bodyPr/>
          <a:lstStyle/>
          <a:p>
            <a:r>
              <a:rPr lang="de-DE" sz="2600" dirty="0"/>
              <a:t>Themenfelder des „soziokulturellen Orientierungswissens“ </a:t>
            </a:r>
          </a:p>
        </p:txBody>
      </p:sp>
      <p:sp>
        <p:nvSpPr>
          <p:cNvPr id="3" name="Datumsplatzhalter 2">
            <a:extLst>
              <a:ext uri="{FF2B5EF4-FFF2-40B4-BE49-F238E27FC236}">
                <a16:creationId xmlns:a16="http://schemas.microsoft.com/office/drawing/2014/main" id="{D364FA4D-28C5-483F-ABFC-3C8BE492AB6D}"/>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4" name="Foliennummernplatzhalter 3">
            <a:extLst>
              <a:ext uri="{FF2B5EF4-FFF2-40B4-BE49-F238E27FC236}">
                <a16:creationId xmlns:a16="http://schemas.microsoft.com/office/drawing/2014/main" id="{103053C2-448E-4AD8-B17C-EB6C6DCC021E}"/>
              </a:ext>
            </a:extLst>
          </p:cNvPr>
          <p:cNvSpPr>
            <a:spLocks noGrp="1"/>
          </p:cNvSpPr>
          <p:nvPr>
            <p:ph type="sldNum" sz="quarter" idx="12"/>
          </p:nvPr>
        </p:nvSpPr>
        <p:spPr/>
        <p:txBody>
          <a:bodyPr/>
          <a:lstStyle/>
          <a:p>
            <a:fld id="{512A4277-7E7A-4AAF-BFC7-47646BF5CD0C}" type="slidenum">
              <a:rPr lang="de-DE" smtClean="0"/>
              <a:t>29</a:t>
            </a:fld>
            <a:endParaRPr lang="de-DE"/>
          </a:p>
        </p:txBody>
      </p:sp>
      <p:graphicFrame>
        <p:nvGraphicFramePr>
          <p:cNvPr id="5" name="Inhaltsplatzhalter 6">
            <a:extLst>
              <a:ext uri="{FF2B5EF4-FFF2-40B4-BE49-F238E27FC236}">
                <a16:creationId xmlns:a16="http://schemas.microsoft.com/office/drawing/2014/main" id="{31708B2D-0FF0-48A9-B33B-6AEDAEE2ECE6}"/>
              </a:ext>
            </a:extLst>
          </p:cNvPr>
          <p:cNvGraphicFramePr>
            <a:graphicFrameLocks/>
          </p:cNvGraphicFramePr>
          <p:nvPr>
            <p:extLst>
              <p:ext uri="{D42A27DB-BD31-4B8C-83A1-F6EECF244321}">
                <p14:modId xmlns:p14="http://schemas.microsoft.com/office/powerpoint/2010/main" val="480295663"/>
              </p:ext>
            </p:extLst>
          </p:nvPr>
        </p:nvGraphicFramePr>
        <p:xfrm>
          <a:off x="457200" y="1700213"/>
          <a:ext cx="8229600" cy="420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816654EC-D8C3-4465-A1F4-05ED867CE65B}"/>
              </a:ext>
            </a:extLst>
          </p:cNvPr>
          <p:cNvSpPr txBox="1"/>
          <p:nvPr/>
        </p:nvSpPr>
        <p:spPr>
          <a:xfrm>
            <a:off x="6724319" y="2212489"/>
            <a:ext cx="1759532" cy="954107"/>
          </a:xfrm>
          <a:prstGeom prst="rect">
            <a:avLst/>
          </a:prstGeom>
          <a:noFill/>
          <a:ln>
            <a:solidFill>
              <a:schemeClr val="accent1">
                <a:shade val="50000"/>
              </a:schemeClr>
            </a:solidFill>
          </a:ln>
        </p:spPr>
        <p:txBody>
          <a:bodyPr wrap="square" rtlCol="0">
            <a:spAutoFit/>
          </a:bodyPr>
          <a:lstStyle/>
          <a:p>
            <a:r>
              <a:rPr lang="de-DE" sz="2800" dirty="0"/>
              <a:t>Beispiel: </a:t>
            </a:r>
          </a:p>
          <a:p>
            <a:r>
              <a:rPr lang="de-DE" sz="2800" dirty="0"/>
              <a:t>T7, Stufe 2</a:t>
            </a:r>
          </a:p>
        </p:txBody>
      </p:sp>
      <p:sp>
        <p:nvSpPr>
          <p:cNvPr id="8" name="Textfeld 7">
            <a:extLst>
              <a:ext uri="{FF2B5EF4-FFF2-40B4-BE49-F238E27FC236}">
                <a16:creationId xmlns:a16="http://schemas.microsoft.com/office/drawing/2014/main" id="{C6A69167-2038-42DF-91E8-BDB6565B9FAB}"/>
              </a:ext>
            </a:extLst>
          </p:cNvPr>
          <p:cNvSpPr txBox="1"/>
          <p:nvPr/>
        </p:nvSpPr>
        <p:spPr>
          <a:xfrm>
            <a:off x="3203848" y="2607170"/>
            <a:ext cx="1512168" cy="769441"/>
          </a:xfrm>
          <a:prstGeom prst="rect">
            <a:avLst/>
          </a:prstGeom>
          <a:noFill/>
        </p:spPr>
        <p:txBody>
          <a:bodyPr wrap="square" rtlCol="0">
            <a:spAutoFit/>
          </a:bodyPr>
          <a:lstStyle/>
          <a:p>
            <a:r>
              <a:rPr lang="de-DE" sz="1100" b="1" dirty="0">
                <a:solidFill>
                  <a:schemeClr val="bg1"/>
                </a:solidFill>
              </a:rPr>
              <a:t>Erste Einblicke </a:t>
            </a:r>
          </a:p>
          <a:p>
            <a:r>
              <a:rPr lang="de-DE" sz="1100" b="1" dirty="0">
                <a:solidFill>
                  <a:schemeClr val="bg1"/>
                </a:solidFill>
              </a:rPr>
              <a:t>in das Leben in </a:t>
            </a:r>
          </a:p>
          <a:p>
            <a:r>
              <a:rPr lang="de-DE" sz="1100" b="1" dirty="0">
                <a:solidFill>
                  <a:schemeClr val="bg1"/>
                </a:solidFill>
              </a:rPr>
              <a:t>einer türkisch-sprachigen Region</a:t>
            </a:r>
          </a:p>
        </p:txBody>
      </p:sp>
      <p:sp>
        <p:nvSpPr>
          <p:cNvPr id="9" name="Textfeld 8">
            <a:extLst>
              <a:ext uri="{FF2B5EF4-FFF2-40B4-BE49-F238E27FC236}">
                <a16:creationId xmlns:a16="http://schemas.microsoft.com/office/drawing/2014/main" id="{84BB643F-DFCE-4585-8495-FFB37D393B6F}"/>
              </a:ext>
            </a:extLst>
          </p:cNvPr>
          <p:cNvSpPr txBox="1"/>
          <p:nvPr/>
        </p:nvSpPr>
        <p:spPr>
          <a:xfrm>
            <a:off x="4557481" y="2840886"/>
            <a:ext cx="1512168" cy="769441"/>
          </a:xfrm>
          <a:prstGeom prst="rect">
            <a:avLst/>
          </a:prstGeom>
          <a:noFill/>
        </p:spPr>
        <p:txBody>
          <a:bodyPr wrap="square" rtlCol="0">
            <a:spAutoFit/>
          </a:bodyPr>
          <a:lstStyle/>
          <a:p>
            <a:r>
              <a:rPr lang="de-DE" sz="1100" b="1" dirty="0">
                <a:solidFill>
                  <a:schemeClr val="bg1"/>
                </a:solidFill>
              </a:rPr>
              <a:t>Lebenswirklichkeiten </a:t>
            </a:r>
          </a:p>
          <a:p>
            <a:r>
              <a:rPr lang="de-DE" sz="1100" b="1" dirty="0">
                <a:solidFill>
                  <a:schemeClr val="bg1"/>
                </a:solidFill>
              </a:rPr>
              <a:t>und -entwürfe von Jugendlichen in der Türkei</a:t>
            </a:r>
          </a:p>
        </p:txBody>
      </p:sp>
      <p:sp>
        <p:nvSpPr>
          <p:cNvPr id="10" name="Textfeld 9">
            <a:extLst>
              <a:ext uri="{FF2B5EF4-FFF2-40B4-BE49-F238E27FC236}">
                <a16:creationId xmlns:a16="http://schemas.microsoft.com/office/drawing/2014/main" id="{9F81E011-4D3F-4662-936D-F3BFB6AE5B59}"/>
              </a:ext>
            </a:extLst>
          </p:cNvPr>
          <p:cNvSpPr txBox="1"/>
          <p:nvPr/>
        </p:nvSpPr>
        <p:spPr>
          <a:xfrm>
            <a:off x="2822966" y="3695467"/>
            <a:ext cx="1368152" cy="769441"/>
          </a:xfrm>
          <a:prstGeom prst="rect">
            <a:avLst/>
          </a:prstGeom>
          <a:noFill/>
        </p:spPr>
        <p:txBody>
          <a:bodyPr wrap="square" rtlCol="0">
            <a:spAutoFit/>
          </a:bodyPr>
          <a:lstStyle/>
          <a:p>
            <a:r>
              <a:rPr lang="de-DE" sz="1100" b="1" dirty="0">
                <a:solidFill>
                  <a:schemeClr val="bg1"/>
                </a:solidFill>
              </a:rPr>
              <a:t>Einblicke in das aktuelle gesellschaftliche Leben in der Türkei</a:t>
            </a:r>
          </a:p>
        </p:txBody>
      </p:sp>
      <p:sp>
        <p:nvSpPr>
          <p:cNvPr id="11" name="Textfeld 10">
            <a:extLst>
              <a:ext uri="{FF2B5EF4-FFF2-40B4-BE49-F238E27FC236}">
                <a16:creationId xmlns:a16="http://schemas.microsoft.com/office/drawing/2014/main" id="{DFF7F888-1F90-4E8D-9158-2F7AE5696ACD}"/>
              </a:ext>
            </a:extLst>
          </p:cNvPr>
          <p:cNvSpPr txBox="1"/>
          <p:nvPr/>
        </p:nvSpPr>
        <p:spPr>
          <a:xfrm>
            <a:off x="5004048" y="3770256"/>
            <a:ext cx="1152128" cy="938719"/>
          </a:xfrm>
          <a:prstGeom prst="rect">
            <a:avLst/>
          </a:prstGeom>
          <a:noFill/>
        </p:spPr>
        <p:txBody>
          <a:bodyPr wrap="square" rtlCol="0">
            <a:spAutoFit/>
          </a:bodyPr>
          <a:lstStyle/>
          <a:p>
            <a:r>
              <a:rPr lang="de-DE" sz="1100" b="1" dirty="0">
                <a:solidFill>
                  <a:schemeClr val="bg1"/>
                </a:solidFill>
              </a:rPr>
              <a:t>Einblicke in die </a:t>
            </a:r>
          </a:p>
          <a:p>
            <a:r>
              <a:rPr lang="de-DE" sz="1100" b="1" dirty="0">
                <a:solidFill>
                  <a:schemeClr val="bg1"/>
                </a:solidFill>
              </a:rPr>
              <a:t>Bedeutung </a:t>
            </a:r>
          </a:p>
          <a:p>
            <a:r>
              <a:rPr lang="de-DE" sz="1100" b="1" dirty="0">
                <a:solidFill>
                  <a:schemeClr val="bg1"/>
                </a:solidFill>
              </a:rPr>
              <a:t>digitaler Medien</a:t>
            </a:r>
          </a:p>
          <a:p>
            <a:r>
              <a:rPr lang="de-DE" sz="1100" b="1" dirty="0">
                <a:solidFill>
                  <a:schemeClr val="bg1"/>
                </a:solidFill>
              </a:rPr>
              <a:t>im Alltag in der Türkei</a:t>
            </a:r>
          </a:p>
        </p:txBody>
      </p:sp>
      <p:sp>
        <p:nvSpPr>
          <p:cNvPr id="12" name="Textfeld 11">
            <a:extLst>
              <a:ext uri="{FF2B5EF4-FFF2-40B4-BE49-F238E27FC236}">
                <a16:creationId xmlns:a16="http://schemas.microsoft.com/office/drawing/2014/main" id="{683734EE-2DBE-4ED9-9F89-F277D1087BDC}"/>
              </a:ext>
            </a:extLst>
          </p:cNvPr>
          <p:cNvSpPr txBox="1"/>
          <p:nvPr/>
        </p:nvSpPr>
        <p:spPr>
          <a:xfrm>
            <a:off x="3995936" y="4539697"/>
            <a:ext cx="1728192" cy="938719"/>
          </a:xfrm>
          <a:prstGeom prst="rect">
            <a:avLst/>
          </a:prstGeom>
          <a:noFill/>
        </p:spPr>
        <p:txBody>
          <a:bodyPr wrap="square" rtlCol="0">
            <a:spAutoFit/>
          </a:bodyPr>
          <a:lstStyle/>
          <a:p>
            <a:r>
              <a:rPr lang="de-DE" sz="1100" b="1" dirty="0">
                <a:solidFill>
                  <a:schemeClr val="bg1"/>
                </a:solidFill>
              </a:rPr>
              <a:t>Einblicke in </a:t>
            </a:r>
          </a:p>
          <a:p>
            <a:r>
              <a:rPr lang="de-DE" sz="1100" b="1" dirty="0">
                <a:solidFill>
                  <a:schemeClr val="bg1"/>
                </a:solidFill>
              </a:rPr>
              <a:t>das türkische </a:t>
            </a:r>
          </a:p>
          <a:p>
            <a:r>
              <a:rPr lang="de-DE" sz="1100" b="1" dirty="0">
                <a:solidFill>
                  <a:schemeClr val="bg1"/>
                </a:solidFill>
              </a:rPr>
              <a:t>Schulsystem; </a:t>
            </a:r>
          </a:p>
          <a:p>
            <a:r>
              <a:rPr lang="de-DE" sz="1100" b="1" dirty="0">
                <a:solidFill>
                  <a:schemeClr val="bg1"/>
                </a:solidFill>
              </a:rPr>
              <a:t>Einblicke in die Arbeitswelt </a:t>
            </a:r>
          </a:p>
        </p:txBody>
      </p:sp>
      <p:sp>
        <p:nvSpPr>
          <p:cNvPr id="13" name="Fußzeilenplatzhalter 2">
            <a:extLst>
              <a:ext uri="{FF2B5EF4-FFF2-40B4-BE49-F238E27FC236}">
                <a16:creationId xmlns:a16="http://schemas.microsoft.com/office/drawing/2014/main" id="{9A044367-2280-42F4-BF96-C4A515721EF9}"/>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87563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Türkisch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3</a:t>
            </a:fld>
            <a:endParaRPr lang="de-DE"/>
          </a:p>
        </p:txBody>
      </p:sp>
      <p:sp>
        <p:nvSpPr>
          <p:cNvPr id="6" name="Fußzeilenplatzhalter 2">
            <a:extLst>
              <a:ext uri="{FF2B5EF4-FFF2-40B4-BE49-F238E27FC236}">
                <a16:creationId xmlns:a16="http://schemas.microsoft.com/office/drawing/2014/main" id="{7B179335-6C77-4100-876F-EC7E1CE66812}"/>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79651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2051819" y="2204864"/>
          <a:ext cx="5040362" cy="2352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3" name="Foliennummernplatzhalter 2">
            <a:extLst>
              <a:ext uri="{FF2B5EF4-FFF2-40B4-BE49-F238E27FC236}">
                <a16:creationId xmlns:a16="http://schemas.microsoft.com/office/drawing/2014/main" id="{12765071-B974-40F8-B0EF-31ADE8E8D95D}"/>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6" name="Textfeld 5">
            <a:extLst>
              <a:ext uri="{FF2B5EF4-FFF2-40B4-BE49-F238E27FC236}">
                <a16:creationId xmlns:a16="http://schemas.microsoft.com/office/drawing/2014/main" id="{921F6CBB-CD8C-468E-945A-0264F16371E1}"/>
              </a:ext>
            </a:extLst>
          </p:cNvPr>
          <p:cNvSpPr txBox="1"/>
          <p:nvPr/>
        </p:nvSpPr>
        <p:spPr>
          <a:xfrm>
            <a:off x="359532" y="994128"/>
            <a:ext cx="6120680" cy="615553"/>
          </a:xfrm>
          <a:prstGeom prst="rect">
            <a:avLst/>
          </a:prstGeom>
          <a:noFill/>
        </p:spPr>
        <p:txBody>
          <a:bodyPr wrap="square" rtlCol="0">
            <a:spAutoFit/>
          </a:bodyPr>
          <a:lstStyle/>
          <a:p>
            <a:r>
              <a:rPr lang="de-DE" sz="3400" dirty="0">
                <a:latin typeface="+mj-lt"/>
                <a:ea typeface="+mj-ea"/>
                <a:cs typeface="+mj-cs"/>
              </a:rPr>
              <a:t>Kompetenzbereich</a:t>
            </a:r>
          </a:p>
        </p:txBody>
      </p:sp>
      <p:sp>
        <p:nvSpPr>
          <p:cNvPr id="9" name="Fußzeilenplatzhalter 2">
            <a:extLst>
              <a:ext uri="{FF2B5EF4-FFF2-40B4-BE49-F238E27FC236}">
                <a16:creationId xmlns:a16="http://schemas.microsoft.com/office/drawing/2014/main" id="{35C97F51-2F07-4CE2-8678-3024B530CA22}"/>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8678075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Text- und Medienkompetenz </a:t>
            </a:r>
            <a:r>
              <a:rPr lang="de-DE" sz="2400" dirty="0"/>
              <a:t>(hier T7, Stufe 2)</a:t>
            </a:r>
          </a:p>
        </p:txBody>
      </p:sp>
      <p:sp>
        <p:nvSpPr>
          <p:cNvPr id="3" name="Inhaltsplatzhalter 2"/>
          <p:cNvSpPr>
            <a:spLocks noGrp="1"/>
          </p:cNvSpPr>
          <p:nvPr>
            <p:ph sz="half" idx="1"/>
          </p:nvPr>
        </p:nvSpPr>
        <p:spPr/>
        <p:txBody>
          <a:bodyPr>
            <a:normAutofit lnSpcReduction="10000"/>
          </a:bodyPr>
          <a:lstStyle/>
          <a:p>
            <a:pPr marL="0" indent="0">
              <a:buNone/>
            </a:pPr>
            <a:r>
              <a:rPr lang="de-DE" sz="2000" dirty="0"/>
              <a:t>Sie können </a:t>
            </a:r>
          </a:p>
          <a:p>
            <a:pPr marL="0" indent="0">
              <a:buNone/>
            </a:pPr>
            <a:endParaRPr lang="de-DE" sz="2000" dirty="0"/>
          </a:p>
          <a:p>
            <a:r>
              <a:rPr lang="de-DE" sz="2000" dirty="0"/>
              <a:t>im Rahmen des </a:t>
            </a:r>
            <a:r>
              <a:rPr lang="de-DE" sz="2000" u="sng" dirty="0"/>
              <a:t>besprechenden</a:t>
            </a:r>
            <a:r>
              <a:rPr lang="de-DE" sz="2000" dirty="0"/>
              <a:t> Umgangs mit Texten und Medien …</a:t>
            </a:r>
          </a:p>
          <a:p>
            <a:r>
              <a:rPr lang="de-DE" sz="2000" dirty="0"/>
              <a:t>im Rahmen des </a:t>
            </a:r>
            <a:r>
              <a:rPr lang="de-DE" sz="2000" u="sng" dirty="0"/>
              <a:t>gestaltenden</a:t>
            </a:r>
            <a:r>
              <a:rPr lang="de-DE" sz="2000" dirty="0"/>
              <a:t> Umgangs mit Texten und Medien …</a:t>
            </a:r>
          </a:p>
          <a:p>
            <a:r>
              <a:rPr lang="de-DE" sz="2000" dirty="0"/>
              <a:t>im Rahmen des </a:t>
            </a:r>
            <a:r>
              <a:rPr lang="de-DE" sz="2000" u="sng" dirty="0"/>
              <a:t>reflektierenden</a:t>
            </a:r>
            <a:r>
              <a:rPr lang="de-DE" sz="2000" dirty="0"/>
              <a:t> Umgangs mit Texten und Medien …  </a:t>
            </a:r>
          </a:p>
        </p:txBody>
      </p:sp>
      <p:sp>
        <p:nvSpPr>
          <p:cNvPr id="4" name="Inhaltsplatzhalter 3"/>
          <p:cNvSpPr>
            <a:spLocks noGrp="1"/>
          </p:cNvSpPr>
          <p:nvPr>
            <p:ph sz="half" idx="2"/>
          </p:nvPr>
        </p:nvSpPr>
        <p:spPr/>
        <p:txBody>
          <a:bodyPr>
            <a:normAutofit lnSpcReduction="10000"/>
          </a:bodyPr>
          <a:lstStyle/>
          <a:p>
            <a:pPr marL="0" indent="0">
              <a:lnSpc>
                <a:spcPct val="115000"/>
              </a:lnSpc>
              <a:buNone/>
            </a:pPr>
            <a:r>
              <a:rPr lang="de-DE" sz="2000" b="1" dirty="0"/>
              <a:t>Mündliche und schriftliche Ausgangstexte</a:t>
            </a:r>
          </a:p>
          <a:p>
            <a:r>
              <a:rPr lang="de-DE" sz="2000" dirty="0"/>
              <a:t>Umfangreichere didaktisierte, adaptierte sowie klar strukturierte authentische Texte und Medien …</a:t>
            </a:r>
          </a:p>
          <a:p>
            <a:endParaRPr lang="de-DE" sz="2000" dirty="0"/>
          </a:p>
          <a:p>
            <a:pPr marL="0" indent="0">
              <a:buNone/>
            </a:pPr>
            <a:r>
              <a:rPr lang="de-DE" sz="2000" b="1" dirty="0"/>
              <a:t>Mündliche und schriftliche Zieltexte</a:t>
            </a:r>
            <a:endParaRPr lang="de-DE" sz="2000" dirty="0"/>
          </a:p>
          <a:p>
            <a:pPr>
              <a:spcAft>
                <a:spcPts val="0"/>
              </a:spcAft>
            </a:pPr>
            <a:r>
              <a:rPr lang="de-DE" sz="2000" dirty="0"/>
              <a:t>Gestaltung von auch umfangreicheren Texten und Medien: Lesetexte, Hör-/ Hörsehtexte, mehrfach kodierte Texte …</a:t>
            </a:r>
          </a:p>
          <a:p>
            <a:endParaRPr lang="de-DE" sz="2000" dirty="0"/>
          </a:p>
        </p:txBody>
      </p:sp>
      <p:sp>
        <p:nvSpPr>
          <p:cNvPr id="5" name="Datumsplatzhalter 4"/>
          <p:cNvSpPr>
            <a:spLocks noGrp="1"/>
          </p:cNvSpPr>
          <p:nvPr>
            <p:ph type="dt" sz="half" idx="10"/>
          </p:nvPr>
        </p:nvSpPr>
        <p:spPr/>
        <p:txBody>
          <a:bodyPr/>
          <a:lstStyle/>
          <a:p>
            <a:r>
              <a:rPr lang="de-DE"/>
              <a:t>Implementationsveranstaltung zur  Einführung der Kernlehrpläne Gymnasium SI</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31</a:t>
            </a:fld>
            <a:endParaRPr lang="de-DE"/>
          </a:p>
        </p:txBody>
      </p:sp>
      <p:sp>
        <p:nvSpPr>
          <p:cNvPr id="8" name="Fußzeilenplatzhalter 2">
            <a:extLst>
              <a:ext uri="{FF2B5EF4-FFF2-40B4-BE49-F238E27FC236}">
                <a16:creationId xmlns:a16="http://schemas.microsoft.com/office/drawing/2014/main" id="{DC0A9234-8D2B-4EC2-8C0F-76A260A09241}"/>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965254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651644" y="2135650"/>
          <a:ext cx="8064500" cy="3569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3" name="Foliennummernplatzhalter 2">
            <a:extLst>
              <a:ext uri="{FF2B5EF4-FFF2-40B4-BE49-F238E27FC236}">
                <a16:creationId xmlns:a16="http://schemas.microsoft.com/office/drawing/2014/main" id="{9906ED0C-9AD1-4F7C-8EA5-98EDF7DF3021}"/>
              </a:ext>
            </a:extLst>
          </p:cNvPr>
          <p:cNvSpPr>
            <a:spLocks noGrp="1"/>
          </p:cNvSpPr>
          <p:nvPr>
            <p:ph type="sldNum" sz="quarter" idx="12"/>
          </p:nvPr>
        </p:nvSpPr>
        <p:spPr/>
        <p:txBody>
          <a:bodyPr/>
          <a:lstStyle/>
          <a:p>
            <a:fld id="{512A4277-7E7A-4AAF-BFC7-47646BF5CD0C}" type="slidenum">
              <a:rPr lang="de-DE" smtClean="0"/>
              <a:t>32</a:t>
            </a:fld>
            <a:endParaRPr lang="de-DE"/>
          </a:p>
        </p:txBody>
      </p:sp>
      <p:sp>
        <p:nvSpPr>
          <p:cNvPr id="10" name="Titel 9">
            <a:extLst>
              <a:ext uri="{FF2B5EF4-FFF2-40B4-BE49-F238E27FC236}">
                <a16:creationId xmlns:a16="http://schemas.microsoft.com/office/drawing/2014/main" id="{2C801115-B789-4289-9A61-27530750392E}"/>
              </a:ext>
            </a:extLst>
          </p:cNvPr>
          <p:cNvSpPr txBox="1">
            <a:spLocks noGrp="1"/>
          </p:cNvSpPr>
          <p:nvPr>
            <p:ph type="title"/>
          </p:nvPr>
        </p:nvSpPr>
        <p:spPr>
          <a:xfrm>
            <a:off x="457200" y="997149"/>
            <a:ext cx="8229600" cy="615553"/>
          </a:xfrm>
          <a:prstGeom prst="rect">
            <a:avLst/>
          </a:prstGeom>
          <a:noFill/>
        </p:spPr>
        <p:txBody>
          <a:bodyPr wrap="square" rtlCol="0">
            <a:spAutoFit/>
          </a:bodyPr>
          <a:lstStyle/>
          <a:p>
            <a:r>
              <a:rPr lang="de-DE" sz="3400" dirty="0">
                <a:latin typeface="+mj-lt"/>
                <a:ea typeface="+mj-ea"/>
                <a:cs typeface="+mj-cs"/>
              </a:rPr>
              <a:t>Kompetenzbereiche </a:t>
            </a:r>
            <a:r>
              <a:rPr lang="de-DE" sz="2800" dirty="0">
                <a:latin typeface="+mj-lt"/>
                <a:ea typeface="+mj-ea"/>
                <a:cs typeface="+mj-cs"/>
              </a:rPr>
              <a:t>(„flankierende“ Kompetenzen)</a:t>
            </a:r>
            <a:endParaRPr lang="de-DE" sz="3400" dirty="0">
              <a:latin typeface="+mj-lt"/>
              <a:ea typeface="+mj-ea"/>
              <a:cs typeface="+mj-cs"/>
            </a:endParaRPr>
          </a:p>
        </p:txBody>
      </p:sp>
      <p:sp>
        <p:nvSpPr>
          <p:cNvPr id="7" name="Fußzeilenplatzhalter 2">
            <a:extLst>
              <a:ext uri="{FF2B5EF4-FFF2-40B4-BE49-F238E27FC236}">
                <a16:creationId xmlns:a16="http://schemas.microsoft.com/office/drawing/2014/main" id="{FF79C570-624E-4B70-8D68-78380AD5A686}"/>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5828660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Sprachlernkompetenz</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
        <p:nvSpPr>
          <p:cNvPr id="7" name="Inhaltsplatzhalter 2"/>
          <p:cNvSpPr>
            <a:spLocks noGrp="1"/>
          </p:cNvSpPr>
          <p:nvPr>
            <p:ph idx="1"/>
          </p:nvPr>
        </p:nvSpPr>
        <p:spPr/>
        <p:txBody>
          <a:bodyPr>
            <a:normAutofit/>
          </a:bodyPr>
          <a:lstStyle/>
          <a:p>
            <a:pPr marL="0" lvl="0" indent="0" algn="just" fontAlgn="base">
              <a:spcBef>
                <a:spcPct val="0"/>
              </a:spcBef>
              <a:spcAft>
                <a:spcPct val="0"/>
              </a:spcAft>
              <a:buNone/>
              <a:defRPr/>
            </a:pPr>
            <a:r>
              <a:rPr lang="de-DE" altLang="de-DE" sz="2000" b="1" dirty="0">
                <a:solidFill>
                  <a:srgbClr val="0033CC"/>
                </a:solidFill>
                <a:latin typeface="Corbel" pitchFamily="34" charset="0"/>
                <a:ea typeface="Times New Roman" pitchFamily="18" charset="0"/>
                <a:cs typeface="Arial" pitchFamily="34" charset="0"/>
              </a:rPr>
              <a:t>Sprachlernkompetenz umfasst folgende Fähigkeiten:</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das eigene </a:t>
            </a:r>
            <a:r>
              <a:rPr lang="de-DE" altLang="de-DE" sz="1900" b="1" dirty="0">
                <a:solidFill>
                  <a:srgbClr val="000000"/>
                </a:solidFill>
                <a:latin typeface="Corbel" pitchFamily="34" charset="0"/>
                <a:ea typeface="Times New Roman" pitchFamily="18" charset="0"/>
                <a:cs typeface="Arial" pitchFamily="34" charset="0"/>
              </a:rPr>
              <a:t>Sprachenlerne</a:t>
            </a:r>
            <a:r>
              <a:rPr lang="de-DE" altLang="de-DE" sz="1900" dirty="0">
                <a:solidFill>
                  <a:srgbClr val="000000"/>
                </a:solidFill>
                <a:latin typeface="Corbel" pitchFamily="34" charset="0"/>
                <a:ea typeface="Times New Roman" pitchFamily="18" charset="0"/>
                <a:cs typeface="Arial" pitchFamily="34" charset="0"/>
              </a:rPr>
              <a:t>n selbstständig </a:t>
            </a:r>
            <a:r>
              <a:rPr lang="de-DE" altLang="de-DE" sz="1900" b="1" dirty="0">
                <a:solidFill>
                  <a:srgbClr val="000000"/>
                </a:solidFill>
                <a:latin typeface="Corbel" pitchFamily="34" charset="0"/>
                <a:ea typeface="Times New Roman" pitchFamily="18" charset="0"/>
                <a:cs typeface="Arial" pitchFamily="34" charset="0"/>
              </a:rPr>
              <a:t>evaluieren</a:t>
            </a:r>
            <a:r>
              <a:rPr lang="de-DE" altLang="de-DE" sz="1900" dirty="0">
                <a:solidFill>
                  <a:srgbClr val="000000"/>
                </a:solidFill>
                <a:latin typeface="Corbel" pitchFamily="34" charset="0"/>
                <a:ea typeface="Times New Roman" pitchFamily="18" charset="0"/>
                <a:cs typeface="Arial" pitchFamily="34" charset="0"/>
              </a:rPr>
              <a:t>,</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es bewusst </a:t>
            </a:r>
            <a:r>
              <a:rPr lang="de-DE" altLang="de-DE" sz="1900" b="1" dirty="0">
                <a:solidFill>
                  <a:srgbClr val="000000"/>
                </a:solidFill>
                <a:latin typeface="Corbel" pitchFamily="34" charset="0"/>
                <a:ea typeface="Times New Roman" pitchFamily="18" charset="0"/>
                <a:cs typeface="Arial" pitchFamily="34" charset="0"/>
              </a:rPr>
              <a:t>gestalten</a:t>
            </a:r>
            <a:r>
              <a:rPr lang="de-DE" altLang="de-DE" sz="1900" dirty="0">
                <a:solidFill>
                  <a:srgbClr val="000000"/>
                </a:solidFill>
                <a:latin typeface="Corbel" pitchFamily="34" charset="0"/>
                <a:ea typeface="Times New Roman" pitchFamily="18" charset="0"/>
                <a:cs typeface="Arial" pitchFamily="34" charset="0"/>
              </a:rPr>
              <a:t>,</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dabei auf vorhandene </a:t>
            </a:r>
            <a:r>
              <a:rPr lang="de-DE" altLang="de-DE" sz="1900" b="1" dirty="0">
                <a:solidFill>
                  <a:srgbClr val="000000"/>
                </a:solidFill>
                <a:latin typeface="Corbel" pitchFamily="34" charset="0"/>
                <a:ea typeface="Times New Roman" pitchFamily="18" charset="0"/>
                <a:cs typeface="Arial" pitchFamily="34" charset="0"/>
              </a:rPr>
              <a:t>Mehrsprachigkeit</a:t>
            </a:r>
            <a:r>
              <a:rPr lang="de-DE" altLang="de-DE" sz="1900" dirty="0">
                <a:solidFill>
                  <a:srgbClr val="000000"/>
                </a:solidFill>
                <a:latin typeface="Corbel" pitchFamily="34" charset="0"/>
                <a:ea typeface="Times New Roman" pitchFamily="18" charset="0"/>
                <a:cs typeface="Arial" pitchFamily="34" charset="0"/>
              </a:rPr>
              <a:t> und </a:t>
            </a:r>
            <a:r>
              <a:rPr lang="de-DE" altLang="de-DE" sz="1900" b="1" dirty="0">
                <a:solidFill>
                  <a:srgbClr val="000000"/>
                </a:solidFill>
                <a:latin typeface="Corbel" pitchFamily="34" charset="0"/>
                <a:ea typeface="Times New Roman" pitchFamily="18" charset="0"/>
                <a:cs typeface="Arial" pitchFamily="34" charset="0"/>
              </a:rPr>
              <a:t>individuelle Sprachlernerfahrungen zurückgreifen</a:t>
            </a:r>
            <a:r>
              <a:rPr lang="de-DE" altLang="de-DE" sz="1900" dirty="0">
                <a:solidFill>
                  <a:srgbClr val="000000"/>
                </a:solidFill>
                <a:latin typeface="Corbel" pitchFamily="34" charset="0"/>
                <a:ea typeface="Times New Roman" pitchFamily="18" charset="0"/>
                <a:cs typeface="Arial" pitchFamily="34" charset="0"/>
              </a:rPr>
              <a:t> und</a:t>
            </a:r>
          </a:p>
          <a:p>
            <a:pPr fontAlgn="base">
              <a:lnSpc>
                <a:spcPct val="150000"/>
              </a:lnSpc>
              <a:spcBef>
                <a:spcPct val="0"/>
              </a:spcBef>
              <a:spcAft>
                <a:spcPct val="0"/>
              </a:spcAft>
              <a:defRPr/>
            </a:pPr>
            <a:r>
              <a:rPr lang="de-DE" altLang="de-DE" sz="1900" dirty="0">
                <a:solidFill>
                  <a:srgbClr val="000000"/>
                </a:solidFill>
                <a:latin typeface="Corbel" pitchFamily="34" charset="0"/>
                <a:ea typeface="Times New Roman" pitchFamily="18" charset="0"/>
                <a:cs typeface="Arial" pitchFamily="34" charset="0"/>
              </a:rPr>
              <a:t>ein Repertoire von </a:t>
            </a:r>
            <a:r>
              <a:rPr lang="de-DE" altLang="de-DE" sz="1900" b="1" dirty="0">
                <a:solidFill>
                  <a:srgbClr val="000000"/>
                </a:solidFill>
                <a:latin typeface="Corbel" pitchFamily="34" charset="0"/>
                <a:ea typeface="Times New Roman" pitchFamily="18" charset="0"/>
                <a:cs typeface="Arial" pitchFamily="34" charset="0"/>
              </a:rPr>
              <a:t>Strategien und Techniken des selbstständigen und kooperativen Sprachenlernens nutzen</a:t>
            </a:r>
            <a:r>
              <a:rPr lang="de-DE" altLang="de-DE" sz="1900" dirty="0">
                <a:solidFill>
                  <a:srgbClr val="000000"/>
                </a:solidFill>
                <a:latin typeface="Corbel" pitchFamily="34" charset="0"/>
                <a:ea typeface="Times New Roman" pitchFamily="18" charset="0"/>
                <a:cs typeface="Arial" pitchFamily="34" charset="0"/>
              </a:rPr>
              <a:t>, z.B. Strategien</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orbel" pitchFamily="34" charset="0"/>
                <a:ea typeface="Times New Roman" pitchFamily="18" charset="0"/>
                <a:cs typeface="Arial" pitchFamily="34" charset="0"/>
              </a:rPr>
              <a:t>zur Wort- und Texterschließung, </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orbel" pitchFamily="34" charset="0"/>
                <a:ea typeface="Times New Roman" pitchFamily="18" charset="0"/>
                <a:cs typeface="Arial" pitchFamily="34" charset="0"/>
              </a:rPr>
              <a:t>zur Nutzung digitaler Medien zum Sprachenlernen.</a:t>
            </a:r>
          </a:p>
          <a:p>
            <a:endParaRPr lang="de-DE" dirty="0"/>
          </a:p>
        </p:txBody>
      </p:sp>
      <p:sp>
        <p:nvSpPr>
          <p:cNvPr id="8" name="Fußzeilenplatzhalter 2">
            <a:extLst>
              <a:ext uri="{FF2B5EF4-FFF2-40B4-BE49-F238E27FC236}">
                <a16:creationId xmlns:a16="http://schemas.microsoft.com/office/drawing/2014/main" id="{65C15CD5-D2C5-4A1F-AD93-59A11E395D47}"/>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375702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Sprachbewusstheit</a:t>
            </a:r>
          </a:p>
        </p:txBody>
      </p:sp>
      <p:sp>
        <p:nvSpPr>
          <p:cNvPr id="4" name="Inhaltsplatzhalter 3"/>
          <p:cNvSpPr>
            <a:spLocks noGrp="1"/>
          </p:cNvSpPr>
          <p:nvPr>
            <p:ph sz="half" idx="2"/>
          </p:nvPr>
        </p:nvSpPr>
        <p:spPr>
          <a:xfrm>
            <a:off x="457200" y="1700808"/>
            <a:ext cx="8229600" cy="4176464"/>
          </a:xfrm>
        </p:spPr>
        <p:txBody>
          <a:bodyPr>
            <a:normAutofit/>
          </a:bodyPr>
          <a:lstStyle/>
          <a:p>
            <a:pPr marL="0" indent="0" algn="just" fontAlgn="base">
              <a:spcBef>
                <a:spcPct val="0"/>
              </a:spcBef>
              <a:spcAft>
                <a:spcPct val="0"/>
              </a:spcAft>
              <a:buNone/>
              <a:defRPr/>
            </a:pPr>
            <a:endParaRPr lang="de-DE" sz="2000" b="1" dirty="0">
              <a:solidFill>
                <a:srgbClr val="0033CC"/>
              </a:solidFill>
              <a:latin typeface="Corbel" pitchFamily="34" charset="0"/>
              <a:ea typeface="Times New Roman" pitchFamily="18" charset="0"/>
              <a:cs typeface="Arial" pitchFamily="34" charset="0"/>
            </a:endParaRPr>
          </a:p>
          <a:p>
            <a:pPr marL="0" indent="0" algn="just" fontAlgn="base">
              <a:spcBef>
                <a:spcPct val="0"/>
              </a:spcBef>
              <a:spcAft>
                <a:spcPct val="0"/>
              </a:spcAft>
              <a:buNone/>
              <a:defRPr/>
            </a:pPr>
            <a:r>
              <a:rPr lang="de-DE" sz="2000" b="1" dirty="0">
                <a:solidFill>
                  <a:srgbClr val="0033CC"/>
                </a:solidFill>
                <a:latin typeface="Corbel" pitchFamily="34" charset="0"/>
                <a:ea typeface="Times New Roman" pitchFamily="18" charset="0"/>
                <a:cs typeface="Arial" pitchFamily="34" charset="0"/>
              </a:rPr>
              <a:t>Sprachbewusstheit umfasst folgende Fähigkeiten:</a:t>
            </a:r>
          </a:p>
          <a:p>
            <a:pPr marL="0" lvl="0" indent="0" algn="just" fontAlgn="base">
              <a:spcBef>
                <a:spcPct val="0"/>
              </a:spcBef>
              <a:spcAft>
                <a:spcPct val="0"/>
              </a:spcAft>
              <a:buNone/>
              <a:defRPr/>
            </a:pPr>
            <a:endParaRPr lang="de-DE" sz="1800" dirty="0">
              <a:solidFill>
                <a:srgbClr val="000000"/>
              </a:solidFill>
              <a:latin typeface="Corbel" pitchFamily="34" charset="0"/>
              <a:ea typeface="Times New Roman" pitchFamily="18" charset="0"/>
              <a:cs typeface="Arial" pitchFamily="34" charset="0"/>
            </a:endParaRPr>
          </a:p>
          <a:p>
            <a:pPr marL="285750" lvl="0" indent="-285750" fontAlgn="base">
              <a:lnSpc>
                <a:spcPct val="150000"/>
              </a:lnSpc>
              <a:spcBef>
                <a:spcPct val="0"/>
              </a:spcBef>
              <a:spcAft>
                <a:spcPct val="0"/>
              </a:spcAft>
              <a:defRPr/>
            </a:pPr>
            <a:r>
              <a:rPr lang="de-DE" sz="1900" b="1" dirty="0">
                <a:solidFill>
                  <a:srgbClr val="000000"/>
                </a:solidFill>
                <a:latin typeface="Corbel" pitchFamily="34" charset="0"/>
              </a:rPr>
              <a:t>Sensibilität</a:t>
            </a:r>
            <a:r>
              <a:rPr lang="de-DE" sz="1900" dirty="0">
                <a:solidFill>
                  <a:srgbClr val="000000"/>
                </a:solidFill>
                <a:latin typeface="Corbel" pitchFamily="34" charset="0"/>
              </a:rPr>
              <a:t> für die Struktur und den Gebrauch von Sprache und sprachlich vermittelter Kommunikation, </a:t>
            </a:r>
          </a:p>
          <a:p>
            <a:pPr marL="285750" lvl="0" indent="-285750" fontAlgn="base">
              <a:lnSpc>
                <a:spcPct val="150000"/>
              </a:lnSpc>
              <a:spcBef>
                <a:spcPct val="0"/>
              </a:spcBef>
              <a:spcAft>
                <a:spcPct val="0"/>
              </a:spcAft>
              <a:defRPr/>
            </a:pPr>
            <a:r>
              <a:rPr lang="de-DE" sz="1900" dirty="0">
                <a:solidFill>
                  <a:srgbClr val="000000"/>
                </a:solidFill>
                <a:latin typeface="Corbel" pitchFamily="34" charset="0"/>
              </a:rPr>
              <a:t>variabler und bewusster </a:t>
            </a:r>
            <a:r>
              <a:rPr lang="de-DE" sz="1900" b="1" dirty="0">
                <a:solidFill>
                  <a:srgbClr val="000000"/>
                </a:solidFill>
                <a:latin typeface="Corbel" pitchFamily="34" charset="0"/>
              </a:rPr>
              <a:t>Gebrauch</a:t>
            </a:r>
            <a:r>
              <a:rPr lang="de-DE" sz="1900" dirty="0">
                <a:solidFill>
                  <a:srgbClr val="000000"/>
                </a:solidFill>
                <a:latin typeface="Corbel" pitchFamily="34" charset="0"/>
              </a:rPr>
              <a:t> der Ausdrucksmittel einer Sprache</a:t>
            </a:r>
          </a:p>
          <a:p>
            <a:pPr marL="285750" lvl="0" indent="-285750" fontAlgn="base">
              <a:lnSpc>
                <a:spcPct val="150000"/>
              </a:lnSpc>
              <a:spcBef>
                <a:spcPct val="0"/>
              </a:spcBef>
              <a:spcAft>
                <a:spcPct val="0"/>
              </a:spcAft>
              <a:defRPr/>
            </a:pPr>
            <a:r>
              <a:rPr lang="de-DE" sz="1900" b="1" dirty="0">
                <a:solidFill>
                  <a:srgbClr val="000000"/>
                </a:solidFill>
                <a:latin typeface="Corbel" pitchFamily="34" charset="0"/>
              </a:rPr>
              <a:t>Reflexion</a:t>
            </a:r>
            <a:r>
              <a:rPr lang="de-DE" sz="1900" dirty="0">
                <a:solidFill>
                  <a:srgbClr val="000000"/>
                </a:solidFill>
                <a:latin typeface="Corbel" pitchFamily="34" charset="0"/>
              </a:rPr>
              <a:t> über Sprache</a:t>
            </a:r>
          </a:p>
          <a:p>
            <a:pPr marL="285750" lvl="0" indent="-285750" fontAlgn="base">
              <a:lnSpc>
                <a:spcPct val="150000"/>
              </a:lnSpc>
              <a:spcBef>
                <a:spcPct val="0"/>
              </a:spcBef>
              <a:spcAft>
                <a:spcPct val="0"/>
              </a:spcAft>
              <a:defRPr/>
            </a:pPr>
            <a:r>
              <a:rPr lang="de-DE" sz="1900" dirty="0">
                <a:solidFill>
                  <a:srgbClr val="000000"/>
                </a:solidFill>
                <a:latin typeface="Corbel" pitchFamily="34" charset="0"/>
              </a:rPr>
              <a:t>die sprachlich </a:t>
            </a:r>
            <a:r>
              <a:rPr lang="de-DE" sz="1900" b="1" dirty="0">
                <a:solidFill>
                  <a:srgbClr val="000000"/>
                </a:solidFill>
                <a:latin typeface="Corbel" pitchFamily="34" charset="0"/>
              </a:rPr>
              <a:t>sensible Gestaltung</a:t>
            </a:r>
            <a:r>
              <a:rPr lang="de-DE" sz="1900" dirty="0">
                <a:solidFill>
                  <a:srgbClr val="000000"/>
                </a:solidFill>
                <a:latin typeface="Corbel" pitchFamily="34" charset="0"/>
              </a:rPr>
              <a:t> von Kommunikationssituationen</a:t>
            </a:r>
            <a:endParaRPr lang="de-DE" sz="3300" dirty="0"/>
          </a:p>
        </p:txBody>
      </p:sp>
      <p:sp>
        <p:nvSpPr>
          <p:cNvPr id="5" name="Datumsplatzhalter 4"/>
          <p:cNvSpPr>
            <a:spLocks noGrp="1"/>
          </p:cNvSpPr>
          <p:nvPr>
            <p:ph type="dt" sz="half" idx="10"/>
          </p:nvPr>
        </p:nvSpPr>
        <p:spPr/>
        <p:txBody>
          <a:bodyPr/>
          <a:lstStyle/>
          <a:p>
            <a:r>
              <a:rPr lang="de-DE"/>
              <a:t>Implementationsveranstaltung zur  Einführung der Kernlehrpläne Gymnasium SI</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34</a:t>
            </a:fld>
            <a:endParaRPr lang="de-DE"/>
          </a:p>
        </p:txBody>
      </p:sp>
      <p:sp>
        <p:nvSpPr>
          <p:cNvPr id="8" name="Fußzeilenplatzhalter 2">
            <a:extLst>
              <a:ext uri="{FF2B5EF4-FFF2-40B4-BE49-F238E27FC236}">
                <a16:creationId xmlns:a16="http://schemas.microsoft.com/office/drawing/2014/main" id="{3020EB10-DA50-48EC-9D33-93E57AC8F5E2}"/>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796172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Deskriptoren, Indikatoren, Fachliche Konkretisierung </a:t>
            </a: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9FA2F-AB80-4156-AA02-55DE9B062AD5}"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feld 2"/>
          <p:cNvSpPr txBox="1"/>
          <p:nvPr/>
        </p:nvSpPr>
        <p:spPr>
          <a:xfrm>
            <a:off x="539552" y="1988840"/>
            <a:ext cx="22493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Kompetenzbereich</a:t>
            </a:r>
          </a:p>
        </p:txBody>
      </p:sp>
      <p:sp>
        <p:nvSpPr>
          <p:cNvPr id="7" name="Textfeld 6"/>
          <p:cNvSpPr txBox="1"/>
          <p:nvPr/>
        </p:nvSpPr>
        <p:spPr>
          <a:xfrm>
            <a:off x="542323" y="2348880"/>
            <a:ext cx="7198029" cy="723275"/>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1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Deskriptor: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Schülerinnen und Schüler können …</a:t>
            </a:r>
          </a:p>
        </p:txBody>
      </p:sp>
      <p:sp>
        <p:nvSpPr>
          <p:cNvPr id="10" name="Datumsplatzhalter 3"/>
          <p:cNvSpPr>
            <a:spLocks noGrp="1"/>
          </p:cNvSpPr>
          <p:nvPr>
            <p:ph type="dt" sz="half" idx="10"/>
          </p:nvPr>
        </p:nvSpPr>
        <p:spPr>
          <a:xfrm>
            <a:off x="457200" y="6356350"/>
            <a:ext cx="296267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Calibri"/>
                <a:ea typeface="+mn-ea"/>
                <a:cs typeface="+mn-cs"/>
              </a:rPr>
              <a:t>Implementationsveranstaltung zur  Einführung der Kernlehrpläne Gymnasium SI</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feld 3">
            <a:extLst>
              <a:ext uri="{FF2B5EF4-FFF2-40B4-BE49-F238E27FC236}">
                <a16:creationId xmlns:a16="http://schemas.microsoft.com/office/drawing/2014/main" id="{2AD1A46E-D213-43D9-9689-00165BAEAEB1}"/>
              </a:ext>
            </a:extLst>
          </p:cNvPr>
          <p:cNvSpPr txBox="1"/>
          <p:nvPr/>
        </p:nvSpPr>
        <p:spPr>
          <a:xfrm>
            <a:off x="504933" y="3508846"/>
            <a:ext cx="7272808" cy="1754326"/>
          </a:xfrm>
          <a:prstGeom prst="rect">
            <a:avLst/>
          </a:prstGeom>
          <a:noFill/>
        </p:spPr>
        <p:txBody>
          <a:bodyPr wrap="square" rtlCol="0">
            <a:spAutoFit/>
          </a:bodyPr>
          <a:lstStyle/>
          <a:p>
            <a:pPr lvl="0">
              <a:spcAft>
                <a:spcPts val="600"/>
              </a:spcAft>
              <a:defRPr/>
            </a:pPr>
            <a:r>
              <a:rPr lang="de-DE" sz="1600" dirty="0">
                <a:solidFill>
                  <a:prstClr val="black">
                    <a:lumMod val="50000"/>
                    <a:lumOff val="50000"/>
                  </a:prstClr>
                </a:solidFill>
                <a:latin typeface="Arial" panose="020B0604020202020204" pitchFamily="34" charset="0"/>
                <a:cs typeface="Arial" panose="020B0604020202020204" pitchFamily="34" charset="0"/>
              </a:rPr>
              <a:t>Indikator:</a:t>
            </a:r>
          </a:p>
          <a:p>
            <a:pPr lvl="0">
              <a:spcAft>
                <a:spcPts val="600"/>
              </a:spcAft>
              <a:defRPr/>
            </a:pPr>
            <a:r>
              <a:rPr lang="de-DE" dirty="0">
                <a:latin typeface="Arial" panose="020B0604020202020204" pitchFamily="34" charset="0"/>
                <a:cs typeface="Arial" panose="020B0604020202020204" pitchFamily="34" charset="0"/>
              </a:rPr>
              <a:t>Sie können</a:t>
            </a:r>
          </a:p>
          <a:p>
            <a:pPr marL="285750" lvl="0" indent="-285750">
              <a:spcAft>
                <a:spcPts val="600"/>
              </a:spcAft>
              <a:buFont typeface="Arial" panose="020B0604020202020204" pitchFamily="34" charset="0"/>
              <a:buChar char="•"/>
              <a:defRPr/>
            </a:pPr>
            <a:r>
              <a:rPr lang="de-DE" dirty="0">
                <a:latin typeface="Arial" panose="020B0604020202020204" pitchFamily="34" charset="0"/>
                <a:cs typeface="Arial" panose="020B0604020202020204" pitchFamily="34" charset="0"/>
              </a:rPr>
              <a:t>…</a:t>
            </a:r>
          </a:p>
          <a:p>
            <a:pPr lvl="0">
              <a:spcAft>
                <a:spcPts val="600"/>
              </a:spcAft>
              <a:defRPr/>
            </a:pPr>
            <a:endParaRPr lang="de-DE" dirty="0">
              <a:latin typeface="Arial" panose="020B0604020202020204" pitchFamily="34" charset="0"/>
              <a:cs typeface="Arial" panose="020B0604020202020204" pitchFamily="34" charset="0"/>
            </a:endParaRPr>
          </a:p>
          <a:p>
            <a:pPr lvl="0">
              <a:spcAft>
                <a:spcPts val="600"/>
              </a:spcAft>
              <a:defRPr/>
            </a:pPr>
            <a:endParaRPr lang="de-DE"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2F36870A-2549-45F4-A756-1471FC92A221}"/>
              </a:ext>
            </a:extLst>
          </p:cNvPr>
          <p:cNvSpPr txBox="1"/>
          <p:nvPr/>
        </p:nvSpPr>
        <p:spPr>
          <a:xfrm>
            <a:off x="4283968" y="3508846"/>
            <a:ext cx="3456384" cy="2031325"/>
          </a:xfrm>
          <a:prstGeom prst="rect">
            <a:avLst/>
          </a:prstGeom>
          <a:noFill/>
          <a:ln>
            <a:solidFill>
              <a:schemeClr val="tx1"/>
            </a:solidFill>
          </a:ln>
        </p:spPr>
        <p:txBody>
          <a:bodyPr wrap="square" rtlCol="0">
            <a:spAutoFit/>
          </a:bodyPr>
          <a:lstStyle/>
          <a:p>
            <a:pPr algn="ctr"/>
            <a:r>
              <a:rPr lang="de-DE" b="1" dirty="0"/>
              <a:t>Fachliche Konkretisierungen</a:t>
            </a:r>
          </a:p>
          <a:p>
            <a:endParaRPr lang="de-DE" b="1" dirty="0"/>
          </a:p>
          <a:p>
            <a:r>
              <a:rPr lang="de-DE" b="1" dirty="0"/>
              <a:t>  -  …</a:t>
            </a:r>
          </a:p>
          <a:p>
            <a:endParaRPr lang="de-DE" b="1" dirty="0"/>
          </a:p>
          <a:p>
            <a:endParaRPr lang="de-DE" b="1" dirty="0"/>
          </a:p>
          <a:p>
            <a:endParaRPr lang="de-DE" b="1" dirty="0"/>
          </a:p>
          <a:p>
            <a:endParaRPr lang="de-DE" b="1" dirty="0"/>
          </a:p>
        </p:txBody>
      </p:sp>
      <p:sp>
        <p:nvSpPr>
          <p:cNvPr id="12" name="Fußzeilenplatzhalter 2">
            <a:extLst>
              <a:ext uri="{FF2B5EF4-FFF2-40B4-BE49-F238E27FC236}">
                <a16:creationId xmlns:a16="http://schemas.microsoft.com/office/drawing/2014/main" id="{B715DDF5-C198-45D7-B7C8-114F581196AA}"/>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210491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Neu: Fachliche Konkretisierungen</a:t>
            </a:r>
          </a:p>
        </p:txBody>
      </p:sp>
      <p:sp>
        <p:nvSpPr>
          <p:cNvPr id="3" name="Inhaltsplatzhalter 2"/>
          <p:cNvSpPr>
            <a:spLocks noGrp="1"/>
          </p:cNvSpPr>
          <p:nvPr>
            <p:ph idx="1"/>
          </p:nvPr>
        </p:nvSpPr>
        <p:spPr/>
        <p:txBody>
          <a:bodyPr/>
          <a:lstStyle/>
          <a:p>
            <a:pPr marL="0" lvl="0" indent="0">
              <a:buNone/>
            </a:pPr>
            <a:endParaRPr lang="de-DE" sz="2600" dirty="0">
              <a:solidFill>
                <a:prstClr val="black"/>
              </a:solidFill>
            </a:endParaRPr>
          </a:p>
          <a:p>
            <a:pPr marL="0" lvl="0" indent="0">
              <a:buNone/>
            </a:pPr>
            <a:endParaRPr lang="de-DE" sz="2600" dirty="0">
              <a:solidFill>
                <a:prstClr val="black"/>
              </a:solidFill>
            </a:endParaRPr>
          </a:p>
          <a:p>
            <a:pPr marL="0" lvl="0" indent="0">
              <a:buNone/>
            </a:pPr>
            <a:endParaRPr lang="de-DE" sz="2600" dirty="0">
              <a:solidFill>
                <a:prstClr val="black"/>
              </a:solidFill>
            </a:endParaRPr>
          </a:p>
          <a:p>
            <a:pPr marL="0" lvl="0" indent="0">
              <a:buNone/>
            </a:pPr>
            <a:r>
              <a:rPr lang="de-DE" sz="2600" dirty="0">
                <a:solidFill>
                  <a:prstClr val="black"/>
                </a:solidFill>
              </a:rPr>
              <a:t>Fachliche Konkretisierungen stellen gegenständliche Ausschärfungen sowie repräsentative inhaltliche Bezüge der Kompetenzerwartungen dar und sind </a:t>
            </a:r>
            <a:r>
              <a:rPr lang="de-DE" sz="2600" u="sng" dirty="0">
                <a:solidFill>
                  <a:prstClr val="black"/>
                </a:solidFill>
              </a:rPr>
              <a:t>obligatorisch</a:t>
            </a:r>
            <a:r>
              <a:rPr lang="de-DE" sz="2600" dirty="0">
                <a:solidFill>
                  <a:prstClr val="black"/>
                </a:solidFill>
              </a:rPr>
              <a:t>.</a:t>
            </a:r>
          </a:p>
          <a:p>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7" name="Fußzeilenplatzhalter 2">
            <a:extLst>
              <a:ext uri="{FF2B5EF4-FFF2-40B4-BE49-F238E27FC236}">
                <a16:creationId xmlns:a16="http://schemas.microsoft.com/office/drawing/2014/main" id="{7D1306EE-FE91-499B-85CA-769A6572615B}"/>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00181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600" dirty="0"/>
              <a:t>Bsp. </a:t>
            </a:r>
            <a:r>
              <a:rPr lang="de-DE" sz="2600" u="sng" dirty="0"/>
              <a:t>mit</a:t>
            </a:r>
            <a:r>
              <a:rPr lang="de-DE" sz="2600" dirty="0"/>
              <a:t> </a:t>
            </a:r>
            <a:r>
              <a:rPr lang="de-DE" sz="2600" dirty="0" err="1"/>
              <a:t>fachl</a:t>
            </a:r>
            <a:r>
              <a:rPr lang="de-DE" sz="2600" dirty="0"/>
              <a:t>. Konkretisierungen: ‚Grammatik‘ (T7/Stufe 1)</a:t>
            </a:r>
            <a:endParaRPr lang="de-DE" sz="2600" dirty="0">
              <a:solidFill>
                <a:srgbClr val="FF0000"/>
              </a:solidFill>
            </a:endParaRPr>
          </a:p>
        </p:txBody>
      </p:sp>
      <p:sp>
        <p:nvSpPr>
          <p:cNvPr id="4" name="Foliennummernplatzhalter 3"/>
          <p:cNvSpPr>
            <a:spLocks noGrp="1"/>
          </p:cNvSpPr>
          <p:nvPr>
            <p:ph type="sldNum" sz="quarter" idx="12"/>
          </p:nvPr>
        </p:nvSpPr>
        <p:spPr/>
        <p:txBody>
          <a:bodyPr/>
          <a:lstStyle/>
          <a:p>
            <a:fld id="{512A4277-7E7A-4AAF-BFC7-47646BF5CD0C}" type="slidenum">
              <a:rPr lang="de-DE" smtClean="0"/>
              <a:t>37</a:t>
            </a:fld>
            <a:endParaRPr lang="de-DE"/>
          </a:p>
        </p:txBody>
      </p:sp>
      <p:graphicFrame>
        <p:nvGraphicFramePr>
          <p:cNvPr id="15" name="Inhaltsplatzhalter 14"/>
          <p:cNvGraphicFramePr>
            <a:graphicFrameLocks noGrp="1"/>
          </p:cNvGraphicFramePr>
          <p:nvPr>
            <p:ph idx="1"/>
            <p:extLst>
              <p:ext uri="{D42A27DB-BD31-4B8C-83A1-F6EECF244321}">
                <p14:modId xmlns:p14="http://schemas.microsoft.com/office/powerpoint/2010/main" val="2192154054"/>
              </p:ext>
            </p:extLst>
          </p:nvPr>
        </p:nvGraphicFramePr>
        <p:xfrm>
          <a:off x="467544" y="1844824"/>
          <a:ext cx="8064896" cy="4479856"/>
        </p:xfrm>
        <a:graphic>
          <a:graphicData uri="http://schemas.openxmlformats.org/drawingml/2006/table">
            <a:tbl>
              <a:tblPr firstRow="1" firstCol="1" bandRow="1" bandCol="1"/>
              <a:tblGrid>
                <a:gridCol w="4111632">
                  <a:extLst>
                    <a:ext uri="{9D8B030D-6E8A-4147-A177-3AD203B41FA5}">
                      <a16:colId xmlns:a16="http://schemas.microsoft.com/office/drawing/2014/main" val="20000"/>
                    </a:ext>
                  </a:extLst>
                </a:gridCol>
                <a:gridCol w="3953264">
                  <a:extLst>
                    <a:ext uri="{9D8B030D-6E8A-4147-A177-3AD203B41FA5}">
                      <a16:colId xmlns:a16="http://schemas.microsoft.com/office/drawing/2014/main" val="20001"/>
                    </a:ext>
                  </a:extLst>
                </a:gridCol>
              </a:tblGrid>
              <a:tr h="373132">
                <a:tc gridSpan="2">
                  <a:txBody>
                    <a:bodyPr/>
                    <a:lstStyle/>
                    <a:p>
                      <a:pPr marL="113030">
                        <a:lnSpc>
                          <a:spcPct val="115000"/>
                        </a:lnSpc>
                        <a:spcBef>
                          <a:spcPts val="5"/>
                        </a:spcBef>
                        <a:spcAft>
                          <a:spcPts val="0"/>
                        </a:spcAft>
                      </a:pPr>
                      <a:r>
                        <a:rPr lang="de-DE" sz="1600" dirty="0">
                          <a:solidFill>
                            <a:schemeClr val="tx1"/>
                          </a:solidFill>
                          <a:effectLst/>
                          <a:latin typeface="Arial" panose="020B0604020202020204" pitchFamily="34" charset="0"/>
                          <a:ea typeface="Calibri"/>
                          <a:cs typeface="Arial" panose="020B0604020202020204" pitchFamily="34" charset="0"/>
                        </a:rPr>
                        <a:t>Die Schülerinnen und Schüler können ein begrenztes Inventar häufig verwendeter</a:t>
                      </a:r>
                      <a:r>
                        <a:rPr lang="de-DE" sz="1600" baseline="0" dirty="0">
                          <a:solidFill>
                            <a:schemeClr val="tx1"/>
                          </a:solidFill>
                          <a:effectLst/>
                          <a:latin typeface="Arial" panose="020B0604020202020204" pitchFamily="34" charset="0"/>
                          <a:ea typeface="Calibri"/>
                          <a:cs typeface="Arial" panose="020B0604020202020204" pitchFamily="34" charset="0"/>
                        </a:rPr>
                        <a:t> grammatischer Formen und Strukturen für die Textrezeption und die Realisierung ihrer Sprech- und Schreibabsichten nutzen.</a:t>
                      </a:r>
                      <a:endParaRPr lang="de-DE" sz="1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a:noFill/>
                    </a:lnT>
                    <a:lnB>
                      <a:noFill/>
                    </a:lnB>
                    <a:solidFill>
                      <a:srgbClr val="D9D9D9"/>
                    </a:solidFill>
                  </a:tcPr>
                </a:tc>
                <a:tc hMerge="1">
                  <a:txBody>
                    <a:bodyPr/>
                    <a:lstStyle/>
                    <a:p>
                      <a:endParaRPr lang="de-DE"/>
                    </a:p>
                  </a:txBody>
                  <a:tcPr/>
                </a:tc>
                <a:extLst>
                  <a:ext uri="{0D108BD9-81ED-4DB2-BD59-A6C34878D82A}">
                    <a16:rowId xmlns:a16="http://schemas.microsoft.com/office/drawing/2014/main" val="10000"/>
                  </a:ext>
                </a:extLst>
              </a:tr>
              <a:tr h="202932">
                <a:tc gridSpan="2">
                  <a:txBody>
                    <a:bodyPr/>
                    <a:lstStyle/>
                    <a:p>
                      <a:pPr marL="113030">
                        <a:lnSpc>
                          <a:spcPct val="115000"/>
                        </a:lnSpc>
                        <a:spcBef>
                          <a:spcPts val="5"/>
                        </a:spcBef>
                        <a:spcAft>
                          <a:spcPts val="0"/>
                        </a:spcAft>
                      </a:pPr>
                      <a:r>
                        <a:rPr lang="de-DE" sz="1600" b="1" dirty="0">
                          <a:effectLst/>
                          <a:latin typeface="Arial" panose="020B0604020202020204" pitchFamily="34" charset="0"/>
                          <a:ea typeface="Calibri"/>
                          <a:cs typeface="Arial" panose="020B0604020202020204" pitchFamily="34" charset="0"/>
                        </a:rPr>
                        <a:t> </a:t>
                      </a:r>
                      <a:endParaRPr lang="de-DE" sz="16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10001"/>
                  </a:ext>
                </a:extLst>
              </a:tr>
              <a:tr h="3358192">
                <a:tc>
                  <a:txBody>
                    <a:bodyPr/>
                    <a:lstStyle/>
                    <a:p>
                      <a:pPr>
                        <a:lnSpc>
                          <a:spcPct val="115000"/>
                        </a:lnSpc>
                        <a:spcAft>
                          <a:spcPts val="0"/>
                        </a:spcAft>
                      </a:pPr>
                      <a:r>
                        <a:rPr lang="de-DE" sz="1600" dirty="0">
                          <a:effectLst/>
                          <a:latin typeface="Arial" panose="020B0604020202020204" pitchFamily="34" charset="0"/>
                          <a:ea typeface="Calibri"/>
                          <a:cs typeface="Arial" panose="020B0604020202020204" pitchFamily="34" charset="0"/>
                        </a:rPr>
                        <a:t>Sie können </a:t>
                      </a:r>
                    </a:p>
                    <a:p>
                      <a:endParaRPr lang="de-DE" sz="1800" b="0" i="0" u="none" strike="noStrike" kern="1200" baseline="0" dirty="0">
                        <a:solidFill>
                          <a:schemeClr val="tx1"/>
                        </a:solidFill>
                        <a:latin typeface="+mn-lt"/>
                        <a:ea typeface="+mn-ea"/>
                        <a:cs typeface="+mn-cs"/>
                      </a:endParaRPr>
                    </a:p>
                    <a:p>
                      <a:pPr marL="285750" indent="-285750">
                        <a:buFont typeface="Arial" panose="020B0604020202020204" pitchFamily="34" charset="0"/>
                        <a:buChar char="•"/>
                      </a:pPr>
                      <a:r>
                        <a:rPr lang="de-DE" sz="1400" b="0" i="0" u="none" strike="noStrike" kern="1200" baseline="0" dirty="0">
                          <a:solidFill>
                            <a:schemeClr val="tx1"/>
                          </a:solidFill>
                          <a:latin typeface="Arial" panose="020B0604020202020204" pitchFamily="34" charset="0"/>
                          <a:ea typeface="+mn-ea"/>
                          <a:cs typeface="Arial" panose="020B0604020202020204" pitchFamily="34" charset="0"/>
                        </a:rPr>
                        <a:t>Sachverhalte schildern und von Ereignissen berichten und erzählen, </a:t>
                      </a:r>
                    </a:p>
                    <a:p>
                      <a:pPr marL="285750" indent="-285750">
                        <a:buFont typeface="Arial" panose="020B0604020202020204" pitchFamily="34" charset="0"/>
                        <a:buChar char="•"/>
                      </a:pPr>
                      <a:endParaRPr lang="de-DE" sz="14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de-DE" sz="1400" b="0" i="0" u="none" strike="noStrike" kern="1200" baseline="0" dirty="0">
                          <a:solidFill>
                            <a:schemeClr val="tx1"/>
                          </a:solidFill>
                          <a:latin typeface="Arial" panose="020B0604020202020204" pitchFamily="34" charset="0"/>
                          <a:ea typeface="+mn-ea"/>
                          <a:cs typeface="Arial" panose="020B0604020202020204" pitchFamily="34" charset="0"/>
                        </a:rPr>
                        <a:t>Aufforderungen und Bitten, Wünsche und Erwartungen sowie Verpflichtungen in einfacher Form ausdrücken, </a:t>
                      </a:r>
                    </a:p>
                    <a:p>
                      <a:pPr marL="285750" indent="-285750">
                        <a:buFont typeface="Arial" panose="020B0604020202020204" pitchFamily="34" charset="0"/>
                        <a:buChar char="•"/>
                      </a:pPr>
                      <a:endParaRPr lang="de-DE" sz="1400" b="0" i="0" u="none" strike="noStrike" kern="1200" baseline="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de-DE" sz="1400" b="0" i="0" u="none" strike="noStrike" kern="1200" baseline="0" dirty="0">
                          <a:solidFill>
                            <a:schemeClr val="tx1"/>
                          </a:solidFill>
                          <a:latin typeface="Arial" panose="020B0604020202020204" pitchFamily="34" charset="0"/>
                          <a:ea typeface="+mn-ea"/>
                          <a:cs typeface="Arial" panose="020B0604020202020204" pitchFamily="34" charset="0"/>
                        </a:rPr>
                        <a:t>Texte und mündliche Äußerungen strukturieren und räumliche, zeitliche und logische Bezüge in einfacher Form darstellen. </a:t>
                      </a:r>
                    </a:p>
                    <a:p>
                      <a:pPr marL="0" indent="0">
                        <a:buFont typeface="Arial" panose="020B0604020202020204" pitchFamily="34" charset="0"/>
                        <a:buNone/>
                      </a:pPr>
                      <a:r>
                        <a:rPr lang="de-DE" sz="1800" b="0" i="0" u="none" strike="noStrike" kern="1200" baseline="0" dirty="0">
                          <a:solidFill>
                            <a:schemeClr val="tx1"/>
                          </a:solidFill>
                          <a:latin typeface="+mn-lt"/>
                          <a:ea typeface="+mn-ea"/>
                          <a:cs typeface="+mn-cs"/>
                        </a:rPr>
                        <a:t>	</a:t>
                      </a:r>
                    </a:p>
                    <a:p>
                      <a:pPr marL="342900" lvl="0" indent="-342900">
                        <a:lnSpc>
                          <a:spcPct val="115000"/>
                        </a:lnSpc>
                        <a:spcAft>
                          <a:spcPts val="0"/>
                        </a:spcAft>
                        <a:buFont typeface="Symbol"/>
                        <a:buChar char=""/>
                      </a:pPr>
                      <a:endParaRPr lang="de-DE" sz="1600"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lnL>
                      <a:noFill/>
                    </a:lnL>
                    <a:lnR w="12700" cap="flat" cmpd="sng" algn="ctr">
                      <a:noFill/>
                      <a:prstDash val="solid"/>
                      <a:round/>
                      <a:headEnd type="none" w="med" len="med"/>
                      <a:tailEnd type="none" w="med" len="med"/>
                    </a:lnR>
                    <a:lnT>
                      <a:noFill/>
                    </a:lnT>
                    <a:lnB>
                      <a:noFill/>
                    </a:lnB>
                  </a:tcPr>
                </a:tc>
                <a:tc>
                  <a:txBody>
                    <a:bodyPr/>
                    <a:lstStyle/>
                    <a:p>
                      <a:pPr marL="228600">
                        <a:lnSpc>
                          <a:spcPct val="115000"/>
                        </a:lnSpc>
                        <a:spcAft>
                          <a:spcPts val="0"/>
                        </a:spcAft>
                      </a:pPr>
                      <a:r>
                        <a:rPr lang="de-DE" sz="16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Datumsplatzhalter 3"/>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7" name="Fußzeilenplatzhalter 2">
            <a:extLst>
              <a:ext uri="{FF2B5EF4-FFF2-40B4-BE49-F238E27FC236}">
                <a16:creationId xmlns:a16="http://schemas.microsoft.com/office/drawing/2014/main" id="{23703B5B-0264-4B32-9533-AA77F119846E}"/>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
        <p:nvSpPr>
          <p:cNvPr id="8" name="Inhaltsplatzhalter 3">
            <a:extLst>
              <a:ext uri="{FF2B5EF4-FFF2-40B4-BE49-F238E27FC236}">
                <a16:creationId xmlns:a16="http://schemas.microsoft.com/office/drawing/2014/main" id="{7E35329F-2E15-40CD-80D6-E1EE08F25908}"/>
              </a:ext>
            </a:extLst>
          </p:cNvPr>
          <p:cNvSpPr txBox="1">
            <a:spLocks/>
          </p:cNvSpPr>
          <p:nvPr/>
        </p:nvSpPr>
        <p:spPr>
          <a:xfrm>
            <a:off x="4648200" y="2660988"/>
            <a:ext cx="4038600" cy="3360300"/>
          </a:xfrm>
          <a:prstGeom prst="rect">
            <a:avLst/>
          </a:prstGeom>
          <a:ln>
            <a:solidFill>
              <a:schemeClr val="tx1"/>
            </a:solidFill>
          </a:ln>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de-DE" sz="800" b="1" dirty="0">
              <a:ea typeface="Arial" panose="020B0604020202020204" pitchFamily="34" charset="0"/>
              <a:cs typeface="Arial" panose="020B0604020202020204" pitchFamily="34" charset="0"/>
            </a:endParaRPr>
          </a:p>
          <a:p>
            <a:pPr marL="0" indent="0" algn="ctr">
              <a:buFont typeface="Arial" panose="020B0604020202020204" pitchFamily="34" charset="0"/>
              <a:buNone/>
            </a:pPr>
            <a:endParaRPr lang="de-DE" sz="800" b="1" dirty="0">
              <a:ea typeface="Arial" panose="020B0604020202020204" pitchFamily="34" charset="0"/>
              <a:cs typeface="Arial" panose="020B0604020202020204" pitchFamily="34" charset="0"/>
            </a:endParaRPr>
          </a:p>
          <a:p>
            <a:pPr marL="0" indent="0" algn="ctr">
              <a:buFont typeface="Arial" panose="020B0604020202020204" pitchFamily="34" charset="0"/>
              <a:buNone/>
            </a:pPr>
            <a:endParaRPr lang="de-DE" sz="800" b="1" dirty="0">
              <a:ea typeface="Arial" panose="020B0604020202020204" pitchFamily="34" charset="0"/>
              <a:cs typeface="Arial" panose="020B0604020202020204" pitchFamily="34" charset="0"/>
            </a:endParaRPr>
          </a:p>
          <a:p>
            <a:pPr marL="0" indent="0" algn="ctr">
              <a:buFont typeface="Arial" panose="020B0604020202020204" pitchFamily="34" charset="0"/>
              <a:buNone/>
            </a:pPr>
            <a:endParaRPr lang="de-DE" sz="800" b="1" dirty="0">
              <a:ea typeface="Arial" panose="020B0604020202020204" pitchFamily="34" charset="0"/>
              <a:cs typeface="Arial" panose="020B0604020202020204" pitchFamily="34" charset="0"/>
            </a:endParaRPr>
          </a:p>
          <a:p>
            <a:pPr marL="0" indent="0" algn="ctr">
              <a:buFont typeface="Arial" panose="020B0604020202020204" pitchFamily="34" charset="0"/>
              <a:buNone/>
            </a:pPr>
            <a:r>
              <a:rPr lang="de-DE" sz="7200" b="1" dirty="0">
                <a:ea typeface="Arial" panose="020B0604020202020204" pitchFamily="34" charset="0"/>
                <a:cs typeface="Arial" panose="020B0604020202020204" pitchFamily="34" charset="0"/>
              </a:rPr>
              <a:t>Fachliche Konkretisierungen</a:t>
            </a:r>
            <a:endParaRPr lang="de-DE" sz="7200" dirty="0"/>
          </a:p>
          <a:p>
            <a:pPr marL="0" indent="0" algn="ctr">
              <a:buFont typeface="Arial" panose="020B0604020202020204" pitchFamily="34" charset="0"/>
              <a:buNone/>
            </a:pPr>
            <a:endParaRPr lang="de-DE" sz="6400" b="1" dirty="0">
              <a:ea typeface="Arial" panose="020B0604020202020204" pitchFamily="34" charset="0"/>
              <a:cs typeface="Arial" panose="020B0604020202020204" pitchFamily="34" charset="0"/>
            </a:endParaRPr>
          </a:p>
          <a:p>
            <a:pPr>
              <a:buFont typeface="Arial" panose="020B0604020202020204" pitchFamily="34" charset="0"/>
              <a:buChar char="-"/>
            </a:pPr>
            <a:r>
              <a:rPr lang="fr-FR" sz="7200" dirty="0">
                <a:ea typeface="Calibri" panose="020F0502020204030204" pitchFamily="34" charset="0"/>
              </a:rPr>
              <a:t>Tempusformen: </a:t>
            </a:r>
            <a:r>
              <a:rPr lang="tr-TR" sz="7200" i="1" dirty="0">
                <a:ea typeface="Calibri" panose="020F0502020204030204" pitchFamily="34" charset="0"/>
              </a:rPr>
              <a:t>şimdiki zaman, belirli ve belirsiz geçmiş zaman, gelecek zaman, geniş zaman</a:t>
            </a:r>
            <a:endParaRPr lang="de-DE" sz="7200" dirty="0">
              <a:ea typeface="Calibri" panose="020F0502020204030204" pitchFamily="34" charset="0"/>
            </a:endParaRPr>
          </a:p>
          <a:p>
            <a:pPr>
              <a:buFont typeface="Arial" panose="020B0604020202020204" pitchFamily="34" charset="0"/>
              <a:buChar char="-"/>
            </a:pPr>
            <a:r>
              <a:rPr lang="tr-TR" sz="7200" dirty="0">
                <a:ea typeface="Calibri" panose="020F0502020204030204" pitchFamily="34" charset="0"/>
              </a:rPr>
              <a:t>Vokalharmonie</a:t>
            </a:r>
          </a:p>
          <a:p>
            <a:pPr>
              <a:buFont typeface="Arial" panose="020B0604020202020204" pitchFamily="34" charset="0"/>
              <a:buChar char="-"/>
            </a:pPr>
            <a:r>
              <a:rPr lang="tr-TR" sz="7200" dirty="0">
                <a:ea typeface="Calibri" panose="020F0502020204030204" pitchFamily="34" charset="0"/>
              </a:rPr>
              <a:t>Konsonantenharmonie</a:t>
            </a:r>
            <a:endParaRPr lang="de-DE" sz="7200" dirty="0">
              <a:ea typeface="Calibri" panose="020F0502020204030204" pitchFamily="34" charset="0"/>
            </a:endParaRPr>
          </a:p>
          <a:p>
            <a:pPr>
              <a:buFont typeface="Arial" panose="020B0604020202020204" pitchFamily="34" charset="0"/>
              <a:buChar char="-"/>
            </a:pPr>
            <a:r>
              <a:rPr lang="tr-TR" sz="7200" dirty="0">
                <a:ea typeface="Calibri" panose="020F0502020204030204" pitchFamily="34" charset="0"/>
              </a:rPr>
              <a:t>Postposition</a:t>
            </a:r>
          </a:p>
          <a:p>
            <a:pPr>
              <a:buFont typeface="Arial" panose="020B0604020202020204" pitchFamily="34" charset="0"/>
              <a:buChar char="-"/>
            </a:pPr>
            <a:r>
              <a:rPr lang="tr-TR" sz="7200" dirty="0">
                <a:ea typeface="Calibri" panose="020F0502020204030204" pitchFamily="34" charset="0"/>
              </a:rPr>
              <a:t>Imperativ und Infinitiv</a:t>
            </a:r>
          </a:p>
          <a:p>
            <a:pPr>
              <a:buFont typeface="Arial" panose="020B0604020202020204" pitchFamily="34" charset="0"/>
              <a:buChar char="-"/>
            </a:pPr>
            <a:r>
              <a:rPr lang="tr-TR" sz="7200" dirty="0">
                <a:ea typeface="Calibri" panose="020F0502020204030204" pitchFamily="34" charset="0"/>
              </a:rPr>
              <a:t>direkte und indirekte Rede</a:t>
            </a:r>
          </a:p>
          <a:p>
            <a:pPr>
              <a:buFont typeface="Arial" panose="020B0604020202020204" pitchFamily="34" charset="0"/>
              <a:buChar char="-"/>
            </a:pPr>
            <a:r>
              <a:rPr lang="tr-TR" sz="7200" dirty="0">
                <a:ea typeface="Calibri" panose="020F0502020204030204" pitchFamily="34" charset="0"/>
              </a:rPr>
              <a:t>bejahte und verneinte Aussage-, Frage- und Aufforderungss</a:t>
            </a:r>
            <a:r>
              <a:rPr lang="de-DE" sz="7200" dirty="0">
                <a:ea typeface="Calibri" panose="020F0502020204030204" pitchFamily="34" charset="0"/>
              </a:rPr>
              <a:t>ätze etc.</a:t>
            </a:r>
          </a:p>
        </p:txBody>
      </p:sp>
    </p:spTree>
    <p:extLst>
      <p:ext uri="{BB962C8B-B14F-4D97-AF65-F5344CB8AC3E}">
        <p14:creationId xmlns:p14="http://schemas.microsoft.com/office/powerpoint/2010/main" val="1805488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735127134"/>
              </p:ext>
            </p:extLst>
          </p:nvPr>
        </p:nvGraphicFramePr>
        <p:xfrm>
          <a:off x="640420" y="3676679"/>
          <a:ext cx="8229600" cy="548640"/>
        </p:xfrm>
        <a:graphic>
          <a:graphicData uri="http://schemas.openxmlformats.org/drawingml/2006/table">
            <a:tbl>
              <a:tblPr firstRow="1" firstCol="1" bandRow="1"/>
              <a:tblGrid>
                <a:gridCol w="8229600">
                  <a:extLst>
                    <a:ext uri="{9D8B030D-6E8A-4147-A177-3AD203B41FA5}">
                      <a16:colId xmlns:a16="http://schemas.microsoft.com/office/drawing/2014/main" val="1097437096"/>
                    </a:ext>
                  </a:extLst>
                </a:gridCol>
              </a:tblGrid>
              <a:tr h="0">
                <a:tc>
                  <a:txBody>
                    <a:bodyPr/>
                    <a:lstStyle/>
                    <a:p>
                      <a:pPr algn="just">
                        <a:spcAft>
                          <a:spcPts val="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Die Schülerinnen und Schüler können einen grundlegenden Wortschatz produktiv und rezeptiv nutzen.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708371166"/>
                  </a:ext>
                </a:extLst>
              </a:tr>
            </a:tbl>
          </a:graphicData>
        </a:graphic>
      </p:graphicFrame>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
        <p:nvSpPr>
          <p:cNvPr id="8" name="Textfeld 7"/>
          <p:cNvSpPr txBox="1"/>
          <p:nvPr/>
        </p:nvSpPr>
        <p:spPr>
          <a:xfrm>
            <a:off x="628092" y="4349904"/>
            <a:ext cx="8229600" cy="1600438"/>
          </a:xfrm>
          <a:prstGeom prst="rect">
            <a:avLst/>
          </a:prstGeom>
          <a:noFill/>
        </p:spPr>
        <p:txBody>
          <a:bodyPr wrap="square" rtlCol="0">
            <a:spAutoFit/>
          </a:bodyPr>
          <a:lstStyle/>
          <a:p>
            <a:pPr algn="just">
              <a:spcAft>
                <a:spcPts val="0"/>
              </a:spcAft>
            </a:pPr>
            <a:r>
              <a:rPr lang="de-DE" dirty="0">
                <a:latin typeface="Arial" panose="020B0604020202020204" pitchFamily="34" charset="0"/>
                <a:ea typeface="Times New Roman" panose="02020603050405020304" pitchFamily="18" charset="0"/>
                <a:cs typeface="Times New Roman" panose="02020603050405020304" pitchFamily="18" charset="0"/>
              </a:rPr>
              <a:t>Sie können</a:t>
            </a:r>
          </a:p>
          <a:p>
            <a:pPr marL="342900" lvl="0" indent="-342900">
              <a:buFont typeface="Symbol" panose="05050102010706020507" pitchFamily="18" charset="2"/>
              <a:buChar char=""/>
            </a:pPr>
            <a:r>
              <a:rPr lang="de-DE" sz="2000" dirty="0"/>
              <a:t>einen grundlegenden Wortschatz zur unterrichtlichen Kommunikation anwenden, </a:t>
            </a:r>
          </a:p>
          <a:p>
            <a:pPr marL="342900" lvl="0" indent="-342900">
              <a:buFont typeface="Symbol" panose="05050102010706020507" pitchFamily="18" charset="2"/>
              <a:buChar char=""/>
            </a:pPr>
            <a:r>
              <a:rPr lang="de-DE" sz="2000" dirty="0"/>
              <a:t>einen grundlegenden allgemeinen und auf das soziokulturelle Orientierungswissen bezogenen thematischen Wortschatz </a:t>
            </a:r>
            <a:r>
              <a:rPr lang="de-DE" sz="2000" dirty="0">
                <a:cs typeface="Times New Roman" panose="02020603050405020304" pitchFamily="18" charset="0"/>
              </a:rPr>
              <a:t>anwenden</a:t>
            </a:r>
            <a:r>
              <a:rPr lang="de-DE" sz="2000" dirty="0">
                <a:ea typeface="Calibri" panose="020F0502020204030204" pitchFamily="34" charset="0"/>
                <a:cs typeface="Times New Roman" panose="02020603050405020304" pitchFamily="18" charset="0"/>
              </a:rPr>
              <a:t> …</a:t>
            </a:r>
            <a:endParaRPr lang="de-DE" sz="2000" dirty="0"/>
          </a:p>
        </p:txBody>
      </p:sp>
      <p:sp>
        <p:nvSpPr>
          <p:cNvPr id="11" name="Titel 1"/>
          <p:cNvSpPr>
            <a:spLocks noGrp="1"/>
          </p:cNvSpPr>
          <p:nvPr>
            <p:ph type="title"/>
          </p:nvPr>
        </p:nvSpPr>
        <p:spPr>
          <a:xfrm>
            <a:off x="457200" y="1124744"/>
            <a:ext cx="8229600" cy="360040"/>
          </a:xfrm>
        </p:spPr>
        <p:txBody>
          <a:bodyPr/>
          <a:lstStyle/>
          <a:p>
            <a:r>
              <a:rPr lang="de-DE" sz="2700" dirty="0"/>
              <a:t>Beispiel </a:t>
            </a:r>
            <a:r>
              <a:rPr lang="de-DE" sz="2700" u="sng" dirty="0"/>
              <a:t>ohne</a:t>
            </a:r>
            <a:r>
              <a:rPr lang="de-DE" sz="2700" dirty="0"/>
              <a:t> fachliche Konkretisierungen: „Wortschatz“</a:t>
            </a:r>
          </a:p>
        </p:txBody>
      </p:sp>
      <p:sp>
        <p:nvSpPr>
          <p:cNvPr id="12" name="Textfeld 11">
            <a:extLst>
              <a:ext uri="{FF2B5EF4-FFF2-40B4-BE49-F238E27FC236}">
                <a16:creationId xmlns:a16="http://schemas.microsoft.com/office/drawing/2014/main" id="{A237BD3D-6496-4F28-A36B-DC8597E65A33}"/>
              </a:ext>
            </a:extLst>
          </p:cNvPr>
          <p:cNvSpPr txBox="1"/>
          <p:nvPr/>
        </p:nvSpPr>
        <p:spPr>
          <a:xfrm>
            <a:off x="605768" y="1583061"/>
            <a:ext cx="7920880" cy="2031325"/>
          </a:xfrm>
          <a:prstGeom prst="rect">
            <a:avLst/>
          </a:prstGeom>
          <a:noFill/>
        </p:spPr>
        <p:txBody>
          <a:bodyPr wrap="square" rtlCol="0">
            <a:spAutoFit/>
          </a:bodyPr>
          <a:lstStyle/>
          <a:p>
            <a:r>
              <a:rPr lang="de-DE" dirty="0">
                <a:solidFill>
                  <a:srgbClr val="000000"/>
                </a:solidFill>
                <a:latin typeface="Arial" panose="020B0604020202020204" pitchFamily="34" charset="0"/>
                <a:ea typeface="Times New Roman" panose="02020603050405020304" pitchFamily="18" charset="0"/>
              </a:rPr>
              <a:t>Der Erwerb des Wortschatzes erfolgt durch die Arbeit in den Bereichen der Text- und Medienkompetenz sowie der interkulturellen kommunikativen Kompetenz und hier insbesondere in den Themenfeldern des soziokulturellen Orientierungswissens. Die entsprechenden fachlichen Konkretisierungen finden sich demnach in den Ausführungen zur interkulturellen kommunikativen Kompetenz sowie zur Text- und Medienkompetenz.</a:t>
            </a:r>
            <a:endParaRPr lang="de-DE" dirty="0"/>
          </a:p>
        </p:txBody>
      </p:sp>
      <p:sp>
        <p:nvSpPr>
          <p:cNvPr id="9" name="Fußzeilenplatzhalter 2">
            <a:extLst>
              <a:ext uri="{FF2B5EF4-FFF2-40B4-BE49-F238E27FC236}">
                <a16:creationId xmlns:a16="http://schemas.microsoft.com/office/drawing/2014/main" id="{283EACD9-A2C3-4931-8B39-5812BD531E70}"/>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34567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4A4487-E169-41B8-BDCB-91D618462A82}"/>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4" name="Foliennummernplatzhalter 3">
            <a:extLst>
              <a:ext uri="{FF2B5EF4-FFF2-40B4-BE49-F238E27FC236}">
                <a16:creationId xmlns:a16="http://schemas.microsoft.com/office/drawing/2014/main" id="{7ABD0C99-9207-4DC2-8845-97B682F6A5AD}"/>
              </a:ext>
            </a:extLst>
          </p:cNvPr>
          <p:cNvSpPr>
            <a:spLocks noGrp="1"/>
          </p:cNvSpPr>
          <p:nvPr>
            <p:ph type="sldNum" sz="quarter" idx="12"/>
          </p:nvPr>
        </p:nvSpPr>
        <p:spPr/>
        <p:txBody>
          <a:bodyPr/>
          <a:lstStyle/>
          <a:p>
            <a:fld id="{512A4277-7E7A-4AAF-BFC7-47646BF5CD0C}" type="slidenum">
              <a:rPr lang="de-DE" smtClean="0"/>
              <a:t>39</a:t>
            </a:fld>
            <a:endParaRPr lang="de-DE"/>
          </a:p>
        </p:txBody>
      </p:sp>
      <p:graphicFrame>
        <p:nvGraphicFramePr>
          <p:cNvPr id="5" name="Inhaltsplatzhalter 4">
            <a:extLst>
              <a:ext uri="{FF2B5EF4-FFF2-40B4-BE49-F238E27FC236}">
                <a16:creationId xmlns:a16="http://schemas.microsoft.com/office/drawing/2014/main" id="{5F63E462-01DA-42C7-A824-3D23C90EF3A4}"/>
              </a:ext>
            </a:extLst>
          </p:cNvPr>
          <p:cNvGraphicFramePr>
            <a:graphicFrameLocks/>
          </p:cNvGraphicFramePr>
          <p:nvPr>
            <p:extLst>
              <p:ext uri="{D42A27DB-BD31-4B8C-83A1-F6EECF244321}">
                <p14:modId xmlns:p14="http://schemas.microsoft.com/office/powerpoint/2010/main" val="1653631732"/>
              </p:ext>
            </p:extLst>
          </p:nvPr>
        </p:nvGraphicFramePr>
        <p:xfrm>
          <a:off x="537474" y="1628800"/>
          <a:ext cx="8069051" cy="4320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gende mit Linie 1 (Markierungsleiste) 5">
            <a:extLst>
              <a:ext uri="{FF2B5EF4-FFF2-40B4-BE49-F238E27FC236}">
                <a16:creationId xmlns:a16="http://schemas.microsoft.com/office/drawing/2014/main" id="{4BE53C54-D85C-4584-9338-6538AC25D027}"/>
              </a:ext>
            </a:extLst>
          </p:cNvPr>
          <p:cNvSpPr/>
          <p:nvPr/>
        </p:nvSpPr>
        <p:spPr>
          <a:xfrm>
            <a:off x="6282318" y="1755265"/>
            <a:ext cx="1574103" cy="875108"/>
          </a:xfrm>
          <a:prstGeom prst="accentCallout1">
            <a:avLst>
              <a:gd name="adj1" fmla="val 62667"/>
              <a:gd name="adj2" fmla="val -5206"/>
              <a:gd name="adj3" fmla="val 58150"/>
              <a:gd name="adj4" fmla="val -7319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Familie</a:t>
            </a:r>
          </a:p>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Freundschaft</a:t>
            </a:r>
          </a:p>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Freizeitgestaltung</a:t>
            </a:r>
          </a:p>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Schulalltag</a:t>
            </a:r>
          </a:p>
          <a:p>
            <a:pPr marL="214313" indent="-214313" fontAlgn="base">
              <a:spcBef>
                <a:spcPct val="0"/>
              </a:spcBef>
              <a:spcAft>
                <a:spcPct val="0"/>
              </a:spcAft>
              <a:buFont typeface="Arial" panose="020B0604020202020204" pitchFamily="34" charset="0"/>
              <a:buChar char="•"/>
              <a:defRPr/>
            </a:pPr>
            <a:r>
              <a:rPr lang="de-DE" sz="1100" dirty="0">
                <a:solidFill>
                  <a:srgbClr val="000000"/>
                </a:solidFill>
                <a:latin typeface="Corbel" panose="020B0503020204020204" pitchFamily="34" charset="0"/>
              </a:rPr>
              <a:t>Konsumverhalten</a:t>
            </a:r>
          </a:p>
        </p:txBody>
      </p:sp>
      <p:sp>
        <p:nvSpPr>
          <p:cNvPr id="7" name="Textfeld 6">
            <a:extLst>
              <a:ext uri="{FF2B5EF4-FFF2-40B4-BE49-F238E27FC236}">
                <a16:creationId xmlns:a16="http://schemas.microsoft.com/office/drawing/2014/main" id="{0CE15522-A8BB-4670-A1FD-52563A782959}"/>
              </a:ext>
            </a:extLst>
          </p:cNvPr>
          <p:cNvSpPr txBox="1"/>
          <p:nvPr/>
        </p:nvSpPr>
        <p:spPr>
          <a:xfrm flipH="1">
            <a:off x="7213961" y="4600763"/>
            <a:ext cx="2052362" cy="600164"/>
          </a:xfrm>
          <a:prstGeom prst="rect">
            <a:avLst/>
          </a:prstGeom>
          <a:noFill/>
        </p:spPr>
        <p:txBody>
          <a:bodyPr wrap="square" rtlCol="0">
            <a:spAutoFit/>
          </a:bodyPr>
          <a:lstStyle/>
          <a:p>
            <a:pPr marL="214313" indent="-214313">
              <a:buFont typeface="Arial" panose="020B0604020202020204" pitchFamily="34" charset="0"/>
              <a:buChar char="•"/>
            </a:pPr>
            <a:r>
              <a:rPr lang="de-DE" sz="1100" dirty="0">
                <a:latin typeface="Corbel" panose="020B0503020204020204" pitchFamily="34" charset="0"/>
              </a:rPr>
              <a:t>Kulturelle Ereignisse</a:t>
            </a:r>
          </a:p>
          <a:p>
            <a:pPr marL="214313" indent="-214313">
              <a:buFont typeface="Arial" panose="020B0604020202020204" pitchFamily="34" charset="0"/>
              <a:buChar char="•"/>
            </a:pPr>
            <a:r>
              <a:rPr lang="de-DE" sz="1100" dirty="0">
                <a:latin typeface="Corbel" panose="020B0503020204020204" pitchFamily="34" charset="0"/>
              </a:rPr>
              <a:t>Umgang mit Traditionen</a:t>
            </a:r>
          </a:p>
          <a:p>
            <a:pPr marL="214313" indent="-214313">
              <a:buFont typeface="Arial" panose="020B0604020202020204" pitchFamily="34" charset="0"/>
              <a:buChar char="•"/>
            </a:pPr>
            <a:r>
              <a:rPr lang="de-DE" sz="1100" dirty="0">
                <a:latin typeface="Corbel" panose="020B0503020204020204" pitchFamily="34" charset="0"/>
              </a:rPr>
              <a:t>Regionale Besonderheiten</a:t>
            </a:r>
          </a:p>
        </p:txBody>
      </p:sp>
      <p:sp>
        <p:nvSpPr>
          <p:cNvPr id="9" name="Textfeld 8">
            <a:extLst>
              <a:ext uri="{FF2B5EF4-FFF2-40B4-BE49-F238E27FC236}">
                <a16:creationId xmlns:a16="http://schemas.microsoft.com/office/drawing/2014/main" id="{1B0662B5-267D-4E0D-B83F-DEE42B7F9D64}"/>
              </a:ext>
            </a:extLst>
          </p:cNvPr>
          <p:cNvSpPr txBox="1"/>
          <p:nvPr/>
        </p:nvSpPr>
        <p:spPr>
          <a:xfrm rot="10800000" flipV="1">
            <a:off x="0" y="2102097"/>
            <a:ext cx="1333527" cy="430887"/>
          </a:xfrm>
          <a:prstGeom prst="rect">
            <a:avLst/>
          </a:prstGeom>
          <a:noFill/>
        </p:spPr>
        <p:txBody>
          <a:bodyPr wrap="square" rtlCol="0">
            <a:spAutoFit/>
          </a:bodyPr>
          <a:lstStyle/>
          <a:p>
            <a:pPr marL="214313" indent="-214313">
              <a:buFont typeface="Arial" panose="020B0604020202020204" pitchFamily="34" charset="0"/>
              <a:buChar char="•"/>
            </a:pPr>
            <a:r>
              <a:rPr lang="de-DE" sz="1100" dirty="0">
                <a:latin typeface="Corbel" panose="020B0503020204020204" pitchFamily="34" charset="0"/>
              </a:rPr>
              <a:t>Ausgangstexte</a:t>
            </a:r>
          </a:p>
          <a:p>
            <a:pPr marL="214313" indent="-214313">
              <a:buFont typeface="Arial" panose="020B0604020202020204" pitchFamily="34" charset="0"/>
              <a:buChar char="•"/>
            </a:pPr>
            <a:r>
              <a:rPr lang="de-DE" sz="1100" dirty="0">
                <a:latin typeface="Corbel" panose="020B0503020204020204" pitchFamily="34" charset="0"/>
              </a:rPr>
              <a:t>Zieltexte</a:t>
            </a:r>
          </a:p>
        </p:txBody>
      </p:sp>
      <p:cxnSp>
        <p:nvCxnSpPr>
          <p:cNvPr id="10" name="Gerader Verbinder 9">
            <a:extLst>
              <a:ext uri="{FF2B5EF4-FFF2-40B4-BE49-F238E27FC236}">
                <a16:creationId xmlns:a16="http://schemas.microsoft.com/office/drawing/2014/main" id="{11AC29BD-44C0-4AE4-A546-120A6D5A8127}"/>
              </a:ext>
            </a:extLst>
          </p:cNvPr>
          <p:cNvCxnSpPr/>
          <p:nvPr/>
        </p:nvCxnSpPr>
        <p:spPr>
          <a:xfrm>
            <a:off x="1259632" y="2001673"/>
            <a:ext cx="0" cy="6317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47F21A5-A8CF-4116-885B-052D6E96B40B}"/>
              </a:ext>
            </a:extLst>
          </p:cNvPr>
          <p:cNvCxnSpPr>
            <a:cxnSpLocks/>
          </p:cNvCxnSpPr>
          <p:nvPr/>
        </p:nvCxnSpPr>
        <p:spPr>
          <a:xfrm>
            <a:off x="1259632" y="2317540"/>
            <a:ext cx="3600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7BCAC242-DD91-438D-A13D-AEB0BAED719C}"/>
              </a:ext>
            </a:extLst>
          </p:cNvPr>
          <p:cNvCxnSpPr>
            <a:cxnSpLocks/>
          </p:cNvCxnSpPr>
          <p:nvPr/>
        </p:nvCxnSpPr>
        <p:spPr>
          <a:xfrm>
            <a:off x="6873088" y="4900845"/>
            <a:ext cx="36004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8C09CA4-7D97-4254-902F-219079C70E0D}"/>
              </a:ext>
            </a:extLst>
          </p:cNvPr>
          <p:cNvCxnSpPr/>
          <p:nvPr/>
        </p:nvCxnSpPr>
        <p:spPr>
          <a:xfrm>
            <a:off x="7233128" y="4569193"/>
            <a:ext cx="0" cy="6317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feld 8">
            <a:extLst>
              <a:ext uri="{FF2B5EF4-FFF2-40B4-BE49-F238E27FC236}">
                <a16:creationId xmlns:a16="http://schemas.microsoft.com/office/drawing/2014/main" id="{FC3F4367-B892-49B6-BA4D-F2C293E7C975}"/>
              </a:ext>
            </a:extLst>
          </p:cNvPr>
          <p:cNvSpPr txBox="1">
            <a:spLocks noChangeArrowheads="1"/>
          </p:cNvSpPr>
          <p:nvPr/>
        </p:nvSpPr>
        <p:spPr bwMode="auto">
          <a:xfrm flipH="1">
            <a:off x="3674176" y="3429000"/>
            <a:ext cx="1113847" cy="738664"/>
          </a:xfrm>
          <a:prstGeom prst="rect">
            <a:avLst/>
          </a:prstGeom>
          <a:gradFill>
            <a:gsLst>
              <a:gs pos="0">
                <a:srgbClr val="FF0000"/>
              </a:gs>
              <a:gs pos="100000">
                <a:srgbClr val="FF0000"/>
              </a:gs>
              <a:gs pos="100000">
                <a:schemeClr val="accent2">
                  <a:shade val="94000"/>
                  <a:satMod val="135000"/>
                </a:schemeClr>
              </a:gs>
            </a:gsLst>
          </a:gradFill>
          <a:ln/>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0"/>
              </a:spcBef>
              <a:spcAft>
                <a:spcPct val="0"/>
              </a:spcAft>
              <a:buNone/>
              <a:defRPr/>
            </a:pPr>
            <a:r>
              <a:rPr lang="de-DE" altLang="de-DE" sz="1400" b="1" dirty="0">
                <a:solidFill>
                  <a:srgbClr val="000000"/>
                </a:solidFill>
                <a:latin typeface="Corbel" panose="020B0503020204020204" pitchFamily="34" charset="0"/>
              </a:rPr>
              <a:t>Thema der Unterrichts-sequenz </a:t>
            </a:r>
          </a:p>
        </p:txBody>
      </p:sp>
      <p:sp>
        <p:nvSpPr>
          <p:cNvPr id="18" name="Textfeld 17">
            <a:extLst>
              <a:ext uri="{FF2B5EF4-FFF2-40B4-BE49-F238E27FC236}">
                <a16:creationId xmlns:a16="http://schemas.microsoft.com/office/drawing/2014/main" id="{CD5C469D-CFD9-4447-9E97-4DB5CF6314E7}"/>
              </a:ext>
            </a:extLst>
          </p:cNvPr>
          <p:cNvSpPr txBox="1"/>
          <p:nvPr/>
        </p:nvSpPr>
        <p:spPr>
          <a:xfrm>
            <a:off x="547743" y="1128533"/>
            <a:ext cx="8069051" cy="430887"/>
          </a:xfrm>
          <a:prstGeom prst="rect">
            <a:avLst/>
          </a:prstGeom>
          <a:noFill/>
        </p:spPr>
        <p:txBody>
          <a:bodyPr wrap="square" rtlCol="0">
            <a:spAutoFit/>
          </a:bodyPr>
          <a:lstStyle/>
          <a:p>
            <a:r>
              <a:rPr lang="de-DE" sz="2200" kern="0" dirty="0">
                <a:solidFill>
                  <a:prstClr val="black"/>
                </a:solidFill>
                <a:latin typeface="+mj-lt"/>
                <a:ea typeface="+mj-ea"/>
                <a:cs typeface="+mj-cs"/>
              </a:rPr>
              <a:t>Beispiel: Verzahnung der Kompetenzbereiche (Stufe 1 / Makroebene) </a:t>
            </a:r>
            <a:endParaRPr lang="de-DE" sz="2200" dirty="0">
              <a:latin typeface="+mj-lt"/>
            </a:endParaRPr>
          </a:p>
        </p:txBody>
      </p:sp>
      <p:sp>
        <p:nvSpPr>
          <p:cNvPr id="19" name="Fußzeilenplatzhalter 2">
            <a:extLst>
              <a:ext uri="{FF2B5EF4-FFF2-40B4-BE49-F238E27FC236}">
                <a16:creationId xmlns:a16="http://schemas.microsoft.com/office/drawing/2014/main" id="{45E06998-6492-40BA-9E66-11FAD9B77759}"/>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53774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dirty="0"/>
              <a:t>Grundsätze</a:t>
            </a:r>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p:txBody>
          <a:bodyPr>
            <a:normAutofit/>
          </a:bodyPr>
          <a:lstStyle/>
          <a:p>
            <a:r>
              <a:rPr lang="de-DE" dirty="0"/>
              <a:t>Wiedereinführung von G9 ab Schuljahr 2019/2020</a:t>
            </a:r>
          </a:p>
          <a:p>
            <a:pPr lvl="1"/>
            <a:r>
              <a:rPr lang="de-DE" sz="2400" dirty="0"/>
              <a:t>aufsteigend, beginnend mit den Jahrgangsstufen 5 und 6</a:t>
            </a:r>
          </a:p>
          <a:p>
            <a:r>
              <a:rPr lang="de-DE" dirty="0"/>
              <a:t>Weiterentwicklung des bisherigen Kernlehrplans</a:t>
            </a:r>
          </a:p>
          <a:p>
            <a:pPr lvl="1"/>
            <a:r>
              <a:rPr lang="de-DE" sz="2400" dirty="0"/>
              <a:t>Orientierung an der Struktur des KLP GOSt</a:t>
            </a:r>
          </a:p>
          <a:p>
            <a:pPr lvl="1"/>
            <a:r>
              <a:rPr lang="de-DE" sz="2400" dirty="0"/>
              <a:t>Gültigkeit für die Sek I des Gymnasiums, d.h. G9 und G8</a:t>
            </a:r>
          </a:p>
          <a:p>
            <a:pPr lvl="1"/>
            <a:r>
              <a:rPr lang="de-DE" sz="2400" dirty="0"/>
              <a:t>Anpassung an zeitgemäße Ansprüche (fachliche und didaktische Entwicklung)</a:t>
            </a:r>
          </a:p>
        </p:txBody>
      </p:sp>
      <p:sp>
        <p:nvSpPr>
          <p:cNvPr id="4" name="Datumsplatzhalter 3">
            <a:extLst>
              <a:ext uri="{FF2B5EF4-FFF2-40B4-BE49-F238E27FC236}">
                <a16:creationId xmlns:a16="http://schemas.microsoft.com/office/drawing/2014/main" id="{C19A11C5-B2B9-FA43-85CB-77CCE60EB24E}"/>
              </a:ext>
            </a:extLst>
          </p:cNvPr>
          <p:cNvSpPr>
            <a:spLocks noGrp="1"/>
          </p:cNvSpPr>
          <p:nvPr>
            <p:ph type="dt" sz="half" idx="10"/>
          </p:nvPr>
        </p:nvSpPr>
        <p:spPr/>
        <p:txBody>
          <a:bodyPr/>
          <a:lstStyle/>
          <a:p>
            <a:r>
              <a:rPr lang="de-DE"/>
              <a:t>Implementationsveranstaltung zur Einführung der Kernlehrpläne Gymnasium SI</a:t>
            </a:r>
          </a:p>
        </p:txBody>
      </p:sp>
      <p:sp>
        <p:nvSpPr>
          <p:cNvPr id="6" name="Foliennummernplatzhalter 5">
            <a:extLst>
              <a:ext uri="{FF2B5EF4-FFF2-40B4-BE49-F238E27FC236}">
                <a16:creationId xmlns:a16="http://schemas.microsoft.com/office/drawing/2014/main" id="{2F22C3A6-6CAE-C648-8C01-D32D14E8F061}"/>
              </a:ext>
            </a:extLst>
          </p:cNvPr>
          <p:cNvSpPr>
            <a:spLocks noGrp="1"/>
          </p:cNvSpPr>
          <p:nvPr>
            <p:ph type="sldNum" sz="quarter" idx="12"/>
          </p:nvPr>
        </p:nvSpPr>
        <p:spPr/>
        <p:txBody>
          <a:bodyPr/>
          <a:lstStyle/>
          <a:p>
            <a:fld id="{512A4277-7E7A-4AAF-BFC7-47646BF5CD0C}" type="slidenum">
              <a:rPr lang="de-DE" smtClean="0"/>
              <a:t>4</a:t>
            </a:fld>
            <a:endParaRPr lang="de-DE"/>
          </a:p>
        </p:txBody>
      </p:sp>
      <p:sp>
        <p:nvSpPr>
          <p:cNvPr id="7" name="Fußzeilenplatzhalter 2">
            <a:extLst>
              <a:ext uri="{FF2B5EF4-FFF2-40B4-BE49-F238E27FC236}">
                <a16:creationId xmlns:a16="http://schemas.microsoft.com/office/drawing/2014/main" id="{36E5E3A8-5E22-47A1-B667-866D813F42EE}"/>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36573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319374" y="1679051"/>
          <a:ext cx="8824626" cy="453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90" name="Textfeld 8"/>
          <p:cNvSpPr txBox="1">
            <a:spLocks noChangeArrowheads="1"/>
          </p:cNvSpPr>
          <p:nvPr/>
        </p:nvSpPr>
        <p:spPr bwMode="auto">
          <a:xfrm flipH="1">
            <a:off x="3635896" y="3483360"/>
            <a:ext cx="1717791" cy="738664"/>
          </a:xfrm>
          <a:prstGeom prst="rect">
            <a:avLst/>
          </a:prstGeom>
          <a:solidFill>
            <a:srgbClr val="FF0000"/>
          </a:solidFill>
          <a:ln>
            <a:noFill/>
          </a:ln>
          <a:effectLst>
            <a:softEdge rad="12700"/>
          </a:effectLst>
          <a:scene3d>
            <a:camera prst="orthographicFront"/>
            <a:lightRig rig="threePt" dir="t"/>
          </a:scene3d>
          <a:sp3d>
            <a:bevelB/>
          </a:sp3d>
        </p:spPr>
        <p:txBody>
          <a:bodyPr wrap="square">
            <a:spAutoFit/>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0"/>
              </a:spcBef>
              <a:spcAft>
                <a:spcPct val="0"/>
              </a:spcAft>
              <a:buNone/>
              <a:defRPr/>
            </a:pPr>
            <a:r>
              <a:rPr lang="de-DE" altLang="de-DE" sz="1050" b="1" dirty="0">
                <a:solidFill>
                  <a:srgbClr val="000000"/>
                </a:solidFill>
                <a:latin typeface="Corbel" panose="020B0503020204020204" pitchFamily="34" charset="0"/>
              </a:rPr>
              <a:t>Thema der Unterrichtssequenz/ </a:t>
            </a:r>
          </a:p>
          <a:p>
            <a:pPr eaLnBrk="1" fontAlgn="base" hangingPunct="1">
              <a:spcBef>
                <a:spcPct val="0"/>
              </a:spcBef>
              <a:spcAft>
                <a:spcPct val="0"/>
              </a:spcAft>
              <a:buNone/>
              <a:defRPr/>
            </a:pPr>
            <a:r>
              <a:rPr lang="de-DE" altLang="de-DE" sz="1050" b="1" dirty="0">
                <a:solidFill>
                  <a:srgbClr val="000000"/>
                </a:solidFill>
                <a:latin typeface="Corbel" panose="020B0503020204020204" pitchFamily="34" charset="0"/>
              </a:rPr>
              <a:t>des Unterrichtsvorhabens</a:t>
            </a:r>
          </a:p>
          <a:p>
            <a:pPr eaLnBrk="1" fontAlgn="base" hangingPunct="1">
              <a:spcBef>
                <a:spcPct val="0"/>
              </a:spcBef>
              <a:spcAft>
                <a:spcPct val="0"/>
              </a:spcAft>
              <a:buNone/>
              <a:defRPr/>
            </a:pPr>
            <a:endParaRPr lang="de-DE" altLang="de-DE" sz="1050" b="1" dirty="0">
              <a:solidFill>
                <a:srgbClr val="000000"/>
              </a:solidFill>
              <a:latin typeface="Corbel" panose="020B0503020204020204" pitchFamily="34" charset="0"/>
            </a:endParaRPr>
          </a:p>
        </p:txBody>
      </p:sp>
      <p:sp>
        <p:nvSpPr>
          <p:cNvPr id="67596" name="Foliennummernplatzhalter 1"/>
          <p:cNvSpPr>
            <a:spLocks noGrp="1"/>
          </p:cNvSpPr>
          <p:nvPr>
            <p:ph type="sldNum" sz="quarter" idx="10"/>
          </p:nvPr>
        </p:nvSpPr>
        <p:spPr>
          <a:noFill/>
        </p:spPr>
        <p:txBody>
          <a:bodyPr/>
          <a:lstStyle>
            <a:lvl1pPr eaLnBrk="0" hangingPunct="0">
              <a:spcBef>
                <a:spcPct val="20000"/>
              </a:spcBef>
              <a:buChar char="•"/>
              <a:defRPr sz="1575">
                <a:solidFill>
                  <a:schemeClr val="tx1"/>
                </a:solidFill>
                <a:latin typeface="Arial" panose="020B0604020202020204" pitchFamily="34" charset="0"/>
              </a:defRPr>
            </a:lvl1pPr>
            <a:lvl2pPr marL="557213" indent="-214313" eaLnBrk="0" hangingPunct="0">
              <a:spcBef>
                <a:spcPct val="20000"/>
              </a:spcBef>
              <a:buChar char="–"/>
              <a:defRPr sz="1575">
                <a:solidFill>
                  <a:schemeClr val="tx1"/>
                </a:solidFill>
                <a:latin typeface="Arial" panose="020B0604020202020204" pitchFamily="34" charset="0"/>
              </a:defRPr>
            </a:lvl2pPr>
            <a:lvl3pPr marL="857250" indent="-171450" eaLnBrk="0" hangingPunct="0">
              <a:spcBef>
                <a:spcPct val="20000"/>
              </a:spcBef>
              <a:buChar char="•"/>
              <a:defRPr sz="1575">
                <a:solidFill>
                  <a:schemeClr val="tx1"/>
                </a:solidFill>
                <a:latin typeface="Arial" panose="020B0604020202020204" pitchFamily="34" charset="0"/>
              </a:defRPr>
            </a:lvl3pPr>
            <a:lvl4pPr marL="1200150" indent="-171450" eaLnBrk="0" hangingPunct="0">
              <a:spcBef>
                <a:spcPct val="20000"/>
              </a:spcBef>
              <a:buChar char="–"/>
              <a:defRPr sz="1500">
                <a:solidFill>
                  <a:schemeClr val="tx1"/>
                </a:solidFill>
                <a:latin typeface="Arial" panose="020B0604020202020204" pitchFamily="34" charset="0"/>
              </a:defRPr>
            </a:lvl4pPr>
            <a:lvl5pPr marL="1543050" indent="-171450" eaLnBrk="0" hangingPunct="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fontAlgn="base" hangingPunct="1">
              <a:spcBef>
                <a:spcPct val="0"/>
              </a:spcBef>
              <a:spcAft>
                <a:spcPct val="0"/>
              </a:spcAft>
              <a:buNone/>
              <a:defRPr/>
            </a:pPr>
            <a:fld id="{52CC949E-E896-488F-AFB0-93D794420E61}" type="slidenum">
              <a:rPr lang="de-DE" altLang="de-DE" sz="600">
                <a:solidFill>
                  <a:srgbClr val="000000"/>
                </a:solidFill>
              </a:rPr>
              <a:pPr eaLnBrk="1" fontAlgn="base" hangingPunct="1">
                <a:spcBef>
                  <a:spcPct val="0"/>
                </a:spcBef>
                <a:spcAft>
                  <a:spcPct val="0"/>
                </a:spcAft>
                <a:buNone/>
                <a:defRPr/>
              </a:pPr>
              <a:t>40</a:t>
            </a:fld>
            <a:endParaRPr lang="de-DE" altLang="de-DE" sz="600">
              <a:solidFill>
                <a:srgbClr val="000000"/>
              </a:solidFill>
            </a:endParaRPr>
          </a:p>
        </p:txBody>
      </p:sp>
      <p:sp>
        <p:nvSpPr>
          <p:cNvPr id="16" name="Textfeld 15">
            <a:extLst>
              <a:ext uri="{FF2B5EF4-FFF2-40B4-BE49-F238E27FC236}">
                <a16:creationId xmlns:a16="http://schemas.microsoft.com/office/drawing/2014/main" id="{2100C0CE-AC72-AC4E-80B0-76FEEBA3F890}"/>
              </a:ext>
            </a:extLst>
          </p:cNvPr>
          <p:cNvSpPr txBox="1"/>
          <p:nvPr/>
        </p:nvSpPr>
        <p:spPr>
          <a:xfrm rot="10800000" flipV="1">
            <a:off x="395536" y="1640579"/>
            <a:ext cx="2058343" cy="1277273"/>
          </a:xfrm>
          <a:prstGeom prst="rect">
            <a:avLst/>
          </a:prstGeom>
          <a:noFill/>
        </p:spPr>
        <p:txBody>
          <a:bodyPr wrap="square" rtlCol="0">
            <a:spAutoFit/>
          </a:bodyPr>
          <a:lstStyle/>
          <a:p>
            <a:pPr marL="171450" indent="-171450">
              <a:buFont typeface="Symbol" panose="05050102010706020507" pitchFamily="18" charset="2"/>
              <a:buChar char="-"/>
            </a:pPr>
            <a:r>
              <a:rPr lang="de-DE" sz="1100" dirty="0">
                <a:latin typeface="Corbel" panose="020B0503020204020204" pitchFamily="34" charset="0"/>
              </a:rPr>
              <a:t>Ausgangstext (mündlich):  Sprachnachricht (des / der Austauschpartner/in) </a:t>
            </a:r>
          </a:p>
          <a:p>
            <a:endParaRPr lang="de-DE" sz="1100" dirty="0">
              <a:latin typeface="Corbel" panose="020B0503020204020204" pitchFamily="34" charset="0"/>
            </a:endParaRPr>
          </a:p>
          <a:p>
            <a:pPr marL="171450" indent="-171450">
              <a:buFont typeface="Symbol" panose="05050102010706020507" pitchFamily="18" charset="2"/>
              <a:buChar char="-"/>
            </a:pPr>
            <a:r>
              <a:rPr lang="de-DE" sz="1100" dirty="0">
                <a:latin typeface="Corbel" panose="020B0503020204020204" pitchFamily="34" charset="0"/>
              </a:rPr>
              <a:t>Zieltext  (schriftlich):  E-Mail  an den /die       Austauschpartner/in</a:t>
            </a:r>
          </a:p>
        </p:txBody>
      </p:sp>
      <p:sp>
        <p:nvSpPr>
          <p:cNvPr id="4" name="Textfeld 3">
            <a:extLst>
              <a:ext uri="{FF2B5EF4-FFF2-40B4-BE49-F238E27FC236}">
                <a16:creationId xmlns:a16="http://schemas.microsoft.com/office/drawing/2014/main" id="{C727A6F7-BAD3-7144-AB49-DE2E418653FD}"/>
              </a:ext>
            </a:extLst>
          </p:cNvPr>
          <p:cNvSpPr txBox="1"/>
          <p:nvPr/>
        </p:nvSpPr>
        <p:spPr>
          <a:xfrm>
            <a:off x="7428303" y="3004127"/>
            <a:ext cx="1615684" cy="430887"/>
          </a:xfrm>
          <a:prstGeom prst="rect">
            <a:avLst/>
          </a:prstGeom>
          <a:noFill/>
        </p:spPr>
        <p:txBody>
          <a:bodyPr wrap="square" rtlCol="0">
            <a:spAutoFit/>
          </a:bodyPr>
          <a:lstStyle/>
          <a:p>
            <a:r>
              <a:rPr lang="de-DE" sz="1100" dirty="0">
                <a:latin typeface="Corbel" panose="020B0503020204020204" pitchFamily="34" charset="0"/>
              </a:rPr>
              <a:t>von Ereignissen berichten</a:t>
            </a:r>
          </a:p>
        </p:txBody>
      </p:sp>
      <p:sp>
        <p:nvSpPr>
          <p:cNvPr id="15" name="Textfeld 14">
            <a:extLst>
              <a:ext uri="{FF2B5EF4-FFF2-40B4-BE49-F238E27FC236}">
                <a16:creationId xmlns:a16="http://schemas.microsoft.com/office/drawing/2014/main" id="{83FE0D0E-67F1-E24F-AA3F-EF71FEC95323}"/>
              </a:ext>
            </a:extLst>
          </p:cNvPr>
          <p:cNvSpPr txBox="1"/>
          <p:nvPr/>
        </p:nvSpPr>
        <p:spPr>
          <a:xfrm>
            <a:off x="7571185" y="3575693"/>
            <a:ext cx="1396322" cy="977191"/>
          </a:xfrm>
          <a:prstGeom prst="rect">
            <a:avLst/>
          </a:prstGeom>
          <a:noFill/>
        </p:spPr>
        <p:txBody>
          <a:bodyPr wrap="square" rtlCol="0">
            <a:spAutoFit/>
          </a:bodyPr>
          <a:lstStyle/>
          <a:p>
            <a:r>
              <a:rPr lang="de-DE" sz="1100" b="1" dirty="0">
                <a:latin typeface="Corbel" panose="020B0503020204020204" pitchFamily="34" charset="0"/>
              </a:rPr>
              <a:t>Wortschatz</a:t>
            </a:r>
            <a:r>
              <a:rPr lang="de-DE" sz="1100" dirty="0">
                <a:latin typeface="Corbel" panose="020B0503020204020204" pitchFamily="34" charset="0"/>
              </a:rPr>
              <a:t>:</a:t>
            </a:r>
          </a:p>
          <a:p>
            <a:pPr marL="171450" indent="-171450">
              <a:buFont typeface="Symbol" panose="05050102010706020507" pitchFamily="18" charset="2"/>
              <a:buChar char="-"/>
            </a:pPr>
            <a:r>
              <a:rPr lang="de-DE" sz="1100" dirty="0">
                <a:latin typeface="Corbel" panose="020B0503020204020204" pitchFamily="34" charset="0"/>
              </a:rPr>
              <a:t>thematischer Wortschatz</a:t>
            </a:r>
          </a:p>
          <a:p>
            <a:pPr marL="171450" indent="-171450">
              <a:buFont typeface="Symbol" panose="05050102010706020507" pitchFamily="18" charset="2"/>
              <a:buChar char="-"/>
            </a:pPr>
            <a:r>
              <a:rPr lang="de-DE" sz="1100" dirty="0">
                <a:latin typeface="Corbel" panose="020B0503020204020204" pitchFamily="34" charset="0"/>
              </a:rPr>
              <a:t>Textproduktion</a:t>
            </a:r>
          </a:p>
          <a:p>
            <a:pPr marL="214313" indent="-214313">
              <a:buFont typeface="Arial" panose="020B0604020202020204" pitchFamily="34" charset="0"/>
              <a:buChar char="•"/>
            </a:pPr>
            <a:endParaRPr lang="de-DE" sz="1350" dirty="0"/>
          </a:p>
        </p:txBody>
      </p:sp>
      <p:sp>
        <p:nvSpPr>
          <p:cNvPr id="17" name="Textfeld 16">
            <a:extLst>
              <a:ext uri="{FF2B5EF4-FFF2-40B4-BE49-F238E27FC236}">
                <a16:creationId xmlns:a16="http://schemas.microsoft.com/office/drawing/2014/main" id="{3D10F25D-7EB6-2542-8846-6BC5A0A87C09}"/>
              </a:ext>
            </a:extLst>
          </p:cNvPr>
          <p:cNvSpPr txBox="1"/>
          <p:nvPr/>
        </p:nvSpPr>
        <p:spPr>
          <a:xfrm>
            <a:off x="7571185" y="4438770"/>
            <a:ext cx="1843259" cy="430887"/>
          </a:xfrm>
          <a:prstGeom prst="rect">
            <a:avLst/>
          </a:prstGeom>
          <a:noFill/>
        </p:spPr>
        <p:txBody>
          <a:bodyPr wrap="square" rtlCol="0">
            <a:spAutoFit/>
          </a:bodyPr>
          <a:lstStyle/>
          <a:p>
            <a:r>
              <a:rPr lang="de-DE" sz="1100" b="1" dirty="0">
                <a:latin typeface="Corbel" panose="020B0503020204020204" pitchFamily="34" charset="0"/>
              </a:rPr>
              <a:t>Grammatik:</a:t>
            </a:r>
          </a:p>
          <a:p>
            <a:pPr marL="171450" indent="-171450">
              <a:buFont typeface="Symbol" panose="05050102010706020507" pitchFamily="18" charset="2"/>
              <a:buChar char="-"/>
            </a:pPr>
            <a:r>
              <a:rPr lang="de-DE" sz="1100" dirty="0" err="1">
                <a:latin typeface="Corbel" panose="020B0503020204020204" pitchFamily="34" charset="0"/>
              </a:rPr>
              <a:t>Tempusformen</a:t>
            </a:r>
            <a:endParaRPr lang="de-DE" sz="1100" dirty="0">
              <a:latin typeface="Corbel" panose="020B0503020204020204" pitchFamily="34" charset="0"/>
            </a:endParaRPr>
          </a:p>
        </p:txBody>
      </p:sp>
      <p:sp>
        <p:nvSpPr>
          <p:cNvPr id="23" name="Textfeld 22">
            <a:extLst>
              <a:ext uri="{FF2B5EF4-FFF2-40B4-BE49-F238E27FC236}">
                <a16:creationId xmlns:a16="http://schemas.microsoft.com/office/drawing/2014/main" id="{24EEA76A-7843-424D-9781-851CC1D4CA07}"/>
              </a:ext>
            </a:extLst>
          </p:cNvPr>
          <p:cNvSpPr txBox="1"/>
          <p:nvPr/>
        </p:nvSpPr>
        <p:spPr>
          <a:xfrm>
            <a:off x="5765007" y="2078831"/>
            <a:ext cx="1114424" cy="261610"/>
          </a:xfrm>
          <a:prstGeom prst="rect">
            <a:avLst/>
          </a:prstGeom>
          <a:noFill/>
        </p:spPr>
        <p:txBody>
          <a:bodyPr wrap="square" rtlCol="0">
            <a:spAutoFit/>
          </a:bodyPr>
          <a:lstStyle/>
          <a:p>
            <a:r>
              <a:rPr lang="de-DE" sz="1100" dirty="0">
                <a:latin typeface="Corbel" panose="020B0503020204020204" pitchFamily="34" charset="0"/>
              </a:rPr>
              <a:t>Schulalltag</a:t>
            </a:r>
          </a:p>
        </p:txBody>
      </p:sp>
      <p:sp>
        <p:nvSpPr>
          <p:cNvPr id="24" name="Textfeld 23">
            <a:extLst>
              <a:ext uri="{FF2B5EF4-FFF2-40B4-BE49-F238E27FC236}">
                <a16:creationId xmlns:a16="http://schemas.microsoft.com/office/drawing/2014/main" id="{0DAE4948-E39E-0E44-9576-4B966286BB9C}"/>
              </a:ext>
            </a:extLst>
          </p:cNvPr>
          <p:cNvSpPr txBox="1"/>
          <p:nvPr/>
        </p:nvSpPr>
        <p:spPr>
          <a:xfrm>
            <a:off x="366722" y="4435094"/>
            <a:ext cx="1639490" cy="1277273"/>
          </a:xfrm>
          <a:prstGeom prst="rect">
            <a:avLst/>
          </a:prstGeom>
          <a:noFill/>
        </p:spPr>
        <p:txBody>
          <a:bodyPr wrap="square" rtlCol="0">
            <a:spAutoFit/>
          </a:bodyPr>
          <a:lstStyle/>
          <a:p>
            <a:r>
              <a:rPr lang="de-DE" sz="1100" dirty="0">
                <a:latin typeface="Corbel" panose="020B0503020204020204" pitchFamily="34" charset="0"/>
              </a:rPr>
              <a:t>Strategien</a:t>
            </a:r>
          </a:p>
          <a:p>
            <a:pPr marL="171450" indent="-171450">
              <a:buFont typeface="Symbol" panose="05050102010706020507" pitchFamily="18" charset="2"/>
              <a:buChar char="-"/>
            </a:pPr>
            <a:r>
              <a:rPr lang="de-DE" sz="1100" dirty="0">
                <a:latin typeface="Corbel" panose="020B0503020204020204" pitchFamily="34" charset="0"/>
              </a:rPr>
              <a:t>zum globalen, selektiven und detaillierten Hörverstehen</a:t>
            </a:r>
          </a:p>
          <a:p>
            <a:pPr marL="171450" indent="-171450">
              <a:buFont typeface="Symbol" panose="05050102010706020507" pitchFamily="18" charset="2"/>
              <a:buChar char="-"/>
            </a:pPr>
            <a:r>
              <a:rPr lang="de-DE" sz="1100" dirty="0">
                <a:latin typeface="Corbel" panose="020B0503020204020204" pitchFamily="34" charset="0"/>
              </a:rPr>
              <a:t>zur Organisation von Schreibprozessen</a:t>
            </a:r>
          </a:p>
        </p:txBody>
      </p:sp>
      <p:sp>
        <p:nvSpPr>
          <p:cNvPr id="26" name="Textfeld 25">
            <a:extLst>
              <a:ext uri="{FF2B5EF4-FFF2-40B4-BE49-F238E27FC236}">
                <a16:creationId xmlns:a16="http://schemas.microsoft.com/office/drawing/2014/main" id="{A44CD2C6-45D2-524A-990F-D89138406E27}"/>
              </a:ext>
            </a:extLst>
          </p:cNvPr>
          <p:cNvSpPr txBox="1"/>
          <p:nvPr/>
        </p:nvSpPr>
        <p:spPr>
          <a:xfrm>
            <a:off x="5765007" y="5171607"/>
            <a:ext cx="2038349" cy="938719"/>
          </a:xfrm>
          <a:prstGeom prst="rect">
            <a:avLst/>
          </a:prstGeom>
          <a:noFill/>
        </p:spPr>
        <p:txBody>
          <a:bodyPr wrap="square" rtlCol="0">
            <a:spAutoFit/>
          </a:bodyPr>
          <a:lstStyle/>
          <a:p>
            <a:pPr marL="171450" indent="-171450">
              <a:buFont typeface="Symbol" panose="05050102010706020507" pitchFamily="18" charset="2"/>
              <a:buChar char="-"/>
            </a:pPr>
            <a:r>
              <a:rPr lang="de-DE" sz="1100" dirty="0">
                <a:latin typeface="Corbel" panose="020B0503020204020204" pitchFamily="34" charset="0"/>
              </a:rPr>
              <a:t>auditiv vermittelten Texten die Gesamtaussage, Hauptaussagen und wichtige Einzelinformationen entnehmen</a:t>
            </a:r>
          </a:p>
        </p:txBody>
      </p:sp>
      <p:sp>
        <p:nvSpPr>
          <p:cNvPr id="2" name="Datumsplatzhalter 1">
            <a:extLst>
              <a:ext uri="{FF2B5EF4-FFF2-40B4-BE49-F238E27FC236}">
                <a16:creationId xmlns:a16="http://schemas.microsoft.com/office/drawing/2014/main" id="{4CF65C2A-881E-433B-992A-3164C30A2A5A}"/>
              </a:ext>
            </a:extLst>
          </p:cNvPr>
          <p:cNvSpPr>
            <a:spLocks noGrp="1"/>
          </p:cNvSpPr>
          <p:nvPr>
            <p:ph type="dt" sz="half" idx="10"/>
          </p:nvPr>
        </p:nvSpPr>
        <p:spPr>
          <a:xfrm>
            <a:off x="374101" y="6381438"/>
            <a:ext cx="2962672" cy="365125"/>
          </a:xfrm>
        </p:spPr>
        <p:txBody>
          <a:bodyPr/>
          <a:lstStyle/>
          <a:p>
            <a:r>
              <a:rPr lang="de-DE" dirty="0"/>
              <a:t>Implementationsveranstaltung zur  Einführung der Kernlehrpläne Gymnasium SI</a:t>
            </a:r>
          </a:p>
        </p:txBody>
      </p:sp>
      <p:sp>
        <p:nvSpPr>
          <p:cNvPr id="18" name="Textfeld 17">
            <a:extLst>
              <a:ext uri="{FF2B5EF4-FFF2-40B4-BE49-F238E27FC236}">
                <a16:creationId xmlns:a16="http://schemas.microsoft.com/office/drawing/2014/main" id="{77AAADB3-4D4A-4EF7-869B-2AD791C4AE67}"/>
              </a:ext>
            </a:extLst>
          </p:cNvPr>
          <p:cNvSpPr txBox="1"/>
          <p:nvPr/>
        </p:nvSpPr>
        <p:spPr>
          <a:xfrm>
            <a:off x="551041" y="1226215"/>
            <a:ext cx="8069051" cy="415498"/>
          </a:xfrm>
          <a:prstGeom prst="rect">
            <a:avLst/>
          </a:prstGeom>
          <a:noFill/>
        </p:spPr>
        <p:txBody>
          <a:bodyPr wrap="square" rtlCol="0">
            <a:spAutoFit/>
          </a:bodyPr>
          <a:lstStyle/>
          <a:p>
            <a:r>
              <a:rPr lang="de-DE" sz="2100" kern="0" dirty="0">
                <a:solidFill>
                  <a:prstClr val="black"/>
                </a:solidFill>
                <a:latin typeface="+mj-lt"/>
                <a:ea typeface="+mj-ea"/>
                <a:cs typeface="+mj-cs"/>
              </a:rPr>
              <a:t>Beispiel: Verzahnung der Kompetenzbereiche (Stufe 1 / Mikroebene) </a:t>
            </a:r>
            <a:endParaRPr lang="de-DE" dirty="0">
              <a:latin typeface="+mj-lt"/>
            </a:endParaRPr>
          </a:p>
        </p:txBody>
      </p:sp>
      <p:sp>
        <p:nvSpPr>
          <p:cNvPr id="19" name="Fußzeilenplatzhalter 2">
            <a:extLst>
              <a:ext uri="{FF2B5EF4-FFF2-40B4-BE49-F238E27FC236}">
                <a16:creationId xmlns:a16="http://schemas.microsoft.com/office/drawing/2014/main" id="{0DD7741D-6C9F-46A2-951F-40E1042DD7A9}"/>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75329872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Grp="1" noChangeArrowheads="1"/>
          </p:cNvSpPr>
          <p:nvPr>
            <p:ph type="title"/>
          </p:nvPr>
        </p:nvSpPr>
        <p:spPr>
          <a:xfrm>
            <a:off x="5486400" y="2478088"/>
            <a:ext cx="3046413" cy="3759200"/>
          </a:xfrm>
        </p:spPr>
        <p:txBody>
          <a:bodyPr tIns="144000"/>
          <a:lstStyle/>
          <a:p>
            <a:pPr algn="ctr" eaLnBrk="1" hangingPunct="1"/>
            <a:r>
              <a:rPr lang="de-DE" altLang="de-DE" sz="2400">
                <a:solidFill>
                  <a:schemeClr val="tx2"/>
                </a:solidFill>
                <a:ea typeface="MS PGothic" panose="020B0600070205080204" pitchFamily="34" charset="-128"/>
              </a:rPr>
              <a:t/>
            </a:r>
            <a:br>
              <a:rPr lang="de-DE" altLang="de-DE" sz="2400">
                <a:solidFill>
                  <a:schemeClr val="tx2"/>
                </a:solidFill>
                <a:ea typeface="MS PGothic" panose="020B0600070205080204" pitchFamily="34" charset="-128"/>
              </a:rPr>
            </a:br>
            <a:r>
              <a:rPr lang="de-DE" altLang="de-DE" sz="2400">
                <a:solidFill>
                  <a:schemeClr val="tx2"/>
                </a:solidFill>
                <a:ea typeface="MS PGothic" panose="020B0600070205080204" pitchFamily="34" charset="-128"/>
              </a:rPr>
              <a:t/>
            </a:r>
            <a:br>
              <a:rPr lang="de-DE" altLang="de-DE" sz="2400">
                <a:solidFill>
                  <a:schemeClr val="tx2"/>
                </a:solidFill>
                <a:ea typeface="MS PGothic" panose="020B0600070205080204" pitchFamily="34" charset="-128"/>
              </a:rPr>
            </a:br>
            <a:r>
              <a:rPr lang="de-DE" altLang="de-DE" sz="2400">
                <a:solidFill>
                  <a:schemeClr val="tx2"/>
                </a:solidFill>
                <a:ea typeface="MS PGothic" panose="020B0600070205080204" pitchFamily="34" charset="-128"/>
              </a:rPr>
              <a:t/>
            </a:r>
            <a:br>
              <a:rPr lang="de-DE" altLang="de-DE" sz="2400">
                <a:solidFill>
                  <a:schemeClr val="tx2"/>
                </a:solidFill>
                <a:ea typeface="MS PGothic" panose="020B0600070205080204" pitchFamily="34" charset="-128"/>
              </a:rPr>
            </a:br>
            <a:r>
              <a:rPr lang="de-DE" altLang="de-DE" sz="2400">
                <a:solidFill>
                  <a:schemeClr val="tx2"/>
                </a:solidFill>
                <a:ea typeface="MS PGothic" panose="020B0600070205080204" pitchFamily="34" charset="-128"/>
              </a:rPr>
              <a:t/>
            </a:r>
            <a:br>
              <a:rPr lang="de-DE" altLang="de-DE" sz="2400">
                <a:solidFill>
                  <a:schemeClr val="tx2"/>
                </a:solidFill>
                <a:ea typeface="MS PGothic" panose="020B0600070205080204" pitchFamily="34" charset="-128"/>
              </a:rPr>
            </a:br>
            <a:r>
              <a:rPr lang="de-DE" altLang="de-DE" sz="1800">
                <a:ea typeface="MS PGothic" panose="020B0600070205080204" pitchFamily="34" charset="-128"/>
              </a:rPr>
              <a:t/>
            </a:r>
            <a:br>
              <a:rPr lang="de-DE" altLang="de-DE" sz="1800">
                <a:ea typeface="MS PGothic" panose="020B0600070205080204" pitchFamily="34" charset="-128"/>
              </a:rPr>
            </a:br>
            <a:r>
              <a:rPr lang="de-DE" altLang="de-DE" sz="1800" b="0">
                <a:ea typeface="MS PGothic" panose="020B0600070205080204" pitchFamily="34" charset="-128"/>
              </a:rPr>
              <a:t/>
            </a:r>
            <a:br>
              <a:rPr lang="de-DE" altLang="de-DE" sz="1800" b="0">
                <a:ea typeface="MS PGothic" panose="020B0600070205080204" pitchFamily="34" charset="-128"/>
              </a:rPr>
            </a:br>
            <a:r>
              <a:rPr lang="de-DE" altLang="de-DE" sz="1800">
                <a:ea typeface="MS PGothic" panose="020B0600070205080204" pitchFamily="34" charset="-128"/>
              </a:rPr>
              <a:t/>
            </a:r>
            <a:br>
              <a:rPr lang="de-DE" altLang="de-DE" sz="1800">
                <a:ea typeface="MS PGothic" panose="020B0600070205080204" pitchFamily="34" charset="-128"/>
              </a:rPr>
            </a:br>
            <a:r>
              <a:rPr lang="de-DE" altLang="de-DE">
                <a:ea typeface="MS PGothic" panose="020B0600070205080204" pitchFamily="34" charset="-128"/>
              </a:rPr>
              <a:t> </a:t>
            </a:r>
            <a:br>
              <a:rPr lang="de-DE" altLang="de-DE">
                <a:ea typeface="MS PGothic" panose="020B0600070205080204" pitchFamily="34" charset="-128"/>
              </a:rPr>
            </a:br>
            <a:endParaRPr lang="de-DE" altLang="de-DE" sz="1600" b="0">
              <a:ea typeface="MS PGothic" panose="020B0600070205080204" pitchFamily="34" charset="-128"/>
            </a:endParaRPr>
          </a:p>
        </p:txBody>
      </p:sp>
      <p:sp>
        <p:nvSpPr>
          <p:cNvPr id="2" name="Rechteck 1"/>
          <p:cNvSpPr/>
          <p:nvPr/>
        </p:nvSpPr>
        <p:spPr>
          <a:xfrm>
            <a:off x="5210175" y="2662238"/>
            <a:ext cx="2605088" cy="2625725"/>
          </a:xfrm>
          <a:prstGeom prst="rect">
            <a:avLst/>
          </a:prstGeom>
          <a:solidFill>
            <a:srgbClr val="00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bg1"/>
                </a:solidFill>
                <a:latin typeface="Corbel" panose="020B0503020204020204" pitchFamily="34" charset="0"/>
              </a:rPr>
              <a:t>Sonstige Leistungen im Unterricht/</a:t>
            </a:r>
          </a:p>
          <a:p>
            <a:pPr algn="ctr">
              <a:defRPr/>
            </a:pPr>
            <a:r>
              <a:rPr lang="de-DE" sz="2000" b="1" dirty="0">
                <a:solidFill>
                  <a:schemeClr val="bg1"/>
                </a:solidFill>
                <a:latin typeface="Corbel" panose="020B0503020204020204" pitchFamily="34" charset="0"/>
              </a:rPr>
              <a:t>Sonstige Mitarbeit</a:t>
            </a:r>
          </a:p>
        </p:txBody>
      </p:sp>
      <p:sp>
        <p:nvSpPr>
          <p:cNvPr id="6" name="Rechteck 5"/>
          <p:cNvSpPr/>
          <p:nvPr/>
        </p:nvSpPr>
        <p:spPr>
          <a:xfrm>
            <a:off x="1042988" y="2662238"/>
            <a:ext cx="2605087" cy="262572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Schriftliche Arbeiten/</a:t>
            </a:r>
          </a:p>
          <a:p>
            <a:pPr algn="ctr">
              <a:defRPr/>
            </a:pPr>
            <a:r>
              <a:rPr lang="de-DE" sz="2000" b="1" dirty="0">
                <a:solidFill>
                  <a:schemeClr val="tx1"/>
                </a:solidFill>
                <a:latin typeface="Corbel" panose="020B0503020204020204" pitchFamily="34" charset="0"/>
              </a:rPr>
              <a:t>Klassenarbeiten</a:t>
            </a:r>
          </a:p>
          <a:p>
            <a:pPr algn="ctr">
              <a:defRPr/>
            </a:pPr>
            <a:endParaRPr lang="de-DE" b="1" dirty="0">
              <a:solidFill>
                <a:schemeClr val="tx1">
                  <a:lumMod val="95000"/>
                  <a:lumOff val="5000"/>
                </a:schemeClr>
              </a:solidFill>
            </a:endParaRPr>
          </a:p>
        </p:txBody>
      </p:sp>
      <p:sp>
        <p:nvSpPr>
          <p:cNvPr id="47113" name="Textfeld 2"/>
          <p:cNvSpPr txBox="1">
            <a:spLocks noChangeArrowheads="1"/>
          </p:cNvSpPr>
          <p:nvPr/>
        </p:nvSpPr>
        <p:spPr bwMode="auto">
          <a:xfrm>
            <a:off x="2414588" y="1627188"/>
            <a:ext cx="474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3200"/>
              <a:t>Beurteilungsbereiche</a:t>
            </a:r>
          </a:p>
        </p:txBody>
      </p:sp>
      <p:sp>
        <p:nvSpPr>
          <p:cNvPr id="47114" name="Foliennummernplatzhalter 2"/>
          <p:cNvSpPr>
            <a:spLocks noGrp="1"/>
          </p:cNvSpPr>
          <p:nvPr>
            <p:ph type="sldNum" sz="quarter" idx="10"/>
          </p:nvPr>
        </p:nvSpPr>
        <p:spPr>
          <a:noFill/>
        </p:spPr>
        <p:txBody>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5F126CE-9975-4784-827A-6AF5A8C9C84C}" type="slidenum">
              <a:rPr lang="de-DE" altLang="de-DE" sz="800"/>
              <a:pPr eaLnBrk="1" hangingPunct="1">
                <a:spcBef>
                  <a:spcPct val="0"/>
                </a:spcBef>
                <a:buFontTx/>
                <a:buNone/>
              </a:pPr>
              <a:t>41</a:t>
            </a:fld>
            <a:endParaRPr lang="de-DE" altLang="de-DE" sz="800"/>
          </a:p>
        </p:txBody>
      </p:sp>
      <p:sp>
        <p:nvSpPr>
          <p:cNvPr id="7" name="Titel 1"/>
          <p:cNvSpPr txBox="1">
            <a:spLocks/>
          </p:cNvSpPr>
          <p:nvPr/>
        </p:nvSpPr>
        <p:spPr>
          <a:xfrm>
            <a:off x="457200" y="1124744"/>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800"/>
              <a:t>Lernerfolgsüberprüfung und Leistungsbewertung</a:t>
            </a:r>
            <a:endParaRPr lang="de-DE" sz="2800" dirty="0"/>
          </a:p>
        </p:txBody>
      </p:sp>
      <p:sp>
        <p:nvSpPr>
          <p:cNvPr id="3" name="Datumsplatzhalter 2">
            <a:extLst>
              <a:ext uri="{FF2B5EF4-FFF2-40B4-BE49-F238E27FC236}">
                <a16:creationId xmlns:a16="http://schemas.microsoft.com/office/drawing/2014/main" id="{68E5A921-2EEF-494C-A693-78BDA9B207ED}"/>
              </a:ext>
            </a:extLst>
          </p:cNvPr>
          <p:cNvSpPr>
            <a:spLocks noGrp="1"/>
          </p:cNvSpPr>
          <p:nvPr>
            <p:ph type="dt" sz="half" idx="10"/>
          </p:nvPr>
        </p:nvSpPr>
        <p:spPr>
          <a:xfrm>
            <a:off x="432740" y="6404367"/>
            <a:ext cx="2962672" cy="365125"/>
          </a:xfrm>
        </p:spPr>
        <p:txBody>
          <a:bodyPr/>
          <a:lstStyle/>
          <a:p>
            <a:r>
              <a:rPr lang="de-DE" dirty="0"/>
              <a:t>Implementationsveranstaltung zur  Einführung der Kernlehrpläne Gymnasium SI</a:t>
            </a:r>
          </a:p>
        </p:txBody>
      </p:sp>
      <p:sp>
        <p:nvSpPr>
          <p:cNvPr id="10" name="Fußzeilenplatzhalter 2">
            <a:extLst>
              <a:ext uri="{FF2B5EF4-FFF2-40B4-BE49-F238E27FC236}">
                <a16:creationId xmlns:a16="http://schemas.microsoft.com/office/drawing/2014/main" id="{1FD358CB-281F-4E8F-8196-AC8AB9437883}"/>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73116119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pPr marL="0" indent="0">
              <a:buNone/>
            </a:pPr>
            <a:r>
              <a:rPr lang="de-DE" sz="2500" u="sng" dirty="0"/>
              <a:t>Beurteilungsbereich „</a:t>
            </a:r>
            <a:r>
              <a:rPr lang="de-DE" sz="2500" u="sng" dirty="0">
                <a:solidFill>
                  <a:srgbClr val="FF0000"/>
                </a:solidFill>
              </a:rPr>
              <a:t>Schriftliche Arbeiten</a:t>
            </a:r>
            <a:r>
              <a:rPr lang="de-DE" sz="2500" u="sng" dirty="0"/>
              <a:t>“</a:t>
            </a:r>
          </a:p>
          <a:p>
            <a:r>
              <a:rPr lang="de-DE" sz="2500" dirty="0"/>
              <a:t>berücksichtigt alle in Kapitel 2 ausgewiesenen Kompetenzbereiche in angemessener Weise, </a:t>
            </a:r>
          </a:p>
          <a:p>
            <a:r>
              <a:rPr lang="de-DE" sz="2500" dirty="0"/>
              <a:t>überprüft die Erreichung der Kompetenzerwartungen,</a:t>
            </a:r>
          </a:p>
          <a:p>
            <a:r>
              <a:rPr lang="de-DE" sz="2500" dirty="0"/>
              <a:t>spiegelt in Aufgabenstellungen die Vielfalt der im Unterricht erworbenen Kompetenzen und Arbeitsweisen wider,</a:t>
            </a:r>
          </a:p>
          <a:p>
            <a:r>
              <a:rPr lang="de-DE" sz="2500" dirty="0"/>
              <a:t>überprüft rezeptive und produktive Kompetenzen in der Regel im Kontext der IKK, </a:t>
            </a:r>
          </a:p>
          <a:p>
            <a:r>
              <a:rPr lang="de-DE" sz="2500" dirty="0"/>
              <a:t>schafft Transparenz durch kriteriengeleitete Bewertung.</a:t>
            </a:r>
          </a:p>
          <a:p>
            <a:endParaRPr lang="de-DE" sz="25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42</a:t>
            </a:fld>
            <a:endParaRPr lang="de-DE"/>
          </a:p>
        </p:txBody>
      </p:sp>
      <p:sp>
        <p:nvSpPr>
          <p:cNvPr id="7" name="Titel 1"/>
          <p:cNvSpPr>
            <a:spLocks noGrp="1"/>
          </p:cNvSpPr>
          <p:nvPr>
            <p:ph type="title"/>
          </p:nvPr>
        </p:nvSpPr>
        <p:spPr/>
        <p:txBody>
          <a:bodyPr/>
          <a:lstStyle/>
          <a:p>
            <a:r>
              <a:rPr lang="de-DE" sz="2800" dirty="0"/>
              <a:t>Lernerfolgsüberprüfung und Leistungsbewertung</a:t>
            </a:r>
          </a:p>
        </p:txBody>
      </p:sp>
      <p:sp>
        <p:nvSpPr>
          <p:cNvPr id="8" name="Fußzeilenplatzhalter 2">
            <a:extLst>
              <a:ext uri="{FF2B5EF4-FFF2-40B4-BE49-F238E27FC236}">
                <a16:creationId xmlns:a16="http://schemas.microsoft.com/office/drawing/2014/main" id="{45F2A011-BF52-4299-B908-8A8711D838B0}"/>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836691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A16F5F1-3EC6-4A72-81BB-32C4F81178FF}"/>
              </a:ext>
            </a:extLst>
          </p:cNvPr>
          <p:cNvSpPr>
            <a:spLocks noGrp="1"/>
          </p:cNvSpPr>
          <p:nvPr>
            <p:ph idx="1"/>
          </p:nvPr>
        </p:nvSpPr>
        <p:spPr/>
        <p:txBody>
          <a:bodyPr>
            <a:normAutofit fontScale="92500" lnSpcReduction="10000"/>
          </a:bodyPr>
          <a:lstStyle/>
          <a:p>
            <a:pPr marL="0" indent="0">
              <a:buNone/>
            </a:pPr>
            <a:r>
              <a:rPr lang="de-DE" u="sng" dirty="0"/>
              <a:t>Beurteilungsbereich „</a:t>
            </a:r>
            <a:r>
              <a:rPr lang="de-DE" u="sng" dirty="0">
                <a:solidFill>
                  <a:srgbClr val="FF0000"/>
                </a:solidFill>
              </a:rPr>
              <a:t>Sonstige Leistungen</a:t>
            </a:r>
            <a:r>
              <a:rPr lang="de-DE" u="sng" dirty="0"/>
              <a:t>“</a:t>
            </a:r>
            <a:endParaRPr lang="de-DE" dirty="0"/>
          </a:p>
          <a:p>
            <a:r>
              <a:rPr lang="de-DE" dirty="0"/>
              <a:t>erfasst die im Unterrichtsgeschehen durch praktische, schriftliche und mündliche Beiträge erkennbare Kompetenzentwicklung der Schülerinnen und Schüler in allen Kompetenzbereichen,</a:t>
            </a:r>
          </a:p>
          <a:p>
            <a:r>
              <a:rPr lang="de-DE" dirty="0"/>
              <a:t>ermittelt den Stand der Kompetenzentwicklung durch kontinuierliche Beobachtung und durch punktuelle Überprüfungen,</a:t>
            </a:r>
          </a:p>
          <a:p>
            <a:r>
              <a:rPr lang="de-DE" dirty="0"/>
              <a:t>berücksichtigt dabei Qualität, Quantität und Kontinuität unterrichtlicher Beiträge.</a:t>
            </a:r>
          </a:p>
          <a:p>
            <a:endParaRPr lang="de-DE" dirty="0"/>
          </a:p>
        </p:txBody>
      </p:sp>
      <p:sp>
        <p:nvSpPr>
          <p:cNvPr id="4" name="Datumsplatzhalter 3">
            <a:extLst>
              <a:ext uri="{FF2B5EF4-FFF2-40B4-BE49-F238E27FC236}">
                <a16:creationId xmlns:a16="http://schemas.microsoft.com/office/drawing/2014/main" id="{AD40FEC6-BB22-4C55-A571-FF440E2CEF7B}"/>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1FEFC344-1D59-4F9E-A2F4-C7460A555835}"/>
              </a:ext>
            </a:extLst>
          </p:cNvPr>
          <p:cNvSpPr>
            <a:spLocks noGrp="1"/>
          </p:cNvSpPr>
          <p:nvPr>
            <p:ph type="sldNum" sz="quarter" idx="12"/>
          </p:nvPr>
        </p:nvSpPr>
        <p:spPr/>
        <p:txBody>
          <a:bodyPr/>
          <a:lstStyle/>
          <a:p>
            <a:fld id="{512A4277-7E7A-4AAF-BFC7-47646BF5CD0C}" type="slidenum">
              <a:rPr lang="de-DE" smtClean="0"/>
              <a:t>43</a:t>
            </a:fld>
            <a:endParaRPr lang="de-DE"/>
          </a:p>
        </p:txBody>
      </p:sp>
      <p:sp>
        <p:nvSpPr>
          <p:cNvPr id="7" name="Titel 1">
            <a:extLst>
              <a:ext uri="{FF2B5EF4-FFF2-40B4-BE49-F238E27FC236}">
                <a16:creationId xmlns:a16="http://schemas.microsoft.com/office/drawing/2014/main" id="{F6B234F1-04F1-4029-8BDA-4B351007D23E}"/>
              </a:ext>
            </a:extLst>
          </p:cNvPr>
          <p:cNvSpPr>
            <a:spLocks noGrp="1"/>
          </p:cNvSpPr>
          <p:nvPr>
            <p:ph type="title"/>
          </p:nvPr>
        </p:nvSpPr>
        <p:spPr>
          <a:xfrm>
            <a:off x="457200" y="1125538"/>
            <a:ext cx="8229600" cy="358775"/>
          </a:xfrm>
        </p:spPr>
        <p:txBody>
          <a:bodyPr/>
          <a:lstStyle/>
          <a:p>
            <a:r>
              <a:rPr lang="de-DE" sz="2800" dirty="0"/>
              <a:t>Lernerfolgsüberprüfung und Leistungsbewertung</a:t>
            </a:r>
          </a:p>
        </p:txBody>
      </p:sp>
      <p:sp>
        <p:nvSpPr>
          <p:cNvPr id="8" name="Fußzeilenplatzhalter 2">
            <a:extLst>
              <a:ext uri="{FF2B5EF4-FFF2-40B4-BE49-F238E27FC236}">
                <a16:creationId xmlns:a16="http://schemas.microsoft.com/office/drawing/2014/main" id="{36F6497B-88DE-4648-A5F7-B260C5472785}"/>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225453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9C705-9D83-4213-8040-E6105F97C650}"/>
              </a:ext>
            </a:extLst>
          </p:cNvPr>
          <p:cNvSpPr>
            <a:spLocks noGrp="1"/>
          </p:cNvSpPr>
          <p:nvPr>
            <p:ph type="title"/>
          </p:nvPr>
        </p:nvSpPr>
        <p:spPr/>
        <p:txBody>
          <a:bodyPr/>
          <a:lstStyle/>
          <a:p>
            <a:r>
              <a:rPr lang="de-DE" dirty="0"/>
              <a:t>Klassenarbeiten</a:t>
            </a:r>
          </a:p>
        </p:txBody>
      </p:sp>
      <p:sp>
        <p:nvSpPr>
          <p:cNvPr id="3" name="Datumsplatzhalter 2">
            <a:extLst>
              <a:ext uri="{FF2B5EF4-FFF2-40B4-BE49-F238E27FC236}">
                <a16:creationId xmlns:a16="http://schemas.microsoft.com/office/drawing/2014/main" id="{84E7E5D0-4E9B-428D-8891-FF233311F2BD}"/>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 name="Foliennummernplatzhalter 4">
            <a:extLst>
              <a:ext uri="{FF2B5EF4-FFF2-40B4-BE49-F238E27FC236}">
                <a16:creationId xmlns:a16="http://schemas.microsoft.com/office/drawing/2014/main" id="{05064F60-AC6F-4E56-B926-6591E8F576A6}"/>
              </a:ext>
            </a:extLst>
          </p:cNvPr>
          <p:cNvSpPr>
            <a:spLocks noGrp="1"/>
          </p:cNvSpPr>
          <p:nvPr>
            <p:ph type="sldNum" sz="quarter" idx="12"/>
          </p:nvPr>
        </p:nvSpPr>
        <p:spPr/>
        <p:txBody>
          <a:bodyPr/>
          <a:lstStyle/>
          <a:p>
            <a:fld id="{512A4277-7E7A-4AAF-BFC7-47646BF5CD0C}" type="slidenum">
              <a:rPr lang="de-DE" smtClean="0"/>
              <a:t>44</a:t>
            </a:fld>
            <a:endParaRPr lang="de-DE"/>
          </a:p>
        </p:txBody>
      </p:sp>
      <p:sp>
        <p:nvSpPr>
          <p:cNvPr id="6" name="Textfeld 5">
            <a:extLst>
              <a:ext uri="{FF2B5EF4-FFF2-40B4-BE49-F238E27FC236}">
                <a16:creationId xmlns:a16="http://schemas.microsoft.com/office/drawing/2014/main" id="{385A2352-5374-40E5-8B61-30ADDB0E96A3}"/>
              </a:ext>
            </a:extLst>
          </p:cNvPr>
          <p:cNvSpPr txBox="1"/>
          <p:nvPr/>
        </p:nvSpPr>
        <p:spPr>
          <a:xfrm>
            <a:off x="575556" y="3212976"/>
            <a:ext cx="7992888" cy="954107"/>
          </a:xfrm>
          <a:prstGeom prst="rect">
            <a:avLst/>
          </a:prstGeom>
          <a:noFill/>
        </p:spPr>
        <p:txBody>
          <a:bodyPr wrap="square" rtlCol="0">
            <a:spAutoFit/>
          </a:bodyPr>
          <a:lstStyle/>
          <a:p>
            <a:r>
              <a:rPr lang="de-DE" sz="2800" dirty="0"/>
              <a:t>Neuregelung zur inhaltlichen </a:t>
            </a:r>
            <a:r>
              <a:rPr lang="de-DE" sz="2800"/>
              <a:t>Gestaltung in </a:t>
            </a:r>
            <a:r>
              <a:rPr lang="de-DE" sz="2800" dirty="0"/>
              <a:t>Analogie zu den Vorgaben des KLP „Gymnasiale Oberstufe“</a:t>
            </a:r>
            <a:r>
              <a:rPr lang="de-DE" dirty="0"/>
              <a:t> </a:t>
            </a:r>
          </a:p>
        </p:txBody>
      </p:sp>
      <p:sp>
        <p:nvSpPr>
          <p:cNvPr id="7" name="Fußzeilenplatzhalter 2">
            <a:extLst>
              <a:ext uri="{FF2B5EF4-FFF2-40B4-BE49-F238E27FC236}">
                <a16:creationId xmlns:a16="http://schemas.microsoft.com/office/drawing/2014/main" id="{141A2325-5C04-46E5-8BA8-6BFF7E2B96EB}"/>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451955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122F10-A844-4EF7-8CB6-EE83ED44E7C7}"/>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3274" name="Foliennummernplatzhalter 1"/>
          <p:cNvSpPr>
            <a:spLocks noGrp="1"/>
          </p:cNvSpPr>
          <p:nvPr>
            <p:ph type="sldNum" sz="quarter" idx="12"/>
          </p:nvPr>
        </p:nvSpPr>
        <p:spPr>
          <a:noFill/>
        </p:spPr>
        <p:txBody>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E4F3D0-B5E0-494C-B4EF-84130B1A364D}" type="slidenum">
              <a:rPr lang="de-DE" altLang="de-DE" sz="800"/>
              <a:pPr eaLnBrk="1" hangingPunct="1">
                <a:spcBef>
                  <a:spcPct val="0"/>
                </a:spcBef>
                <a:buFontTx/>
                <a:buNone/>
              </a:pPr>
              <a:t>45</a:t>
            </a:fld>
            <a:endParaRPr lang="de-DE" altLang="de-DE" sz="800"/>
          </a:p>
        </p:txBody>
      </p:sp>
      <p:sp>
        <p:nvSpPr>
          <p:cNvPr id="53250" name="Rectangle 9"/>
          <p:cNvSpPr>
            <a:spLocks noGrp="1" noChangeArrowheads="1"/>
          </p:cNvSpPr>
          <p:nvPr>
            <p:ph type="title" idx="4294967295"/>
          </p:nvPr>
        </p:nvSpPr>
        <p:spPr>
          <a:xfrm>
            <a:off x="0" y="1125538"/>
            <a:ext cx="8229600" cy="358775"/>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385156" y="956209"/>
            <a:ext cx="8167885" cy="584775"/>
          </a:xfrm>
          <a:prstGeom prst="rect">
            <a:avLst/>
          </a:prstGeom>
          <a:noFill/>
        </p:spPr>
        <p:txBody>
          <a:bodyPr wrap="square">
            <a:spAutoFit/>
          </a:bodyPr>
          <a:lstStyle/>
          <a:p>
            <a:pPr>
              <a:spcAft>
                <a:spcPts val="0"/>
              </a:spcAft>
              <a:defRPr/>
            </a:pPr>
            <a:endParaRPr lang="de-DE" sz="1000" kern="0" dirty="0">
              <a:solidFill>
                <a:srgbClr val="000000"/>
              </a:solidFill>
              <a:latin typeface="Corbel" pitchFamily="34" charset="0"/>
              <a:cs typeface="+mj-cs"/>
            </a:endParaRPr>
          </a:p>
          <a:p>
            <a:pPr>
              <a:spcAft>
                <a:spcPts val="0"/>
              </a:spcAft>
              <a:defRPr/>
            </a:pPr>
            <a:r>
              <a:rPr lang="de-DE" sz="2000" b="1" kern="0" dirty="0">
                <a:latin typeface="Calibri" panose="020F0502020204030204" pitchFamily="34" charset="0"/>
                <a:cs typeface="Calibri" panose="020F0502020204030204" pitchFamily="34" charset="0"/>
              </a:rPr>
              <a:t>Zweite </a:t>
            </a:r>
            <a:r>
              <a:rPr lang="de-DE" sz="2200" b="1" kern="0" dirty="0">
                <a:latin typeface="Calibri" panose="020F0502020204030204" pitchFamily="34" charset="0"/>
                <a:cs typeface="Calibri" panose="020F0502020204030204" pitchFamily="34" charset="0"/>
              </a:rPr>
              <a:t>Fremdsprache</a:t>
            </a:r>
            <a:r>
              <a:rPr lang="de-DE" sz="2000" b="1" kern="0" dirty="0">
                <a:latin typeface="Calibri" panose="020F0502020204030204" pitchFamily="34" charset="0"/>
                <a:cs typeface="Calibri" panose="020F0502020204030204" pitchFamily="34" charset="0"/>
              </a:rPr>
              <a:t>: Klassenarbeiten in Stufe 1 (= Ende 2. Lernjahr)</a:t>
            </a:r>
          </a:p>
        </p:txBody>
      </p:sp>
      <p:sp>
        <p:nvSpPr>
          <p:cNvPr id="4" name="Abgerundetes Rechteck 3"/>
          <p:cNvSpPr/>
          <p:nvPr/>
        </p:nvSpPr>
        <p:spPr>
          <a:xfrm>
            <a:off x="5400302" y="2027834"/>
            <a:ext cx="3132138" cy="360041"/>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Hör-/Hörsehverstehen</a:t>
            </a:r>
          </a:p>
        </p:txBody>
      </p:sp>
      <p:sp>
        <p:nvSpPr>
          <p:cNvPr id="10" name="Abgerundetes Rechteck 9"/>
          <p:cNvSpPr/>
          <p:nvPr/>
        </p:nvSpPr>
        <p:spPr>
          <a:xfrm>
            <a:off x="5400302" y="2697751"/>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Leseverstehen</a:t>
            </a:r>
          </a:p>
        </p:txBody>
      </p:sp>
      <p:sp>
        <p:nvSpPr>
          <p:cNvPr id="11" name="Abgerundetes Rechteck 10"/>
          <p:cNvSpPr/>
          <p:nvPr/>
        </p:nvSpPr>
        <p:spPr>
          <a:xfrm>
            <a:off x="5418199" y="3351217"/>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Sprachmittlung</a:t>
            </a:r>
          </a:p>
        </p:txBody>
      </p:sp>
      <p:sp>
        <p:nvSpPr>
          <p:cNvPr id="5" name="Abgerundetes Rechteck 4"/>
          <p:cNvSpPr/>
          <p:nvPr/>
        </p:nvSpPr>
        <p:spPr>
          <a:xfrm>
            <a:off x="541338" y="3284984"/>
            <a:ext cx="1722437"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Schreiben</a:t>
            </a:r>
          </a:p>
          <a:p>
            <a:pPr algn="ctr">
              <a:defRPr/>
            </a:pPr>
            <a:r>
              <a:rPr lang="de-DE" sz="1200" dirty="0">
                <a:solidFill>
                  <a:schemeClr val="tx1"/>
                </a:solidFill>
                <a:latin typeface="Corbel" panose="020B0503020204020204" pitchFamily="34" charset="0"/>
              </a:rPr>
              <a:t>(verpflichtend)</a:t>
            </a:r>
          </a:p>
        </p:txBody>
      </p:sp>
      <p:sp>
        <p:nvSpPr>
          <p:cNvPr id="14" name="Abgerundetes Rechteck 13"/>
          <p:cNvSpPr/>
          <p:nvPr/>
        </p:nvSpPr>
        <p:spPr>
          <a:xfrm>
            <a:off x="2339752" y="3284984"/>
            <a:ext cx="1512167"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a:t>
            </a:r>
            <a:r>
              <a:rPr lang="de-DE" b="1" dirty="0">
                <a:solidFill>
                  <a:schemeClr val="tx1"/>
                </a:solidFill>
              </a:rPr>
              <a:t> </a:t>
            </a:r>
            <a:r>
              <a:rPr lang="de-DE" b="1" dirty="0">
                <a:solidFill>
                  <a:schemeClr val="tx1"/>
                </a:solidFill>
                <a:latin typeface="Corbel"/>
                <a:cs typeface="Corbel"/>
              </a:rPr>
              <a:t>mindestens </a:t>
            </a:r>
            <a:r>
              <a:rPr lang="de-DE" sz="3600" b="1" dirty="0">
                <a:solidFill>
                  <a:srgbClr val="FF0000"/>
                </a:solidFill>
                <a:latin typeface="Corbel"/>
                <a:cs typeface="Corbel"/>
              </a:rPr>
              <a:t>1</a:t>
            </a:r>
            <a:r>
              <a:rPr lang="de-DE" b="1" dirty="0">
                <a:solidFill>
                  <a:schemeClr val="tx1"/>
                </a:solidFill>
                <a:latin typeface="Corbel"/>
                <a:cs typeface="Corbel"/>
              </a:rPr>
              <a:t> </a:t>
            </a:r>
            <a:r>
              <a:rPr lang="de-DE" sz="2000" b="1" dirty="0">
                <a:solidFill>
                  <a:schemeClr val="tx1"/>
                </a:solidFill>
                <a:latin typeface="Corbel"/>
                <a:cs typeface="Corbel"/>
              </a:rPr>
              <a:t>aus</a:t>
            </a:r>
            <a:r>
              <a:rPr lang="de-DE" sz="2000" b="1" dirty="0">
                <a:solidFill>
                  <a:schemeClr val="tx1"/>
                </a:solidFill>
                <a:latin typeface="Corbel" panose="020B0503020204020204" pitchFamily="34" charset="0"/>
              </a:rPr>
              <a:t>:</a:t>
            </a:r>
          </a:p>
        </p:txBody>
      </p:sp>
      <p:cxnSp>
        <p:nvCxnSpPr>
          <p:cNvPr id="8" name="Gerade Verbindung mit Pfeil 7"/>
          <p:cNvCxnSpPr>
            <a:cxnSpLocks/>
          </p:cNvCxnSpPr>
          <p:nvPr/>
        </p:nvCxnSpPr>
        <p:spPr>
          <a:xfrm flipV="1">
            <a:off x="3995936" y="2940978"/>
            <a:ext cx="1296147" cy="84806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a:xfrm flipV="1">
            <a:off x="4020714" y="2267553"/>
            <a:ext cx="1271369" cy="152055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p:cNvCxnSpPr>
          <p:nvPr/>
        </p:nvCxnSpPr>
        <p:spPr>
          <a:xfrm flipV="1">
            <a:off x="4020714" y="3548446"/>
            <a:ext cx="1317119" cy="2405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15" name="Abgerundetes Rechteck 14"/>
          <p:cNvSpPr/>
          <p:nvPr/>
        </p:nvSpPr>
        <p:spPr>
          <a:xfrm>
            <a:off x="539552" y="4797152"/>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Überprüfung mindestens</a:t>
            </a:r>
          </a:p>
          <a:p>
            <a:pPr algn="ctr" eaLnBrk="1" hangingPunct="1">
              <a:defRPr/>
            </a:pPr>
            <a:r>
              <a:rPr lang="de-DE" altLang="de-DE" sz="2000" u="sng" dirty="0">
                <a:latin typeface="Corbel" pitchFamily="34" charset="0"/>
              </a:rPr>
              <a:t>einmal pro Schuljahr</a:t>
            </a:r>
          </a:p>
        </p:txBody>
      </p:sp>
      <p:cxnSp>
        <p:nvCxnSpPr>
          <p:cNvPr id="16" name="Gerade Verbindung mit Pfeil 15"/>
          <p:cNvCxnSpPr/>
          <p:nvPr/>
        </p:nvCxnSpPr>
        <p:spPr>
          <a:xfrm>
            <a:off x="3995936" y="3789040"/>
            <a:ext cx="1368152" cy="172819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8492257" y="2002057"/>
            <a:ext cx="328682" cy="523220"/>
          </a:xfrm>
          <a:prstGeom prst="rect">
            <a:avLst/>
          </a:prstGeom>
          <a:noFill/>
        </p:spPr>
        <p:txBody>
          <a:bodyPr wrap="square" rtlCol="0">
            <a:spAutoFit/>
          </a:bodyPr>
          <a:lstStyle/>
          <a:p>
            <a:r>
              <a:rPr lang="de-DE" sz="2800" dirty="0"/>
              <a:t>*</a:t>
            </a:r>
          </a:p>
        </p:txBody>
      </p:sp>
      <p:sp>
        <p:nvSpPr>
          <p:cNvPr id="27" name="Textfeld 26"/>
          <p:cNvSpPr txBox="1"/>
          <p:nvPr/>
        </p:nvSpPr>
        <p:spPr>
          <a:xfrm>
            <a:off x="8492257" y="3300374"/>
            <a:ext cx="328682" cy="523220"/>
          </a:xfrm>
          <a:prstGeom prst="rect">
            <a:avLst/>
          </a:prstGeom>
          <a:noFill/>
        </p:spPr>
        <p:txBody>
          <a:bodyPr wrap="square" rtlCol="0">
            <a:spAutoFit/>
          </a:bodyPr>
          <a:lstStyle/>
          <a:p>
            <a:r>
              <a:rPr lang="de-DE" sz="2800" dirty="0"/>
              <a:t>*</a:t>
            </a:r>
          </a:p>
        </p:txBody>
      </p:sp>
      <p:sp>
        <p:nvSpPr>
          <p:cNvPr id="28" name="Textfeld 27"/>
          <p:cNvSpPr txBox="1"/>
          <p:nvPr/>
        </p:nvSpPr>
        <p:spPr>
          <a:xfrm>
            <a:off x="8492257" y="2629838"/>
            <a:ext cx="328682" cy="523220"/>
          </a:xfrm>
          <a:prstGeom prst="rect">
            <a:avLst/>
          </a:prstGeom>
          <a:noFill/>
        </p:spPr>
        <p:txBody>
          <a:bodyPr wrap="square" rtlCol="0">
            <a:spAutoFit/>
          </a:bodyPr>
          <a:lstStyle/>
          <a:p>
            <a:r>
              <a:rPr lang="de-DE" sz="2800" dirty="0"/>
              <a:t>*</a:t>
            </a:r>
          </a:p>
        </p:txBody>
      </p:sp>
      <p:sp>
        <p:nvSpPr>
          <p:cNvPr id="21" name="Abgerundetes Rechteck 10">
            <a:extLst>
              <a:ext uri="{FF2B5EF4-FFF2-40B4-BE49-F238E27FC236}">
                <a16:creationId xmlns:a16="http://schemas.microsoft.com/office/drawing/2014/main" id="{DB882834-110F-4F36-A49E-1D9C023262E3}"/>
              </a:ext>
            </a:extLst>
          </p:cNvPr>
          <p:cNvSpPr/>
          <p:nvPr/>
        </p:nvSpPr>
        <p:spPr>
          <a:xfrm>
            <a:off x="5360119" y="4317102"/>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Sprechen</a:t>
            </a:r>
          </a:p>
        </p:txBody>
      </p:sp>
      <p:cxnSp>
        <p:nvCxnSpPr>
          <p:cNvPr id="23" name="Gerade Verbindung mit Pfeil 22">
            <a:extLst>
              <a:ext uri="{FF2B5EF4-FFF2-40B4-BE49-F238E27FC236}">
                <a16:creationId xmlns:a16="http://schemas.microsoft.com/office/drawing/2014/main" id="{E5B31CAF-49A6-49C4-983E-98C8E75F3894}"/>
              </a:ext>
            </a:extLst>
          </p:cNvPr>
          <p:cNvCxnSpPr>
            <a:cxnSpLocks/>
          </p:cNvCxnSpPr>
          <p:nvPr/>
        </p:nvCxnSpPr>
        <p:spPr>
          <a:xfrm>
            <a:off x="3990065" y="3788107"/>
            <a:ext cx="1302018" cy="68835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32" name="Abgerundetes Rechteck 14">
            <a:extLst>
              <a:ext uri="{FF2B5EF4-FFF2-40B4-BE49-F238E27FC236}">
                <a16:creationId xmlns:a16="http://schemas.microsoft.com/office/drawing/2014/main" id="{D24E70C9-A8CD-4A51-A92D-EC5424ED4D13}"/>
              </a:ext>
            </a:extLst>
          </p:cNvPr>
          <p:cNvSpPr/>
          <p:nvPr/>
        </p:nvSpPr>
        <p:spPr>
          <a:xfrm>
            <a:off x="515743" y="1857099"/>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gem. § 6 Abs. 8 APO-SI</a:t>
            </a:r>
          </a:p>
        </p:txBody>
      </p:sp>
      <p:sp>
        <p:nvSpPr>
          <p:cNvPr id="33" name="Textfeld 32">
            <a:extLst>
              <a:ext uri="{FF2B5EF4-FFF2-40B4-BE49-F238E27FC236}">
                <a16:creationId xmlns:a16="http://schemas.microsoft.com/office/drawing/2014/main" id="{6D2B7CF3-7ED7-4CEE-87E2-D08BA42287C1}"/>
              </a:ext>
            </a:extLst>
          </p:cNvPr>
          <p:cNvSpPr txBox="1"/>
          <p:nvPr/>
        </p:nvSpPr>
        <p:spPr>
          <a:xfrm>
            <a:off x="8445438" y="4214854"/>
            <a:ext cx="698561" cy="523220"/>
          </a:xfrm>
          <a:prstGeom prst="rect">
            <a:avLst/>
          </a:prstGeom>
          <a:noFill/>
        </p:spPr>
        <p:txBody>
          <a:bodyPr wrap="square" rtlCol="0">
            <a:spAutoFit/>
          </a:bodyPr>
          <a:lstStyle/>
          <a:p>
            <a:r>
              <a:rPr lang="de-DE" sz="2800" dirty="0"/>
              <a:t>**</a:t>
            </a:r>
          </a:p>
        </p:txBody>
      </p:sp>
      <p:sp>
        <p:nvSpPr>
          <p:cNvPr id="26" name="Abgerundetes Rechteck 25"/>
          <p:cNvSpPr/>
          <p:nvPr/>
        </p:nvSpPr>
        <p:spPr>
          <a:xfrm>
            <a:off x="5409091" y="4957808"/>
            <a:ext cx="3123349" cy="847456"/>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t"/>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sz="2000" dirty="0">
                <a:solidFill>
                  <a:prstClr val="black"/>
                </a:solidFill>
                <a:latin typeface="Corbel" panose="020B0503020204020204" pitchFamily="34" charset="0"/>
              </a:rPr>
              <a:t>Verfügen über sprachliche Mittel (isoliert)</a:t>
            </a:r>
          </a:p>
          <a:p>
            <a:pPr algn="ctr"/>
            <a:endParaRPr lang="de-DE" altLang="de-DE" sz="1400" dirty="0">
              <a:solidFill>
                <a:prstClr val="black"/>
              </a:solidFill>
              <a:latin typeface="Corbel" panose="020B0503020204020204" pitchFamily="34" charset="0"/>
            </a:endParaRPr>
          </a:p>
        </p:txBody>
      </p:sp>
      <p:sp>
        <p:nvSpPr>
          <p:cNvPr id="29" name="Fußzeilenplatzhalter 2">
            <a:extLst>
              <a:ext uri="{FF2B5EF4-FFF2-40B4-BE49-F238E27FC236}">
                <a16:creationId xmlns:a16="http://schemas.microsoft.com/office/drawing/2014/main" id="{E31CAF95-B8B7-4FEE-B4D4-CAC4CC4CD289}"/>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67768277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B88ED36-C9AD-4433-8614-45CEE5FE2068}"/>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3274" name="Foliennummernplatzhalter 1"/>
          <p:cNvSpPr>
            <a:spLocks noGrp="1"/>
          </p:cNvSpPr>
          <p:nvPr>
            <p:ph type="sldNum" sz="quarter" idx="12"/>
          </p:nvPr>
        </p:nvSpPr>
        <p:spPr>
          <a:noFill/>
        </p:spPr>
        <p:txBody>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E4F3D0-B5E0-494C-B4EF-84130B1A364D}" type="slidenum">
              <a:rPr lang="de-DE" altLang="de-DE" sz="800"/>
              <a:pPr eaLnBrk="1" hangingPunct="1">
                <a:spcBef>
                  <a:spcPct val="0"/>
                </a:spcBef>
                <a:buFontTx/>
                <a:buNone/>
              </a:pPr>
              <a:t>46</a:t>
            </a:fld>
            <a:endParaRPr lang="de-DE" altLang="de-DE" sz="800"/>
          </a:p>
        </p:txBody>
      </p:sp>
      <p:sp>
        <p:nvSpPr>
          <p:cNvPr id="53250" name="Rectangle 9"/>
          <p:cNvSpPr>
            <a:spLocks noGrp="1" noChangeArrowheads="1"/>
          </p:cNvSpPr>
          <p:nvPr>
            <p:ph type="title" idx="4294967295"/>
          </p:nvPr>
        </p:nvSpPr>
        <p:spPr>
          <a:xfrm>
            <a:off x="0" y="714375"/>
            <a:ext cx="8064500" cy="592138"/>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392565" y="924560"/>
            <a:ext cx="8167885" cy="584775"/>
          </a:xfrm>
          <a:prstGeom prst="rect">
            <a:avLst/>
          </a:prstGeom>
          <a:noFill/>
        </p:spPr>
        <p:txBody>
          <a:bodyPr wrap="square">
            <a:spAutoFit/>
          </a:bodyPr>
          <a:lstStyle/>
          <a:p>
            <a:pPr>
              <a:spcAft>
                <a:spcPts val="0"/>
              </a:spcAft>
              <a:defRPr/>
            </a:pPr>
            <a:endParaRPr lang="de-DE" sz="1000" kern="0" dirty="0">
              <a:solidFill>
                <a:srgbClr val="000000"/>
              </a:solidFill>
              <a:latin typeface="Corbel" pitchFamily="34" charset="0"/>
              <a:cs typeface="+mj-cs"/>
            </a:endParaRPr>
          </a:p>
          <a:p>
            <a:pPr>
              <a:spcAft>
                <a:spcPts val="0"/>
              </a:spcAft>
              <a:defRPr/>
            </a:pPr>
            <a:r>
              <a:rPr lang="de-DE" sz="2200" b="1" kern="0" dirty="0">
                <a:latin typeface="Calibri" panose="020F0502020204030204" pitchFamily="34" charset="0"/>
                <a:cs typeface="Calibri" panose="020F0502020204030204" pitchFamily="34" charset="0"/>
              </a:rPr>
              <a:t>Zweite Fremdsprache: Klassenarbeiten in Stufe 2 (= Ende Sek. I)</a:t>
            </a:r>
          </a:p>
        </p:txBody>
      </p:sp>
      <p:sp>
        <p:nvSpPr>
          <p:cNvPr id="4" name="Abgerundetes Rechteck 3"/>
          <p:cNvSpPr/>
          <p:nvPr/>
        </p:nvSpPr>
        <p:spPr>
          <a:xfrm>
            <a:off x="5470484" y="1808392"/>
            <a:ext cx="3132138" cy="360041"/>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Hör-/Hörsehverstehen</a:t>
            </a:r>
          </a:p>
        </p:txBody>
      </p:sp>
      <p:sp>
        <p:nvSpPr>
          <p:cNvPr id="10" name="Abgerundetes Rechteck 9"/>
          <p:cNvSpPr/>
          <p:nvPr/>
        </p:nvSpPr>
        <p:spPr>
          <a:xfrm>
            <a:off x="5483583" y="2387826"/>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Leseverstehen</a:t>
            </a:r>
          </a:p>
        </p:txBody>
      </p:sp>
      <p:sp>
        <p:nvSpPr>
          <p:cNvPr id="11" name="Abgerundetes Rechteck 10"/>
          <p:cNvSpPr/>
          <p:nvPr/>
        </p:nvSpPr>
        <p:spPr>
          <a:xfrm>
            <a:off x="5496682" y="2941713"/>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Sprachmittlung</a:t>
            </a:r>
          </a:p>
        </p:txBody>
      </p:sp>
      <p:sp>
        <p:nvSpPr>
          <p:cNvPr id="5" name="Abgerundetes Rechteck 4"/>
          <p:cNvSpPr/>
          <p:nvPr/>
        </p:nvSpPr>
        <p:spPr>
          <a:xfrm>
            <a:off x="541338" y="3284984"/>
            <a:ext cx="1722437"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Schreiben</a:t>
            </a:r>
          </a:p>
          <a:p>
            <a:pPr algn="ctr">
              <a:defRPr/>
            </a:pPr>
            <a:r>
              <a:rPr lang="de-DE" sz="1200" dirty="0">
                <a:solidFill>
                  <a:schemeClr val="tx1"/>
                </a:solidFill>
                <a:latin typeface="Corbel" panose="020B0503020204020204" pitchFamily="34" charset="0"/>
              </a:rPr>
              <a:t>(verpflichtend)</a:t>
            </a:r>
          </a:p>
        </p:txBody>
      </p:sp>
      <p:sp>
        <p:nvSpPr>
          <p:cNvPr id="14" name="Abgerundetes Rechteck 13"/>
          <p:cNvSpPr/>
          <p:nvPr/>
        </p:nvSpPr>
        <p:spPr>
          <a:xfrm>
            <a:off x="2339752" y="3284984"/>
            <a:ext cx="1512167"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a:t>
            </a:r>
            <a:r>
              <a:rPr lang="de-DE" b="1" dirty="0">
                <a:solidFill>
                  <a:schemeClr val="tx1"/>
                </a:solidFill>
              </a:rPr>
              <a:t> </a:t>
            </a:r>
            <a:r>
              <a:rPr lang="de-DE" b="1" dirty="0">
                <a:solidFill>
                  <a:schemeClr val="tx1"/>
                </a:solidFill>
                <a:latin typeface="Corbel"/>
                <a:cs typeface="Corbel"/>
              </a:rPr>
              <a:t>mindestens </a:t>
            </a:r>
            <a:r>
              <a:rPr lang="de-DE" sz="3600" b="1" dirty="0">
                <a:solidFill>
                  <a:srgbClr val="FF0000"/>
                </a:solidFill>
                <a:latin typeface="Corbel"/>
                <a:cs typeface="Corbel"/>
              </a:rPr>
              <a:t>1</a:t>
            </a:r>
            <a:r>
              <a:rPr lang="de-DE" b="1" dirty="0">
                <a:solidFill>
                  <a:schemeClr val="tx1"/>
                </a:solidFill>
                <a:latin typeface="Corbel"/>
                <a:cs typeface="Corbel"/>
              </a:rPr>
              <a:t> </a:t>
            </a:r>
            <a:r>
              <a:rPr lang="de-DE" sz="2000" b="1" dirty="0">
                <a:solidFill>
                  <a:schemeClr val="tx1"/>
                </a:solidFill>
                <a:latin typeface="Corbel"/>
                <a:cs typeface="Corbel"/>
              </a:rPr>
              <a:t>aus</a:t>
            </a:r>
            <a:r>
              <a:rPr lang="de-DE" sz="2000" b="1" dirty="0">
                <a:solidFill>
                  <a:schemeClr val="tx1"/>
                </a:solidFill>
                <a:latin typeface="Corbel" panose="020B0503020204020204" pitchFamily="34" charset="0"/>
              </a:rPr>
              <a:t>:</a:t>
            </a:r>
          </a:p>
        </p:txBody>
      </p:sp>
      <p:cxnSp>
        <p:nvCxnSpPr>
          <p:cNvPr id="8" name="Gerade Verbindung mit Pfeil 7"/>
          <p:cNvCxnSpPr>
            <a:cxnSpLocks/>
          </p:cNvCxnSpPr>
          <p:nvPr/>
        </p:nvCxnSpPr>
        <p:spPr>
          <a:xfrm flipV="1">
            <a:off x="3996399" y="2656076"/>
            <a:ext cx="1388301" cy="113956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a:xfrm flipV="1">
            <a:off x="3984056" y="2132857"/>
            <a:ext cx="1388705" cy="16627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p:cNvCxnSpPr>
          <p:nvPr/>
        </p:nvCxnSpPr>
        <p:spPr>
          <a:xfrm flipV="1">
            <a:off x="3996399" y="3146065"/>
            <a:ext cx="1376362" cy="64957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15" name="Abgerundetes Rechteck 14"/>
          <p:cNvSpPr/>
          <p:nvPr/>
        </p:nvSpPr>
        <p:spPr>
          <a:xfrm>
            <a:off x="539552" y="4869160"/>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Überprüfung mindestens</a:t>
            </a:r>
          </a:p>
          <a:p>
            <a:pPr algn="ctr" eaLnBrk="1" hangingPunct="1">
              <a:defRPr/>
            </a:pPr>
            <a:r>
              <a:rPr lang="de-DE" altLang="de-DE" sz="2000" u="sng" dirty="0">
                <a:latin typeface="Corbel" pitchFamily="34" charset="0"/>
              </a:rPr>
              <a:t>einmal in Stufe 2 </a:t>
            </a:r>
            <a:r>
              <a:rPr lang="de-DE" altLang="de-DE" sz="2000" dirty="0">
                <a:latin typeface="Corbel" pitchFamily="34" charset="0"/>
              </a:rPr>
              <a:t>(!)</a:t>
            </a:r>
          </a:p>
        </p:txBody>
      </p:sp>
      <p:sp>
        <p:nvSpPr>
          <p:cNvPr id="25" name="Abgerundetes Rechteck 24"/>
          <p:cNvSpPr/>
          <p:nvPr/>
        </p:nvSpPr>
        <p:spPr>
          <a:xfrm>
            <a:off x="5436096" y="5229200"/>
            <a:ext cx="3096344" cy="648072"/>
          </a:xfrm>
          <a:prstGeom prst="roundRect">
            <a:avLst/>
          </a:prstGeom>
          <a:pattFill prst="pct80">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Verfügen über sprachliche Mittel (isoliert)</a:t>
            </a:r>
          </a:p>
        </p:txBody>
      </p:sp>
      <p:sp>
        <p:nvSpPr>
          <p:cNvPr id="22" name="Textfeld 21"/>
          <p:cNvSpPr txBox="1"/>
          <p:nvPr/>
        </p:nvSpPr>
        <p:spPr>
          <a:xfrm>
            <a:off x="8522459" y="1730501"/>
            <a:ext cx="328682" cy="523220"/>
          </a:xfrm>
          <a:prstGeom prst="rect">
            <a:avLst/>
          </a:prstGeom>
          <a:noFill/>
        </p:spPr>
        <p:txBody>
          <a:bodyPr wrap="square" rtlCol="0">
            <a:spAutoFit/>
          </a:bodyPr>
          <a:lstStyle/>
          <a:p>
            <a:r>
              <a:rPr lang="de-DE" sz="2800" dirty="0"/>
              <a:t>*</a:t>
            </a:r>
          </a:p>
        </p:txBody>
      </p:sp>
      <p:sp>
        <p:nvSpPr>
          <p:cNvPr id="27" name="Textfeld 26"/>
          <p:cNvSpPr txBox="1"/>
          <p:nvPr/>
        </p:nvSpPr>
        <p:spPr>
          <a:xfrm>
            <a:off x="8560450" y="2871704"/>
            <a:ext cx="328682" cy="523220"/>
          </a:xfrm>
          <a:prstGeom prst="rect">
            <a:avLst/>
          </a:prstGeom>
          <a:noFill/>
        </p:spPr>
        <p:txBody>
          <a:bodyPr wrap="square" rtlCol="0">
            <a:spAutoFit/>
          </a:bodyPr>
          <a:lstStyle/>
          <a:p>
            <a:r>
              <a:rPr lang="de-DE" sz="2800" dirty="0"/>
              <a:t>*</a:t>
            </a:r>
          </a:p>
        </p:txBody>
      </p:sp>
      <p:sp>
        <p:nvSpPr>
          <p:cNvPr id="28" name="Textfeld 27"/>
          <p:cNvSpPr txBox="1"/>
          <p:nvPr/>
        </p:nvSpPr>
        <p:spPr>
          <a:xfrm>
            <a:off x="8550263" y="2318140"/>
            <a:ext cx="328682" cy="523220"/>
          </a:xfrm>
          <a:prstGeom prst="rect">
            <a:avLst/>
          </a:prstGeom>
          <a:noFill/>
        </p:spPr>
        <p:txBody>
          <a:bodyPr wrap="square" rtlCol="0">
            <a:spAutoFit/>
          </a:bodyPr>
          <a:lstStyle/>
          <a:p>
            <a:r>
              <a:rPr lang="de-DE" sz="2800" dirty="0"/>
              <a:t>*</a:t>
            </a:r>
          </a:p>
        </p:txBody>
      </p:sp>
      <p:cxnSp>
        <p:nvCxnSpPr>
          <p:cNvPr id="26" name="Gerade Verbindung mit Pfeil 25"/>
          <p:cNvCxnSpPr/>
          <p:nvPr/>
        </p:nvCxnSpPr>
        <p:spPr>
          <a:xfrm>
            <a:off x="6732240" y="4221088"/>
            <a:ext cx="0" cy="792088"/>
          </a:xfrm>
          <a:prstGeom prst="straightConnector1">
            <a:avLst/>
          </a:prstGeom>
          <a:ln w="222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2" name="Abgerundetes Rechteck 31"/>
          <p:cNvSpPr/>
          <p:nvPr/>
        </p:nvSpPr>
        <p:spPr>
          <a:xfrm>
            <a:off x="7020272" y="4149080"/>
            <a:ext cx="1512167" cy="720080"/>
          </a:xfrm>
          <a:prstGeom prst="roundRect">
            <a:avLst/>
          </a:prstGeom>
          <a:pattFill prst="wdUpDiag">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dirty="0">
                <a:solidFill>
                  <a:schemeClr val="tx1"/>
                </a:solidFill>
                <a:latin typeface="Corbel" panose="020B0503020204020204" pitchFamily="34" charset="0"/>
              </a:rPr>
              <a:t>zusätzlich möglich</a:t>
            </a:r>
          </a:p>
        </p:txBody>
      </p:sp>
      <p:sp>
        <p:nvSpPr>
          <p:cNvPr id="23" name="Abgerundetes Rechteck 10">
            <a:extLst>
              <a:ext uri="{FF2B5EF4-FFF2-40B4-BE49-F238E27FC236}">
                <a16:creationId xmlns:a16="http://schemas.microsoft.com/office/drawing/2014/main" id="{F1E341CB-98BC-402A-9377-1E3381E79F41}"/>
              </a:ext>
            </a:extLst>
          </p:cNvPr>
          <p:cNvSpPr/>
          <p:nvPr/>
        </p:nvSpPr>
        <p:spPr>
          <a:xfrm>
            <a:off x="5496682" y="3521616"/>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Sprechen</a:t>
            </a:r>
          </a:p>
        </p:txBody>
      </p:sp>
      <p:cxnSp>
        <p:nvCxnSpPr>
          <p:cNvPr id="29" name="Gerade Verbindung mit Pfeil 28">
            <a:extLst>
              <a:ext uri="{FF2B5EF4-FFF2-40B4-BE49-F238E27FC236}">
                <a16:creationId xmlns:a16="http://schemas.microsoft.com/office/drawing/2014/main" id="{A17EF592-F535-4FB2-B254-F3F194B2BE76}"/>
              </a:ext>
            </a:extLst>
          </p:cNvPr>
          <p:cNvCxnSpPr>
            <a:cxnSpLocks/>
          </p:cNvCxnSpPr>
          <p:nvPr/>
        </p:nvCxnSpPr>
        <p:spPr>
          <a:xfrm flipV="1">
            <a:off x="3972117" y="3725745"/>
            <a:ext cx="1463979" cy="9544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E5235116-6D05-461C-BC61-45CBEEB21DAD}"/>
              </a:ext>
            </a:extLst>
          </p:cNvPr>
          <p:cNvSpPr txBox="1"/>
          <p:nvPr/>
        </p:nvSpPr>
        <p:spPr>
          <a:xfrm>
            <a:off x="8560450" y="3409622"/>
            <a:ext cx="583550" cy="523220"/>
          </a:xfrm>
          <a:prstGeom prst="rect">
            <a:avLst/>
          </a:prstGeom>
          <a:noFill/>
        </p:spPr>
        <p:txBody>
          <a:bodyPr wrap="square" rtlCol="0">
            <a:spAutoFit/>
          </a:bodyPr>
          <a:lstStyle/>
          <a:p>
            <a:r>
              <a:rPr lang="de-DE" sz="2800" dirty="0"/>
              <a:t>**</a:t>
            </a:r>
          </a:p>
        </p:txBody>
      </p:sp>
      <p:sp useBgFill="1">
        <p:nvSpPr>
          <p:cNvPr id="35" name="Abgerundetes Rechteck 14">
            <a:extLst>
              <a:ext uri="{FF2B5EF4-FFF2-40B4-BE49-F238E27FC236}">
                <a16:creationId xmlns:a16="http://schemas.microsoft.com/office/drawing/2014/main" id="{0617BD82-8DD7-4C56-9955-EDA1BF65216B}"/>
              </a:ext>
            </a:extLst>
          </p:cNvPr>
          <p:cNvSpPr/>
          <p:nvPr/>
        </p:nvSpPr>
        <p:spPr>
          <a:xfrm>
            <a:off x="515743" y="1857099"/>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gem. § 6 Abs. 8 APO-SI</a:t>
            </a:r>
          </a:p>
        </p:txBody>
      </p:sp>
      <p:sp>
        <p:nvSpPr>
          <p:cNvPr id="30" name="Fußzeilenplatzhalter 2">
            <a:extLst>
              <a:ext uri="{FF2B5EF4-FFF2-40B4-BE49-F238E27FC236}">
                <a16:creationId xmlns:a16="http://schemas.microsoft.com/office/drawing/2014/main" id="{0EA7105C-A36C-4226-B9CA-B8F3165D43AB}"/>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57175546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7" grpId="0"/>
      <p:bldP spid="28" grpId="0"/>
      <p:bldP spid="34" grpId="0"/>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9"/>
          <p:cNvSpPr>
            <a:spLocks noGrp="1" noChangeArrowheads="1"/>
          </p:cNvSpPr>
          <p:nvPr>
            <p:ph type="title"/>
          </p:nvPr>
        </p:nvSpPr>
        <p:spPr>
          <a:xfrm>
            <a:off x="436563" y="714375"/>
            <a:ext cx="8064500" cy="592138"/>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424037" y="968539"/>
            <a:ext cx="8167885" cy="584775"/>
          </a:xfrm>
          <a:prstGeom prst="rect">
            <a:avLst/>
          </a:prstGeom>
          <a:noFill/>
        </p:spPr>
        <p:txBody>
          <a:bodyPr wrap="square">
            <a:spAutoFit/>
          </a:bodyPr>
          <a:lstStyle/>
          <a:p>
            <a:pPr>
              <a:spcAft>
                <a:spcPts val="0"/>
              </a:spcAft>
              <a:defRPr/>
            </a:pPr>
            <a:endParaRPr lang="de-DE" sz="1000" kern="0" dirty="0">
              <a:solidFill>
                <a:srgbClr val="000000"/>
              </a:solidFill>
              <a:latin typeface="Corbel" pitchFamily="34" charset="0"/>
              <a:cs typeface="+mj-cs"/>
            </a:endParaRPr>
          </a:p>
          <a:p>
            <a:pPr>
              <a:spcAft>
                <a:spcPts val="0"/>
              </a:spcAft>
              <a:defRPr/>
            </a:pPr>
            <a:r>
              <a:rPr lang="de-DE" sz="2200" b="1" kern="0" dirty="0">
                <a:latin typeface="Calibri" panose="020F0502020204030204" pitchFamily="34" charset="0"/>
                <a:cs typeface="Calibri" panose="020F0502020204030204" pitchFamily="34" charset="0"/>
              </a:rPr>
              <a:t>Dritte Fremdsprache: Klassenarbeiten</a:t>
            </a:r>
          </a:p>
        </p:txBody>
      </p:sp>
      <p:sp>
        <p:nvSpPr>
          <p:cNvPr id="4" name="Abgerundetes Rechteck 3"/>
          <p:cNvSpPr/>
          <p:nvPr/>
        </p:nvSpPr>
        <p:spPr>
          <a:xfrm>
            <a:off x="5400302" y="1821177"/>
            <a:ext cx="3132138" cy="360041"/>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Hör-/Hörsehverstehen</a:t>
            </a:r>
          </a:p>
        </p:txBody>
      </p:sp>
      <p:sp>
        <p:nvSpPr>
          <p:cNvPr id="10" name="Abgerundetes Rechteck 9"/>
          <p:cNvSpPr/>
          <p:nvPr/>
        </p:nvSpPr>
        <p:spPr>
          <a:xfrm>
            <a:off x="5389973" y="2415887"/>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Leseverstehen</a:t>
            </a:r>
          </a:p>
        </p:txBody>
      </p:sp>
      <p:sp>
        <p:nvSpPr>
          <p:cNvPr id="11" name="Abgerundetes Rechteck 10"/>
          <p:cNvSpPr/>
          <p:nvPr/>
        </p:nvSpPr>
        <p:spPr>
          <a:xfrm>
            <a:off x="5389973" y="3007471"/>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Sprachmittlung</a:t>
            </a:r>
          </a:p>
        </p:txBody>
      </p:sp>
      <p:sp>
        <p:nvSpPr>
          <p:cNvPr id="5" name="Abgerundetes Rechteck 4"/>
          <p:cNvSpPr/>
          <p:nvPr/>
        </p:nvSpPr>
        <p:spPr>
          <a:xfrm>
            <a:off x="541338" y="3284984"/>
            <a:ext cx="1722437"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Schreiben</a:t>
            </a:r>
          </a:p>
          <a:p>
            <a:pPr algn="ctr">
              <a:defRPr/>
            </a:pPr>
            <a:r>
              <a:rPr lang="de-DE" sz="1200" dirty="0">
                <a:solidFill>
                  <a:schemeClr val="tx1"/>
                </a:solidFill>
                <a:latin typeface="Corbel" panose="020B0503020204020204" pitchFamily="34" charset="0"/>
              </a:rPr>
              <a:t>(verpflichtend)</a:t>
            </a:r>
          </a:p>
        </p:txBody>
      </p:sp>
      <p:sp>
        <p:nvSpPr>
          <p:cNvPr id="14" name="Abgerundetes Rechteck 13"/>
          <p:cNvSpPr/>
          <p:nvPr/>
        </p:nvSpPr>
        <p:spPr>
          <a:xfrm>
            <a:off x="2339752" y="3284984"/>
            <a:ext cx="1512167"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a:t>
            </a:r>
            <a:r>
              <a:rPr lang="de-DE" b="1" dirty="0">
                <a:solidFill>
                  <a:schemeClr val="tx1"/>
                </a:solidFill>
              </a:rPr>
              <a:t> </a:t>
            </a:r>
            <a:r>
              <a:rPr lang="de-DE" b="1" dirty="0">
                <a:solidFill>
                  <a:schemeClr val="tx1"/>
                </a:solidFill>
                <a:latin typeface="Corbel"/>
                <a:cs typeface="Corbel"/>
              </a:rPr>
              <a:t>mindestens </a:t>
            </a:r>
            <a:r>
              <a:rPr lang="de-DE" sz="3600" b="1" dirty="0">
                <a:solidFill>
                  <a:srgbClr val="FF0000"/>
                </a:solidFill>
                <a:latin typeface="Corbel"/>
                <a:cs typeface="Corbel"/>
              </a:rPr>
              <a:t>1</a:t>
            </a:r>
            <a:r>
              <a:rPr lang="de-DE" b="1" dirty="0">
                <a:solidFill>
                  <a:schemeClr val="tx1"/>
                </a:solidFill>
                <a:latin typeface="Corbel"/>
                <a:cs typeface="Corbel"/>
              </a:rPr>
              <a:t> </a:t>
            </a:r>
            <a:r>
              <a:rPr lang="de-DE" sz="2000" b="1" dirty="0">
                <a:solidFill>
                  <a:schemeClr val="tx1"/>
                </a:solidFill>
                <a:latin typeface="Corbel"/>
                <a:cs typeface="Corbel"/>
              </a:rPr>
              <a:t>aus</a:t>
            </a:r>
            <a:r>
              <a:rPr lang="de-DE" sz="2000" b="1" dirty="0">
                <a:solidFill>
                  <a:schemeClr val="tx1"/>
                </a:solidFill>
                <a:latin typeface="Corbel" panose="020B0503020204020204" pitchFamily="34" charset="0"/>
              </a:rPr>
              <a:t>:</a:t>
            </a:r>
          </a:p>
        </p:txBody>
      </p:sp>
      <p:cxnSp>
        <p:nvCxnSpPr>
          <p:cNvPr id="8" name="Gerade Verbindung mit Pfeil 7"/>
          <p:cNvCxnSpPr>
            <a:cxnSpLocks/>
          </p:cNvCxnSpPr>
          <p:nvPr/>
        </p:nvCxnSpPr>
        <p:spPr>
          <a:xfrm flipV="1">
            <a:off x="4022442" y="2594480"/>
            <a:ext cx="1301463" cy="119313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cxnSpLocks/>
          </p:cNvCxnSpPr>
          <p:nvPr/>
        </p:nvCxnSpPr>
        <p:spPr>
          <a:xfrm flipV="1">
            <a:off x="3995936" y="2071941"/>
            <a:ext cx="1327969" cy="171424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3995936" y="3786188"/>
            <a:ext cx="1376362" cy="28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74" name="Foliennummernplatzhalter 1"/>
          <p:cNvSpPr>
            <a:spLocks noGrp="1"/>
          </p:cNvSpPr>
          <p:nvPr>
            <p:ph type="sldNum" sz="quarter" idx="10"/>
          </p:nvPr>
        </p:nvSpPr>
        <p:spPr>
          <a:noFill/>
        </p:spPr>
        <p:txBody>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E4F3D0-B5E0-494C-B4EF-84130B1A364D}" type="slidenum">
              <a:rPr lang="de-DE" altLang="de-DE" sz="800"/>
              <a:pPr eaLnBrk="1" hangingPunct="1">
                <a:spcBef>
                  <a:spcPct val="0"/>
                </a:spcBef>
                <a:buFontTx/>
                <a:buNone/>
              </a:pPr>
              <a:t>47</a:t>
            </a:fld>
            <a:endParaRPr lang="de-DE" altLang="de-DE" sz="800"/>
          </a:p>
        </p:txBody>
      </p:sp>
      <p:sp useBgFill="1">
        <p:nvSpPr>
          <p:cNvPr id="15" name="Abgerundetes Rechteck 14"/>
          <p:cNvSpPr/>
          <p:nvPr/>
        </p:nvSpPr>
        <p:spPr>
          <a:xfrm>
            <a:off x="539552" y="4869160"/>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Überprüfung mindestens</a:t>
            </a:r>
          </a:p>
          <a:p>
            <a:pPr algn="ctr" eaLnBrk="1" hangingPunct="1">
              <a:defRPr/>
            </a:pPr>
            <a:r>
              <a:rPr lang="de-DE" altLang="de-DE" sz="2000" u="sng" dirty="0">
                <a:latin typeface="Corbel" pitchFamily="34" charset="0"/>
              </a:rPr>
              <a:t>einmal in der Stufe</a:t>
            </a:r>
          </a:p>
        </p:txBody>
      </p:sp>
      <p:sp>
        <p:nvSpPr>
          <p:cNvPr id="25" name="Abgerundetes Rechteck 24"/>
          <p:cNvSpPr/>
          <p:nvPr/>
        </p:nvSpPr>
        <p:spPr>
          <a:xfrm>
            <a:off x="5436096" y="5229200"/>
            <a:ext cx="3096344" cy="648072"/>
          </a:xfrm>
          <a:prstGeom prst="roundRect">
            <a:avLst/>
          </a:prstGeom>
          <a:pattFill prst="pct80">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Verfügen über sprachliche Mittel (isoliert)</a:t>
            </a:r>
          </a:p>
        </p:txBody>
      </p:sp>
      <p:sp>
        <p:nvSpPr>
          <p:cNvPr id="22" name="Textfeld 21"/>
          <p:cNvSpPr txBox="1"/>
          <p:nvPr/>
        </p:nvSpPr>
        <p:spPr>
          <a:xfrm>
            <a:off x="8460432" y="1721202"/>
            <a:ext cx="328682" cy="523220"/>
          </a:xfrm>
          <a:prstGeom prst="rect">
            <a:avLst/>
          </a:prstGeom>
          <a:noFill/>
        </p:spPr>
        <p:txBody>
          <a:bodyPr wrap="square" rtlCol="0">
            <a:spAutoFit/>
          </a:bodyPr>
          <a:lstStyle/>
          <a:p>
            <a:r>
              <a:rPr lang="de-DE" sz="2800" dirty="0"/>
              <a:t>*</a:t>
            </a:r>
          </a:p>
        </p:txBody>
      </p:sp>
      <p:sp>
        <p:nvSpPr>
          <p:cNvPr id="27" name="Textfeld 26"/>
          <p:cNvSpPr txBox="1"/>
          <p:nvPr/>
        </p:nvSpPr>
        <p:spPr>
          <a:xfrm>
            <a:off x="8460432" y="2905446"/>
            <a:ext cx="328682" cy="523220"/>
          </a:xfrm>
          <a:prstGeom prst="rect">
            <a:avLst/>
          </a:prstGeom>
          <a:noFill/>
        </p:spPr>
        <p:txBody>
          <a:bodyPr wrap="square" rtlCol="0">
            <a:spAutoFit/>
          </a:bodyPr>
          <a:lstStyle/>
          <a:p>
            <a:r>
              <a:rPr lang="de-DE" sz="2800" dirty="0"/>
              <a:t>*</a:t>
            </a:r>
          </a:p>
        </p:txBody>
      </p:sp>
      <p:sp>
        <p:nvSpPr>
          <p:cNvPr id="28" name="Textfeld 27"/>
          <p:cNvSpPr txBox="1"/>
          <p:nvPr/>
        </p:nvSpPr>
        <p:spPr>
          <a:xfrm>
            <a:off x="8460432" y="2313739"/>
            <a:ext cx="328682" cy="523220"/>
          </a:xfrm>
          <a:prstGeom prst="rect">
            <a:avLst/>
          </a:prstGeom>
          <a:noFill/>
        </p:spPr>
        <p:txBody>
          <a:bodyPr wrap="square" rtlCol="0">
            <a:spAutoFit/>
          </a:bodyPr>
          <a:lstStyle/>
          <a:p>
            <a:r>
              <a:rPr lang="de-DE" sz="2800" dirty="0"/>
              <a:t>*</a:t>
            </a:r>
          </a:p>
        </p:txBody>
      </p:sp>
      <p:cxnSp>
        <p:nvCxnSpPr>
          <p:cNvPr id="26" name="Gerade Verbindung mit Pfeil 25"/>
          <p:cNvCxnSpPr/>
          <p:nvPr/>
        </p:nvCxnSpPr>
        <p:spPr>
          <a:xfrm>
            <a:off x="6732240" y="4221088"/>
            <a:ext cx="0" cy="792088"/>
          </a:xfrm>
          <a:prstGeom prst="straightConnector1">
            <a:avLst/>
          </a:prstGeom>
          <a:ln w="2222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2" name="Abgerundetes Rechteck 31"/>
          <p:cNvSpPr/>
          <p:nvPr/>
        </p:nvSpPr>
        <p:spPr>
          <a:xfrm>
            <a:off x="7020272" y="4149080"/>
            <a:ext cx="1512167" cy="720080"/>
          </a:xfrm>
          <a:prstGeom prst="roundRect">
            <a:avLst/>
          </a:prstGeom>
          <a:pattFill prst="wdUpDiag">
            <a:fgClr>
              <a:srgbClr val="FFC000"/>
            </a:fgClr>
            <a:bgClr>
              <a:schemeClr val="bg1"/>
            </a:bgClr>
          </a:patt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dirty="0">
                <a:solidFill>
                  <a:schemeClr val="tx1"/>
                </a:solidFill>
                <a:latin typeface="Corbel" panose="020B0503020204020204" pitchFamily="34" charset="0"/>
              </a:rPr>
              <a:t>zusätzlich möglich</a:t>
            </a:r>
          </a:p>
        </p:txBody>
      </p:sp>
      <p:sp>
        <p:nvSpPr>
          <p:cNvPr id="2" name="Datumsplatzhalter 1">
            <a:extLst>
              <a:ext uri="{FF2B5EF4-FFF2-40B4-BE49-F238E27FC236}">
                <a16:creationId xmlns:a16="http://schemas.microsoft.com/office/drawing/2014/main" id="{0A525578-4F0F-4B99-A120-795C37853EBB}"/>
              </a:ext>
            </a:extLst>
          </p:cNvPr>
          <p:cNvSpPr>
            <a:spLocks noGrp="1"/>
          </p:cNvSpPr>
          <p:nvPr>
            <p:ph type="dt" sz="half" idx="10"/>
          </p:nvPr>
        </p:nvSpPr>
        <p:spPr>
          <a:xfrm>
            <a:off x="436563" y="6356350"/>
            <a:ext cx="2962672" cy="365125"/>
          </a:xfrm>
        </p:spPr>
        <p:txBody>
          <a:bodyPr/>
          <a:lstStyle/>
          <a:p>
            <a:r>
              <a:rPr lang="de-DE" dirty="0"/>
              <a:t>Implementationsveranstaltung zur  Einführung der Kernlehrpläne Gymnasium SI</a:t>
            </a:r>
          </a:p>
        </p:txBody>
      </p:sp>
      <p:sp>
        <p:nvSpPr>
          <p:cNvPr id="23" name="Abgerundetes Rechteck 10">
            <a:extLst>
              <a:ext uri="{FF2B5EF4-FFF2-40B4-BE49-F238E27FC236}">
                <a16:creationId xmlns:a16="http://schemas.microsoft.com/office/drawing/2014/main" id="{BC4D2CEE-9C23-43AE-9B8F-255D17145D77}"/>
              </a:ext>
            </a:extLst>
          </p:cNvPr>
          <p:cNvSpPr/>
          <p:nvPr/>
        </p:nvSpPr>
        <p:spPr>
          <a:xfrm>
            <a:off x="5418199" y="3588368"/>
            <a:ext cx="3132138" cy="357187"/>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Sprechen</a:t>
            </a:r>
          </a:p>
        </p:txBody>
      </p:sp>
      <p:sp>
        <p:nvSpPr>
          <p:cNvPr id="24" name="Textfeld 23">
            <a:extLst>
              <a:ext uri="{FF2B5EF4-FFF2-40B4-BE49-F238E27FC236}">
                <a16:creationId xmlns:a16="http://schemas.microsoft.com/office/drawing/2014/main" id="{E66844FC-977E-48A8-BEC6-F9F602111279}"/>
              </a:ext>
            </a:extLst>
          </p:cNvPr>
          <p:cNvSpPr txBox="1"/>
          <p:nvPr/>
        </p:nvSpPr>
        <p:spPr>
          <a:xfrm>
            <a:off x="8475733" y="3497153"/>
            <a:ext cx="641207" cy="523220"/>
          </a:xfrm>
          <a:prstGeom prst="rect">
            <a:avLst/>
          </a:prstGeom>
          <a:noFill/>
        </p:spPr>
        <p:txBody>
          <a:bodyPr wrap="square" rtlCol="0">
            <a:spAutoFit/>
          </a:bodyPr>
          <a:lstStyle/>
          <a:p>
            <a:r>
              <a:rPr lang="de-DE" sz="2800" dirty="0"/>
              <a:t>**</a:t>
            </a:r>
          </a:p>
        </p:txBody>
      </p:sp>
      <p:cxnSp>
        <p:nvCxnSpPr>
          <p:cNvPr id="29" name="Gerade Verbindung mit Pfeil 28">
            <a:extLst>
              <a:ext uri="{FF2B5EF4-FFF2-40B4-BE49-F238E27FC236}">
                <a16:creationId xmlns:a16="http://schemas.microsoft.com/office/drawing/2014/main" id="{98B28DBB-B3FD-442A-A3C4-AE308BEB1E8D}"/>
              </a:ext>
            </a:extLst>
          </p:cNvPr>
          <p:cNvCxnSpPr>
            <a:cxnSpLocks/>
          </p:cNvCxnSpPr>
          <p:nvPr/>
        </p:nvCxnSpPr>
        <p:spPr>
          <a:xfrm flipV="1">
            <a:off x="4022442" y="3186065"/>
            <a:ext cx="1301463" cy="5986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31" name="Abgerundetes Rechteck 14">
            <a:extLst>
              <a:ext uri="{FF2B5EF4-FFF2-40B4-BE49-F238E27FC236}">
                <a16:creationId xmlns:a16="http://schemas.microsoft.com/office/drawing/2014/main" id="{7A0438D7-6902-4037-9565-F355B712D112}"/>
              </a:ext>
            </a:extLst>
          </p:cNvPr>
          <p:cNvSpPr/>
          <p:nvPr/>
        </p:nvSpPr>
        <p:spPr>
          <a:xfrm>
            <a:off x="515743" y="1857099"/>
            <a:ext cx="3312368" cy="100811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de-DE" altLang="de-DE" sz="2000" dirty="0">
                <a:latin typeface="Corbel" pitchFamily="34" charset="0"/>
              </a:rPr>
              <a:t>** gem. § 6 Abs. 8 APO-SI</a:t>
            </a:r>
          </a:p>
        </p:txBody>
      </p:sp>
      <p:sp>
        <p:nvSpPr>
          <p:cNvPr id="30" name="Fußzeilenplatzhalter 2">
            <a:extLst>
              <a:ext uri="{FF2B5EF4-FFF2-40B4-BE49-F238E27FC236}">
                <a16:creationId xmlns:a16="http://schemas.microsoft.com/office/drawing/2014/main" id="{43684E53-A3D1-4E3B-ABBF-0CCCDFC64406}"/>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43048665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7" grpId="0"/>
      <p:bldP spid="28" grpId="0"/>
      <p:bldP spid="24" grpId="0"/>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4F7C6AE-1858-4A5F-9486-1537286FD280}"/>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53274" name="Foliennummernplatzhalter 1"/>
          <p:cNvSpPr>
            <a:spLocks noGrp="1"/>
          </p:cNvSpPr>
          <p:nvPr>
            <p:ph type="sldNum" sz="quarter" idx="12"/>
          </p:nvPr>
        </p:nvSpPr>
        <p:spPr>
          <a:noFill/>
        </p:spPr>
        <p:txBody>
          <a:bodyPr/>
          <a:lstStyle>
            <a:lvl1pPr eaLnBrk="0" hangingPunct="0">
              <a:spcBef>
                <a:spcPct val="20000"/>
              </a:spcBef>
              <a:buChar char="•"/>
              <a:defRPr sz="2100">
                <a:solidFill>
                  <a:schemeClr val="tx1"/>
                </a:solidFill>
                <a:latin typeface="Arial" panose="020B0604020202020204" pitchFamily="34" charset="0"/>
              </a:defRPr>
            </a:lvl1pPr>
            <a:lvl2pPr marL="742950" indent="-285750" eaLnBrk="0" hangingPunct="0">
              <a:spcBef>
                <a:spcPct val="20000"/>
              </a:spcBef>
              <a:buChar char="–"/>
              <a:defRPr sz="2100">
                <a:solidFill>
                  <a:schemeClr val="tx1"/>
                </a:solidFill>
                <a:latin typeface="Arial" panose="020B0604020202020204" pitchFamily="34" charset="0"/>
              </a:defRPr>
            </a:lvl2pPr>
            <a:lvl3pPr marL="1143000" indent="-228600" eaLnBrk="0" hangingPunct="0">
              <a:spcBef>
                <a:spcPct val="20000"/>
              </a:spcBef>
              <a:buChar char="•"/>
              <a:defRPr sz="21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E4F3D0-B5E0-494C-B4EF-84130B1A364D}" type="slidenum">
              <a:rPr lang="de-DE" altLang="de-DE" sz="800"/>
              <a:pPr eaLnBrk="1" hangingPunct="1">
                <a:spcBef>
                  <a:spcPct val="0"/>
                </a:spcBef>
                <a:buFontTx/>
                <a:buNone/>
              </a:pPr>
              <a:t>48</a:t>
            </a:fld>
            <a:endParaRPr lang="de-DE" altLang="de-DE" sz="800"/>
          </a:p>
        </p:txBody>
      </p:sp>
      <p:sp>
        <p:nvSpPr>
          <p:cNvPr id="53250" name="Rectangle 9"/>
          <p:cNvSpPr>
            <a:spLocks noGrp="1" noChangeArrowheads="1"/>
          </p:cNvSpPr>
          <p:nvPr>
            <p:ph type="title" idx="4294967295"/>
          </p:nvPr>
        </p:nvSpPr>
        <p:spPr>
          <a:xfrm>
            <a:off x="0" y="714375"/>
            <a:ext cx="8064500" cy="592138"/>
          </a:xfrm>
        </p:spPr>
        <p:txBody>
          <a:bodyPr tIns="144000"/>
          <a:lstStyle/>
          <a:p>
            <a:r>
              <a:rPr lang="de-DE" altLang="de-DE" sz="1800" dirty="0">
                <a:solidFill>
                  <a:srgbClr val="000000"/>
                </a:solidFill>
                <a:latin typeface="Corbel" panose="020B0503020204020204" pitchFamily="34" charset="0"/>
              </a:rPr>
              <a:t/>
            </a:r>
            <a:br>
              <a:rPr lang="de-DE" altLang="de-DE" sz="1800" dirty="0">
                <a:solidFill>
                  <a:srgbClr val="000000"/>
                </a:solidFill>
                <a:latin typeface="Corbel" panose="020B0503020204020204" pitchFamily="34" charset="0"/>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800" dirty="0">
                <a:solidFill>
                  <a:schemeClr val="tx2"/>
                </a:solidFill>
                <a:ea typeface="MS PGothic" panose="020B0600070205080204" pitchFamily="34" charset="-128"/>
              </a:rPr>
              <a:t/>
            </a:r>
            <a:br>
              <a:rPr lang="de-DE" altLang="de-DE" sz="1800" dirty="0">
                <a:solidFill>
                  <a:schemeClr val="tx2"/>
                </a:solidFill>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600" b="0" dirty="0">
                <a:ea typeface="MS PGothic" panose="020B0600070205080204" pitchFamily="34" charset="-128"/>
              </a:rPr>
              <a:t/>
            </a:r>
            <a:br>
              <a:rPr lang="de-DE" altLang="de-DE" sz="1600" b="0" dirty="0">
                <a:ea typeface="MS PGothic" panose="020B0600070205080204" pitchFamily="34" charset="-128"/>
              </a:rPr>
            </a:br>
            <a:r>
              <a:rPr lang="de-DE" altLang="de-DE" sz="1800" dirty="0">
                <a:ea typeface="MS PGothic" panose="020B0600070205080204" pitchFamily="34" charset="-128"/>
              </a:rPr>
              <a:t/>
            </a:r>
            <a:br>
              <a:rPr lang="de-DE" altLang="de-DE" sz="1800" dirty="0">
                <a:ea typeface="MS PGothic" panose="020B0600070205080204" pitchFamily="34" charset="-128"/>
              </a:rPr>
            </a:br>
            <a:endParaRPr lang="de-DE" altLang="de-DE" sz="1600" dirty="0">
              <a:ea typeface="MS PGothic" panose="020B0600070205080204" pitchFamily="34" charset="-128"/>
            </a:endParaRPr>
          </a:p>
        </p:txBody>
      </p:sp>
      <p:sp>
        <p:nvSpPr>
          <p:cNvPr id="3" name="Textfeld 2"/>
          <p:cNvSpPr txBox="1"/>
          <p:nvPr/>
        </p:nvSpPr>
        <p:spPr>
          <a:xfrm>
            <a:off x="467544" y="1137229"/>
            <a:ext cx="8167885" cy="430887"/>
          </a:xfrm>
          <a:prstGeom prst="rect">
            <a:avLst/>
          </a:prstGeom>
          <a:noFill/>
        </p:spPr>
        <p:txBody>
          <a:bodyPr wrap="square">
            <a:spAutoFit/>
          </a:bodyPr>
          <a:lstStyle/>
          <a:p>
            <a:pPr>
              <a:spcAft>
                <a:spcPts val="0"/>
              </a:spcAft>
              <a:defRPr/>
            </a:pPr>
            <a:r>
              <a:rPr lang="de-DE" sz="2000" b="1" kern="0" dirty="0">
                <a:latin typeface="Corbel" pitchFamily="34" charset="0"/>
                <a:cs typeface="+mj-cs"/>
              </a:rPr>
              <a:t>Als Ersatz für eine schriftliche </a:t>
            </a:r>
            <a:r>
              <a:rPr lang="de-DE" sz="2200" b="1" kern="0" dirty="0">
                <a:latin typeface="Calibri" panose="020F0502020204030204" pitchFamily="34" charset="0"/>
                <a:cs typeface="Calibri" panose="020F0502020204030204" pitchFamily="34" charset="0"/>
              </a:rPr>
              <a:t>Klassenarbeit</a:t>
            </a:r>
          </a:p>
        </p:txBody>
      </p:sp>
      <p:sp>
        <p:nvSpPr>
          <p:cNvPr id="21" name="Abgerundetes Rechteck 20"/>
          <p:cNvSpPr/>
          <p:nvPr/>
        </p:nvSpPr>
        <p:spPr>
          <a:xfrm>
            <a:off x="539552" y="4725144"/>
            <a:ext cx="2664296" cy="108012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mündliche Leistungs-überprüfung</a:t>
            </a:r>
          </a:p>
        </p:txBody>
      </p:sp>
      <p:sp>
        <p:nvSpPr>
          <p:cNvPr id="23" name="Abgerundetes Rechteck 22"/>
          <p:cNvSpPr/>
          <p:nvPr/>
        </p:nvSpPr>
        <p:spPr>
          <a:xfrm>
            <a:off x="539552" y="2528900"/>
            <a:ext cx="2662510" cy="108011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b="1" dirty="0">
                <a:solidFill>
                  <a:schemeClr val="tx1"/>
                </a:solidFill>
                <a:latin typeface="Corbel" panose="020B0503020204020204" pitchFamily="34" charset="0"/>
              </a:rPr>
              <a:t>schriftliche Leistungsüber-prüfung</a:t>
            </a:r>
          </a:p>
        </p:txBody>
      </p:sp>
      <p:sp>
        <p:nvSpPr>
          <p:cNvPr id="30" name="Abgerundetes Rechteck 29"/>
          <p:cNvSpPr/>
          <p:nvPr/>
        </p:nvSpPr>
        <p:spPr>
          <a:xfrm>
            <a:off x="3868784" y="2788065"/>
            <a:ext cx="2592288" cy="5040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de-DE" sz="2000" dirty="0">
                <a:solidFill>
                  <a:schemeClr val="tx1"/>
                </a:solidFill>
                <a:latin typeface="Corbel" panose="020B0503020204020204" pitchFamily="34" charset="0"/>
              </a:rPr>
              <a:t>z.B. Lesetagebuch</a:t>
            </a:r>
          </a:p>
        </p:txBody>
      </p:sp>
      <p:sp>
        <p:nvSpPr>
          <p:cNvPr id="31" name="Abgerundetes Rechteck 30"/>
          <p:cNvSpPr/>
          <p:nvPr/>
        </p:nvSpPr>
        <p:spPr>
          <a:xfrm>
            <a:off x="3851920" y="4941168"/>
            <a:ext cx="4752528" cy="648072"/>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de-DE" sz="2000" dirty="0">
                <a:solidFill>
                  <a:schemeClr val="tx1"/>
                </a:solidFill>
                <a:latin typeface="Corbel" panose="020B0503020204020204" pitchFamily="34" charset="0"/>
              </a:rPr>
              <a:t>z.B. mündliche Kommunikationsprüfung</a:t>
            </a:r>
          </a:p>
        </p:txBody>
      </p:sp>
      <p:sp>
        <p:nvSpPr>
          <p:cNvPr id="35" name="Textfeld 34"/>
          <p:cNvSpPr txBox="1"/>
          <p:nvPr/>
        </p:nvSpPr>
        <p:spPr>
          <a:xfrm>
            <a:off x="488057" y="1941738"/>
            <a:ext cx="8167885" cy="400110"/>
          </a:xfrm>
          <a:prstGeom prst="rect">
            <a:avLst/>
          </a:prstGeom>
          <a:noFill/>
        </p:spPr>
        <p:txBody>
          <a:bodyPr wrap="square">
            <a:spAutoFit/>
          </a:bodyPr>
          <a:lstStyle/>
          <a:p>
            <a:pPr>
              <a:spcAft>
                <a:spcPts val="0"/>
              </a:spcAft>
              <a:defRPr/>
            </a:pPr>
            <a:r>
              <a:rPr lang="de-DE" sz="2000" kern="0" dirty="0">
                <a:latin typeface="Corbel" pitchFamily="34" charset="0"/>
                <a:cs typeface="+mj-cs"/>
              </a:rPr>
              <a:t>einmal im Schuljahr als</a:t>
            </a:r>
          </a:p>
        </p:txBody>
      </p:sp>
      <p:sp>
        <p:nvSpPr>
          <p:cNvPr id="36" name="Textfeld 35"/>
          <p:cNvSpPr txBox="1"/>
          <p:nvPr/>
        </p:nvSpPr>
        <p:spPr>
          <a:xfrm>
            <a:off x="467544" y="4149080"/>
            <a:ext cx="8167885" cy="400110"/>
          </a:xfrm>
          <a:prstGeom prst="rect">
            <a:avLst/>
          </a:prstGeom>
          <a:noFill/>
        </p:spPr>
        <p:txBody>
          <a:bodyPr wrap="square">
            <a:spAutoFit/>
          </a:bodyPr>
          <a:lstStyle/>
          <a:p>
            <a:pPr>
              <a:spcAft>
                <a:spcPts val="0"/>
              </a:spcAft>
              <a:defRPr/>
            </a:pPr>
            <a:r>
              <a:rPr lang="de-DE" sz="2000" kern="0" dirty="0">
                <a:latin typeface="Corbel" pitchFamily="34" charset="0"/>
                <a:cs typeface="+mj-cs"/>
              </a:rPr>
              <a:t>oder</a:t>
            </a:r>
          </a:p>
        </p:txBody>
      </p:sp>
      <p:sp>
        <p:nvSpPr>
          <p:cNvPr id="13" name="Fußzeilenplatzhalter 2">
            <a:extLst>
              <a:ext uri="{FF2B5EF4-FFF2-40B4-BE49-F238E27FC236}">
                <a16:creationId xmlns:a16="http://schemas.microsoft.com/office/drawing/2014/main" id="{6B2E5C7F-A103-4FA8-A6A9-46EA00791A71}"/>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975910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a:t>Bewertung</a:t>
            </a:r>
          </a:p>
        </p:txBody>
      </p:sp>
      <p:sp>
        <p:nvSpPr>
          <p:cNvPr id="3" name="Inhaltsplatzhalter 2"/>
          <p:cNvSpPr>
            <a:spLocks noGrp="1"/>
          </p:cNvSpPr>
          <p:nvPr>
            <p:ph idx="1"/>
          </p:nvPr>
        </p:nvSpPr>
        <p:spPr/>
        <p:txBody>
          <a:bodyPr>
            <a:normAutofit fontScale="92500" lnSpcReduction="10000"/>
          </a:bodyPr>
          <a:lstStyle/>
          <a:p>
            <a:pPr marL="0" indent="0">
              <a:buNone/>
            </a:pPr>
            <a:r>
              <a:rPr lang="de-DE" dirty="0"/>
              <a:t>Beurteilungsbereich </a:t>
            </a:r>
            <a:r>
              <a:rPr lang="de-DE" b="1" dirty="0"/>
              <a:t>„Schriftliche Leistungen“</a:t>
            </a:r>
          </a:p>
          <a:p>
            <a:r>
              <a:rPr lang="de-DE" dirty="0"/>
              <a:t>Höheres Gewicht der sprachlichen als der inhaltlichen Leistung</a:t>
            </a:r>
          </a:p>
          <a:p>
            <a:r>
              <a:rPr lang="de-DE" dirty="0"/>
              <a:t>Sprachmittlung/Schreiben: Bewertung der kommunikativen Textgestaltung, des Ausdrucksvermögens und der Sprachrichtigkeit</a:t>
            </a:r>
          </a:p>
          <a:p>
            <a:r>
              <a:rPr lang="de-DE" dirty="0"/>
              <a:t>Beeinträchtigung der Kommunikation als Maßstab für die Bewertung der Sprachrichtigkeit</a:t>
            </a:r>
          </a:p>
          <a:p>
            <a:r>
              <a:rPr lang="de-DE" dirty="0"/>
              <a:t>Hörverstehen/Leseverstehen: Sprachliche Verstöße werden nicht gewertet.</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49</a:t>
            </a:fld>
            <a:endParaRPr lang="de-DE"/>
          </a:p>
        </p:txBody>
      </p:sp>
      <p:sp>
        <p:nvSpPr>
          <p:cNvPr id="7" name="Fußzeilenplatzhalter 2">
            <a:extLst>
              <a:ext uri="{FF2B5EF4-FFF2-40B4-BE49-F238E27FC236}">
                <a16:creationId xmlns:a16="http://schemas.microsoft.com/office/drawing/2014/main" id="{17301033-BF45-4251-B4BA-596DF222C6D7}"/>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50777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dirty="0"/>
              <a:t>eine Progression der Kompetenzentwicklung über zwei Stufen (2. FS), eine Stufe (3. FS)</a:t>
            </a:r>
          </a:p>
          <a:p>
            <a:r>
              <a:rPr lang="de-DE" i="1" dirty="0"/>
              <a:t>keine</a:t>
            </a:r>
            <a:r>
              <a:rPr lang="de-DE" dirty="0"/>
              <a:t> Aussagen zur konkreten Gestaltung und Durchführung des Unterrichts.</a:t>
            </a:r>
            <a:br>
              <a:rPr lang="de-DE" dirty="0"/>
            </a:br>
            <a:r>
              <a:rPr lang="de-DE" dirty="0"/>
              <a:t>(Dies ist Aufgabe der schulinternen Lehrpläne.)</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pic>
        <p:nvPicPr>
          <p:cNvPr id="7" name="Picture 2" descr="Deutsch Kernlehrplan verkürzter Bildungsgang Gym. Sek. I">
            <a:extLst>
              <a:ext uri="{FF2B5EF4-FFF2-40B4-BE49-F238E27FC236}">
                <a16:creationId xmlns:a16="http://schemas.microsoft.com/office/drawing/2014/main" id="{7AA56A9A-E725-BA4D-BB07-9E8273475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0269">
            <a:off x="6621889" y="2252300"/>
            <a:ext cx="2016224" cy="2853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A056F1D5-BDAB-5145-911E-0290F498A992}"/>
              </a:ext>
            </a:extLst>
          </p:cNvPr>
          <p:cNvSpPr>
            <a:spLocks noGrp="1"/>
          </p:cNvSpPr>
          <p:nvPr>
            <p:ph type="sldNum" sz="quarter" idx="12"/>
          </p:nvPr>
        </p:nvSpPr>
        <p:spPr/>
        <p:txBody>
          <a:bodyPr/>
          <a:lstStyle/>
          <a:p>
            <a:fld id="{512A4277-7E7A-4AAF-BFC7-47646BF5CD0C}" type="slidenum">
              <a:rPr lang="de-DE" smtClean="0"/>
              <a:t>5</a:t>
            </a:fld>
            <a:endParaRPr lang="de-DE"/>
          </a:p>
        </p:txBody>
      </p:sp>
      <p:sp>
        <p:nvSpPr>
          <p:cNvPr id="8" name="Fußzeilenplatzhalter 2">
            <a:extLst>
              <a:ext uri="{FF2B5EF4-FFF2-40B4-BE49-F238E27FC236}">
                <a16:creationId xmlns:a16="http://schemas.microsoft.com/office/drawing/2014/main" id="{2C338015-A1E1-48A9-8E9A-F79BBAA36C99}"/>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484385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a:t>Bewertung</a:t>
            </a:r>
          </a:p>
        </p:txBody>
      </p:sp>
      <p:sp>
        <p:nvSpPr>
          <p:cNvPr id="3" name="Inhaltsplatzhalter 2"/>
          <p:cNvSpPr>
            <a:spLocks noGrp="1"/>
          </p:cNvSpPr>
          <p:nvPr>
            <p:ph idx="1"/>
          </p:nvPr>
        </p:nvSpPr>
        <p:spPr/>
        <p:txBody>
          <a:bodyPr>
            <a:normAutofit fontScale="92500"/>
          </a:bodyPr>
          <a:lstStyle/>
          <a:p>
            <a:pPr marL="0" indent="0">
              <a:buNone/>
            </a:pPr>
            <a:r>
              <a:rPr lang="de-DE" dirty="0"/>
              <a:t>Beurteilungsbereich </a:t>
            </a:r>
            <a:r>
              <a:rPr lang="de-DE" b="1" dirty="0"/>
              <a:t>„Sonstige Leistungen im Unterricht“</a:t>
            </a:r>
          </a:p>
          <a:p>
            <a:r>
              <a:rPr lang="de-DE" sz="2400" dirty="0"/>
              <a:t>Berücksichtigung von Qualität, Quantität und Kontinuität</a:t>
            </a:r>
          </a:p>
          <a:p>
            <a:r>
              <a:rPr lang="de-DE" sz="2400" dirty="0"/>
              <a:t>Erfassung der erkennbaren Kompetenzentwicklung durch praktische, schriftliche und mündliche Beiträge </a:t>
            </a:r>
          </a:p>
          <a:p>
            <a:pPr marL="720000"/>
            <a:r>
              <a:rPr lang="de-DE" sz="2000" u="sng" dirty="0"/>
              <a:t>Prozess</a:t>
            </a:r>
            <a:r>
              <a:rPr lang="de-DE" sz="2000" dirty="0"/>
              <a:t> der Kompetenzentwicklung: kontinuierliche Beobachtung von</a:t>
            </a:r>
          </a:p>
          <a:p>
            <a:pPr marL="1080000">
              <a:spcBef>
                <a:spcPts val="0"/>
              </a:spcBef>
              <a:spcAft>
                <a:spcPts val="200"/>
              </a:spcAft>
              <a:buFont typeface="Symbol" pitchFamily="2" charset="2"/>
              <a:buChar char="-"/>
            </a:pPr>
            <a:r>
              <a:rPr lang="de-DE" sz="2000" dirty="0"/>
              <a:t>individuellen Beiträgen im Unterricht </a:t>
            </a:r>
          </a:p>
          <a:p>
            <a:pPr marL="1080000">
              <a:spcBef>
                <a:spcPts val="0"/>
              </a:spcBef>
              <a:spcAft>
                <a:spcPts val="200"/>
              </a:spcAft>
              <a:buFont typeface="Symbol" pitchFamily="2" charset="2"/>
              <a:buChar char="-"/>
            </a:pPr>
            <a:r>
              <a:rPr lang="de-DE" sz="2000" dirty="0"/>
              <a:t>kooperativen Leistungen </a:t>
            </a:r>
          </a:p>
          <a:p>
            <a:pPr marL="1080000">
              <a:spcBef>
                <a:spcPts val="0"/>
              </a:spcBef>
              <a:spcAft>
                <a:spcPts val="200"/>
              </a:spcAft>
              <a:buFont typeface="Symbol" pitchFamily="2" charset="2"/>
              <a:buChar char="-"/>
            </a:pPr>
            <a:r>
              <a:rPr lang="de-DE" sz="2000" dirty="0"/>
              <a:t>der Bearbeitung längerfristiger, komplexer Aufgaben</a:t>
            </a:r>
          </a:p>
          <a:p>
            <a:pPr marL="720000"/>
            <a:r>
              <a:rPr lang="de-DE" sz="2000" u="sng" dirty="0"/>
              <a:t>Stand</a:t>
            </a:r>
            <a:r>
              <a:rPr lang="de-DE" sz="2000" dirty="0"/>
              <a:t> der Kompetenzentwicklung: punktuelle Überprüfung  durch</a:t>
            </a:r>
          </a:p>
          <a:p>
            <a:pPr marL="1080000">
              <a:buFont typeface="Symbol" pitchFamily="2" charset="2"/>
              <a:buChar char="-"/>
            </a:pPr>
            <a:r>
              <a:rPr lang="de-DE" sz="2000" dirty="0"/>
              <a:t> schriftliche Übungen </a:t>
            </a:r>
          </a:p>
          <a:p>
            <a:pPr marL="1080000">
              <a:buFont typeface="Symbol" pitchFamily="2" charset="2"/>
              <a:buChar char="-"/>
            </a:pPr>
            <a:r>
              <a:rPr lang="de-DE" sz="2000" dirty="0"/>
              <a:t> mündliche Präsentationen</a:t>
            </a:r>
          </a:p>
          <a:p>
            <a:endParaRPr lang="de-DE" sz="20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sp>
        <p:nvSpPr>
          <p:cNvPr id="7" name="Fußzeilenplatzhalter 2">
            <a:extLst>
              <a:ext uri="{FF2B5EF4-FFF2-40B4-BE49-F238E27FC236}">
                <a16:creationId xmlns:a16="http://schemas.microsoft.com/office/drawing/2014/main" id="{AD3672A2-EBC9-4121-AE21-40001D5F0919}"/>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531966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Türkisch im Detail</a:t>
            </a:r>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51</a:t>
            </a:fld>
            <a:endParaRPr lang="de-DE"/>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6" name="Fußzeilenplatzhalter 2">
            <a:extLst>
              <a:ext uri="{FF2B5EF4-FFF2-40B4-BE49-F238E27FC236}">
                <a16:creationId xmlns:a16="http://schemas.microsoft.com/office/drawing/2014/main" id="{7F4A9AF7-6D2E-48F0-A487-D9EC53AA0B6C}"/>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796514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a:t>Gliederung </a:t>
            </a:r>
            <a:r>
              <a:rPr lang="de-DE" dirty="0"/>
              <a:t>für einen schulinternen Lehrplan</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52</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400" dirty="0">
                <a:solidFill>
                  <a:schemeClr val="bg1">
                    <a:lumMod val="65000"/>
                  </a:schemeClr>
                </a:solidFill>
              </a:rPr>
              <a:t>Inhalt</a:t>
            </a:r>
          </a:p>
          <a:p>
            <a:pPr marL="0" indent="0" defTabSz="536575">
              <a:buFont typeface="Arial" panose="020B0604020202020204" pitchFamily="34" charset="0"/>
              <a:buNone/>
            </a:pPr>
            <a:r>
              <a:rPr lang="de-DE" sz="2400" dirty="0">
                <a:solidFill>
                  <a:schemeClr val="bg1">
                    <a:lumMod val="65000"/>
                  </a:schemeClr>
                </a:solidFill>
              </a:rPr>
              <a:t>1	Rahmenbedingungen der fachlichen Arbeit</a:t>
            </a:r>
          </a:p>
          <a:p>
            <a:pPr marL="0" indent="0" defTabSz="536575">
              <a:buFont typeface="Arial" panose="020B0604020202020204" pitchFamily="34" charset="0"/>
              <a:buNone/>
            </a:pPr>
            <a:r>
              <a:rPr lang="de-DE" sz="2400" dirty="0">
                <a:solidFill>
                  <a:schemeClr val="bg1">
                    <a:lumMod val="65000"/>
                  </a:schemeClr>
                </a:solidFill>
              </a:rPr>
              <a:t>2	Entscheidungen zum Unterricht</a:t>
            </a:r>
          </a:p>
          <a:p>
            <a:pPr marL="400050" lvl="1" indent="0" defTabSz="536575">
              <a:buFont typeface="Arial" panose="020B0604020202020204" pitchFamily="34" charset="0"/>
              <a:buNone/>
            </a:pPr>
            <a:r>
              <a:rPr lang="de-DE" sz="2200" dirty="0"/>
              <a:t>2.1 	Unterrichtsvorhaben	</a:t>
            </a:r>
          </a:p>
          <a:p>
            <a:pPr marL="400050" lvl="1" indent="0" defTabSz="536575">
              <a:buNone/>
            </a:pPr>
            <a:r>
              <a:rPr lang="de-DE" sz="2200" dirty="0">
                <a:solidFill>
                  <a:schemeClr val="bg1">
                    <a:lumMod val="65000"/>
                  </a:schemeClr>
                </a:solidFill>
              </a:rPr>
              <a:t>2.2	Grundsätze der fachdidaktischen und fachmethodischen Arbeit</a:t>
            </a:r>
          </a:p>
          <a:p>
            <a:pPr marL="400050" lvl="1" indent="0" defTabSz="536575">
              <a:buFont typeface="Arial" panose="020B0604020202020204" pitchFamily="34" charset="0"/>
              <a:buNone/>
            </a:pPr>
            <a:r>
              <a:rPr lang="de-DE" sz="2200" dirty="0">
                <a:solidFill>
                  <a:schemeClr val="bg1">
                    <a:lumMod val="65000"/>
                  </a:schemeClr>
                </a:solidFill>
              </a:rPr>
              <a:t>2.3	Grundsätze der Leistungsbewertung und Leistungsrückmeldung</a:t>
            </a:r>
          </a:p>
          <a:p>
            <a:pPr marL="400050" lvl="1" indent="0" defTabSz="536575">
              <a:buFont typeface="Arial" panose="020B0604020202020204" pitchFamily="34" charset="0"/>
              <a:buNone/>
            </a:pPr>
            <a:r>
              <a:rPr lang="de-DE" sz="2200" dirty="0">
                <a:solidFill>
                  <a:schemeClr val="bg1">
                    <a:lumMod val="65000"/>
                  </a:schemeClr>
                </a:solidFill>
              </a:rPr>
              <a:t>2.4	Lehr- und Lernmittel</a:t>
            </a:r>
          </a:p>
          <a:p>
            <a:pPr marL="0" indent="0" defTabSz="536575">
              <a:buFont typeface="Arial" panose="020B0604020202020204" pitchFamily="34" charset="0"/>
              <a:buNone/>
            </a:pPr>
            <a:r>
              <a:rPr lang="de-DE" sz="2400" dirty="0">
                <a:solidFill>
                  <a:schemeClr val="bg1">
                    <a:lumMod val="65000"/>
                  </a:schemeClr>
                </a:solidFill>
              </a:rPr>
              <a:t>3	Entscheidungen zu fach- und unterrichtsübergreifenden Fragen</a:t>
            </a:r>
          </a:p>
          <a:p>
            <a:pPr marL="0" indent="0" defTabSz="536575">
              <a:buFont typeface="Arial" panose="020B0604020202020204" pitchFamily="34" charset="0"/>
              <a:buNone/>
            </a:pPr>
            <a:r>
              <a:rPr lang="de-DE" sz="2400" dirty="0">
                <a:solidFill>
                  <a:schemeClr val="bg1">
                    <a:lumMod val="65000"/>
                  </a:schemeClr>
                </a:solidFill>
              </a:rPr>
              <a:t>4	Qualitätssicherung und Evaluation</a:t>
            </a:r>
          </a:p>
          <a:p>
            <a:pPr defTabSz="536575"/>
            <a:endParaRPr lang="de-DE" dirty="0"/>
          </a:p>
        </p:txBody>
      </p:sp>
      <p:sp>
        <p:nvSpPr>
          <p:cNvPr id="7" name="Fußzeilenplatzhalter 2">
            <a:extLst>
              <a:ext uri="{FF2B5EF4-FFF2-40B4-BE49-F238E27FC236}">
                <a16:creationId xmlns:a16="http://schemas.microsoft.com/office/drawing/2014/main" id="{20473999-C44E-4833-836E-A4AC24DB5525}"/>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8117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Beispiele für Unterrichtsvorhaben: Übersicht</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53</a:t>
            </a:fld>
            <a:endParaRPr lang="de-DE"/>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graphicFrame>
        <p:nvGraphicFramePr>
          <p:cNvPr id="4" name="Inhaltsplatzhalter 3"/>
          <p:cNvGraphicFramePr>
            <a:graphicFrameLocks noGrp="1"/>
          </p:cNvGraphicFramePr>
          <p:nvPr>
            <p:ph idx="1"/>
          </p:nvPr>
        </p:nvGraphicFramePr>
        <p:xfrm>
          <a:off x="457200" y="1700808"/>
          <a:ext cx="8229600" cy="4195635"/>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188474370"/>
                    </a:ext>
                  </a:extLst>
                </a:gridCol>
                <a:gridCol w="2743200">
                  <a:extLst>
                    <a:ext uri="{9D8B030D-6E8A-4147-A177-3AD203B41FA5}">
                      <a16:colId xmlns:a16="http://schemas.microsoft.com/office/drawing/2014/main" val="83020831"/>
                    </a:ext>
                  </a:extLst>
                </a:gridCol>
                <a:gridCol w="2743200">
                  <a:extLst>
                    <a:ext uri="{9D8B030D-6E8A-4147-A177-3AD203B41FA5}">
                      <a16:colId xmlns:a16="http://schemas.microsoft.com/office/drawing/2014/main" val="2381130962"/>
                    </a:ext>
                  </a:extLst>
                </a:gridCol>
              </a:tblGrid>
              <a:tr h="432048">
                <a:tc gridSpan="3">
                  <a:txBody>
                    <a:bodyPr/>
                    <a:lstStyle/>
                    <a:p>
                      <a:r>
                        <a:rPr lang="de-DE" sz="1600" b="1" i="0" dirty="0">
                          <a:solidFill>
                            <a:srgbClr val="FF0000"/>
                          </a:solidFill>
                          <a:latin typeface="+mn-lt"/>
                          <a:cs typeface="Arial" panose="020B0604020202020204" pitchFamily="34" charset="0"/>
                        </a:rPr>
                        <a:t>UV X.X-X </a:t>
                      </a:r>
                      <a:r>
                        <a:rPr lang="en-US" sz="1600" b="1" kern="1200" dirty="0">
                          <a:solidFill>
                            <a:srgbClr val="FF0000"/>
                          </a:solidFill>
                          <a:effectLst/>
                          <a:latin typeface="+mn-lt"/>
                          <a:ea typeface="+mn-ea"/>
                          <a:cs typeface="+mn-cs"/>
                        </a:rPr>
                        <a:t>“</a:t>
                      </a:r>
                      <a:r>
                        <a:rPr lang="en-US" sz="1600" b="1" kern="1200" dirty="0" err="1">
                          <a:solidFill>
                            <a:srgbClr val="FF0000"/>
                          </a:solidFill>
                          <a:effectLst/>
                          <a:latin typeface="+mn-lt"/>
                          <a:ea typeface="+mn-ea"/>
                          <a:cs typeface="+mn-cs"/>
                        </a:rPr>
                        <a:t>Titel</a:t>
                      </a:r>
                      <a:r>
                        <a:rPr lang="en-US" sz="1600" b="1" i="1" kern="1200" dirty="0">
                          <a:solidFill>
                            <a:srgbClr val="FF0000"/>
                          </a:solidFill>
                          <a:effectLst/>
                          <a:latin typeface="+mn-lt"/>
                          <a:ea typeface="+mn-ea"/>
                          <a:cs typeface="+mn-cs"/>
                        </a:rPr>
                        <a:t>” </a:t>
                      </a:r>
                      <a:r>
                        <a:rPr lang="de-DE" sz="1600" b="0" i="0" dirty="0">
                          <a:solidFill>
                            <a:srgbClr val="FF0000"/>
                          </a:solidFill>
                          <a:latin typeface="+mn-lt"/>
                          <a:cs typeface="Arial" panose="020B0604020202020204" pitchFamily="34" charset="0"/>
                        </a:rPr>
                        <a:t>(ca.</a:t>
                      </a:r>
                      <a:r>
                        <a:rPr lang="de-DE" sz="1600" b="0" i="0" baseline="0" dirty="0">
                          <a:solidFill>
                            <a:srgbClr val="FF0000"/>
                          </a:solidFill>
                          <a:latin typeface="+mn-lt"/>
                          <a:cs typeface="Arial" panose="020B0604020202020204" pitchFamily="34" charset="0"/>
                        </a:rPr>
                        <a:t> XX U-Std.)</a:t>
                      </a:r>
                      <a:endParaRPr lang="de-DE" sz="1600" b="1" i="1" dirty="0">
                        <a:solidFill>
                          <a:srgbClr val="FF0000"/>
                        </a:solidFill>
                        <a:latin typeface="+mn-lt"/>
                        <a:cs typeface="Arial" panose="020B0604020202020204" pitchFamily="34" charset="0"/>
                      </a:endParaRPr>
                    </a:p>
                  </a:txBody>
                  <a:tcPr anchor="ctr"/>
                </a:tc>
                <a:tc hMerge="1">
                  <a:txBody>
                    <a:bodyPr/>
                    <a:lstStyle/>
                    <a:p>
                      <a:endParaRPr lang="de-DE" dirty="0"/>
                    </a:p>
                  </a:txBody>
                  <a:tcPr/>
                </a:tc>
                <a:tc hMerge="1">
                  <a:txBody>
                    <a:bodyPr/>
                    <a:lstStyle/>
                    <a:p>
                      <a:endParaRPr lang="de-DE" sz="1600" b="1" i="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213667701"/>
                  </a:ext>
                </a:extLst>
              </a:tr>
              <a:tr h="212667">
                <a:tc gridSpan="2">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tc hMerge="1">
                  <a:txBody>
                    <a:bodyPr/>
                    <a:lstStyle/>
                    <a:p>
                      <a:endParaRPr lang="de-DE" dirty="0"/>
                    </a:p>
                  </a:txBody>
                  <a:tcPr>
                    <a:lnR w="12700" cap="flat" cmpd="sng" algn="ctr">
                      <a:noFill/>
                      <a:prstDash val="solid"/>
                      <a:round/>
                      <a:headEnd type="none" w="med" len="med"/>
                      <a:tailEnd type="none" w="med" len="med"/>
                    </a:lnR>
                  </a:tcPr>
                </a:tc>
                <a:tc>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1175416807"/>
                  </a:ext>
                </a:extLst>
              </a:tr>
              <a:tr h="483612">
                <a:tc>
                  <a:txBody>
                    <a:bodyPr/>
                    <a:lstStyle/>
                    <a:p>
                      <a:pPr algn="ctr"/>
                      <a:r>
                        <a:rPr lang="de-DE" sz="1600" b="1" i="0" dirty="0">
                          <a:latin typeface="+mn-lt"/>
                          <a:cs typeface="Arial" panose="020B0604020202020204" pitchFamily="34" charset="0"/>
                        </a:rPr>
                        <a:t>Kompetenzerwartungen</a:t>
                      </a:r>
                      <a:r>
                        <a:rPr lang="de-DE" sz="1600" b="1" i="0" baseline="0" dirty="0">
                          <a:latin typeface="+mn-lt"/>
                          <a:cs typeface="Arial" panose="020B0604020202020204" pitchFamily="34" charset="0"/>
                        </a:rPr>
                        <a:t> </a:t>
                      </a:r>
                      <a:br>
                        <a:rPr lang="de-DE" sz="1600" b="1" i="0" baseline="0" dirty="0">
                          <a:latin typeface="+mn-lt"/>
                          <a:cs typeface="Arial" panose="020B0604020202020204" pitchFamily="34" charset="0"/>
                        </a:rPr>
                      </a:br>
                      <a:r>
                        <a:rPr lang="de-DE" sz="1600" b="1" i="0" baseline="0" dirty="0">
                          <a:latin typeface="+mn-lt"/>
                          <a:cs typeface="Arial" panose="020B0604020202020204" pitchFamily="34" charset="0"/>
                        </a:rPr>
                        <a:t>im Schwerpunkt</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pPr algn="ctr"/>
                      <a:r>
                        <a:rPr lang="de-DE" sz="1600" b="1" i="0" dirty="0">
                          <a:latin typeface="+mn-lt"/>
                          <a:cs typeface="Arial" panose="020B0604020202020204" pitchFamily="34" charset="0"/>
                        </a:rPr>
                        <a:t>Auswahl </a:t>
                      </a:r>
                      <a:br>
                        <a:rPr lang="de-DE" sz="1600" b="1" i="0" dirty="0">
                          <a:latin typeface="+mn-lt"/>
                          <a:cs typeface="Arial" panose="020B0604020202020204" pitchFamily="34" charset="0"/>
                        </a:rPr>
                      </a:br>
                      <a:r>
                        <a:rPr lang="de-DE" sz="1600" b="1" i="0" dirty="0">
                          <a:latin typeface="+mn-lt"/>
                          <a:cs typeface="Arial" panose="020B0604020202020204" pitchFamily="34" charset="0"/>
                        </a:rPr>
                        <a:t>fachlicher </a:t>
                      </a:r>
                      <a:r>
                        <a:rPr lang="de-DE" sz="1600" b="1" i="0" baseline="0" dirty="0">
                          <a:latin typeface="+mn-lt"/>
                          <a:cs typeface="Arial" panose="020B0604020202020204" pitchFamily="34" charset="0"/>
                        </a:rPr>
                        <a:t>Konkretisierungen</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pPr algn="ctr"/>
                      <a:r>
                        <a:rPr lang="de-DE" sz="1600" b="1" i="0" dirty="0">
                          <a:latin typeface="+mn-lt"/>
                          <a:cs typeface="Arial" panose="020B0604020202020204" pitchFamily="34" charset="0"/>
                        </a:rPr>
                        <a:t>Hinweise, Vereinbarungen und Absprachen</a:t>
                      </a:r>
                    </a:p>
                  </a:txBody>
                  <a:tcPr anchor="ctr">
                    <a:solidFill>
                      <a:schemeClr val="bg1">
                        <a:lumMod val="85000"/>
                      </a:schemeClr>
                    </a:solidFill>
                  </a:tcPr>
                </a:tc>
                <a:extLst>
                  <a:ext uri="{0D108BD9-81ED-4DB2-BD59-A6C34878D82A}">
                    <a16:rowId xmlns:a16="http://schemas.microsoft.com/office/drawing/2014/main" val="147807560"/>
                  </a:ext>
                </a:extLst>
              </a:tr>
              <a:tr h="2958008">
                <a:tc>
                  <a:txBody>
                    <a:bodyPr/>
                    <a:lstStyle/>
                    <a:p>
                      <a:endParaRPr lang="de-DE" sz="1800" kern="1200" dirty="0">
                        <a:solidFill>
                          <a:schemeClr val="tx1"/>
                        </a:solidFill>
                        <a:effectLst/>
                        <a:latin typeface="+mn-lt"/>
                        <a:ea typeface="+mn-ea"/>
                        <a:cs typeface="+mn-cs"/>
                      </a:endParaRPr>
                    </a:p>
                    <a:p>
                      <a:endParaRPr lang="de-DE" sz="1800" kern="1200" dirty="0">
                        <a:solidFill>
                          <a:schemeClr val="tx1"/>
                        </a:solidFill>
                        <a:effectLst/>
                        <a:latin typeface="+mn-lt"/>
                        <a:ea typeface="+mn-ea"/>
                        <a:cs typeface="+mn-cs"/>
                      </a:endParaRPr>
                    </a:p>
                    <a:p>
                      <a:endParaRPr lang="de-DE" sz="1900" kern="1200" dirty="0">
                        <a:solidFill>
                          <a:schemeClr val="tx1"/>
                        </a:solidFill>
                        <a:effectLst/>
                        <a:latin typeface="+mn-lt"/>
                        <a:ea typeface="+mn-ea"/>
                        <a:cs typeface="+mn-cs"/>
                      </a:endParaRPr>
                    </a:p>
                  </a:txBody>
                  <a:tcPr/>
                </a:tc>
                <a:tc>
                  <a:txBody>
                    <a:bodyPr/>
                    <a:lstStyle/>
                    <a:p>
                      <a:endParaRPr lang="de-DE" sz="1400" kern="1200" dirty="0">
                        <a:solidFill>
                          <a:schemeClr val="tx1"/>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txBody>
                  <a:tcPr/>
                </a:tc>
                <a:tc>
                  <a:txBody>
                    <a:bodyPr/>
                    <a:lstStyle/>
                    <a:p>
                      <a:pPr marL="0" indent="0">
                        <a:buFontTx/>
                        <a:buNone/>
                      </a:pPr>
                      <a:r>
                        <a:rPr lang="de-DE" sz="1400" kern="1200" baseline="0" dirty="0">
                          <a:solidFill>
                            <a:schemeClr val="tx1"/>
                          </a:solidFill>
                          <a:effectLst/>
                          <a:latin typeface="+mn-lt"/>
                          <a:ea typeface="+mn-ea"/>
                          <a:cs typeface="+mn-cs"/>
                        </a:rPr>
                        <a:t/>
                      </a:r>
                      <a:br>
                        <a:rPr lang="de-DE" sz="1400" kern="1200" baseline="0" dirty="0">
                          <a:solidFill>
                            <a:schemeClr val="tx1"/>
                          </a:solidFill>
                          <a:effectLst/>
                          <a:latin typeface="+mn-lt"/>
                          <a:ea typeface="+mn-ea"/>
                          <a:cs typeface="+mn-cs"/>
                        </a:rPr>
                      </a:b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2087337885"/>
                  </a:ext>
                </a:extLst>
              </a:tr>
            </a:tbl>
          </a:graphicData>
        </a:graphic>
      </p:graphicFrame>
      <p:sp>
        <p:nvSpPr>
          <p:cNvPr id="8" name="Fußzeilenplatzhalter 2">
            <a:extLst>
              <a:ext uri="{FF2B5EF4-FFF2-40B4-BE49-F238E27FC236}">
                <a16:creationId xmlns:a16="http://schemas.microsoft.com/office/drawing/2014/main" id="{93F6FF21-3AAA-4D96-A447-9ACAEDB513C6}"/>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435625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Beispiele für Unterrichtsvorhaben: Übersicht</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54</a:t>
            </a:fld>
            <a:endParaRPr lang="de-DE"/>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graphicFrame>
        <p:nvGraphicFramePr>
          <p:cNvPr id="4" name="Inhaltsplatzhalter 3"/>
          <p:cNvGraphicFramePr>
            <a:graphicFrameLocks noGrp="1"/>
          </p:cNvGraphicFramePr>
          <p:nvPr>
            <p:ph idx="1"/>
          </p:nvPr>
        </p:nvGraphicFramePr>
        <p:xfrm>
          <a:off x="457200" y="1700808"/>
          <a:ext cx="8229600" cy="4195635"/>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188474370"/>
                    </a:ext>
                  </a:extLst>
                </a:gridCol>
                <a:gridCol w="2743200">
                  <a:extLst>
                    <a:ext uri="{9D8B030D-6E8A-4147-A177-3AD203B41FA5}">
                      <a16:colId xmlns:a16="http://schemas.microsoft.com/office/drawing/2014/main" val="83020831"/>
                    </a:ext>
                  </a:extLst>
                </a:gridCol>
                <a:gridCol w="2743200">
                  <a:extLst>
                    <a:ext uri="{9D8B030D-6E8A-4147-A177-3AD203B41FA5}">
                      <a16:colId xmlns:a16="http://schemas.microsoft.com/office/drawing/2014/main" val="2381130962"/>
                    </a:ext>
                  </a:extLst>
                </a:gridCol>
              </a:tblGrid>
              <a:tr h="432048">
                <a:tc gridSpan="3">
                  <a:txBody>
                    <a:bodyPr/>
                    <a:lstStyle/>
                    <a:p>
                      <a:r>
                        <a:rPr lang="de-DE" sz="1600" b="1" i="0" dirty="0">
                          <a:solidFill>
                            <a:srgbClr val="FF0000"/>
                          </a:solidFill>
                          <a:latin typeface="+mn-lt"/>
                          <a:cs typeface="Arial" panose="020B0604020202020204" pitchFamily="34" charset="0"/>
                        </a:rPr>
                        <a:t>UV X.X-X </a:t>
                      </a:r>
                      <a:r>
                        <a:rPr lang="en-US" sz="1600" b="1" kern="1200" dirty="0">
                          <a:solidFill>
                            <a:srgbClr val="FF0000"/>
                          </a:solidFill>
                          <a:effectLst/>
                          <a:latin typeface="+mn-lt"/>
                          <a:ea typeface="+mn-ea"/>
                          <a:cs typeface="+mn-cs"/>
                        </a:rPr>
                        <a:t>“</a:t>
                      </a:r>
                      <a:r>
                        <a:rPr lang="en-US" sz="1600" b="1" kern="1200" dirty="0" err="1">
                          <a:solidFill>
                            <a:srgbClr val="FF0000"/>
                          </a:solidFill>
                          <a:effectLst/>
                          <a:latin typeface="+mn-lt"/>
                          <a:ea typeface="+mn-ea"/>
                          <a:cs typeface="+mn-cs"/>
                        </a:rPr>
                        <a:t>Titel</a:t>
                      </a:r>
                      <a:r>
                        <a:rPr lang="en-US" sz="1600" b="1" i="1" kern="1200" dirty="0">
                          <a:solidFill>
                            <a:srgbClr val="FF0000"/>
                          </a:solidFill>
                          <a:effectLst/>
                          <a:latin typeface="+mn-lt"/>
                          <a:ea typeface="+mn-ea"/>
                          <a:cs typeface="+mn-cs"/>
                        </a:rPr>
                        <a:t>” </a:t>
                      </a:r>
                      <a:r>
                        <a:rPr lang="de-DE" sz="1600" b="0" i="0" dirty="0">
                          <a:solidFill>
                            <a:srgbClr val="FF0000"/>
                          </a:solidFill>
                          <a:latin typeface="+mn-lt"/>
                          <a:cs typeface="Arial" panose="020B0604020202020204" pitchFamily="34" charset="0"/>
                        </a:rPr>
                        <a:t>(ca.</a:t>
                      </a:r>
                      <a:r>
                        <a:rPr lang="de-DE" sz="1600" b="0" i="0" baseline="0" dirty="0">
                          <a:solidFill>
                            <a:srgbClr val="FF0000"/>
                          </a:solidFill>
                          <a:latin typeface="+mn-lt"/>
                          <a:cs typeface="Arial" panose="020B0604020202020204" pitchFamily="34" charset="0"/>
                        </a:rPr>
                        <a:t> XX U-Std.)</a:t>
                      </a:r>
                      <a:endParaRPr lang="de-DE" sz="1600" b="1" i="1" dirty="0">
                        <a:solidFill>
                          <a:srgbClr val="FF0000"/>
                        </a:solidFill>
                        <a:latin typeface="+mn-lt"/>
                        <a:cs typeface="Arial" panose="020B0604020202020204" pitchFamily="34" charset="0"/>
                      </a:endParaRPr>
                    </a:p>
                  </a:txBody>
                  <a:tcPr anchor="ctr"/>
                </a:tc>
                <a:tc hMerge="1">
                  <a:txBody>
                    <a:bodyPr/>
                    <a:lstStyle/>
                    <a:p>
                      <a:endParaRPr lang="de-DE" dirty="0"/>
                    </a:p>
                  </a:txBody>
                  <a:tcPr/>
                </a:tc>
                <a:tc hMerge="1">
                  <a:txBody>
                    <a:bodyPr/>
                    <a:lstStyle/>
                    <a:p>
                      <a:endParaRPr lang="de-DE" sz="1600" b="1" i="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213667701"/>
                  </a:ext>
                </a:extLst>
              </a:tr>
              <a:tr h="212667">
                <a:tc gridSpan="2">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tc hMerge="1">
                  <a:txBody>
                    <a:bodyPr/>
                    <a:lstStyle/>
                    <a:p>
                      <a:endParaRPr lang="de-DE" dirty="0"/>
                    </a:p>
                  </a:txBody>
                  <a:tcPr>
                    <a:lnR w="12700" cap="flat" cmpd="sng" algn="ctr">
                      <a:noFill/>
                      <a:prstDash val="solid"/>
                      <a:round/>
                      <a:headEnd type="none" w="med" len="med"/>
                      <a:tailEnd type="none" w="med" len="med"/>
                    </a:lnR>
                  </a:tcPr>
                </a:tc>
                <a:tc>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1175416807"/>
                  </a:ext>
                </a:extLst>
              </a:tr>
              <a:tr h="483612">
                <a:tc>
                  <a:txBody>
                    <a:bodyPr/>
                    <a:lstStyle/>
                    <a:p>
                      <a:pPr algn="ctr"/>
                      <a:r>
                        <a:rPr lang="de-DE" sz="1600" b="1" i="0" dirty="0">
                          <a:latin typeface="+mn-lt"/>
                          <a:cs typeface="Arial" panose="020B0604020202020204" pitchFamily="34" charset="0"/>
                        </a:rPr>
                        <a:t>Kompetenzerwartungen</a:t>
                      </a:r>
                      <a:r>
                        <a:rPr lang="de-DE" sz="1600" b="1" i="0" baseline="0" dirty="0">
                          <a:latin typeface="+mn-lt"/>
                          <a:cs typeface="Arial" panose="020B0604020202020204" pitchFamily="34" charset="0"/>
                        </a:rPr>
                        <a:t> </a:t>
                      </a:r>
                      <a:br>
                        <a:rPr lang="de-DE" sz="1600" b="1" i="0" baseline="0" dirty="0">
                          <a:latin typeface="+mn-lt"/>
                          <a:cs typeface="Arial" panose="020B0604020202020204" pitchFamily="34" charset="0"/>
                        </a:rPr>
                      </a:br>
                      <a:r>
                        <a:rPr lang="de-DE" sz="1600" b="1" i="0" baseline="0" dirty="0">
                          <a:latin typeface="+mn-lt"/>
                          <a:cs typeface="Arial" panose="020B0604020202020204" pitchFamily="34" charset="0"/>
                        </a:rPr>
                        <a:t>im Schwerpunkt</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pPr algn="ctr"/>
                      <a:r>
                        <a:rPr lang="de-DE" sz="1600" b="1" i="0" dirty="0">
                          <a:latin typeface="+mn-lt"/>
                          <a:cs typeface="Arial" panose="020B0604020202020204" pitchFamily="34" charset="0"/>
                        </a:rPr>
                        <a:t>Auswahl </a:t>
                      </a:r>
                      <a:br>
                        <a:rPr lang="de-DE" sz="1600" b="1" i="0" dirty="0">
                          <a:latin typeface="+mn-lt"/>
                          <a:cs typeface="Arial" panose="020B0604020202020204" pitchFamily="34" charset="0"/>
                        </a:rPr>
                      </a:br>
                      <a:r>
                        <a:rPr lang="de-DE" sz="1600" b="1" i="0" dirty="0">
                          <a:latin typeface="+mn-lt"/>
                          <a:cs typeface="Arial" panose="020B0604020202020204" pitchFamily="34" charset="0"/>
                        </a:rPr>
                        <a:t>fachlicher </a:t>
                      </a:r>
                      <a:r>
                        <a:rPr lang="de-DE" sz="1600" b="1" i="0" baseline="0" dirty="0">
                          <a:latin typeface="+mn-lt"/>
                          <a:cs typeface="Arial" panose="020B0604020202020204" pitchFamily="34" charset="0"/>
                        </a:rPr>
                        <a:t>Konkretisierungen</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pPr algn="ctr"/>
                      <a:r>
                        <a:rPr lang="de-DE" sz="1600" b="1" i="0" dirty="0">
                          <a:latin typeface="+mn-lt"/>
                          <a:cs typeface="Arial" panose="020B0604020202020204" pitchFamily="34" charset="0"/>
                        </a:rPr>
                        <a:t>Hinweise, Vereinbarungen und Absprachen</a:t>
                      </a:r>
                    </a:p>
                  </a:txBody>
                  <a:tcPr anchor="ctr">
                    <a:solidFill>
                      <a:schemeClr val="bg1">
                        <a:lumMod val="85000"/>
                      </a:schemeClr>
                    </a:solidFill>
                  </a:tcPr>
                </a:tc>
                <a:extLst>
                  <a:ext uri="{0D108BD9-81ED-4DB2-BD59-A6C34878D82A}">
                    <a16:rowId xmlns:a16="http://schemas.microsoft.com/office/drawing/2014/main" val="147807560"/>
                  </a:ext>
                </a:extLst>
              </a:tr>
              <a:tr h="2958008">
                <a:tc>
                  <a:txBody>
                    <a:bodyPr/>
                    <a:lstStyle/>
                    <a:p>
                      <a:r>
                        <a:rPr lang="de-DE" sz="1400" b="1" u="sng" dirty="0">
                          <a:solidFill>
                            <a:schemeClr val="tx1"/>
                          </a:solidFill>
                          <a:latin typeface="+mn-lt"/>
                          <a:cs typeface="Arial" panose="020B0604020202020204" pitchFamily="34" charset="0"/>
                        </a:rPr>
                        <a:t>FKK:</a:t>
                      </a:r>
                    </a:p>
                    <a:p>
                      <a:endParaRPr lang="de-DE" sz="1400" b="1" u="sng" dirty="0">
                        <a:solidFill>
                          <a:schemeClr val="tx1"/>
                        </a:solidFill>
                        <a:latin typeface="+mn-lt"/>
                        <a:cs typeface="Arial" panose="020B0604020202020204" pitchFamily="34" charset="0"/>
                      </a:endParaRPr>
                    </a:p>
                    <a:p>
                      <a:r>
                        <a:rPr lang="de-DE" sz="1400" b="0" u="none" dirty="0">
                          <a:solidFill>
                            <a:schemeClr val="tx1"/>
                          </a:solidFill>
                          <a:latin typeface="+mn-lt"/>
                          <a:cs typeface="Arial" panose="020B0604020202020204" pitchFamily="34" charset="0"/>
                        </a:rPr>
                        <a:t>…</a:t>
                      </a:r>
                    </a:p>
                    <a:p>
                      <a:endParaRPr lang="de-DE" sz="800" b="1" dirty="0">
                        <a:solidFill>
                          <a:schemeClr val="tx1"/>
                        </a:solidFill>
                        <a:latin typeface="+mn-lt"/>
                        <a:cs typeface="Arial" panose="020B0604020202020204" pitchFamily="34" charset="0"/>
                      </a:endParaRPr>
                    </a:p>
                    <a:p>
                      <a:r>
                        <a:rPr lang="de-DE" sz="1400" b="1" dirty="0">
                          <a:solidFill>
                            <a:schemeClr val="tx1"/>
                          </a:solidFill>
                          <a:latin typeface="+mn-lt"/>
                          <a:cs typeface="Arial" panose="020B0604020202020204" pitchFamily="34" charset="0"/>
                        </a:rPr>
                        <a:t>Verfügen über </a:t>
                      </a:r>
                      <a:br>
                        <a:rPr lang="de-DE" sz="1400" b="1" dirty="0">
                          <a:solidFill>
                            <a:schemeClr val="tx1"/>
                          </a:solidFill>
                          <a:latin typeface="+mn-lt"/>
                          <a:cs typeface="Arial" panose="020B0604020202020204" pitchFamily="34" charset="0"/>
                        </a:rPr>
                      </a:br>
                      <a:r>
                        <a:rPr lang="de-DE" sz="1400" b="1" dirty="0">
                          <a:solidFill>
                            <a:schemeClr val="tx1"/>
                          </a:solidFill>
                          <a:latin typeface="+mn-lt"/>
                          <a:cs typeface="Arial" panose="020B0604020202020204" pitchFamily="34" charset="0"/>
                        </a:rPr>
                        <a:t>sprachliche Mittel:</a:t>
                      </a:r>
                    </a:p>
                    <a:p>
                      <a:endParaRPr lang="de-DE" sz="800" dirty="0">
                        <a:solidFill>
                          <a:schemeClr val="tx1"/>
                        </a:solidFill>
                        <a:latin typeface="+mn-lt"/>
                        <a:cs typeface="Arial" panose="020B0604020202020204" pitchFamily="34" charset="0"/>
                      </a:endParaRPr>
                    </a:p>
                    <a:p>
                      <a:r>
                        <a:rPr lang="de-DE" sz="1400" dirty="0">
                          <a:solidFill>
                            <a:schemeClr val="tx1"/>
                          </a:solidFill>
                          <a:latin typeface="+mn-lt"/>
                          <a:cs typeface="Arial" panose="020B0604020202020204" pitchFamily="34" charset="0"/>
                        </a:rPr>
                        <a:t>ggfs. weitere </a:t>
                      </a:r>
                      <a:br>
                        <a:rPr lang="de-DE" sz="1400" dirty="0">
                          <a:solidFill>
                            <a:schemeClr val="tx1"/>
                          </a:solidFill>
                          <a:latin typeface="+mn-lt"/>
                          <a:cs typeface="Arial" panose="020B0604020202020204" pitchFamily="34" charset="0"/>
                        </a:rPr>
                      </a:br>
                      <a:r>
                        <a:rPr lang="de-DE" sz="1400" dirty="0">
                          <a:solidFill>
                            <a:schemeClr val="tx1"/>
                          </a:solidFill>
                          <a:latin typeface="+mn-lt"/>
                          <a:cs typeface="Arial" panose="020B0604020202020204" pitchFamily="34" charset="0"/>
                        </a:rPr>
                        <a:t>Schwerpunkt-</a:t>
                      </a:r>
                      <a:br>
                        <a:rPr lang="de-DE" sz="1400" dirty="0">
                          <a:solidFill>
                            <a:schemeClr val="tx1"/>
                          </a:solidFill>
                          <a:latin typeface="+mn-lt"/>
                          <a:cs typeface="Arial" panose="020B0604020202020204" pitchFamily="34" charset="0"/>
                        </a:rPr>
                      </a:br>
                      <a:r>
                        <a:rPr lang="de-DE" sz="1400" dirty="0" err="1">
                          <a:solidFill>
                            <a:schemeClr val="tx1"/>
                          </a:solidFill>
                          <a:latin typeface="+mn-lt"/>
                          <a:cs typeface="Arial" panose="020B0604020202020204" pitchFamily="34" charset="0"/>
                        </a:rPr>
                        <a:t>kompetenzbereiche</a:t>
                      </a:r>
                      <a:endParaRPr lang="de-DE" sz="1400" dirty="0">
                        <a:solidFill>
                          <a:schemeClr val="tx1"/>
                        </a:solidFill>
                        <a:latin typeface="+mn-lt"/>
                        <a:cs typeface="Arial" panose="020B0604020202020204" pitchFamily="34" charset="0"/>
                      </a:endParaRPr>
                    </a:p>
                    <a:p>
                      <a:endParaRPr lang="de-DE" sz="1800" kern="1200" dirty="0">
                        <a:solidFill>
                          <a:schemeClr val="tx1"/>
                        </a:solidFill>
                        <a:effectLst/>
                        <a:latin typeface="+mn-lt"/>
                        <a:ea typeface="+mn-ea"/>
                        <a:cs typeface="+mn-cs"/>
                      </a:endParaRPr>
                    </a:p>
                    <a:p>
                      <a:endParaRPr lang="de-DE" sz="1900" kern="1200" dirty="0">
                        <a:solidFill>
                          <a:schemeClr val="tx1"/>
                        </a:solidFill>
                        <a:effectLst/>
                        <a:latin typeface="+mn-lt"/>
                        <a:ea typeface="+mn-ea"/>
                        <a:cs typeface="+mn-cs"/>
                      </a:endParaRPr>
                    </a:p>
                    <a:p>
                      <a:endParaRPr lang="de-DE" sz="1800" kern="1200" dirty="0">
                        <a:solidFill>
                          <a:schemeClr val="tx1"/>
                        </a:solidFill>
                        <a:effectLst/>
                        <a:latin typeface="+mn-lt"/>
                        <a:ea typeface="+mn-ea"/>
                        <a:cs typeface="+mn-cs"/>
                      </a:endParaRPr>
                    </a:p>
                  </a:txBody>
                  <a:tcPr/>
                </a:tc>
                <a:tc>
                  <a:txBody>
                    <a:bodyPr/>
                    <a:lstStyle/>
                    <a:p>
                      <a:r>
                        <a:rPr lang="de-DE" sz="1400" b="1" u="sng" dirty="0">
                          <a:solidFill>
                            <a:schemeClr val="tx1"/>
                          </a:solidFill>
                          <a:latin typeface="+mn-lt"/>
                          <a:cs typeface="Arial" panose="020B0604020202020204" pitchFamily="34" charset="0"/>
                        </a:rPr>
                        <a:t>IKK:</a:t>
                      </a:r>
                    </a:p>
                    <a:p>
                      <a:endParaRPr lang="de-DE" sz="800" b="1" dirty="0">
                        <a:solidFill>
                          <a:schemeClr val="tx1"/>
                        </a:solidFill>
                        <a:latin typeface="+mn-lt"/>
                        <a:cs typeface="Arial" panose="020B0604020202020204" pitchFamily="34" charset="0"/>
                      </a:endParaRPr>
                    </a:p>
                    <a:p>
                      <a:r>
                        <a:rPr lang="de-DE" sz="1400" b="1" u="sng" dirty="0">
                          <a:solidFill>
                            <a:schemeClr val="tx1"/>
                          </a:solidFill>
                          <a:latin typeface="+mn-lt"/>
                          <a:cs typeface="Arial" panose="020B0604020202020204" pitchFamily="34" charset="0"/>
                        </a:rPr>
                        <a:t>FKK:</a:t>
                      </a:r>
                      <a:r>
                        <a:rPr lang="de-DE" sz="1400" b="1" dirty="0">
                          <a:solidFill>
                            <a:schemeClr val="tx1"/>
                          </a:solidFill>
                          <a:latin typeface="+mn-lt"/>
                          <a:cs typeface="Arial" panose="020B0604020202020204" pitchFamily="34" charset="0"/>
                        </a:rPr>
                        <a:t/>
                      </a:r>
                      <a:br>
                        <a:rPr lang="de-DE" sz="1400" b="1" dirty="0">
                          <a:solidFill>
                            <a:schemeClr val="tx1"/>
                          </a:solidFill>
                          <a:latin typeface="+mn-lt"/>
                          <a:cs typeface="Arial" panose="020B0604020202020204" pitchFamily="34" charset="0"/>
                        </a:rPr>
                      </a:br>
                      <a:r>
                        <a:rPr lang="de-DE" sz="1400" b="1" dirty="0">
                          <a:solidFill>
                            <a:schemeClr val="tx1"/>
                          </a:solidFill>
                          <a:latin typeface="+mn-lt"/>
                          <a:cs typeface="Arial" panose="020B0604020202020204" pitchFamily="34" charset="0"/>
                        </a:rPr>
                        <a:t>Verfügen über </a:t>
                      </a:r>
                      <a:br>
                        <a:rPr lang="de-DE" sz="1400" b="1" dirty="0">
                          <a:solidFill>
                            <a:schemeClr val="tx1"/>
                          </a:solidFill>
                          <a:latin typeface="+mn-lt"/>
                          <a:cs typeface="Arial" panose="020B0604020202020204" pitchFamily="34" charset="0"/>
                        </a:rPr>
                      </a:br>
                      <a:r>
                        <a:rPr lang="de-DE" sz="1400" b="1" dirty="0">
                          <a:solidFill>
                            <a:schemeClr val="tx1"/>
                          </a:solidFill>
                          <a:latin typeface="+mn-lt"/>
                          <a:cs typeface="Arial" panose="020B0604020202020204" pitchFamily="34" charset="0"/>
                        </a:rPr>
                        <a:t>sprachliche Mittel:</a:t>
                      </a:r>
                    </a:p>
                    <a:p>
                      <a:endParaRPr lang="de-DE" sz="800" b="1" dirty="0">
                        <a:solidFill>
                          <a:schemeClr val="tx1"/>
                        </a:solidFill>
                        <a:latin typeface="+mn-lt"/>
                        <a:cs typeface="Arial" panose="020B0604020202020204" pitchFamily="34" charset="0"/>
                      </a:endParaRPr>
                    </a:p>
                    <a:p>
                      <a:r>
                        <a:rPr lang="de-DE" sz="1400" b="1" u="sng" dirty="0">
                          <a:solidFill>
                            <a:schemeClr val="tx1"/>
                          </a:solidFill>
                          <a:latin typeface="+mn-lt"/>
                          <a:cs typeface="Arial" panose="020B0604020202020204" pitchFamily="34" charset="0"/>
                        </a:rPr>
                        <a:t>TMK:</a:t>
                      </a:r>
                    </a:p>
                    <a:p>
                      <a:endParaRPr lang="de-DE" sz="700" dirty="0">
                        <a:solidFill>
                          <a:schemeClr val="tx1"/>
                        </a:solidFill>
                        <a:latin typeface="+mn-lt"/>
                        <a:cs typeface="Arial" panose="020B0604020202020204" pitchFamily="34" charset="0"/>
                      </a:endParaRPr>
                    </a:p>
                    <a:p>
                      <a:r>
                        <a:rPr lang="de-DE" sz="1400" dirty="0">
                          <a:solidFill>
                            <a:schemeClr val="tx1"/>
                          </a:solidFill>
                          <a:latin typeface="+mn-lt"/>
                          <a:cs typeface="Arial" panose="020B0604020202020204" pitchFamily="34" charset="0"/>
                        </a:rPr>
                        <a:t>ggfs. weitere </a:t>
                      </a:r>
                      <a:br>
                        <a:rPr lang="de-DE" sz="1400" dirty="0">
                          <a:solidFill>
                            <a:schemeClr val="tx1"/>
                          </a:solidFill>
                          <a:latin typeface="+mn-lt"/>
                          <a:cs typeface="Arial" panose="020B0604020202020204" pitchFamily="34" charset="0"/>
                        </a:rPr>
                      </a:br>
                      <a:r>
                        <a:rPr lang="de-DE" sz="1400" dirty="0">
                          <a:solidFill>
                            <a:schemeClr val="tx1"/>
                          </a:solidFill>
                          <a:latin typeface="+mn-lt"/>
                          <a:cs typeface="Arial" panose="020B0604020202020204" pitchFamily="34" charset="0"/>
                        </a:rPr>
                        <a:t>Konkretisierungen</a:t>
                      </a:r>
                    </a:p>
                    <a:p>
                      <a:endParaRPr lang="de-DE" sz="14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5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txBody>
                  <a:tcPr/>
                </a:tc>
                <a:tc>
                  <a:txBody>
                    <a:bodyPr/>
                    <a:lstStyle/>
                    <a:p>
                      <a:pPr marL="0" indent="0">
                        <a:buFontTx/>
                        <a:buNone/>
                      </a:pPr>
                      <a:r>
                        <a:rPr lang="de-DE" sz="1400" b="1" kern="1200" baseline="0" dirty="0">
                          <a:solidFill>
                            <a:schemeClr val="tx1"/>
                          </a:solidFill>
                          <a:effectLst/>
                          <a:latin typeface="+mn-lt"/>
                          <a:ea typeface="+mn-ea"/>
                          <a:cs typeface="+mn-cs"/>
                        </a:rPr>
                        <a:t>Mögliche Umsetzung:</a:t>
                      </a:r>
                    </a:p>
                    <a:p>
                      <a:pPr marL="0" indent="0">
                        <a:buFontTx/>
                        <a:buNone/>
                      </a:pPr>
                      <a:endParaRPr lang="de-DE" sz="800" kern="1200" baseline="0" dirty="0">
                        <a:solidFill>
                          <a:schemeClr val="tx1"/>
                        </a:solidFill>
                        <a:effectLst/>
                        <a:latin typeface="+mn-lt"/>
                        <a:ea typeface="+mn-ea"/>
                        <a:cs typeface="+mn-cs"/>
                      </a:endParaRPr>
                    </a:p>
                    <a:p>
                      <a:pPr marL="0" indent="0">
                        <a:buFontTx/>
                        <a:buNone/>
                      </a:pPr>
                      <a:r>
                        <a:rPr lang="de-DE" sz="1400" b="1" kern="1200" baseline="0" dirty="0">
                          <a:solidFill>
                            <a:schemeClr val="tx1"/>
                          </a:solidFill>
                          <a:effectLst/>
                          <a:latin typeface="+mn-lt"/>
                          <a:ea typeface="+mn-ea"/>
                          <a:cs typeface="+mn-cs"/>
                        </a:rPr>
                        <a:t>Leistungsüberprüfung:</a:t>
                      </a:r>
                    </a:p>
                    <a:p>
                      <a:pPr marL="0" indent="0">
                        <a:buFontTx/>
                        <a:buNone/>
                      </a:pPr>
                      <a:endParaRPr lang="de-DE" sz="800" kern="1200" baseline="0" dirty="0">
                        <a:solidFill>
                          <a:schemeClr val="tx1"/>
                        </a:solidFill>
                        <a:effectLst/>
                        <a:latin typeface="+mn-lt"/>
                        <a:ea typeface="+mn-ea"/>
                        <a:cs typeface="+mn-cs"/>
                      </a:endParaRPr>
                    </a:p>
                    <a:p>
                      <a:pPr marL="0" indent="0">
                        <a:buFontTx/>
                        <a:buNone/>
                      </a:pPr>
                      <a:r>
                        <a:rPr lang="de-DE" sz="1400" b="1" kern="1200" baseline="0" dirty="0">
                          <a:solidFill>
                            <a:schemeClr val="tx1"/>
                          </a:solidFill>
                          <a:effectLst/>
                          <a:latin typeface="+mn-lt"/>
                          <a:ea typeface="+mn-ea"/>
                          <a:cs typeface="+mn-cs"/>
                        </a:rPr>
                        <a:t>Medienbildung:</a:t>
                      </a:r>
                    </a:p>
                    <a:p>
                      <a:pPr marL="0" indent="0">
                        <a:buFontTx/>
                        <a:buNone/>
                      </a:pPr>
                      <a:endParaRPr lang="de-DE" sz="1400" b="1" kern="1200" baseline="0" dirty="0">
                        <a:solidFill>
                          <a:schemeClr val="tx1"/>
                        </a:solidFill>
                        <a:effectLst/>
                        <a:latin typeface="+mn-lt"/>
                        <a:ea typeface="+mn-ea"/>
                        <a:cs typeface="+mn-cs"/>
                      </a:endParaRPr>
                    </a:p>
                    <a:p>
                      <a:pPr marL="0" indent="0">
                        <a:buFontTx/>
                        <a:buNone/>
                      </a:pPr>
                      <a:r>
                        <a:rPr lang="de-DE" sz="1400" b="1" kern="1200" baseline="0" dirty="0">
                          <a:solidFill>
                            <a:schemeClr val="tx1"/>
                          </a:solidFill>
                          <a:effectLst/>
                          <a:latin typeface="+mn-lt"/>
                          <a:ea typeface="+mn-ea"/>
                          <a:cs typeface="+mn-cs"/>
                        </a:rPr>
                        <a:t>…</a:t>
                      </a:r>
                      <a:r>
                        <a:rPr lang="de-DE" sz="1400" kern="1200" baseline="0" dirty="0">
                          <a:solidFill>
                            <a:schemeClr val="tx1"/>
                          </a:solidFill>
                          <a:effectLst/>
                          <a:latin typeface="+mn-lt"/>
                          <a:ea typeface="+mn-ea"/>
                          <a:cs typeface="+mn-cs"/>
                        </a:rPr>
                        <a:t/>
                      </a:r>
                      <a:br>
                        <a:rPr lang="de-DE" sz="1400" kern="1200" baseline="0" dirty="0">
                          <a:solidFill>
                            <a:schemeClr val="tx1"/>
                          </a:solidFill>
                          <a:effectLst/>
                          <a:latin typeface="+mn-lt"/>
                          <a:ea typeface="+mn-ea"/>
                          <a:cs typeface="+mn-cs"/>
                        </a:rPr>
                      </a:b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2087337885"/>
                  </a:ext>
                </a:extLst>
              </a:tr>
            </a:tbl>
          </a:graphicData>
        </a:graphic>
      </p:graphicFrame>
      <p:sp>
        <p:nvSpPr>
          <p:cNvPr id="8" name="Fußzeilenplatzhalter 2">
            <a:extLst>
              <a:ext uri="{FF2B5EF4-FFF2-40B4-BE49-F238E27FC236}">
                <a16:creationId xmlns:a16="http://schemas.microsoft.com/office/drawing/2014/main" id="{C7547E5A-C83A-4D7D-8D55-E0AD8F5440B5}"/>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4005036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Beispiele für Unterrichtsvorhaben: Übersicht</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55</a:t>
            </a:fld>
            <a:endParaRPr lang="de-DE"/>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32837632"/>
              </p:ext>
            </p:extLst>
          </p:nvPr>
        </p:nvGraphicFramePr>
        <p:xfrm>
          <a:off x="429816" y="1700807"/>
          <a:ext cx="8229600" cy="4085075"/>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188474370"/>
                    </a:ext>
                  </a:extLst>
                </a:gridCol>
                <a:gridCol w="2743200">
                  <a:extLst>
                    <a:ext uri="{9D8B030D-6E8A-4147-A177-3AD203B41FA5}">
                      <a16:colId xmlns:a16="http://schemas.microsoft.com/office/drawing/2014/main" val="83020831"/>
                    </a:ext>
                  </a:extLst>
                </a:gridCol>
                <a:gridCol w="2743200">
                  <a:extLst>
                    <a:ext uri="{9D8B030D-6E8A-4147-A177-3AD203B41FA5}">
                      <a16:colId xmlns:a16="http://schemas.microsoft.com/office/drawing/2014/main" val="2381130962"/>
                    </a:ext>
                  </a:extLst>
                </a:gridCol>
              </a:tblGrid>
              <a:tr h="222846">
                <a:tc gridSpan="3">
                  <a:txBody>
                    <a:bodyPr/>
                    <a:lstStyle/>
                    <a:p>
                      <a:r>
                        <a:rPr lang="de-DE" sz="1600" b="1" i="0" dirty="0">
                          <a:solidFill>
                            <a:schemeClr val="tx1"/>
                          </a:solidFill>
                          <a:latin typeface="+mn-lt"/>
                          <a:cs typeface="Arial" panose="020B0604020202020204" pitchFamily="34" charset="0"/>
                        </a:rPr>
                        <a:t>UV Nr. 7/I-1 </a:t>
                      </a:r>
                      <a:r>
                        <a:rPr lang="en-US" sz="1600" b="1" kern="1200" dirty="0">
                          <a:solidFill>
                            <a:schemeClr val="tx1"/>
                          </a:solidFill>
                          <a:effectLst/>
                          <a:latin typeface="+mn-lt"/>
                          <a:ea typeface="+mn-ea"/>
                          <a:cs typeface="+mn-cs"/>
                        </a:rPr>
                        <a:t>“</a:t>
                      </a:r>
                      <a:r>
                        <a:rPr lang="tr-TR" sz="1600" b="1" kern="1200" dirty="0">
                          <a:solidFill>
                            <a:schemeClr val="tx1"/>
                          </a:solidFill>
                          <a:effectLst/>
                          <a:latin typeface="+mn-lt"/>
                          <a:ea typeface="+mn-ea"/>
                          <a:cs typeface="+mn-cs"/>
                        </a:rPr>
                        <a:t>YENİ ARKADAŞLARIM VE BEN</a:t>
                      </a:r>
                      <a:r>
                        <a:rPr lang="en-US" sz="1600" b="1" i="1" kern="1200" dirty="0">
                          <a:solidFill>
                            <a:schemeClr val="tx1"/>
                          </a:solidFill>
                          <a:effectLst/>
                          <a:latin typeface="+mn-lt"/>
                          <a:ea typeface="+mn-ea"/>
                          <a:cs typeface="+mn-cs"/>
                        </a:rPr>
                        <a:t>” </a:t>
                      </a:r>
                      <a:r>
                        <a:rPr lang="de-DE" sz="1600" b="0" i="0" dirty="0">
                          <a:solidFill>
                            <a:schemeClr val="tx1"/>
                          </a:solidFill>
                          <a:latin typeface="+mn-lt"/>
                          <a:cs typeface="Arial" panose="020B0604020202020204" pitchFamily="34" charset="0"/>
                        </a:rPr>
                        <a:t>(ca.</a:t>
                      </a:r>
                      <a:r>
                        <a:rPr lang="de-DE" sz="1600" b="0" i="0" baseline="0" dirty="0">
                          <a:solidFill>
                            <a:schemeClr val="tx1"/>
                          </a:solidFill>
                          <a:latin typeface="+mn-lt"/>
                          <a:cs typeface="Arial" panose="020B0604020202020204" pitchFamily="34" charset="0"/>
                        </a:rPr>
                        <a:t> </a:t>
                      </a:r>
                      <a:r>
                        <a:rPr lang="tr-TR" sz="1600" b="0" i="0" baseline="0" dirty="0">
                          <a:solidFill>
                            <a:schemeClr val="tx1"/>
                          </a:solidFill>
                          <a:latin typeface="+mn-lt"/>
                          <a:cs typeface="Arial" panose="020B0604020202020204" pitchFamily="34" charset="0"/>
                        </a:rPr>
                        <a:t>20</a:t>
                      </a:r>
                      <a:r>
                        <a:rPr lang="de-DE" sz="1600" b="0" i="0" baseline="0" dirty="0">
                          <a:solidFill>
                            <a:schemeClr val="tx1"/>
                          </a:solidFill>
                          <a:latin typeface="+mn-lt"/>
                          <a:cs typeface="Arial" panose="020B0604020202020204" pitchFamily="34" charset="0"/>
                        </a:rPr>
                        <a:t> U-Std.)</a:t>
                      </a:r>
                      <a:r>
                        <a:rPr lang="tr-TR" sz="1600" b="0" i="0" baseline="0" dirty="0">
                          <a:solidFill>
                            <a:schemeClr val="tx1"/>
                          </a:solidFill>
                          <a:latin typeface="+mn-lt"/>
                          <a:cs typeface="Arial" panose="020B0604020202020204" pitchFamily="34" charset="0"/>
                        </a:rPr>
                        <a:t>                                                                M</a:t>
                      </a:r>
                      <a:endParaRPr lang="de-DE" sz="1600" b="1" i="1" dirty="0">
                        <a:solidFill>
                          <a:schemeClr val="tx1"/>
                        </a:solidFill>
                        <a:latin typeface="+mn-lt"/>
                        <a:cs typeface="Arial" panose="020B0604020202020204" pitchFamily="34" charset="0"/>
                      </a:endParaRPr>
                    </a:p>
                  </a:txBody>
                  <a:tcPr anchor="ctr"/>
                </a:tc>
                <a:tc hMerge="1">
                  <a:txBody>
                    <a:bodyPr/>
                    <a:lstStyle/>
                    <a:p>
                      <a:endParaRPr lang="de-DE" dirty="0"/>
                    </a:p>
                  </a:txBody>
                  <a:tcPr/>
                </a:tc>
                <a:tc hMerge="1">
                  <a:txBody>
                    <a:bodyPr/>
                    <a:lstStyle/>
                    <a:p>
                      <a:endParaRPr lang="de-DE" sz="1600" b="1" i="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213667701"/>
                  </a:ext>
                </a:extLst>
              </a:tr>
              <a:tr h="212667">
                <a:tc gridSpan="2">
                  <a:txBody>
                    <a:bodyPr/>
                    <a:lstStyle/>
                    <a:p>
                      <a:endParaRPr lang="de-DE" sz="4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tc hMerge="1">
                  <a:txBody>
                    <a:bodyPr/>
                    <a:lstStyle/>
                    <a:p>
                      <a:endParaRPr lang="de-DE" dirty="0"/>
                    </a:p>
                  </a:txBody>
                  <a:tcPr>
                    <a:lnR w="12700" cap="flat" cmpd="sng" algn="ctr">
                      <a:noFill/>
                      <a:prstDash val="solid"/>
                      <a:round/>
                      <a:headEnd type="none" w="med" len="med"/>
                      <a:tailEnd type="none" w="med" len="med"/>
                    </a:lnR>
                  </a:tcPr>
                </a:tc>
                <a:tc>
                  <a:txBody>
                    <a:bodyPr/>
                    <a:lstStyle/>
                    <a:p>
                      <a:endParaRPr lang="de-DE" sz="500" b="1" i="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tcPr>
                </a:tc>
                <a:extLst>
                  <a:ext uri="{0D108BD9-81ED-4DB2-BD59-A6C34878D82A}">
                    <a16:rowId xmlns:a16="http://schemas.microsoft.com/office/drawing/2014/main" val="1175416807"/>
                  </a:ext>
                </a:extLst>
              </a:tr>
              <a:tr h="483612">
                <a:tc>
                  <a:txBody>
                    <a:bodyPr/>
                    <a:lstStyle/>
                    <a:p>
                      <a:pPr algn="ctr"/>
                      <a:r>
                        <a:rPr lang="de-DE" sz="1600" b="1" i="0" dirty="0">
                          <a:latin typeface="+mn-lt"/>
                          <a:cs typeface="Arial" panose="020B0604020202020204" pitchFamily="34" charset="0"/>
                        </a:rPr>
                        <a:t>Kompetenzerwartungen</a:t>
                      </a:r>
                      <a:r>
                        <a:rPr lang="de-DE" sz="1600" b="1" i="0" baseline="0" dirty="0">
                          <a:latin typeface="+mn-lt"/>
                          <a:cs typeface="Arial" panose="020B0604020202020204" pitchFamily="34" charset="0"/>
                        </a:rPr>
                        <a:t> </a:t>
                      </a:r>
                      <a:br>
                        <a:rPr lang="de-DE" sz="1600" b="1" i="0" baseline="0" dirty="0">
                          <a:latin typeface="+mn-lt"/>
                          <a:cs typeface="Arial" panose="020B0604020202020204" pitchFamily="34" charset="0"/>
                        </a:rPr>
                      </a:br>
                      <a:r>
                        <a:rPr lang="de-DE" sz="1600" b="1" i="0" baseline="0" dirty="0">
                          <a:latin typeface="+mn-lt"/>
                          <a:cs typeface="Arial" panose="020B0604020202020204" pitchFamily="34" charset="0"/>
                        </a:rPr>
                        <a:t>im Schwerpunkt</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pPr algn="ctr"/>
                      <a:r>
                        <a:rPr lang="de-DE" sz="1600" b="1" i="0" dirty="0">
                          <a:latin typeface="+mn-lt"/>
                          <a:cs typeface="Arial" panose="020B0604020202020204" pitchFamily="34" charset="0"/>
                        </a:rPr>
                        <a:t>Auswahl </a:t>
                      </a:r>
                      <a:br>
                        <a:rPr lang="de-DE" sz="1600" b="1" i="0" dirty="0">
                          <a:latin typeface="+mn-lt"/>
                          <a:cs typeface="Arial" panose="020B0604020202020204" pitchFamily="34" charset="0"/>
                        </a:rPr>
                      </a:br>
                      <a:r>
                        <a:rPr lang="de-DE" sz="1600" b="1" i="0" dirty="0">
                          <a:latin typeface="+mn-lt"/>
                          <a:cs typeface="Arial" panose="020B0604020202020204" pitchFamily="34" charset="0"/>
                        </a:rPr>
                        <a:t>fachlicher </a:t>
                      </a:r>
                      <a:r>
                        <a:rPr lang="de-DE" sz="1600" b="1" i="0" baseline="0" dirty="0">
                          <a:latin typeface="+mn-lt"/>
                          <a:cs typeface="Arial" panose="020B0604020202020204" pitchFamily="34" charset="0"/>
                        </a:rPr>
                        <a:t>Konkretisierungen</a:t>
                      </a:r>
                      <a:endParaRPr lang="de-DE" sz="1600" b="1" i="0" dirty="0">
                        <a:latin typeface="+mn-lt"/>
                        <a:cs typeface="Arial" panose="020B0604020202020204" pitchFamily="34" charset="0"/>
                      </a:endParaRPr>
                    </a:p>
                  </a:txBody>
                  <a:tcPr anchor="ctr">
                    <a:solidFill>
                      <a:schemeClr val="bg1">
                        <a:lumMod val="85000"/>
                      </a:schemeClr>
                    </a:solidFill>
                  </a:tcPr>
                </a:tc>
                <a:tc>
                  <a:txBody>
                    <a:bodyPr/>
                    <a:lstStyle/>
                    <a:p>
                      <a:pPr algn="ctr"/>
                      <a:r>
                        <a:rPr lang="de-DE" sz="1600" b="1" i="0" dirty="0">
                          <a:latin typeface="+mn-lt"/>
                          <a:cs typeface="Arial" panose="020B0604020202020204" pitchFamily="34" charset="0"/>
                        </a:rPr>
                        <a:t>Hinweise, Vereinbarungen und Absprachen</a:t>
                      </a:r>
                    </a:p>
                  </a:txBody>
                  <a:tcPr anchor="ctr">
                    <a:solidFill>
                      <a:schemeClr val="bg1">
                        <a:lumMod val="85000"/>
                      </a:schemeClr>
                    </a:solidFill>
                  </a:tcPr>
                </a:tc>
                <a:extLst>
                  <a:ext uri="{0D108BD9-81ED-4DB2-BD59-A6C34878D82A}">
                    <a16:rowId xmlns:a16="http://schemas.microsoft.com/office/drawing/2014/main" val="147807560"/>
                  </a:ext>
                </a:extLst>
              </a:tr>
              <a:tr h="2958008">
                <a:tc>
                  <a:txBody>
                    <a:bodyPr/>
                    <a:lstStyle/>
                    <a:p>
                      <a:r>
                        <a:rPr lang="de-DE" sz="1400" b="1" u="sng" kern="1200" dirty="0">
                          <a:solidFill>
                            <a:schemeClr val="tx1"/>
                          </a:solidFill>
                          <a:effectLst/>
                          <a:latin typeface="+mn-lt"/>
                          <a:ea typeface="+mn-ea"/>
                          <a:cs typeface="+mn-cs"/>
                        </a:rPr>
                        <a:t>FKK: </a:t>
                      </a:r>
                      <a:endParaRPr lang="de-DE" sz="1400" kern="1200" dirty="0">
                        <a:solidFill>
                          <a:schemeClr val="tx1"/>
                        </a:solidFill>
                        <a:effectLst/>
                        <a:latin typeface="+mn-lt"/>
                        <a:ea typeface="+mn-ea"/>
                        <a:cs typeface="+mn-cs"/>
                      </a:endParaRPr>
                    </a:p>
                    <a:p>
                      <a:r>
                        <a:rPr lang="tr-TR" sz="1400" b="1" u="none" kern="1200" baseline="0" dirty="0">
                          <a:solidFill>
                            <a:schemeClr val="tx1"/>
                          </a:solidFill>
                          <a:effectLst/>
                          <a:latin typeface="+mn-lt"/>
                          <a:ea typeface="+mn-ea"/>
                          <a:cs typeface="+mn-cs"/>
                        </a:rPr>
                        <a:t>Sprechen: </a:t>
                      </a:r>
                      <a:r>
                        <a:rPr lang="de-DE" sz="1400" b="1" u="none" kern="1200" baseline="0" dirty="0">
                          <a:solidFill>
                            <a:schemeClr val="tx1"/>
                          </a:solidFill>
                          <a:effectLst/>
                          <a:latin typeface="+mn-lt"/>
                          <a:ea typeface="+mn-ea"/>
                          <a:cs typeface="+mn-cs"/>
                        </a:rPr>
                        <a:t>zusammenhängendes Sprechen</a:t>
                      </a:r>
                    </a:p>
                    <a:p>
                      <a:r>
                        <a:rPr lang="de-DE" sz="1400" u="none" kern="1200" baseline="0" dirty="0">
                          <a:solidFill>
                            <a:schemeClr val="tx1"/>
                          </a:solidFill>
                          <a:effectLst/>
                          <a:latin typeface="+mn-lt"/>
                          <a:ea typeface="+mn-ea"/>
                          <a:cs typeface="+mn-cs"/>
                        </a:rPr>
                        <a:t>Sie können ihre Lebenswelt beschreiben, von Ereignissen berichten und Interessen darstellen.</a:t>
                      </a:r>
                    </a:p>
                    <a:p>
                      <a:endParaRPr lang="de-DE" sz="1400" kern="1200" dirty="0">
                        <a:solidFill>
                          <a:srgbClr val="FF0000"/>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1800" kern="1200" dirty="0">
                        <a:solidFill>
                          <a:schemeClr val="tx1"/>
                        </a:solidFill>
                        <a:effectLst/>
                        <a:latin typeface="+mn-lt"/>
                        <a:ea typeface="+mn-ea"/>
                        <a:cs typeface="+mn-cs"/>
                      </a:endParaRPr>
                    </a:p>
                  </a:txBody>
                  <a:tcPr/>
                </a:tc>
                <a:tc>
                  <a:txBody>
                    <a:bodyPr/>
                    <a:lstStyle/>
                    <a:p>
                      <a:r>
                        <a:rPr lang="de-DE" sz="1400" b="1" u="sng" kern="1200" dirty="0">
                          <a:solidFill>
                            <a:schemeClr val="tx1"/>
                          </a:solidFill>
                          <a:effectLst/>
                          <a:latin typeface="+mn-lt"/>
                          <a:ea typeface="+mn-ea"/>
                          <a:cs typeface="+mn-cs"/>
                        </a:rPr>
                        <a:t>IKK:</a:t>
                      </a:r>
                      <a:endParaRPr lang="de-DE" sz="1400" kern="1200" dirty="0">
                        <a:solidFill>
                          <a:schemeClr val="tx1"/>
                        </a:solidFill>
                        <a:effectLst/>
                        <a:latin typeface="+mn-lt"/>
                        <a:ea typeface="+mn-ea"/>
                        <a:cs typeface="+mn-cs"/>
                      </a:endParaRPr>
                    </a:p>
                    <a:p>
                      <a:r>
                        <a:rPr lang="de-DE" sz="1400" b="0" u="none" kern="1200" baseline="0" dirty="0">
                          <a:solidFill>
                            <a:schemeClr val="tx1"/>
                          </a:solidFill>
                          <a:effectLst/>
                          <a:latin typeface="+mn-lt"/>
                          <a:ea typeface="+mn-ea"/>
                          <a:cs typeface="+mn-cs"/>
                        </a:rPr>
                        <a:t>Einblicke in die Lebenswirklichkeiten von Jugendlichen in der Türkei: Familie, Freundschaft, Freizeitgestaltung, Schulalltag</a:t>
                      </a:r>
                    </a:p>
                    <a:p>
                      <a:endParaRPr lang="de-DE" sz="1400" kern="1200" dirty="0">
                        <a:solidFill>
                          <a:srgbClr val="FF0000"/>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1500" kern="1200" dirty="0">
                        <a:solidFill>
                          <a:schemeClr val="tx1"/>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700" kern="1200" dirty="0">
                        <a:solidFill>
                          <a:schemeClr val="tx1"/>
                        </a:solidFill>
                        <a:effectLst/>
                        <a:latin typeface="+mn-lt"/>
                        <a:ea typeface="+mn-ea"/>
                        <a:cs typeface="+mn-cs"/>
                      </a:endParaRPr>
                    </a:p>
                  </a:txBody>
                  <a:tcPr/>
                </a:tc>
                <a:tc>
                  <a:txBody>
                    <a:bodyPr/>
                    <a:lstStyle/>
                    <a:p>
                      <a:r>
                        <a:rPr lang="de-DE" sz="1400" b="1" u="sng" kern="1200" dirty="0">
                          <a:solidFill>
                            <a:schemeClr val="tx1"/>
                          </a:solidFill>
                          <a:effectLst/>
                          <a:latin typeface="+mn-lt"/>
                          <a:ea typeface="+mn-ea"/>
                          <a:cs typeface="+mn-cs"/>
                        </a:rPr>
                        <a:t>Unterrichtliche Umsetzung:</a:t>
                      </a:r>
                    </a:p>
                    <a:p>
                      <a:pPr marL="285750" indent="-285750">
                        <a:buFont typeface="Symbol" panose="05050102010706020507" pitchFamily="18" charset="2"/>
                        <a:buChar char="-"/>
                      </a:pPr>
                      <a:r>
                        <a:rPr lang="de-DE" sz="1400" kern="1200" dirty="0">
                          <a:solidFill>
                            <a:schemeClr val="tx1"/>
                          </a:solidFill>
                          <a:effectLst/>
                          <a:latin typeface="+mn-lt"/>
                          <a:ea typeface="+mn-ea"/>
                          <a:cs typeface="+mn-cs"/>
                        </a:rPr>
                        <a:t>Sich begrüßen, sich verabschieden</a:t>
                      </a:r>
                    </a:p>
                    <a:p>
                      <a:pPr marL="285750" indent="-285750">
                        <a:buFont typeface="Symbol" panose="05050102010706020507" pitchFamily="18" charset="2"/>
                        <a:buChar char="-"/>
                      </a:pPr>
                      <a:r>
                        <a:rPr lang="de-DE" sz="1400" kern="1200" dirty="0">
                          <a:solidFill>
                            <a:schemeClr val="tx1"/>
                          </a:solidFill>
                          <a:effectLst/>
                          <a:latin typeface="+mn-lt"/>
                          <a:ea typeface="+mn-ea"/>
                          <a:cs typeface="+mn-cs"/>
                        </a:rPr>
                        <a:t>Nach Namen und Alter fragen</a:t>
                      </a:r>
                    </a:p>
                    <a:p>
                      <a:pPr marL="285750" indent="-285750">
                        <a:buFont typeface="Symbol" panose="05050102010706020507" pitchFamily="18" charset="2"/>
                        <a:buChar char="-"/>
                      </a:pPr>
                      <a:r>
                        <a:rPr lang="de-DE" sz="1400" kern="1200" dirty="0">
                          <a:solidFill>
                            <a:schemeClr val="tx1"/>
                          </a:solidFill>
                          <a:effectLst/>
                          <a:latin typeface="+mn-lt"/>
                          <a:ea typeface="+mn-ea"/>
                          <a:cs typeface="+mn-cs"/>
                        </a:rPr>
                        <a:t>Nach Befinden fragen</a:t>
                      </a:r>
                    </a:p>
                    <a:p>
                      <a:pPr marL="285750" indent="-285750">
                        <a:buFont typeface="Symbol" panose="05050102010706020507" pitchFamily="18" charset="2"/>
                        <a:buChar char="-"/>
                      </a:pPr>
                      <a:r>
                        <a:rPr lang="de-DE" sz="1400" kern="1200" dirty="0">
                          <a:solidFill>
                            <a:schemeClr val="tx1"/>
                          </a:solidFill>
                          <a:effectLst/>
                          <a:latin typeface="+mn-lt"/>
                          <a:ea typeface="+mn-ea"/>
                          <a:cs typeface="+mn-cs"/>
                        </a:rPr>
                        <a:t>Sich und andere vorstellen</a:t>
                      </a:r>
                    </a:p>
                    <a:p>
                      <a:pPr marL="285750" indent="-285750">
                        <a:buFont typeface="Symbol" panose="05050102010706020507" pitchFamily="18" charset="2"/>
                        <a:buChar char="-"/>
                      </a:pPr>
                      <a:r>
                        <a:rPr lang="de-DE" sz="1400" kern="1200" dirty="0">
                          <a:solidFill>
                            <a:schemeClr val="tx1"/>
                          </a:solidFill>
                          <a:effectLst/>
                          <a:latin typeface="+mn-lt"/>
                          <a:ea typeface="+mn-ea"/>
                          <a:cs typeface="+mn-cs"/>
                        </a:rPr>
                        <a:t>Über Vorlieben und Abneigungen sprechen etc.</a:t>
                      </a:r>
                      <a:endParaRPr lang="de-DE" sz="1400" kern="1200" dirty="0">
                        <a:solidFill>
                          <a:srgbClr val="FF0000"/>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1400" kern="1200" dirty="0">
                        <a:solidFill>
                          <a:schemeClr val="tx1"/>
                        </a:solidFill>
                        <a:effectLst/>
                        <a:latin typeface="+mn-lt"/>
                        <a:ea typeface="+mn-ea"/>
                        <a:cs typeface="+mn-cs"/>
                      </a:endParaRPr>
                    </a:p>
                    <a:p>
                      <a:endParaRPr lang="de-DE" sz="1300" kern="1200" dirty="0">
                        <a:solidFill>
                          <a:schemeClr val="tx1"/>
                        </a:solidFill>
                        <a:effectLst/>
                        <a:latin typeface="+mn-lt"/>
                        <a:ea typeface="+mn-ea"/>
                        <a:cs typeface="+mn-cs"/>
                      </a:endParaRPr>
                    </a:p>
                  </a:txBody>
                  <a:tcPr/>
                </a:tc>
                <a:extLst>
                  <a:ext uri="{0D108BD9-81ED-4DB2-BD59-A6C34878D82A}">
                    <a16:rowId xmlns:a16="http://schemas.microsoft.com/office/drawing/2014/main" val="2087337885"/>
                  </a:ext>
                </a:extLst>
              </a:tr>
            </a:tbl>
          </a:graphicData>
        </a:graphic>
      </p:graphicFrame>
      <p:sp>
        <p:nvSpPr>
          <p:cNvPr id="8" name="Textfeld 7"/>
          <p:cNvSpPr txBox="1"/>
          <p:nvPr/>
        </p:nvSpPr>
        <p:spPr>
          <a:xfrm>
            <a:off x="932173" y="5279526"/>
            <a:ext cx="1872208"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de-DE" sz="1600" b="1" dirty="0">
                <a:solidFill>
                  <a:schemeClr val="tx1"/>
                </a:solidFill>
              </a:rPr>
              <a:t>Indikatoren des KLP</a:t>
            </a:r>
          </a:p>
        </p:txBody>
      </p:sp>
      <p:sp>
        <p:nvSpPr>
          <p:cNvPr id="9" name="Textfeld 8"/>
          <p:cNvSpPr txBox="1"/>
          <p:nvPr/>
        </p:nvSpPr>
        <p:spPr>
          <a:xfrm>
            <a:off x="3653898" y="5283936"/>
            <a:ext cx="1836204"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de-DE" sz="1600" b="1" dirty="0">
                <a:solidFill>
                  <a:schemeClr val="tx1"/>
                </a:solidFill>
              </a:rPr>
              <a:t>fachliche </a:t>
            </a:r>
            <a:r>
              <a:rPr lang="de-DE" sz="1600" b="1" dirty="0" err="1">
                <a:solidFill>
                  <a:schemeClr val="tx1"/>
                </a:solidFill>
              </a:rPr>
              <a:t>Konkreti-sierungen</a:t>
            </a:r>
            <a:r>
              <a:rPr lang="de-DE" sz="1600" b="1" dirty="0">
                <a:solidFill>
                  <a:schemeClr val="tx1"/>
                </a:solidFill>
              </a:rPr>
              <a:t> des KLP</a:t>
            </a:r>
          </a:p>
        </p:txBody>
      </p:sp>
      <p:sp>
        <p:nvSpPr>
          <p:cNvPr id="10" name="Textfeld 9"/>
          <p:cNvSpPr txBox="1"/>
          <p:nvPr/>
        </p:nvSpPr>
        <p:spPr>
          <a:xfrm>
            <a:off x="6339619" y="5279526"/>
            <a:ext cx="2088232"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de-DE" sz="1600" b="1" dirty="0">
                <a:solidFill>
                  <a:schemeClr val="tx1"/>
                </a:solidFill>
              </a:rPr>
              <a:t>weitere UV-bezogene Absprachen der FK</a:t>
            </a:r>
          </a:p>
        </p:txBody>
      </p:sp>
      <p:sp>
        <p:nvSpPr>
          <p:cNvPr id="11" name="Fußzeilenplatzhalter 2">
            <a:extLst>
              <a:ext uri="{FF2B5EF4-FFF2-40B4-BE49-F238E27FC236}">
                <a16:creationId xmlns:a16="http://schemas.microsoft.com/office/drawing/2014/main" id="{21878D70-E715-4EBD-85D2-2718ED6B3BB1}"/>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1042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ppt_x"/>
                                          </p:val>
                                        </p:tav>
                                        <p:tav tm="100000">
                                          <p:val>
                                            <p:strVal val="#ppt_x"/>
                                          </p:val>
                                        </p:tav>
                                      </p:tavLst>
                                    </p:anim>
                                    <p:anim calcmode="lin" valueType="num">
                                      <p:cBhvr additive="base">
                                        <p:cTn id="12" dur="1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ppt_x"/>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2B0BC-5532-4102-B51C-44451466E663}"/>
              </a:ext>
            </a:extLst>
          </p:cNvPr>
          <p:cNvSpPr>
            <a:spLocks noGrp="1"/>
          </p:cNvSpPr>
          <p:nvPr>
            <p:ph type="title"/>
          </p:nvPr>
        </p:nvSpPr>
        <p:spPr/>
        <p:txBody>
          <a:bodyPr/>
          <a:lstStyle/>
          <a:p>
            <a:r>
              <a:rPr lang="de-DE" sz="2400" dirty="0"/>
              <a:t>Beispiele für Unterrichtsvorhaben: Übersicht</a:t>
            </a:r>
          </a:p>
        </p:txBody>
      </p:sp>
      <p:sp>
        <p:nvSpPr>
          <p:cNvPr id="3" name="Datumsplatzhalter 2">
            <a:extLst>
              <a:ext uri="{FF2B5EF4-FFF2-40B4-BE49-F238E27FC236}">
                <a16:creationId xmlns:a16="http://schemas.microsoft.com/office/drawing/2014/main" id="{8A490AE9-D01D-4315-8E06-64C99FEF97C1}"/>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4" name="Foliennummernplatzhalter 3">
            <a:extLst>
              <a:ext uri="{FF2B5EF4-FFF2-40B4-BE49-F238E27FC236}">
                <a16:creationId xmlns:a16="http://schemas.microsoft.com/office/drawing/2014/main" id="{EF0B54D4-6C35-4BD4-8267-367802F4BAF1}"/>
              </a:ext>
            </a:extLst>
          </p:cNvPr>
          <p:cNvSpPr>
            <a:spLocks noGrp="1"/>
          </p:cNvSpPr>
          <p:nvPr>
            <p:ph type="sldNum" sz="quarter" idx="12"/>
          </p:nvPr>
        </p:nvSpPr>
        <p:spPr/>
        <p:txBody>
          <a:bodyPr/>
          <a:lstStyle/>
          <a:p>
            <a:fld id="{512A4277-7E7A-4AAF-BFC7-47646BF5CD0C}" type="slidenum">
              <a:rPr lang="de-DE" smtClean="0"/>
              <a:t>56</a:t>
            </a:fld>
            <a:endParaRPr lang="de-DE"/>
          </a:p>
        </p:txBody>
      </p:sp>
      <p:graphicFrame>
        <p:nvGraphicFramePr>
          <p:cNvPr id="8" name="Tabelle 8">
            <a:extLst>
              <a:ext uri="{FF2B5EF4-FFF2-40B4-BE49-F238E27FC236}">
                <a16:creationId xmlns:a16="http://schemas.microsoft.com/office/drawing/2014/main" id="{06C3FE91-A08D-4A1B-AC6E-C75AA909BFAC}"/>
              </a:ext>
            </a:extLst>
          </p:cNvPr>
          <p:cNvGraphicFramePr>
            <a:graphicFrameLocks noGrp="1"/>
          </p:cNvGraphicFramePr>
          <p:nvPr>
            <p:extLst>
              <p:ext uri="{D42A27DB-BD31-4B8C-83A1-F6EECF244321}">
                <p14:modId xmlns:p14="http://schemas.microsoft.com/office/powerpoint/2010/main" val="1947239092"/>
              </p:ext>
            </p:extLst>
          </p:nvPr>
        </p:nvGraphicFramePr>
        <p:xfrm>
          <a:off x="457200" y="1700808"/>
          <a:ext cx="8435280" cy="3690620"/>
        </p:xfrm>
        <a:graphic>
          <a:graphicData uri="http://schemas.openxmlformats.org/drawingml/2006/table">
            <a:tbl>
              <a:tblPr firstRow="1" bandRow="1">
                <a:tableStyleId>{3C2FFA5D-87B4-456A-9821-1D502468CF0F}</a:tableStyleId>
              </a:tblPr>
              <a:tblGrid>
                <a:gridCol w="2925023">
                  <a:extLst>
                    <a:ext uri="{9D8B030D-6E8A-4147-A177-3AD203B41FA5}">
                      <a16:colId xmlns:a16="http://schemas.microsoft.com/office/drawing/2014/main" val="2398340596"/>
                    </a:ext>
                  </a:extLst>
                </a:gridCol>
                <a:gridCol w="2695965">
                  <a:extLst>
                    <a:ext uri="{9D8B030D-6E8A-4147-A177-3AD203B41FA5}">
                      <a16:colId xmlns:a16="http://schemas.microsoft.com/office/drawing/2014/main" val="565536531"/>
                    </a:ext>
                  </a:extLst>
                </a:gridCol>
                <a:gridCol w="2814292">
                  <a:extLst>
                    <a:ext uri="{9D8B030D-6E8A-4147-A177-3AD203B41FA5}">
                      <a16:colId xmlns:a16="http://schemas.microsoft.com/office/drawing/2014/main" val="15458895"/>
                    </a:ext>
                  </a:extLst>
                </a:gridCol>
              </a:tblGrid>
              <a:tr h="370840">
                <a:tc gridSpan="3">
                  <a:txBody>
                    <a:bodyPr/>
                    <a:lstStyle/>
                    <a:p>
                      <a:r>
                        <a:rPr lang="de-DE"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UV Nr. 7/I-1   Thema: </a:t>
                      </a:r>
                      <a:r>
                        <a:rPr lang="tr-TR"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YENİ ARKADAŞLARIM VE BEN </a:t>
                      </a:r>
                      <a:r>
                        <a:rPr lang="tr-T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 20 U-Std.)</a:t>
                      </a:r>
                      <a:r>
                        <a:rPr lang="de-DE"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de-DE"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t>
                      </a:r>
                      <a:endParaRPr lang="de-DE" sz="1100" b="1" dirty="0">
                        <a:ln>
                          <a:solidFill>
                            <a:sysClr val="windowText" lastClr="000000"/>
                          </a:solidFill>
                        </a:ln>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7920664"/>
                  </a:ext>
                </a:extLst>
              </a:tr>
              <a:tr h="370840">
                <a:tc>
                  <a:txBody>
                    <a:bodyPr/>
                    <a:lstStyle/>
                    <a:p>
                      <a:r>
                        <a:rPr lang="tr-TR" sz="1000" b="1" dirty="0">
                          <a:latin typeface="Arial" panose="020B0604020202020204" pitchFamily="34" charset="0"/>
                          <a:cs typeface="Arial" panose="020B0604020202020204" pitchFamily="34" charset="0"/>
                        </a:rPr>
                        <a:t>Kompetenzerwartungen im Schwerpunkt</a:t>
                      </a:r>
                      <a:endParaRPr lang="de-DE" sz="1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sz="1000" b="1" dirty="0">
                          <a:latin typeface="Arial" panose="020B0604020202020204" pitchFamily="34" charset="0"/>
                          <a:cs typeface="Arial" panose="020B0604020202020204" pitchFamily="34" charset="0"/>
                        </a:rPr>
                        <a:t>Auswahl </a:t>
                      </a:r>
                      <a:r>
                        <a:rPr lang="de-DE" sz="1000" b="1" dirty="0">
                          <a:latin typeface="Arial" panose="020B0604020202020204" pitchFamily="34" charset="0"/>
                          <a:cs typeface="Arial" panose="020B0604020202020204" pitchFamily="34" charset="0"/>
                        </a:rPr>
                        <a:t>fachlicher Konkretisierungen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000" b="1" dirty="0">
                          <a:latin typeface="Arial" panose="020B0604020202020204" pitchFamily="34" charset="0"/>
                          <a:cs typeface="Arial" panose="020B0604020202020204" pitchFamily="34" charset="0"/>
                        </a:rPr>
                        <a:t>Hinweise, Vereinbarungen und Absprachen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08917629"/>
                  </a:ext>
                </a:extLst>
              </a:tr>
              <a:tr h="370840">
                <a:tc>
                  <a:txBody>
                    <a:bodyPr/>
                    <a:lstStyle/>
                    <a:p>
                      <a:pPr>
                        <a:spcBef>
                          <a:spcPts val="600"/>
                        </a:spcBef>
                        <a:spcAft>
                          <a:spcPts val="300"/>
                        </a:spcAft>
                      </a:pPr>
                      <a:r>
                        <a:rPr lang="de-DE" sz="1000" b="1" dirty="0">
                          <a:latin typeface="Arial" panose="020B0604020202020204" pitchFamily="34" charset="0"/>
                          <a:cs typeface="Arial" panose="020B0604020202020204" pitchFamily="34" charset="0"/>
                        </a:rPr>
                        <a:t>Sprechen: zusammenhängendes Sprechen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ihre Lebenswelt beschreiben, von Ereignissen berichten und Interessen darstellen,</a:t>
                      </a:r>
                    </a:p>
                    <a:p>
                      <a:pPr marL="84138" indent="-84138">
                        <a:buFont typeface="Arial" panose="020B0604020202020204" pitchFamily="34" charset="0"/>
                        <a:buChar char="•"/>
                      </a:pPr>
                      <a:r>
                        <a:rPr lang="de-DE" sz="1000" b="0" kern="1200" dirty="0">
                          <a:solidFill>
                            <a:schemeClr val="dk1"/>
                          </a:solidFill>
                          <a:latin typeface="Arial" panose="020B0604020202020204" pitchFamily="34" charset="0"/>
                          <a:ea typeface="+mn-ea"/>
                          <a:cs typeface="Arial" panose="020B0604020202020204" pitchFamily="34" charset="0"/>
                        </a:rPr>
                        <a:t>mündliche</a:t>
                      </a:r>
                      <a:r>
                        <a:rPr lang="de-DE" sz="1000" b="0" dirty="0">
                          <a:latin typeface="Arial" panose="020B0604020202020204" pitchFamily="34" charset="0"/>
                          <a:cs typeface="Arial" panose="020B0604020202020204" pitchFamily="34" charset="0"/>
                        </a:rPr>
                        <a:t> Äußerungen und Inhalte von Texten in einfacher Form wiedergeben,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sich zu Inhalten von im Unterricht behandelten Texten und Themen in einfacher Form äußern,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Arbeits- und Unterrichtsergebnisse, auch digital gestützt, in einfacher Form präsentieren.</a:t>
                      </a:r>
                    </a:p>
                    <a:p>
                      <a:pPr marL="0" indent="0">
                        <a:spcBef>
                          <a:spcPts val="600"/>
                        </a:spcBef>
                        <a:spcAft>
                          <a:spcPts val="300"/>
                        </a:spcAft>
                        <a:buFont typeface="Arial" panose="020B0604020202020204" pitchFamily="34" charset="0"/>
                        <a:buNone/>
                      </a:pPr>
                      <a:r>
                        <a:rPr lang="de-DE" sz="1000" b="1" kern="1200" dirty="0">
                          <a:solidFill>
                            <a:schemeClr val="dk1"/>
                          </a:solidFill>
                          <a:latin typeface="Arial" panose="020B0604020202020204" pitchFamily="34" charset="0"/>
                          <a:ea typeface="+mn-ea"/>
                          <a:cs typeface="Arial" panose="020B0604020202020204" pitchFamily="34" charset="0"/>
                        </a:rPr>
                        <a:t>Schreiben</a:t>
                      </a:r>
                    </a:p>
                    <a:p>
                      <a:pPr marL="84138" indent="-84138">
                        <a:buFont typeface="Arial" panose="020B0604020202020204" pitchFamily="34" charset="0"/>
                        <a:buChar char="•"/>
                      </a:pPr>
                      <a:r>
                        <a:rPr lang="de-DE" sz="1000" kern="1200" dirty="0">
                          <a:solidFill>
                            <a:schemeClr val="dk1"/>
                          </a:solidFill>
                          <a:effectLst/>
                          <a:latin typeface="Arial" panose="020B0604020202020204" pitchFamily="34" charset="0"/>
                          <a:ea typeface="+mn-ea"/>
                          <a:cs typeface="Arial" panose="020B0604020202020204" pitchFamily="34" charset="0"/>
                        </a:rPr>
                        <a:t>wesentliche Textinhalte in einfacher Form wie­dergeben,</a:t>
                      </a:r>
                      <a:endParaRPr lang="de-DE" sz="1000" b="0" dirty="0">
                        <a:latin typeface="Arial" panose="020B0604020202020204" pitchFamily="34" charset="0"/>
                        <a:cs typeface="Arial" panose="020B0604020202020204" pitchFamily="34" charset="0"/>
                      </a:endParaRP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ihre Lebenswelt beschreiben, von Ereignissen, berichten und Interessen darstellen.</a:t>
                      </a:r>
                    </a:p>
                    <a:p>
                      <a:pPr marL="0" indent="0">
                        <a:spcBef>
                          <a:spcPts val="600"/>
                        </a:spcBef>
                        <a:spcAft>
                          <a:spcPts val="300"/>
                        </a:spcAft>
                        <a:buFont typeface="Arial" panose="020B0604020202020204" pitchFamily="34" charset="0"/>
                        <a:buNone/>
                      </a:pPr>
                      <a:r>
                        <a:rPr lang="de-DE" sz="1000" b="1" dirty="0">
                          <a:latin typeface="Arial" panose="020B0604020202020204" pitchFamily="34" charset="0"/>
                          <a:cs typeface="Arial" panose="020B0604020202020204" pitchFamily="34" charset="0"/>
                        </a:rPr>
                        <a:t>Wortschatz </a:t>
                      </a:r>
                    </a:p>
                    <a:p>
                      <a:pPr marL="84138" indent="-84138">
                        <a:buFont typeface="Arial" panose="020B0604020202020204" pitchFamily="34" charset="0"/>
                        <a:buChar char="•"/>
                      </a:pPr>
                      <a:r>
                        <a:rPr lang="de-DE" sz="1000" kern="1200" dirty="0">
                          <a:solidFill>
                            <a:schemeClr val="dk1"/>
                          </a:solidFill>
                          <a:effectLst/>
                          <a:latin typeface="Arial" panose="020B0604020202020204" pitchFamily="34" charset="0"/>
                          <a:ea typeface="+mn-ea"/>
                          <a:cs typeface="Arial" panose="020B0604020202020204" pitchFamily="34" charset="0"/>
                        </a:rPr>
                        <a:t>einen grundlegenden Wortschatz zur unter­richtlichen Kommunikation anwenden.</a:t>
                      </a:r>
                      <a:endParaRPr lang="de-DE" sz="1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300"/>
                        </a:spcAft>
                      </a:pPr>
                      <a:r>
                        <a:rPr lang="de-DE" sz="1000" b="1" dirty="0">
                          <a:latin typeface="Arial" panose="020B0604020202020204" pitchFamily="34" charset="0"/>
                          <a:cs typeface="Arial" panose="020B0604020202020204" pitchFamily="34" charset="0"/>
                        </a:rPr>
                        <a:t>Interkulturelle kommunikative Kompetenz</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Einblicke in die Lebenswirklichkeit von Jugendlichen in der Türkei: Familie, Freundschaft, Freizeitgestaltung, Schulalltag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300"/>
                        </a:spcAft>
                      </a:pPr>
                      <a:r>
                        <a:rPr lang="de-DE" sz="1000" b="1" dirty="0">
                          <a:latin typeface="Arial" panose="020B0604020202020204" pitchFamily="34" charset="0"/>
                          <a:cs typeface="Arial" panose="020B0604020202020204" pitchFamily="34" charset="0"/>
                        </a:rPr>
                        <a:t>Unterrichtliche Umsetzung</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Sich begrüßen, sich verabschieden</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Nach Namen und Alter fragen</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Nach Befinden fragen</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Sich und andere vorstellen</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Über Vorlieben und Abneigungen sprechen</a:t>
                      </a:r>
                    </a:p>
                    <a:p>
                      <a:pPr marL="171450" indent="-171450">
                        <a:buFont typeface="Symbol" panose="05050102010706020507" pitchFamily="18" charset="2"/>
                        <a:buChar char="-"/>
                      </a:pPr>
                      <a:r>
                        <a:rPr lang="de-DE" sz="1000" kern="1200" dirty="0">
                          <a:solidFill>
                            <a:schemeClr val="dk1"/>
                          </a:solidFill>
                          <a:effectLst/>
                          <a:latin typeface="Arial" panose="020B0604020202020204" pitchFamily="34" charset="0"/>
                          <a:ea typeface="+mn-ea"/>
                          <a:cs typeface="Arial" panose="020B0604020202020204" pitchFamily="34" charset="0"/>
                        </a:rPr>
                        <a:t>Über das Zuhause, den Schulalltag und Freizeitak­tivitäten berichten</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Zahlen 1-100</a:t>
                      </a:r>
                    </a:p>
                    <a:p>
                      <a:pPr marL="0" indent="0">
                        <a:buFont typeface="Symbol" panose="05050102010706020507" pitchFamily="18" charset="2"/>
                        <a:buNone/>
                      </a:pPr>
                      <a:endParaRPr lang="de-DE" sz="1000" b="0" dirty="0">
                        <a:latin typeface="Arial" panose="020B0604020202020204" pitchFamily="34" charset="0"/>
                        <a:cs typeface="Arial" panose="020B0604020202020204" pitchFamily="34" charset="0"/>
                      </a:endParaRPr>
                    </a:p>
                    <a:p>
                      <a:pPr marL="0" indent="0">
                        <a:spcBef>
                          <a:spcPts val="600"/>
                        </a:spcBef>
                        <a:spcAft>
                          <a:spcPts val="300"/>
                        </a:spcAft>
                        <a:buFont typeface="Symbol" panose="05050102010706020507" pitchFamily="18" charset="2"/>
                        <a:buNone/>
                      </a:pPr>
                      <a:r>
                        <a:rPr lang="de-DE" sz="1000" b="1" dirty="0">
                          <a:latin typeface="Arial" panose="020B0604020202020204" pitchFamily="34" charset="0"/>
                          <a:cs typeface="Arial" panose="020B0604020202020204" pitchFamily="34" charset="0"/>
                        </a:rPr>
                        <a:t>Leistungsüberprüfung</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Mündliche Prüfung anstelle einer Klassenarbeit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743403"/>
                  </a:ext>
                </a:extLst>
              </a:tr>
            </a:tbl>
          </a:graphicData>
        </a:graphic>
      </p:graphicFrame>
    </p:spTree>
    <p:extLst>
      <p:ext uri="{BB962C8B-B14F-4D97-AF65-F5344CB8AC3E}">
        <p14:creationId xmlns:p14="http://schemas.microsoft.com/office/powerpoint/2010/main" val="500901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40D14B4-B4A5-4A39-ACAE-9C6FACBCED82}"/>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4" name="Foliennummernplatzhalter 3">
            <a:extLst>
              <a:ext uri="{FF2B5EF4-FFF2-40B4-BE49-F238E27FC236}">
                <a16:creationId xmlns:a16="http://schemas.microsoft.com/office/drawing/2014/main" id="{2EC2509C-3C04-47B1-8588-5A544BE98959}"/>
              </a:ext>
            </a:extLst>
          </p:cNvPr>
          <p:cNvSpPr>
            <a:spLocks noGrp="1"/>
          </p:cNvSpPr>
          <p:nvPr>
            <p:ph type="sldNum" sz="quarter" idx="12"/>
          </p:nvPr>
        </p:nvSpPr>
        <p:spPr/>
        <p:txBody>
          <a:bodyPr/>
          <a:lstStyle/>
          <a:p>
            <a:fld id="{512A4277-7E7A-4AAF-BFC7-47646BF5CD0C}" type="slidenum">
              <a:rPr lang="de-DE" smtClean="0"/>
              <a:t>57</a:t>
            </a:fld>
            <a:endParaRPr lang="de-DE"/>
          </a:p>
        </p:txBody>
      </p:sp>
      <p:graphicFrame>
        <p:nvGraphicFramePr>
          <p:cNvPr id="5" name="Tabelle 4">
            <a:extLst>
              <a:ext uri="{FF2B5EF4-FFF2-40B4-BE49-F238E27FC236}">
                <a16:creationId xmlns:a16="http://schemas.microsoft.com/office/drawing/2014/main" id="{4746B3A4-7C1E-4670-89E3-5594627254DC}"/>
              </a:ext>
            </a:extLst>
          </p:cNvPr>
          <p:cNvGraphicFramePr>
            <a:graphicFrameLocks noGrp="1"/>
          </p:cNvGraphicFramePr>
          <p:nvPr>
            <p:extLst>
              <p:ext uri="{D42A27DB-BD31-4B8C-83A1-F6EECF244321}">
                <p14:modId xmlns:p14="http://schemas.microsoft.com/office/powerpoint/2010/main" val="1365017555"/>
              </p:ext>
            </p:extLst>
          </p:nvPr>
        </p:nvGraphicFramePr>
        <p:xfrm>
          <a:off x="457200" y="1052736"/>
          <a:ext cx="8435280" cy="4993640"/>
        </p:xfrm>
        <a:graphic>
          <a:graphicData uri="http://schemas.openxmlformats.org/drawingml/2006/table">
            <a:tbl>
              <a:tblPr firstRow="1" bandRow="1">
                <a:tableStyleId>{3C2FFA5D-87B4-456A-9821-1D502468CF0F}</a:tableStyleId>
              </a:tblPr>
              <a:tblGrid>
                <a:gridCol w="2925023">
                  <a:extLst>
                    <a:ext uri="{9D8B030D-6E8A-4147-A177-3AD203B41FA5}">
                      <a16:colId xmlns:a16="http://schemas.microsoft.com/office/drawing/2014/main" val="1745316767"/>
                    </a:ext>
                  </a:extLst>
                </a:gridCol>
                <a:gridCol w="2695965">
                  <a:extLst>
                    <a:ext uri="{9D8B030D-6E8A-4147-A177-3AD203B41FA5}">
                      <a16:colId xmlns:a16="http://schemas.microsoft.com/office/drawing/2014/main" val="3835468087"/>
                    </a:ext>
                  </a:extLst>
                </a:gridCol>
                <a:gridCol w="2814292">
                  <a:extLst>
                    <a:ext uri="{9D8B030D-6E8A-4147-A177-3AD203B41FA5}">
                      <a16:colId xmlns:a16="http://schemas.microsoft.com/office/drawing/2014/main" val="2808770622"/>
                    </a:ext>
                  </a:extLst>
                </a:gridCol>
              </a:tblGrid>
              <a:tr h="370840">
                <a:tc gridSpan="3">
                  <a:txBody>
                    <a:bodyPr/>
                    <a:lstStyle/>
                    <a:p>
                      <a:r>
                        <a:rPr lang="de-DE"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UV Nr. 9/I-1   Thema: </a:t>
                      </a:r>
                      <a:r>
                        <a:rPr lang="tr-TR"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BİR ŞEY YAPMALI! İNTERNET DUYARLILIĞIYLA İLGİLİ E-TWİNNİNG PROJEMİZ </a:t>
                      </a:r>
                      <a:r>
                        <a:rPr lang="tr-T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 20 U-Std.)</a:t>
                      </a:r>
                      <a:r>
                        <a:rPr lang="de-DE"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de-DE"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N/M</a:t>
                      </a:r>
                      <a:r>
                        <a:rPr lang="de-DE"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de-DE" sz="1100" b="1" dirty="0">
                        <a:ln>
                          <a:solidFill>
                            <a:sysClr val="windowText" lastClr="000000"/>
                          </a:solidFill>
                        </a:ln>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989888"/>
                  </a:ext>
                </a:extLst>
              </a:tr>
              <a:tr h="370840">
                <a:tc>
                  <a:txBody>
                    <a:bodyPr/>
                    <a:lstStyle/>
                    <a:p>
                      <a:r>
                        <a:rPr lang="tr-TR" sz="1000" b="1" dirty="0">
                          <a:latin typeface="Arial" panose="020B0604020202020204" pitchFamily="34" charset="0"/>
                          <a:cs typeface="Arial" panose="020B0604020202020204" pitchFamily="34" charset="0"/>
                        </a:rPr>
                        <a:t>Kompetenzerwartungen im Schwerpunkt</a:t>
                      </a:r>
                      <a:endParaRPr lang="de-DE" sz="1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sz="1000" b="1" dirty="0">
                          <a:latin typeface="Arial" panose="020B0604020202020204" pitchFamily="34" charset="0"/>
                          <a:cs typeface="Arial" panose="020B0604020202020204" pitchFamily="34" charset="0"/>
                        </a:rPr>
                        <a:t>Auswahl </a:t>
                      </a:r>
                      <a:r>
                        <a:rPr lang="de-DE" sz="1000" b="1" dirty="0">
                          <a:latin typeface="Arial" panose="020B0604020202020204" pitchFamily="34" charset="0"/>
                          <a:cs typeface="Arial" panose="020B0604020202020204" pitchFamily="34" charset="0"/>
                        </a:rPr>
                        <a:t>fachlicher Konkretisierungen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000" b="1" dirty="0">
                          <a:latin typeface="Arial" panose="020B0604020202020204" pitchFamily="34" charset="0"/>
                          <a:cs typeface="Arial" panose="020B0604020202020204" pitchFamily="34" charset="0"/>
                        </a:rPr>
                        <a:t>Hinweise, Vereinbarungen und Absprachen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93530943"/>
                  </a:ext>
                </a:extLst>
              </a:tr>
              <a:tr h="1922616">
                <a:tc rowSpan="2">
                  <a:txBody>
                    <a:bodyPr/>
                    <a:lstStyle/>
                    <a:p>
                      <a:pPr>
                        <a:spcBef>
                          <a:spcPts val="600"/>
                        </a:spcBef>
                        <a:spcAft>
                          <a:spcPts val="300"/>
                        </a:spcAft>
                      </a:pPr>
                      <a:r>
                        <a:rPr lang="tr-TR" sz="1000" b="1" dirty="0">
                          <a:latin typeface="Arial" panose="020B0604020202020204" pitchFamily="34" charset="0"/>
                          <a:cs typeface="Arial" panose="020B0604020202020204" pitchFamily="34" charset="0"/>
                        </a:rPr>
                        <a:t>Hör-/Hörsehverstehen</a:t>
                      </a:r>
                      <a:endParaRPr lang="de-DE" sz="1000" b="1" dirty="0">
                        <a:latin typeface="Arial" panose="020B0604020202020204" pitchFamily="34" charset="0"/>
                        <a:cs typeface="Arial" panose="020B0604020202020204" pitchFamily="34" charset="0"/>
                      </a:endParaRPr>
                    </a:p>
                    <a:p>
                      <a:pPr marL="84138" indent="-84138">
                        <a:buFont typeface="Arial" panose="020B0604020202020204" pitchFamily="34" charset="0"/>
                        <a:buChar char="•"/>
                      </a:pPr>
                      <a:r>
                        <a:rPr lang="de-DE" sz="1000" kern="1200" dirty="0">
                          <a:solidFill>
                            <a:schemeClr val="dk1"/>
                          </a:solidFill>
                          <a:effectLst/>
                          <a:latin typeface="Arial" panose="020B0604020202020204" pitchFamily="34" charset="0"/>
                          <a:ea typeface="+mn-ea"/>
                          <a:cs typeface="Arial" panose="020B0604020202020204" pitchFamily="34" charset="0"/>
                        </a:rPr>
                        <a:t>klar artikulierten auditiv und audiovisuell </a:t>
                      </a:r>
                      <a:r>
                        <a:rPr lang="tr-TR" sz="1000" kern="1200" noProof="0" dirty="0">
                          <a:solidFill>
                            <a:schemeClr val="dk1"/>
                          </a:solidFill>
                          <a:effectLst/>
                          <a:latin typeface="Arial" panose="020B0604020202020204" pitchFamily="34" charset="0"/>
                          <a:ea typeface="+mn-ea"/>
                          <a:cs typeface="Arial" panose="020B0604020202020204" pitchFamily="34" charset="0"/>
                        </a:rPr>
                        <a:t>ver-mit</a:t>
                      </a:r>
                      <a:r>
                        <a:rPr lang="de-DE" sz="1000" kern="1200" dirty="0">
                          <a:solidFill>
                            <a:schemeClr val="dk1"/>
                          </a:solidFill>
                          <a:effectLst/>
                          <a:latin typeface="Arial" panose="020B0604020202020204" pitchFamily="34" charset="0"/>
                          <a:ea typeface="+mn-ea"/>
                          <a:cs typeface="Arial" panose="020B0604020202020204" pitchFamily="34" charset="0"/>
                        </a:rPr>
                        <a:t>­telten Texten die Gesamtaussage, Haupt-aus­sagen und wichtige Einzelinformationen ent­nehmen,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Gesprächen zu alltäglichen wie auch </a:t>
                      </a:r>
                      <a:r>
                        <a:rPr lang="tr-TR" sz="1000" b="0" noProof="0" dirty="0">
                          <a:latin typeface="Arial" panose="020B0604020202020204" pitchFamily="34" charset="0"/>
                          <a:cs typeface="Arial" panose="020B0604020202020204" pitchFamily="34" charset="0"/>
                        </a:rPr>
                        <a:t>vertrau-ten</a:t>
                      </a:r>
                      <a:r>
                        <a:rPr lang="de-DE" sz="1000" b="0" dirty="0">
                          <a:latin typeface="Arial" panose="020B0604020202020204" pitchFamily="34" charset="0"/>
                          <a:cs typeface="Arial" panose="020B0604020202020204" pitchFamily="34" charset="0"/>
                        </a:rPr>
                        <a:t> Sachverhalten und Themen die Gesamt-aussage, Hauptaussagen und wichtige </a:t>
                      </a:r>
                      <a:r>
                        <a:rPr lang="tr-TR" sz="1000" b="0" noProof="0" dirty="0">
                          <a:latin typeface="Arial" panose="020B0604020202020204" pitchFamily="34" charset="0"/>
                          <a:cs typeface="Arial" panose="020B0604020202020204" pitchFamily="34" charset="0"/>
                        </a:rPr>
                        <a:t>Ein-zelinformationen</a:t>
                      </a:r>
                      <a:r>
                        <a:rPr lang="de-DE" sz="1000" b="0" dirty="0">
                          <a:latin typeface="Arial" panose="020B0604020202020204" pitchFamily="34" charset="0"/>
                          <a:cs typeface="Arial" panose="020B0604020202020204" pitchFamily="34" charset="0"/>
                        </a:rPr>
                        <a:t> entnehmen,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eindeutige Stimmungen und Gefühle der </a:t>
                      </a:r>
                      <a:r>
                        <a:rPr lang="tr-TR" sz="1000" b="0" noProof="0" dirty="0">
                          <a:latin typeface="Arial" panose="020B0604020202020204" pitchFamily="34" charset="0"/>
                          <a:cs typeface="Arial" panose="020B0604020202020204" pitchFamily="34" charset="0"/>
                        </a:rPr>
                        <a:t>Spre-chenden</a:t>
                      </a:r>
                      <a:r>
                        <a:rPr lang="de-DE" sz="1000" b="0" dirty="0">
                          <a:latin typeface="Arial" panose="020B0604020202020204" pitchFamily="34" charset="0"/>
                          <a:cs typeface="Arial" panose="020B0604020202020204" pitchFamily="34" charset="0"/>
                        </a:rPr>
                        <a:t> erfassen. </a:t>
                      </a:r>
                    </a:p>
                    <a:p>
                      <a:pPr marL="0" indent="0">
                        <a:spcBef>
                          <a:spcPts val="600"/>
                        </a:spcBef>
                        <a:spcAft>
                          <a:spcPts val="300"/>
                        </a:spcAft>
                        <a:buFont typeface="Arial" panose="020B0604020202020204" pitchFamily="34" charset="0"/>
                        <a:buNone/>
                      </a:pPr>
                      <a:r>
                        <a:rPr lang="de-DE" sz="1000" b="1" kern="1200" dirty="0">
                          <a:solidFill>
                            <a:schemeClr val="dk1"/>
                          </a:solidFill>
                          <a:latin typeface="Arial" panose="020B0604020202020204" pitchFamily="34" charset="0"/>
                          <a:ea typeface="+mn-ea"/>
                          <a:cs typeface="Arial" panose="020B0604020202020204" pitchFamily="34" charset="0"/>
                        </a:rPr>
                        <a:t>Schreiben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wesentliche Inhalte von klar strukturierten </a:t>
                      </a:r>
                      <a:r>
                        <a:rPr lang="tr-TR" sz="1000" b="0" noProof="0" dirty="0">
                          <a:latin typeface="Arial" panose="020B0604020202020204" pitchFamily="34" charset="0"/>
                          <a:cs typeface="Arial" panose="020B0604020202020204" pitchFamily="34" charset="0"/>
                        </a:rPr>
                        <a:t>ein-facheren</a:t>
                      </a:r>
                      <a:r>
                        <a:rPr lang="de-DE" sz="1000" b="0" dirty="0">
                          <a:latin typeface="Arial" panose="020B0604020202020204" pitchFamily="34" charset="0"/>
                          <a:cs typeface="Arial" panose="020B0604020202020204" pitchFamily="34" charset="0"/>
                        </a:rPr>
                        <a:t> fiktionalen Texten sowie von Sach- und Gebrauchstexten zusammenfassen,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unterschiedliche Typen von stärker </a:t>
                      </a:r>
                      <a:r>
                        <a:rPr lang="tr-TR" sz="1000" b="0" noProof="0" dirty="0">
                          <a:latin typeface="Arial" panose="020B0604020202020204" pitchFamily="34" charset="0"/>
                          <a:cs typeface="Arial" panose="020B0604020202020204" pitchFamily="34" charset="0"/>
                        </a:rPr>
                        <a:t>formalisier-ten</a:t>
                      </a:r>
                      <a:r>
                        <a:rPr lang="de-DE" sz="1000" b="0" dirty="0">
                          <a:latin typeface="Arial" panose="020B0604020202020204" pitchFamily="34" charset="0"/>
                          <a:cs typeface="Arial" panose="020B0604020202020204" pitchFamily="34" charset="0"/>
                        </a:rPr>
                        <a:t>, auch mehrfach kodierten Sach- und </a:t>
                      </a:r>
                      <a:r>
                        <a:rPr lang="tr-TR" sz="1000" b="0" noProof="0" dirty="0">
                          <a:latin typeface="Arial" panose="020B0604020202020204" pitchFamily="34" charset="0"/>
                          <a:cs typeface="Arial" panose="020B0604020202020204" pitchFamily="34" charset="0"/>
                        </a:rPr>
                        <a:t>Ge-brauchstexten</a:t>
                      </a:r>
                      <a:r>
                        <a:rPr lang="de-DE" sz="1000" b="0" dirty="0">
                          <a:latin typeface="Arial" panose="020B0604020202020204" pitchFamily="34" charset="0"/>
                          <a:cs typeface="Arial" panose="020B0604020202020204" pitchFamily="34" charset="0"/>
                        </a:rPr>
                        <a:t> in einfacher Form verfassen,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in persönlichen Texten ihre Meinungen, </a:t>
                      </a:r>
                      <a:r>
                        <a:rPr lang="tr-TR" sz="1000" b="0" noProof="0" dirty="0">
                          <a:latin typeface="Arial" panose="020B0604020202020204" pitchFamily="34" charset="0"/>
                          <a:cs typeface="Arial" panose="020B0604020202020204" pitchFamily="34" charset="0"/>
                        </a:rPr>
                        <a:t>Hoff-nungen</a:t>
                      </a:r>
                      <a:r>
                        <a:rPr lang="de-DE" sz="1000" b="0" dirty="0">
                          <a:latin typeface="Arial" panose="020B0604020202020204" pitchFamily="34" charset="0"/>
                          <a:cs typeface="Arial" panose="020B0604020202020204" pitchFamily="34" charset="0"/>
                        </a:rPr>
                        <a:t> und Einstellungen äußern und </a:t>
                      </a:r>
                      <a:r>
                        <a:rPr lang="tr-TR" sz="1000" b="0" noProof="0" dirty="0">
                          <a:latin typeface="Arial" panose="020B0604020202020204" pitchFamily="34" charset="0"/>
                          <a:cs typeface="Arial" panose="020B0604020202020204" pitchFamily="34" charset="0"/>
                        </a:rPr>
                        <a:t>Hand-lungsvorschläge</a:t>
                      </a:r>
                      <a:r>
                        <a:rPr lang="de-DE" sz="1000" b="0" dirty="0">
                          <a:latin typeface="Arial" panose="020B0604020202020204" pitchFamily="34" charset="0"/>
                          <a:cs typeface="Arial" panose="020B0604020202020204" pitchFamily="34" charset="0"/>
                        </a:rPr>
                        <a:t> machen,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unter Beachtung grundlegender </a:t>
                      </a:r>
                      <a:r>
                        <a:rPr lang="tr-TR" sz="1000" b="0" noProof="0" dirty="0">
                          <a:latin typeface="Arial" panose="020B0604020202020204" pitchFamily="34" charset="0"/>
                          <a:cs typeface="Arial" panose="020B0604020202020204" pitchFamily="34" charset="0"/>
                        </a:rPr>
                        <a:t>textsortenspe-zifischer</a:t>
                      </a:r>
                      <a:r>
                        <a:rPr lang="de-DE" sz="1000" b="0" dirty="0">
                          <a:latin typeface="Arial" panose="020B0604020202020204" pitchFamily="34" charset="0"/>
                          <a:cs typeface="Arial" panose="020B0604020202020204" pitchFamily="34" charset="0"/>
                        </a:rPr>
                        <a:t> Merkmale einfache Formen des </a:t>
                      </a:r>
                      <a:r>
                        <a:rPr lang="tr-TR" sz="1000" b="0" noProof="0" dirty="0">
                          <a:latin typeface="Arial" panose="020B0604020202020204" pitchFamily="34" charset="0"/>
                          <a:cs typeface="Arial" panose="020B0604020202020204" pitchFamily="34" charset="0"/>
                        </a:rPr>
                        <a:t>pro-duktionsorientierten</a:t>
                      </a:r>
                      <a:r>
                        <a:rPr lang="de-DE" sz="1000" b="0" dirty="0">
                          <a:latin typeface="Arial" panose="020B0604020202020204" pitchFamily="34" charset="0"/>
                          <a:cs typeface="Arial" panose="020B0604020202020204" pitchFamily="34" charset="0"/>
                        </a:rPr>
                        <a:t> und kreativen Schreibens realisieren,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300"/>
                        </a:spcAft>
                      </a:pPr>
                      <a:r>
                        <a:rPr lang="de-DE" sz="1000" b="1" dirty="0">
                          <a:latin typeface="Arial" panose="020B0604020202020204" pitchFamily="34" charset="0"/>
                          <a:cs typeface="Arial" panose="020B0604020202020204" pitchFamily="34" charset="0"/>
                        </a:rPr>
                        <a:t>Interkulturelle kommunikative Kompetenz</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Lebenswirklichkeiten und -entwürfe von Jugendlichen in der Türkei: Freundschaft, Freizeitgestaltung</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Einblicke in die Bedeutung digitaler Me-dien im Alltag in der Türkei: Chancen und Risiken der Mediennutzung; soziale Me-dien und Netzwerke</a:t>
                      </a:r>
                    </a:p>
                    <a:p>
                      <a:pPr marL="0" indent="0">
                        <a:buFont typeface="Symbol" panose="05050102010706020507" pitchFamily="18" charset="2"/>
                        <a:buNone/>
                      </a:pPr>
                      <a:endParaRPr lang="de-DE" sz="1000" b="0" dirty="0">
                        <a:latin typeface="Arial" panose="020B0604020202020204" pitchFamily="34" charset="0"/>
                        <a:cs typeface="Arial" panose="020B0604020202020204" pitchFamily="34" charset="0"/>
                      </a:endParaRPr>
                    </a:p>
                    <a:p>
                      <a:pPr marL="0" indent="0">
                        <a:spcBef>
                          <a:spcPts val="600"/>
                        </a:spcBef>
                        <a:spcAft>
                          <a:spcPts val="300"/>
                        </a:spcAft>
                        <a:buFont typeface="Symbol" panose="05050102010706020507" pitchFamily="18" charset="2"/>
                        <a:buNone/>
                      </a:pPr>
                      <a:r>
                        <a:rPr lang="de-DE" sz="1000" b="1" dirty="0">
                          <a:latin typeface="Arial" panose="020B0604020202020204" pitchFamily="34" charset="0"/>
                          <a:cs typeface="Arial" panose="020B0604020202020204" pitchFamily="34" charset="0"/>
                        </a:rPr>
                        <a:t>Grammatik</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Tempusformen: </a:t>
                      </a:r>
                      <a:r>
                        <a:rPr lang="tr-TR" sz="1000" b="0" i="1" dirty="0">
                          <a:latin typeface="Arial" panose="020B0604020202020204" pitchFamily="34" charset="0"/>
                          <a:cs typeface="Arial" panose="020B0604020202020204" pitchFamily="34" charset="0"/>
                        </a:rPr>
                        <a:t>belirli ve belirsiz geçmiş zaman, geniş zaman</a:t>
                      </a:r>
                      <a:endParaRPr lang="de-DE" sz="1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spcBef>
                          <a:spcPts val="600"/>
                        </a:spcBef>
                        <a:spcAft>
                          <a:spcPts val="300"/>
                        </a:spcAft>
                      </a:pPr>
                      <a:r>
                        <a:rPr lang="de-DE" sz="1000" b="1" dirty="0">
                          <a:latin typeface="Arial" panose="020B0604020202020204" pitchFamily="34" charset="0"/>
                          <a:cs typeface="Arial" panose="020B0604020202020204" pitchFamily="34" charset="0"/>
                        </a:rPr>
                        <a:t>Unterrichtliche Umsetzung</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In Gruppenarbeit eine Befragung </a:t>
                      </a:r>
                      <a:r>
                        <a:rPr lang="tr-TR" sz="1000" b="0" noProof="0" dirty="0">
                          <a:latin typeface="Arial" panose="020B0604020202020204" pitchFamily="34" charset="0"/>
                          <a:cs typeface="Arial" panose="020B0604020202020204" pitchFamily="34" charset="0"/>
                        </a:rPr>
                        <a:t>erarbei-ten</a:t>
                      </a:r>
                      <a:r>
                        <a:rPr lang="de-DE" sz="1000" b="0" dirty="0">
                          <a:latin typeface="Arial" panose="020B0604020202020204" pitchFamily="34" charset="0"/>
                          <a:cs typeface="Arial" panose="020B0604020202020204" pitchFamily="34" charset="0"/>
                        </a:rPr>
                        <a:t>, durchführen sowie die Ergebnisse aus-werten</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Sachtexte zum Thema erschließen und </a:t>
                      </a:r>
                      <a:r>
                        <a:rPr lang="tr-TR" sz="1000" b="0" noProof="0" dirty="0">
                          <a:latin typeface="Arial" panose="020B0604020202020204" pitchFamily="34" charset="0"/>
                          <a:cs typeface="Arial" panose="020B0604020202020204" pitchFamily="34" charset="0"/>
                        </a:rPr>
                        <a:t>be-arbeiten</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Formate der sozialen Medien und </a:t>
                      </a:r>
                      <a:r>
                        <a:rPr lang="tr-TR" sz="1000" b="0" noProof="0" dirty="0">
                          <a:latin typeface="Arial" panose="020B0604020202020204" pitchFamily="34" charset="0"/>
                          <a:cs typeface="Arial" panose="020B0604020202020204" pitchFamily="34" charset="0"/>
                        </a:rPr>
                        <a:t>Netzwer-ke</a:t>
                      </a:r>
                      <a:r>
                        <a:rPr lang="de-DE" sz="1000" b="0" dirty="0">
                          <a:latin typeface="Arial" panose="020B0604020202020204" pitchFamily="34" charset="0"/>
                          <a:cs typeface="Arial" panose="020B0604020202020204" pitchFamily="34" charset="0"/>
                        </a:rPr>
                        <a:t> untersuchen und überarbeiten</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aktuelle türkischsprachige Influencer aus der Türkei und aus Deutschland </a:t>
                      </a:r>
                      <a:r>
                        <a:rPr lang="tr-TR" sz="1000" b="0" noProof="0" dirty="0">
                          <a:latin typeface="Arial" panose="020B0604020202020204" pitchFamily="34" charset="0"/>
                          <a:cs typeface="Arial" panose="020B0604020202020204" pitchFamily="34" charset="0"/>
                        </a:rPr>
                        <a:t>kennenler-nen</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Projekt zur Sensibilisierung gegen Cyber-mobbing und zum Einfluss von Influencern erarbeiten und durchführen:</a:t>
                      </a:r>
                    </a:p>
                    <a:p>
                      <a:pPr marL="360363" indent="-179388">
                        <a:buFont typeface="Wingdings" panose="05000000000000000000" pitchFamily="2" charset="2"/>
                        <a:buChar char="§"/>
                      </a:pPr>
                      <a:r>
                        <a:rPr lang="de-DE" sz="1000" b="0" dirty="0">
                          <a:latin typeface="Arial" panose="020B0604020202020204" pitchFamily="34" charset="0"/>
                          <a:cs typeface="Arial" panose="020B0604020202020204" pitchFamily="34" charset="0"/>
                        </a:rPr>
                        <a:t>Flyer, Plakate und Poster erstellen</a:t>
                      </a:r>
                    </a:p>
                    <a:p>
                      <a:pPr marL="360363" indent="-179388">
                        <a:buFont typeface="Wingdings" panose="05000000000000000000" pitchFamily="2" charset="2"/>
                        <a:buChar char="§"/>
                      </a:pPr>
                      <a:r>
                        <a:rPr lang="de-DE" sz="1000" b="0" dirty="0">
                          <a:latin typeface="Arial" panose="020B0604020202020204" pitchFamily="34" charset="0"/>
                          <a:cs typeface="Arial" panose="020B0604020202020204" pitchFamily="34" charset="0"/>
                        </a:rPr>
                        <a:t>Einen Blogeintrag verfassen</a:t>
                      </a:r>
                    </a:p>
                    <a:p>
                      <a:pPr marL="360363" indent="-179388">
                        <a:buFont typeface="Wingdings" panose="05000000000000000000" pitchFamily="2" charset="2"/>
                        <a:buChar char="§"/>
                      </a:pPr>
                      <a:r>
                        <a:rPr lang="de-DE" sz="1000" b="0" dirty="0">
                          <a:latin typeface="Arial" panose="020B0604020202020204" pitchFamily="34" charset="0"/>
                          <a:cs typeface="Arial" panose="020B0604020202020204" pitchFamily="34" charset="0"/>
                        </a:rPr>
                        <a:t>Einen Videoclip drehen</a:t>
                      </a:r>
                    </a:p>
                    <a:p>
                      <a:pPr marL="360363" indent="-179388">
                        <a:buFont typeface="Wingdings" panose="05000000000000000000" pitchFamily="2" charset="2"/>
                        <a:buChar char="§"/>
                      </a:pPr>
                      <a:r>
                        <a:rPr lang="de-DE" sz="1000" b="0" dirty="0">
                          <a:latin typeface="Arial" panose="020B0604020202020204" pitchFamily="34" charset="0"/>
                          <a:cs typeface="Arial" panose="020B0604020202020204" pitchFamily="34" charset="0"/>
                        </a:rPr>
                        <a:t>Eigene Verhaltensoptionen reflektieren</a:t>
                      </a:r>
                    </a:p>
                    <a:p>
                      <a:pPr marL="0" indent="0">
                        <a:buFont typeface="Symbol" panose="05050102010706020507" pitchFamily="18" charset="2"/>
                        <a:buNone/>
                      </a:pPr>
                      <a:endParaRPr lang="de-DE" sz="1000" b="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de-DE" sz="1000" b="0" dirty="0">
                        <a:latin typeface="Arial" panose="020B0604020202020204" pitchFamily="34" charset="0"/>
                        <a:cs typeface="Arial" panose="020B0604020202020204" pitchFamily="34" charset="0"/>
                      </a:endParaRPr>
                    </a:p>
                    <a:p>
                      <a:pPr marL="0" indent="0">
                        <a:spcBef>
                          <a:spcPts val="600"/>
                        </a:spcBef>
                        <a:spcAft>
                          <a:spcPts val="300"/>
                        </a:spcAft>
                        <a:buFont typeface="Symbol" panose="05050102010706020507" pitchFamily="18" charset="2"/>
                        <a:buNone/>
                      </a:pPr>
                      <a:r>
                        <a:rPr lang="de-DE" sz="1000" b="1" dirty="0">
                          <a:latin typeface="Arial" panose="020B0604020202020204" pitchFamily="34" charset="0"/>
                          <a:cs typeface="Arial" panose="020B0604020202020204" pitchFamily="34" charset="0"/>
                        </a:rPr>
                        <a:t>Leistungsüberprüfung</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Endprodukt des Projekts</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alternativ: Klassenarbeit mit Schreiben + Hör-/Hörsehverstehen + Leseverstehen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198643"/>
                  </a:ext>
                </a:extLst>
              </a:tr>
              <a:tr h="2179320">
                <a:tc vMerge="1">
                  <a:txBody>
                    <a:bodyPr/>
                    <a:lstStyle/>
                    <a:p>
                      <a:endParaRPr lang="de-DE"/>
                    </a:p>
                  </a:txBody>
                  <a:tcPr/>
                </a:tc>
                <a:tc>
                  <a:txBody>
                    <a:bodyPr/>
                    <a:lstStyle/>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0" dirty="0">
                          <a:latin typeface="Arial" panose="020B0604020202020204" pitchFamily="34" charset="0"/>
                          <a:cs typeface="Arial" panose="020B0604020202020204" pitchFamily="34" charset="0"/>
                        </a:rPr>
                        <a:t>digitale Werkzeuge auch für das </a:t>
                      </a:r>
                      <a:r>
                        <a:rPr lang="tr-TR" sz="1000" b="0" noProof="0" dirty="0">
                          <a:latin typeface="Arial" panose="020B0604020202020204" pitchFamily="34" charset="0"/>
                          <a:cs typeface="Arial" panose="020B0604020202020204" pitchFamily="34" charset="0"/>
                        </a:rPr>
                        <a:t>kollabora-tive</a:t>
                      </a:r>
                      <a:r>
                        <a:rPr lang="de-DE" sz="1000" b="0" dirty="0">
                          <a:latin typeface="Arial" panose="020B0604020202020204" pitchFamily="34" charset="0"/>
                          <a:cs typeface="Arial" panose="020B0604020202020204" pitchFamily="34" charset="0"/>
                        </a:rPr>
                        <a:t> Schreiben einsetzen.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de-DE" sz="1000" b="1" dirty="0">
                          <a:latin typeface="Arial" panose="020B0604020202020204" pitchFamily="34" charset="0"/>
                          <a:cs typeface="Arial" panose="020B0604020202020204" pitchFamily="34" charset="0"/>
                        </a:rPr>
                        <a:t>Leseverstehen</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0" dirty="0">
                          <a:latin typeface="Arial" panose="020B0604020202020204" pitchFamily="34" charset="0"/>
                          <a:cs typeface="Arial" panose="020B0604020202020204" pitchFamily="34" charset="0"/>
                        </a:rPr>
                        <a:t>klar strukturierten, auch mehrfach </a:t>
                      </a:r>
                      <a:r>
                        <a:rPr lang="tr-TR" sz="1000" b="0" noProof="0" dirty="0">
                          <a:latin typeface="Arial" panose="020B0604020202020204" pitchFamily="34" charset="0"/>
                          <a:cs typeface="Arial" panose="020B0604020202020204" pitchFamily="34" charset="0"/>
                        </a:rPr>
                        <a:t>kodier-ten</a:t>
                      </a:r>
                      <a:r>
                        <a:rPr lang="de-DE" sz="1000" b="0" dirty="0">
                          <a:latin typeface="Arial" panose="020B0604020202020204" pitchFamily="34" charset="0"/>
                          <a:cs typeface="Arial" panose="020B0604020202020204" pitchFamily="34" charset="0"/>
                        </a:rPr>
                        <a:t> Sach- und Gebrauchstexten sowie </a:t>
                      </a:r>
                      <a:r>
                        <a:rPr lang="tr-TR" sz="1000" b="0" noProof="0" dirty="0">
                          <a:latin typeface="Arial" panose="020B0604020202020204" pitchFamily="34" charset="0"/>
                          <a:cs typeface="Arial" panose="020B0604020202020204" pitchFamily="34" charset="0"/>
                        </a:rPr>
                        <a:t>ein-facheren</a:t>
                      </a:r>
                      <a:r>
                        <a:rPr lang="de-DE" sz="1000" b="0" dirty="0">
                          <a:latin typeface="Arial" panose="020B0604020202020204" pitchFamily="34" charset="0"/>
                          <a:cs typeface="Arial" panose="020B0604020202020204" pitchFamily="34" charset="0"/>
                        </a:rPr>
                        <a:t> literarischen Texten die Gesamt-aussage, Hauptaussagen und wichtige </a:t>
                      </a:r>
                      <a:r>
                        <a:rPr lang="tr-TR" sz="1000" b="0" noProof="0" dirty="0">
                          <a:latin typeface="Arial" panose="020B0604020202020204" pitchFamily="34" charset="0"/>
                          <a:cs typeface="Arial" panose="020B0604020202020204" pitchFamily="34" charset="0"/>
                        </a:rPr>
                        <a:t>Ein-zelinformationen</a:t>
                      </a:r>
                      <a:r>
                        <a:rPr lang="de-DE" sz="1000" b="0" dirty="0">
                          <a:latin typeface="Arial" panose="020B0604020202020204" pitchFamily="34" charset="0"/>
                          <a:cs typeface="Arial" panose="020B0604020202020204" pitchFamily="34" charset="0"/>
                        </a:rPr>
                        <a:t> und diese Informationen in den Kontext der Gesamtaussage </a:t>
                      </a:r>
                      <a:r>
                        <a:rPr lang="tr-TR" sz="1000" b="0" noProof="0" dirty="0">
                          <a:latin typeface="Arial" panose="020B0604020202020204" pitchFamily="34" charset="0"/>
                          <a:cs typeface="Arial" panose="020B0604020202020204" pitchFamily="34" charset="0"/>
                        </a:rPr>
                        <a:t>einord-nen</a:t>
                      </a:r>
                      <a:r>
                        <a:rPr lang="de-DE" sz="1000" b="0" dirty="0">
                          <a:latin typeface="Arial" panose="020B0604020202020204" pitchFamily="34" charset="0"/>
                          <a:cs typeface="Arial" panose="020B0604020202020204" pitchFamily="34" charset="0"/>
                        </a:rPr>
                        <a:t>.</a:t>
                      </a:r>
                    </a:p>
                    <a:p>
                      <a:pPr marL="180975" indent="-180975">
                        <a:buFont typeface="Arial" panose="020B0604020202020204" pitchFamily="34" charset="0"/>
                        <a:buChar char="•"/>
                      </a:pPr>
                      <a:endParaRPr lang="de-DE" sz="10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3247340883"/>
                  </a:ext>
                </a:extLst>
              </a:tr>
            </a:tbl>
          </a:graphicData>
        </a:graphic>
      </p:graphicFrame>
    </p:spTree>
    <p:extLst>
      <p:ext uri="{BB962C8B-B14F-4D97-AF65-F5344CB8AC3E}">
        <p14:creationId xmlns:p14="http://schemas.microsoft.com/office/powerpoint/2010/main" val="732424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ECB642B-A6B1-4A39-A439-706F52198918}"/>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4" name="Foliennummernplatzhalter 3">
            <a:extLst>
              <a:ext uri="{FF2B5EF4-FFF2-40B4-BE49-F238E27FC236}">
                <a16:creationId xmlns:a16="http://schemas.microsoft.com/office/drawing/2014/main" id="{AB3107D8-3D2B-4CE6-9A24-FDFC31458070}"/>
              </a:ext>
            </a:extLst>
          </p:cNvPr>
          <p:cNvSpPr>
            <a:spLocks noGrp="1"/>
          </p:cNvSpPr>
          <p:nvPr>
            <p:ph type="sldNum" sz="quarter" idx="12"/>
          </p:nvPr>
        </p:nvSpPr>
        <p:spPr/>
        <p:txBody>
          <a:bodyPr/>
          <a:lstStyle/>
          <a:p>
            <a:fld id="{512A4277-7E7A-4AAF-BFC7-47646BF5CD0C}" type="slidenum">
              <a:rPr lang="de-DE" smtClean="0"/>
              <a:t>58</a:t>
            </a:fld>
            <a:endParaRPr lang="de-DE"/>
          </a:p>
        </p:txBody>
      </p:sp>
      <p:graphicFrame>
        <p:nvGraphicFramePr>
          <p:cNvPr id="7" name="Tabelle 6">
            <a:extLst>
              <a:ext uri="{FF2B5EF4-FFF2-40B4-BE49-F238E27FC236}">
                <a16:creationId xmlns:a16="http://schemas.microsoft.com/office/drawing/2014/main" id="{A23F5150-2806-4C08-AB82-AC010671ACDE}"/>
              </a:ext>
            </a:extLst>
          </p:cNvPr>
          <p:cNvGraphicFramePr>
            <a:graphicFrameLocks noGrp="1"/>
          </p:cNvGraphicFramePr>
          <p:nvPr>
            <p:extLst>
              <p:ext uri="{D42A27DB-BD31-4B8C-83A1-F6EECF244321}">
                <p14:modId xmlns:p14="http://schemas.microsoft.com/office/powerpoint/2010/main" val="267310351"/>
              </p:ext>
            </p:extLst>
          </p:nvPr>
        </p:nvGraphicFramePr>
        <p:xfrm>
          <a:off x="457200" y="1124744"/>
          <a:ext cx="8435280" cy="4843616"/>
        </p:xfrm>
        <a:graphic>
          <a:graphicData uri="http://schemas.openxmlformats.org/drawingml/2006/table">
            <a:tbl>
              <a:tblPr firstRow="1" bandRow="1">
                <a:tableStyleId>{3C2FFA5D-87B4-456A-9821-1D502468CF0F}</a:tableStyleId>
              </a:tblPr>
              <a:tblGrid>
                <a:gridCol w="2925023">
                  <a:extLst>
                    <a:ext uri="{9D8B030D-6E8A-4147-A177-3AD203B41FA5}">
                      <a16:colId xmlns:a16="http://schemas.microsoft.com/office/drawing/2014/main" val="1094565300"/>
                    </a:ext>
                  </a:extLst>
                </a:gridCol>
                <a:gridCol w="2695965">
                  <a:extLst>
                    <a:ext uri="{9D8B030D-6E8A-4147-A177-3AD203B41FA5}">
                      <a16:colId xmlns:a16="http://schemas.microsoft.com/office/drawing/2014/main" val="1324286906"/>
                    </a:ext>
                  </a:extLst>
                </a:gridCol>
                <a:gridCol w="2814292">
                  <a:extLst>
                    <a:ext uri="{9D8B030D-6E8A-4147-A177-3AD203B41FA5}">
                      <a16:colId xmlns:a16="http://schemas.microsoft.com/office/drawing/2014/main" val="1768040660"/>
                    </a:ext>
                  </a:extLst>
                </a:gridCol>
              </a:tblGrid>
              <a:tr h="370840">
                <a:tc gridSpan="3">
                  <a:txBody>
                    <a:bodyPr/>
                    <a:lstStyle/>
                    <a:p>
                      <a:r>
                        <a:rPr lang="de-DE"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UV Nr. 9/II-1   Thema: </a:t>
                      </a:r>
                      <a:r>
                        <a:rPr lang="tr-TR"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KİTLE TURİZMİNE DUR DE! </a:t>
                      </a:r>
                      <a:r>
                        <a:rPr lang="tr-T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 20 U-Std.)</a:t>
                      </a:r>
                      <a:r>
                        <a:rPr lang="de-DE"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de-DE"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11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t>
                      </a:r>
                      <a:r>
                        <a:rPr lang="de-DE"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de-DE" sz="1100" b="1" dirty="0">
                        <a:ln>
                          <a:solidFill>
                            <a:sysClr val="windowText" lastClr="000000"/>
                          </a:solidFill>
                        </a:ln>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483371"/>
                  </a:ext>
                </a:extLst>
              </a:tr>
              <a:tr h="370840">
                <a:tc>
                  <a:txBody>
                    <a:bodyPr/>
                    <a:lstStyle/>
                    <a:p>
                      <a:r>
                        <a:rPr lang="tr-TR" sz="1000" b="1" dirty="0">
                          <a:latin typeface="Arial" panose="020B0604020202020204" pitchFamily="34" charset="0"/>
                          <a:cs typeface="Arial" panose="020B0604020202020204" pitchFamily="34" charset="0"/>
                        </a:rPr>
                        <a:t>Kompetenzerwartungen im Schwerpunkt</a:t>
                      </a:r>
                      <a:endParaRPr lang="de-DE" sz="1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tr-TR" sz="1000" b="1" dirty="0">
                          <a:latin typeface="Arial" panose="020B0604020202020204" pitchFamily="34" charset="0"/>
                          <a:cs typeface="Arial" panose="020B0604020202020204" pitchFamily="34" charset="0"/>
                        </a:rPr>
                        <a:t>Auswahl </a:t>
                      </a:r>
                      <a:r>
                        <a:rPr lang="de-DE" sz="1000" b="1" dirty="0">
                          <a:latin typeface="Arial" panose="020B0604020202020204" pitchFamily="34" charset="0"/>
                          <a:cs typeface="Arial" panose="020B0604020202020204" pitchFamily="34" charset="0"/>
                        </a:rPr>
                        <a:t>fachlicher Konkretisierungen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sz="1000" b="1" dirty="0">
                          <a:latin typeface="Arial" panose="020B0604020202020204" pitchFamily="34" charset="0"/>
                          <a:cs typeface="Arial" panose="020B0604020202020204" pitchFamily="34" charset="0"/>
                        </a:rPr>
                        <a:t>Hinweise, Vereinbarungen und Absprachen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0581211"/>
                  </a:ext>
                </a:extLst>
              </a:tr>
              <a:tr h="1922616">
                <a:tc rowSpan="2">
                  <a:txBody>
                    <a:bodyPr/>
                    <a:lstStyle/>
                    <a:p>
                      <a:pPr>
                        <a:spcBef>
                          <a:spcPts val="600"/>
                        </a:spcBef>
                        <a:spcAft>
                          <a:spcPts val="300"/>
                        </a:spcAft>
                      </a:pPr>
                      <a:r>
                        <a:rPr lang="tr-TR" sz="1000" b="1" dirty="0">
                          <a:latin typeface="Arial" panose="020B0604020202020204" pitchFamily="34" charset="0"/>
                          <a:cs typeface="Arial" panose="020B0604020202020204" pitchFamily="34" charset="0"/>
                        </a:rPr>
                        <a:t>Leseverstehen</a:t>
                      </a:r>
                      <a:endParaRPr lang="de-DE" sz="1000" b="1" dirty="0">
                        <a:latin typeface="Arial" panose="020B0604020202020204" pitchFamily="34" charset="0"/>
                        <a:cs typeface="Arial" panose="020B0604020202020204" pitchFamily="34" charset="0"/>
                      </a:endParaRPr>
                    </a:p>
                    <a:p>
                      <a:pPr marL="84138" indent="-84138">
                        <a:buFont typeface="Arial" panose="020B0604020202020204" pitchFamily="34" charset="0"/>
                        <a:buChar char="•"/>
                      </a:pPr>
                      <a:r>
                        <a:rPr lang="de-DE" sz="1000" kern="1200" dirty="0">
                          <a:solidFill>
                            <a:schemeClr val="dk1"/>
                          </a:solidFill>
                          <a:effectLst/>
                          <a:latin typeface="Arial" panose="020B0604020202020204" pitchFamily="34" charset="0"/>
                          <a:ea typeface="+mn-ea"/>
                          <a:cs typeface="Arial" panose="020B0604020202020204" pitchFamily="34" charset="0"/>
                        </a:rPr>
                        <a:t>klar</a:t>
                      </a:r>
                      <a:r>
                        <a:rPr lang="tr-TR" sz="1000" kern="1200" dirty="0">
                          <a:solidFill>
                            <a:schemeClr val="dk1"/>
                          </a:solidFill>
                          <a:effectLst/>
                          <a:latin typeface="Arial" panose="020B0604020202020204" pitchFamily="34" charset="0"/>
                          <a:ea typeface="+mn-ea"/>
                          <a:cs typeface="Arial" panose="020B0604020202020204" pitchFamily="34" charset="0"/>
                        </a:rPr>
                        <a:t> strukturierten </a:t>
                      </a:r>
                      <a:r>
                        <a:rPr lang="de-DE" sz="1000" kern="1200" dirty="0">
                          <a:solidFill>
                            <a:schemeClr val="dk1"/>
                          </a:solidFill>
                          <a:effectLst/>
                          <a:latin typeface="Arial" panose="020B0604020202020204" pitchFamily="34" charset="0"/>
                          <a:ea typeface="+mn-ea"/>
                          <a:cs typeface="Arial" panose="020B0604020202020204" pitchFamily="34" charset="0"/>
                        </a:rPr>
                        <a:t>Sach- und Gebrauchstexten sowie einfacheren literarischen Texten die Ge-samtaussage, Hauptaussagen und wichtige Einzelinformationen entnehmen und diese In-formationen in den Kontext der Gesamtaus-sage einordnen, </a:t>
                      </a:r>
                      <a:endParaRPr lang="tr-TR" sz="1000" kern="1200" dirty="0">
                        <a:solidFill>
                          <a:schemeClr val="dk1"/>
                        </a:solidFill>
                        <a:effectLst/>
                        <a:latin typeface="Arial" panose="020B0604020202020204" pitchFamily="34" charset="0"/>
                        <a:ea typeface="+mn-ea"/>
                        <a:cs typeface="Arial" panose="020B0604020202020204" pitchFamily="34" charset="0"/>
                      </a:endParaRP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explizite und leicht zugängliche implizite </a:t>
                      </a:r>
                      <a:r>
                        <a:rPr lang="tr-TR" sz="1000" b="0" noProof="0" dirty="0">
                          <a:latin typeface="Arial" panose="020B0604020202020204" pitchFamily="34" charset="0"/>
                          <a:cs typeface="Arial" panose="020B0604020202020204" pitchFamily="34" charset="0"/>
                        </a:rPr>
                        <a:t>Infor-mationen</a:t>
                      </a:r>
                      <a:r>
                        <a:rPr lang="de-DE" sz="1000" b="0" dirty="0">
                          <a:latin typeface="Arial" panose="020B0604020202020204" pitchFamily="34" charset="0"/>
                          <a:cs typeface="Arial" panose="020B0604020202020204" pitchFamily="34" charset="0"/>
                        </a:rPr>
                        <a:t> im Wesentlichen erfassen und in den Kontext der Gesamtaussage einordnen.</a:t>
                      </a:r>
                    </a:p>
                    <a:p>
                      <a:pPr marL="0" indent="0">
                        <a:spcBef>
                          <a:spcPts val="600"/>
                        </a:spcBef>
                        <a:spcAft>
                          <a:spcPts val="300"/>
                        </a:spcAft>
                        <a:buFont typeface="Arial" panose="020B0604020202020204" pitchFamily="34" charset="0"/>
                        <a:buNone/>
                      </a:pPr>
                      <a:r>
                        <a:rPr lang="de-DE" sz="1000" b="1" kern="1200" dirty="0">
                          <a:solidFill>
                            <a:schemeClr val="dk1"/>
                          </a:solidFill>
                          <a:latin typeface="Arial" panose="020B0604020202020204" pitchFamily="34" charset="0"/>
                          <a:ea typeface="+mn-ea"/>
                          <a:cs typeface="Arial" panose="020B0604020202020204" pitchFamily="34" charset="0"/>
                        </a:rPr>
                        <a:t>Sprachmittlung</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als Sprachmittelnde in informellen und einfach strukturierten formalisierten </a:t>
                      </a:r>
                      <a:r>
                        <a:rPr lang="tr-TR" sz="1000" b="0" noProof="0" dirty="0">
                          <a:latin typeface="Arial" panose="020B0604020202020204" pitchFamily="34" charset="0"/>
                          <a:cs typeface="Arial" panose="020B0604020202020204" pitchFamily="34" charset="0"/>
                        </a:rPr>
                        <a:t>Kommunikationssi-tuationen</a:t>
                      </a:r>
                      <a:r>
                        <a:rPr lang="de-DE" sz="1000" b="0" dirty="0">
                          <a:latin typeface="Arial" panose="020B0604020202020204" pitchFamily="34" charset="0"/>
                          <a:cs typeface="Arial" panose="020B0604020202020204" pitchFamily="34" charset="0"/>
                        </a:rPr>
                        <a:t> relevante Aussagen in der jeweiligen Zielsprache, auch unter Nutzung von </a:t>
                      </a:r>
                      <a:r>
                        <a:rPr lang="tr-TR" sz="1000" b="0" noProof="0" dirty="0">
                          <a:latin typeface="Arial" panose="020B0604020202020204" pitchFamily="34" charset="0"/>
                          <a:cs typeface="Arial" panose="020B0604020202020204" pitchFamily="34" charset="0"/>
                        </a:rPr>
                        <a:t>geeigne-ten</a:t>
                      </a:r>
                      <a:r>
                        <a:rPr lang="de-DE" sz="1000" b="0" dirty="0">
                          <a:latin typeface="Arial" panose="020B0604020202020204" pitchFamily="34" charset="0"/>
                          <a:cs typeface="Arial" panose="020B0604020202020204" pitchFamily="34" charset="0"/>
                        </a:rPr>
                        <a:t> Kompensationsstrategien, situations- und adressatengerecht wiedergeben,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zentrale Informationen aus klar strukturierten mündlichen und schriftlichen Texten situations- und adressatengerecht zusammenfassen,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für die Sprachmittlung notwendige </a:t>
                      </a:r>
                      <a:r>
                        <a:rPr lang="tr-TR" sz="1000" b="0" noProof="0" dirty="0">
                          <a:latin typeface="Arial" panose="020B0604020202020204" pitchFamily="34" charset="0"/>
                          <a:cs typeface="Arial" panose="020B0604020202020204" pitchFamily="34" charset="0"/>
                        </a:rPr>
                        <a:t>Erläuterun-gen</a:t>
                      </a:r>
                      <a:r>
                        <a:rPr lang="de-DE" sz="1000" b="0" dirty="0">
                          <a:latin typeface="Arial" panose="020B0604020202020204" pitchFamily="34" charset="0"/>
                          <a:cs typeface="Arial" panose="020B0604020202020204" pitchFamily="34" charset="0"/>
                        </a:rPr>
                        <a:t> hinzufügen,</a:t>
                      </a:r>
                    </a:p>
                    <a:p>
                      <a:pPr marL="84138" indent="-84138">
                        <a:buFont typeface="Arial" panose="020B0604020202020204" pitchFamily="34" charset="0"/>
                        <a:buChar char="•"/>
                      </a:pPr>
                      <a:r>
                        <a:rPr lang="de-DE" sz="1000" b="0" dirty="0">
                          <a:latin typeface="Arial" panose="020B0604020202020204" pitchFamily="34" charset="0"/>
                          <a:cs typeface="Arial" panose="020B0604020202020204" pitchFamily="34" charset="0"/>
                        </a:rPr>
                        <a:t>bei der Sprachmittlung von Informationen auf eventuelle einfache Nachfragen eingehen.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300"/>
                        </a:spcAft>
                      </a:pPr>
                      <a:r>
                        <a:rPr lang="de-DE" sz="1000" b="1" dirty="0">
                          <a:latin typeface="Arial" panose="020B0604020202020204" pitchFamily="34" charset="0"/>
                          <a:cs typeface="Arial" panose="020B0604020202020204" pitchFamily="34" charset="0"/>
                        </a:rPr>
                        <a:t>Interkulturelle kommunikative Kompetenz</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Lebenswirklichkeiten und -entwürfe von Jugendlichen in der Türkei: Engagement, Konsumverhalten</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Einblicke in das aktuelle gesellschaftliche Leben in der Türkei: Fragen der Umwelt und Nachhaltigkeit</a:t>
                      </a:r>
                    </a:p>
                    <a:p>
                      <a:pPr marL="0" indent="0">
                        <a:buFont typeface="Symbol" panose="05050102010706020507" pitchFamily="18" charset="2"/>
                        <a:buNone/>
                      </a:pPr>
                      <a:endParaRPr lang="de-DE" sz="1000" b="0" dirty="0">
                        <a:latin typeface="Arial" panose="020B0604020202020204" pitchFamily="34" charset="0"/>
                        <a:cs typeface="Arial" panose="020B0604020202020204" pitchFamily="34" charset="0"/>
                      </a:endParaRPr>
                    </a:p>
                    <a:p>
                      <a:pPr marL="0" indent="0">
                        <a:spcBef>
                          <a:spcPts val="600"/>
                        </a:spcBef>
                        <a:spcAft>
                          <a:spcPts val="300"/>
                        </a:spcAft>
                        <a:buFont typeface="Symbol" panose="05050102010706020507" pitchFamily="18" charset="2"/>
                        <a:buNone/>
                      </a:pPr>
                      <a:r>
                        <a:rPr lang="de-DE" sz="1000" b="1" dirty="0">
                          <a:latin typeface="Arial" panose="020B0604020202020204" pitchFamily="34" charset="0"/>
                          <a:cs typeface="Arial" panose="020B0604020202020204" pitchFamily="34" charset="0"/>
                        </a:rPr>
                        <a:t>Grammatik</a:t>
                      </a: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Nebensatzkonstruktionen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spcBef>
                          <a:spcPts val="600"/>
                        </a:spcBef>
                        <a:spcAft>
                          <a:spcPts val="300"/>
                        </a:spcAft>
                      </a:pPr>
                      <a:r>
                        <a:rPr lang="de-DE" sz="1000" b="1" dirty="0">
                          <a:latin typeface="Arial" panose="020B0604020202020204" pitchFamily="34" charset="0"/>
                          <a:cs typeface="Arial" panose="020B0604020202020204" pitchFamily="34" charset="0"/>
                        </a:rPr>
                        <a:t>Unterrichtliche Umsetzung</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Erarbeitung wesentlicher Termini</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Ökologisches Bewusstsein Atatürks</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Recherchen im Internet und in der Bücherei</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Sachtexte zum Thema Massentourismus versus nachhaltiger Tourismus erschließen und bearbeiten</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Eigenen Standpunkt darlegen</a:t>
                      </a:r>
                    </a:p>
                    <a:p>
                      <a:pPr marL="180975" indent="-180975">
                        <a:buFont typeface="Symbol" panose="05050102010706020507" pitchFamily="18" charset="2"/>
                        <a:buChar char="-"/>
                      </a:pPr>
                      <a:r>
                        <a:rPr lang="de-DE" sz="1000" b="0" dirty="0">
                          <a:latin typeface="Arial" panose="020B0604020202020204" pitchFamily="34" charset="0"/>
                          <a:cs typeface="Arial" panose="020B0604020202020204" pitchFamily="34" charset="0"/>
                        </a:rPr>
                        <a:t>Vergleiche des Umgangs mit dem Thema</a:t>
                      </a:r>
                    </a:p>
                    <a:p>
                      <a:pPr marL="171450" indent="-171450">
                        <a:buFont typeface="Wingdings" panose="05000000000000000000" pitchFamily="2" charset="2"/>
                        <a:buChar char="§"/>
                      </a:pPr>
                      <a:endParaRPr lang="de-DE" sz="1000" b="0" dirty="0">
                        <a:latin typeface="Arial" panose="020B0604020202020204" pitchFamily="34" charset="0"/>
                        <a:cs typeface="Arial" panose="020B0604020202020204" pitchFamily="34" charset="0"/>
                      </a:endParaRPr>
                    </a:p>
                    <a:p>
                      <a:pPr marL="0" indent="0">
                        <a:spcBef>
                          <a:spcPts val="600"/>
                        </a:spcBef>
                        <a:spcAft>
                          <a:spcPts val="300"/>
                        </a:spcAft>
                        <a:buFont typeface="Symbol" panose="05050102010706020507" pitchFamily="18" charset="2"/>
                        <a:buNone/>
                      </a:pPr>
                      <a:r>
                        <a:rPr lang="de-DE" sz="1000" b="1" dirty="0">
                          <a:latin typeface="Arial" panose="020B0604020202020204" pitchFamily="34" charset="0"/>
                          <a:cs typeface="Arial" panose="020B0604020202020204" pitchFamily="34" charset="0"/>
                        </a:rPr>
                        <a:t>Leistungsüberprüfung</a:t>
                      </a:r>
                      <a:endParaRPr lang="de-DE" sz="1000" b="0" dirty="0">
                        <a:latin typeface="Arial" panose="020B0604020202020204" pitchFamily="34" charset="0"/>
                        <a:cs typeface="Arial" panose="020B0604020202020204" pitchFamily="34" charset="0"/>
                      </a:endParaRPr>
                    </a:p>
                    <a:p>
                      <a:pPr marL="171450" indent="-171450">
                        <a:buFont typeface="Symbol" panose="05050102010706020507" pitchFamily="18" charset="2"/>
                        <a:buChar char="-"/>
                      </a:pPr>
                      <a:r>
                        <a:rPr lang="de-DE" sz="1000" b="0" dirty="0">
                          <a:latin typeface="Arial" panose="020B0604020202020204" pitchFamily="34" charset="0"/>
                          <a:cs typeface="Arial" panose="020B0604020202020204" pitchFamily="34" charset="0"/>
                        </a:rPr>
                        <a:t>Klassenarbeit mit Schreiben + Leseverstehen / Sprachmittlung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920726"/>
                  </a:ext>
                </a:extLst>
              </a:tr>
              <a:tr h="2179320">
                <a:tc vMerge="1">
                  <a:txBody>
                    <a:bodyPr/>
                    <a:lstStyle/>
                    <a:p>
                      <a:endParaRPr lang="de-DE"/>
                    </a:p>
                  </a:txBody>
                  <a:tcPr/>
                </a:tc>
                <a:tc>
                  <a:txBody>
                    <a:body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de-DE" sz="1000" b="1" dirty="0">
                          <a:latin typeface="Arial" panose="020B0604020202020204" pitchFamily="34" charset="0"/>
                          <a:cs typeface="Arial" panose="020B0604020202020204" pitchFamily="34" charset="0"/>
                        </a:rPr>
                        <a:t>Schreiben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0" dirty="0">
                          <a:latin typeface="Arial" panose="020B0604020202020204" pitchFamily="34" charset="0"/>
                          <a:cs typeface="Arial" panose="020B0604020202020204" pitchFamily="34" charset="0"/>
                        </a:rPr>
                        <a:t>wesentliche Inhalte von klar strukturierten einfacheren fiktionalen Texten sowie von Sach- und Gebrauchstexten zusammen-fassen,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0" dirty="0">
                          <a:latin typeface="Arial" panose="020B0604020202020204" pitchFamily="34" charset="0"/>
                          <a:cs typeface="Arial" panose="020B0604020202020204" pitchFamily="34" charset="0"/>
                        </a:rPr>
                        <a:t>Unterschiedliche Typen von stärker </a:t>
                      </a:r>
                      <a:r>
                        <a:rPr lang="tr-TR" sz="1000" b="0" noProof="0" dirty="0">
                          <a:latin typeface="Arial" panose="020B0604020202020204" pitchFamily="34" charset="0"/>
                          <a:cs typeface="Arial" panose="020B0604020202020204" pitchFamily="34" charset="0"/>
                        </a:rPr>
                        <a:t>for-malisierten</a:t>
                      </a:r>
                      <a:r>
                        <a:rPr lang="de-DE" sz="1000" b="0" dirty="0">
                          <a:latin typeface="Arial" panose="020B0604020202020204" pitchFamily="34" charset="0"/>
                          <a:cs typeface="Arial" panose="020B0604020202020204" pitchFamily="34" charset="0"/>
                        </a:rPr>
                        <a:t>, auch mehrfach kodierten Sach- und Gebrauchstexten in einfacher Form verfassen,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0" dirty="0">
                          <a:latin typeface="Arial" panose="020B0604020202020204" pitchFamily="34" charset="0"/>
                          <a:cs typeface="Arial" panose="020B0604020202020204" pitchFamily="34" charset="0"/>
                        </a:rPr>
                        <a:t>in persönlichen Texten ihre Meinungen, Hoffnungen und Einstellungen äußern und Handlungsvorschläge machen.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de-DE"/>
                    </a:p>
                  </a:txBody>
                  <a:tcPr/>
                </a:tc>
                <a:extLst>
                  <a:ext uri="{0D108BD9-81ED-4DB2-BD59-A6C34878D82A}">
                    <a16:rowId xmlns:a16="http://schemas.microsoft.com/office/drawing/2014/main" val="1987432540"/>
                  </a:ext>
                </a:extLst>
              </a:tr>
            </a:tbl>
          </a:graphicData>
        </a:graphic>
      </p:graphicFrame>
    </p:spTree>
    <p:extLst>
      <p:ext uri="{BB962C8B-B14F-4D97-AF65-F5344CB8AC3E}">
        <p14:creationId xmlns:p14="http://schemas.microsoft.com/office/powerpoint/2010/main" val="3648586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F330-A8D1-904B-8AEB-681F1519AB1A}"/>
              </a:ext>
            </a:extLst>
          </p:cNvPr>
          <p:cNvSpPr>
            <a:spLocks noGrp="1"/>
          </p:cNvSpPr>
          <p:nvPr>
            <p:ph type="title"/>
          </p:nvPr>
        </p:nvSpPr>
        <p:spPr/>
        <p:txBody>
          <a:bodyPr/>
          <a:lstStyle/>
          <a:p>
            <a:r>
              <a:rPr lang="de-DE" dirty="0"/>
              <a:t>Konkretisierungen von Unterrichtsvorhaben</a:t>
            </a:r>
          </a:p>
        </p:txBody>
      </p:sp>
      <p:sp>
        <p:nvSpPr>
          <p:cNvPr id="3" name="Inhaltsplatzhalter 2">
            <a:extLst>
              <a:ext uri="{FF2B5EF4-FFF2-40B4-BE49-F238E27FC236}">
                <a16:creationId xmlns:a16="http://schemas.microsoft.com/office/drawing/2014/main" id="{8B8CEACE-04FA-6947-8557-674165DC2F07}"/>
              </a:ext>
            </a:extLst>
          </p:cNvPr>
          <p:cNvSpPr>
            <a:spLocks noGrp="1"/>
          </p:cNvSpPr>
          <p:nvPr>
            <p:ph idx="1"/>
          </p:nvPr>
        </p:nvSpPr>
        <p:spPr/>
        <p:txBody>
          <a:bodyPr/>
          <a:lstStyle/>
          <a:p>
            <a:r>
              <a:rPr lang="de-DE" dirty="0"/>
              <a:t>nicht Teil des schulinternen Lehrplans</a:t>
            </a:r>
          </a:p>
          <a:p>
            <a:r>
              <a:rPr lang="de-DE" dirty="0"/>
              <a:t>Erstellung optional</a:t>
            </a:r>
          </a:p>
          <a:p>
            <a:r>
              <a:rPr lang="de-DE" dirty="0"/>
              <a:t>Beispiele im Lehrplannavigator (Unterstützungsmaterial)</a:t>
            </a:r>
          </a:p>
        </p:txBody>
      </p:sp>
      <p:sp>
        <p:nvSpPr>
          <p:cNvPr id="6" name="Foliennummernplatzhalter 5">
            <a:extLst>
              <a:ext uri="{FF2B5EF4-FFF2-40B4-BE49-F238E27FC236}">
                <a16:creationId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59</a:t>
            </a:fld>
            <a:endParaRPr lang="de-DE"/>
          </a:p>
        </p:txBody>
      </p:sp>
      <p:sp>
        <p:nvSpPr>
          <p:cNvPr id="7"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8" name="Fußzeilenplatzhalter 2">
            <a:extLst>
              <a:ext uri="{FF2B5EF4-FFF2-40B4-BE49-F238E27FC236}">
                <a16:creationId xmlns:a16="http://schemas.microsoft.com/office/drawing/2014/main" id="{1E6B6628-2835-4AB3-B62F-3E8C5A2C1EDD}"/>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80994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dirty="0"/>
              <a:t>Neue Akzentsetzungen der Kernlehrpläne</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digitalen Welt und Medienbildung (Medienkompetenzrahmen NRW)</a:t>
            </a:r>
          </a:p>
          <a:p>
            <a:pPr lvl="1"/>
            <a:r>
              <a:rPr lang="de-DE" dirty="0"/>
              <a:t>Rahmenvorgabe Verbraucherbildung</a:t>
            </a:r>
          </a:p>
          <a:p>
            <a:endParaRPr lang="de-DE" dirty="0"/>
          </a:p>
          <a:p>
            <a:endParaRPr lang="de-DE" dirty="0"/>
          </a:p>
        </p:txBody>
      </p:sp>
      <p:sp>
        <p:nvSpPr>
          <p:cNvPr id="4" name="Datumsplatzhalter 3">
            <a:extLst>
              <a:ext uri="{FF2B5EF4-FFF2-40B4-BE49-F238E27FC236}">
                <a16:creationId xmlns:a16="http://schemas.microsoft.com/office/drawing/2014/main" id="{A712B5B7-DA19-2447-8E42-E26750AC9E44}"/>
              </a:ext>
            </a:extLst>
          </p:cNvPr>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3F0AAA70-ACB1-794B-B837-571540A6DB05}"/>
              </a:ext>
            </a:extLst>
          </p:cNvPr>
          <p:cNvSpPr>
            <a:spLocks noGrp="1"/>
          </p:cNvSpPr>
          <p:nvPr>
            <p:ph type="sldNum" sz="quarter" idx="12"/>
          </p:nvPr>
        </p:nvSpPr>
        <p:spPr/>
        <p:txBody>
          <a:bodyPr/>
          <a:lstStyle/>
          <a:p>
            <a:fld id="{512A4277-7E7A-4AAF-BFC7-47646BF5CD0C}" type="slidenum">
              <a:rPr lang="de-DE" smtClean="0"/>
              <a:t>6</a:t>
            </a:fld>
            <a:endParaRPr lang="de-DE"/>
          </a:p>
        </p:txBody>
      </p:sp>
      <p:sp>
        <p:nvSpPr>
          <p:cNvPr id="7" name="Fußzeilenplatzhalter 2">
            <a:extLst>
              <a:ext uri="{FF2B5EF4-FFF2-40B4-BE49-F238E27FC236}">
                <a16:creationId xmlns:a16="http://schemas.microsoft.com/office/drawing/2014/main" id="{572EB629-A760-4E6D-A3B1-120419DEEDF3}"/>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4061653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95536" y="4725144"/>
            <a:ext cx="8507412" cy="50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3000" indent="-228600" algn="l" rtl="0" eaLnBrk="1" fontAlgn="base" hangingPunct="1">
              <a:spcBef>
                <a:spcPct val="20000"/>
              </a:spcBef>
              <a:spcAft>
                <a:spcPct val="0"/>
              </a:spcAft>
              <a:buChar char="•"/>
              <a:defRPr sz="21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80000"/>
              </a:lnSpc>
              <a:buFont typeface="Times" pitchFamily="18" charset="0"/>
              <a:buNone/>
            </a:pPr>
            <a:r>
              <a:rPr lang="de-DE" altLang="de-DE" sz="3200" kern="0" dirty="0">
                <a:solidFill>
                  <a:srgbClr val="0070C0"/>
                </a:solidFill>
              </a:rPr>
              <a:t>Herzlichen Dank für Ihre Aufmerksamkeit!</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20737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a:extLst>
              <a:ext uri="{FF2B5EF4-FFF2-40B4-BE49-F238E27FC236}">
                <a16:creationId xmlns:a16="http://schemas.microsoft.com/office/drawing/2014/main" id="{FB39564D-959C-054D-9479-CBD0C843A211}"/>
              </a:ext>
            </a:extLst>
          </p:cNvPr>
          <p:cNvSpPr>
            <a:spLocks noGrp="1"/>
          </p:cNvSpPr>
          <p:nvPr>
            <p:ph type="sldNum" sz="quarter" idx="12"/>
          </p:nvPr>
        </p:nvSpPr>
        <p:spPr/>
        <p:txBody>
          <a:bodyPr/>
          <a:lstStyle/>
          <a:p>
            <a:fld id="{512A4277-7E7A-4AAF-BFC7-47646BF5CD0C}" type="slidenum">
              <a:rPr lang="de-DE" smtClean="0"/>
              <a:t>60</a:t>
            </a:fld>
            <a:endParaRPr lang="de-DE"/>
          </a:p>
        </p:txBody>
      </p:sp>
      <p:sp>
        <p:nvSpPr>
          <p:cNvPr id="9" name="Datumsplatzhalter 3">
            <a:extLst>
              <a:ext uri="{FF2B5EF4-FFF2-40B4-BE49-F238E27FC236}">
                <a16:creationId xmlns:a16="http://schemas.microsoft.com/office/drawing/2014/main" id="{60450898-61FB-5345-934B-C64BC9BE9C3F}"/>
              </a:ext>
            </a:extLst>
          </p:cNvPr>
          <p:cNvSpPr>
            <a:spLocks noGrp="1"/>
          </p:cNvSpPr>
          <p:nvPr>
            <p:ph type="dt" sz="half" idx="10"/>
          </p:nvPr>
        </p:nvSpPr>
        <p:spPr>
          <a:xfrm>
            <a:off x="179512" y="6356350"/>
            <a:ext cx="2962672" cy="365125"/>
          </a:xfrm>
        </p:spPr>
        <p:txBody>
          <a:bodyPr/>
          <a:lstStyle/>
          <a:p>
            <a:r>
              <a:rPr lang="de-DE"/>
              <a:t>Implementationsveranstaltung zur Einführung der Kernlehrpläne Gymnasium SI</a:t>
            </a:r>
            <a:endParaRPr lang="de-DE" dirty="0"/>
          </a:p>
        </p:txBody>
      </p:sp>
      <p:sp>
        <p:nvSpPr>
          <p:cNvPr id="6" name="Fußzeilenplatzhalter 2">
            <a:extLst>
              <a:ext uri="{FF2B5EF4-FFF2-40B4-BE49-F238E27FC236}">
                <a16:creationId xmlns:a16="http://schemas.microsoft.com/office/drawing/2014/main" id="{C8795AEF-CB00-461E-8668-CEDE370646F9}"/>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58567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Türkisch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5" name="Foliennummernplatzhalter 4">
            <a:extLst>
              <a:ext uri="{FF2B5EF4-FFF2-40B4-BE49-F238E27FC236}">
                <a16:creationId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7</a:t>
            </a:fld>
            <a:endParaRPr lang="de-DE"/>
          </a:p>
        </p:txBody>
      </p:sp>
      <p:sp>
        <p:nvSpPr>
          <p:cNvPr id="6" name="Fußzeilenplatzhalter 2">
            <a:extLst>
              <a:ext uri="{FF2B5EF4-FFF2-40B4-BE49-F238E27FC236}">
                <a16:creationId xmlns:a16="http://schemas.microsoft.com/office/drawing/2014/main" id="{920AA1B3-C347-4B7A-A229-92775AA9E713}"/>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79651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Aufträge für alle Fächer insbesondere</a:t>
            </a:r>
          </a:p>
        </p:txBody>
      </p:sp>
      <p:sp>
        <p:nvSpPr>
          <p:cNvPr id="3" name="Inhaltsplatzhalter 2"/>
          <p:cNvSpPr>
            <a:spLocks noGrp="1"/>
          </p:cNvSpPr>
          <p:nvPr>
            <p:ph idx="1"/>
          </p:nvPr>
        </p:nvSpPr>
        <p:spPr>
          <a:xfrm>
            <a:off x="457200" y="1700808"/>
            <a:ext cx="8229600" cy="4320480"/>
          </a:xfrm>
        </p:spPr>
        <p:txBody>
          <a:bodyPr>
            <a:normAutofit fontScale="77500" lnSpcReduction="20000"/>
          </a:bodyPr>
          <a:lstStyle/>
          <a:p>
            <a:pPr>
              <a:spcBef>
                <a:spcPts val="1200"/>
              </a:spcBef>
            </a:pPr>
            <a:r>
              <a:rPr lang="de-DE" dirty="0"/>
              <a:t>Bildung in der digitalen Welt</a:t>
            </a:r>
            <a:br>
              <a:rPr lang="de-DE" dirty="0"/>
            </a:br>
            <a:r>
              <a:rPr lang="de-DE" dirty="0"/>
              <a:t>Grundlage: Medienkompetenzrahmen NRW</a:t>
            </a:r>
          </a:p>
          <a:p>
            <a:pPr>
              <a:spcBef>
                <a:spcPts val="1200"/>
              </a:spcBef>
            </a:pPr>
            <a:r>
              <a:rPr lang="de-DE" dirty="0"/>
              <a:t>Verbraucherbildung</a:t>
            </a:r>
            <a:br>
              <a:rPr lang="de-DE" dirty="0"/>
            </a:br>
            <a:r>
              <a:rPr lang="de-DE" dirty="0"/>
              <a:t>Grundlage: Rahmenvorgabe Verbraucherbildung in Schule</a:t>
            </a:r>
          </a:p>
          <a:p>
            <a:pPr marL="0" indent="0">
              <a:buNone/>
            </a:pPr>
            <a:endParaRPr lang="de-DE" dirty="0"/>
          </a:p>
          <a:p>
            <a:pPr marL="0" indent="0">
              <a:buNone/>
            </a:pPr>
            <a:r>
              <a:rPr lang="de-DE" dirty="0"/>
              <a:t>Einbindung in die Kernlehrpläne</a:t>
            </a:r>
          </a:p>
          <a:p>
            <a:pPr>
              <a:spcBef>
                <a:spcPts val="1200"/>
              </a:spcBef>
            </a:pPr>
            <a:r>
              <a:rPr lang="de-DE" dirty="0"/>
              <a:t>Fachspezifische Anbindung und Konkretisierung</a:t>
            </a:r>
          </a:p>
          <a:p>
            <a:pPr>
              <a:spcBef>
                <a:spcPts val="1200"/>
              </a:spcBef>
            </a:pPr>
            <a:r>
              <a:rPr lang="de-DE" dirty="0"/>
              <a:t>Erreichen der Ziele der Vorgaben arbeitsteilig im Zusammenspiel aller Fächer und im Verlauf des gesamten Bildungsgangs</a:t>
            </a:r>
          </a:p>
          <a:p>
            <a:pPr>
              <a:spcBef>
                <a:spcPts val="1200"/>
              </a:spcBef>
            </a:pPr>
            <a:r>
              <a:rPr lang="de-DE" dirty="0"/>
              <a:t>Synopsen dazu werden den Schulen über den Lehrplannavigator zur Verfügung gestellt.</a:t>
            </a:r>
          </a:p>
          <a:p>
            <a:endParaRPr lang="de-DE" dirty="0"/>
          </a:p>
          <a:p>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a:t>
            </a:r>
            <a:endParaRPr lang="de-DE" dirty="0"/>
          </a:p>
        </p:txBody>
      </p:sp>
      <p:sp>
        <p:nvSpPr>
          <p:cNvPr id="6" name="Foliennummernplatzhalter 5">
            <a:extLst>
              <a:ext uri="{FF2B5EF4-FFF2-40B4-BE49-F238E27FC236}">
                <a16:creationId xmlns:a16="http://schemas.microsoft.com/office/drawing/2014/main" id="{3C203866-80FD-2A40-A83A-AFCDEC564489}"/>
              </a:ext>
            </a:extLst>
          </p:cNvPr>
          <p:cNvSpPr>
            <a:spLocks noGrp="1"/>
          </p:cNvSpPr>
          <p:nvPr>
            <p:ph type="sldNum" sz="quarter" idx="12"/>
          </p:nvPr>
        </p:nvSpPr>
        <p:spPr/>
        <p:txBody>
          <a:bodyPr/>
          <a:lstStyle/>
          <a:p>
            <a:fld id="{512A4277-7E7A-4AAF-BFC7-47646BF5CD0C}" type="slidenum">
              <a:rPr lang="de-DE" smtClean="0"/>
              <a:t>8</a:t>
            </a:fld>
            <a:endParaRPr lang="de-DE"/>
          </a:p>
        </p:txBody>
      </p:sp>
      <p:sp>
        <p:nvSpPr>
          <p:cNvPr id="7" name="Fußzeilenplatzhalter 2">
            <a:extLst>
              <a:ext uri="{FF2B5EF4-FFF2-40B4-BE49-F238E27FC236}">
                <a16:creationId xmlns:a16="http://schemas.microsoft.com/office/drawing/2014/main" id="{1C5FAF33-8546-473A-80D1-65B6B127854E}"/>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351925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a:t>Implementationsveranstaltung zur Einführung der Kernlehrpläne Gymnasium SI</a:t>
            </a:r>
            <a:endParaRPr lang="de-DE"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9</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a:t>Informatische</a:t>
            </a:r>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43" name="Fußzeilenplatzhalter 2">
            <a:extLst>
              <a:ext uri="{FF2B5EF4-FFF2-40B4-BE49-F238E27FC236}">
                <a16:creationId xmlns:a16="http://schemas.microsoft.com/office/drawing/2014/main" id="{D8C99E43-20C4-4BE1-A006-9A2E1487A682}"/>
              </a:ext>
            </a:extLst>
          </p:cNvPr>
          <p:cNvSpPr>
            <a:spLocks noGrp="1"/>
          </p:cNvSpPr>
          <p:nvPr>
            <p:ph type="ftr" sz="quarter" idx="11"/>
          </p:nvPr>
        </p:nvSpPr>
        <p:spPr>
          <a:xfrm>
            <a:off x="3419872" y="6204656"/>
            <a:ext cx="2664296" cy="653344"/>
          </a:xfrm>
        </p:spPr>
        <p:txBody>
          <a:bodyPr/>
          <a:lstStyle/>
          <a:p>
            <a:r>
              <a:rPr lang="de-DE" dirty="0"/>
              <a:t>Bezirksregierungen NRW</a:t>
            </a:r>
          </a:p>
          <a:p>
            <a:r>
              <a:rPr lang="de-DE" dirty="0"/>
              <a:t>Fachaufsicht TÜRKISCH</a:t>
            </a:r>
          </a:p>
        </p:txBody>
      </p:sp>
    </p:spTree>
    <p:extLst>
      <p:ext uri="{BB962C8B-B14F-4D97-AF65-F5344CB8AC3E}">
        <p14:creationId xmlns:p14="http://schemas.microsoft.com/office/powerpoint/2010/main" val="2522044920"/>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4006</Words>
  <PresentationFormat>Bildschirmpräsentation (4:3)</PresentationFormat>
  <Paragraphs>986</Paragraphs>
  <Slides>60</Slides>
  <Notes>34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60</vt:i4>
      </vt:variant>
    </vt:vector>
  </HeadingPairs>
  <TitlesOfParts>
    <vt:vector size="70" baseType="lpstr">
      <vt:lpstr>MS PGothic</vt:lpstr>
      <vt:lpstr>Arial</vt:lpstr>
      <vt:lpstr>Calibri</vt:lpstr>
      <vt:lpstr>Corbel</vt:lpstr>
      <vt:lpstr>Symbol</vt:lpstr>
      <vt:lpstr>Times</vt:lpstr>
      <vt:lpstr>Times New Roman</vt:lpstr>
      <vt:lpstr>Wingdings</vt:lpstr>
      <vt:lpstr>ヒラギノ角ゴ Pro W3</vt:lpstr>
      <vt:lpstr>QUA-LiS_Vorlage_weiss</vt:lpstr>
      <vt:lpstr>Herzlich willkommen</vt:lpstr>
      <vt:lpstr>Gliederung</vt:lpstr>
      <vt:lpstr>Gliederung</vt:lpstr>
      <vt:lpstr>Grundsätze</vt:lpstr>
      <vt:lpstr>Bewährte Merkmale</vt:lpstr>
      <vt:lpstr>Neue Akzentsetzungen der Kernlehrpläne</vt:lpstr>
      <vt:lpstr>Gliederung</vt:lpstr>
      <vt:lpstr>Aufträge für alle Fächer insbesondere</vt:lpstr>
      <vt:lpstr>Fachliche Einbindung des MKR</vt:lpstr>
      <vt:lpstr>Einbindung des Medienkompetenzrahmens</vt:lpstr>
      <vt:lpstr>Fachliche Einbindung RV Verbraucherbildung</vt:lpstr>
      <vt:lpstr>Gliederung</vt:lpstr>
      <vt:lpstr>Schulinterne Lehrpläne - rechtlicher Rahmen</vt:lpstr>
      <vt:lpstr>Schulinterne Lehrpläne - rechtlicher Rahmen</vt:lpstr>
      <vt:lpstr>Curriculumentwicklung</vt:lpstr>
      <vt:lpstr>Funktionen von schulinternen Lehrplänen</vt:lpstr>
      <vt:lpstr>Gliederung für einen schulinternen Lehrplan</vt:lpstr>
      <vt:lpstr>Materialien im Lehrplannavigator</vt:lpstr>
      <vt:lpstr>Gliederung</vt:lpstr>
      <vt:lpstr>Gliederung des Kernlehrplans (Türkisch)</vt:lpstr>
      <vt:lpstr>Die wichtigsten Kontinuitäten</vt:lpstr>
      <vt:lpstr>Aufgaben und Ziele des Faches</vt:lpstr>
      <vt:lpstr>Die wichtigsten Neuerungen</vt:lpstr>
      <vt:lpstr>Kompetenzbereiche im Vergleich: KLP SI G8 – KLP SI NEU</vt:lpstr>
      <vt:lpstr>PowerPoint-Präsentation</vt:lpstr>
      <vt:lpstr>  </vt:lpstr>
      <vt:lpstr>  </vt:lpstr>
      <vt:lpstr>PowerPoint-Präsentation</vt:lpstr>
      <vt:lpstr>Themenfelder des „soziokulturellen Orientierungswissens“ </vt:lpstr>
      <vt:lpstr>PowerPoint-Präsentation</vt:lpstr>
      <vt:lpstr>Text- und Medienkompetenz (hier T7, Stufe 2)</vt:lpstr>
      <vt:lpstr>Kompetenzbereiche („flankierende“ Kompetenzen)</vt:lpstr>
      <vt:lpstr>Sprachlernkompetenz</vt:lpstr>
      <vt:lpstr>Sprachbewusstheit</vt:lpstr>
      <vt:lpstr>Deskriptoren, Indikatoren, Fachliche Konkretisierung </vt:lpstr>
      <vt:lpstr>Neu: Fachliche Konkretisierungen</vt:lpstr>
      <vt:lpstr>Bsp. mit fachl. Konkretisierungen: ‚Grammatik‘ (T7/Stufe 1)</vt:lpstr>
      <vt:lpstr>Beispiel ohne fachliche Konkretisierungen: „Wortschatz“</vt:lpstr>
      <vt:lpstr>PowerPoint-Präsentation</vt:lpstr>
      <vt:lpstr>PowerPoint-Präsentation</vt:lpstr>
      <vt:lpstr>         </vt:lpstr>
      <vt:lpstr>Lernerfolgsüberprüfung und Leistungsbewertung</vt:lpstr>
      <vt:lpstr>Lernerfolgsüberprüfung und Leistungsbewertung</vt:lpstr>
      <vt:lpstr>Klassenarbeiten</vt:lpstr>
      <vt:lpstr>       </vt:lpstr>
      <vt:lpstr>       </vt:lpstr>
      <vt:lpstr>       </vt:lpstr>
      <vt:lpstr>       </vt:lpstr>
      <vt:lpstr>Bewertung</vt:lpstr>
      <vt:lpstr>Bewertung</vt:lpstr>
      <vt:lpstr>Gliederung</vt:lpstr>
      <vt:lpstr>Gliederung für einen schulinternen Lehrplan</vt:lpstr>
      <vt:lpstr>Beispiele für Unterrichtsvorhaben: Übersicht</vt:lpstr>
      <vt:lpstr>Beispiele für Unterrichtsvorhaben: Übersicht</vt:lpstr>
      <vt:lpstr>Beispiele für Unterrichtsvorhaben: Übersicht</vt:lpstr>
      <vt:lpstr>Beispiele für Unterrichtsvorhaben: Übersicht</vt:lpstr>
      <vt:lpstr>PowerPoint-Präsentation</vt:lpstr>
      <vt:lpstr>PowerPoint-Präsentation</vt:lpstr>
      <vt:lpstr>Konkretisierungen von Unterrichtsvorhaben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2018-11-19T14:12:53Z</dcterms:created>
  <dcterms:modified xsi:type="dcterms:W3CDTF">2020-06-10T08:31:15Z</dcterms:modified>
</cp:coreProperties>
</file>