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392" r:id="rId3"/>
    <p:sldId id="403" r:id="rId4"/>
    <p:sldId id="454" r:id="rId5"/>
    <p:sldId id="340" r:id="rId6"/>
    <p:sldId id="401" r:id="rId7"/>
    <p:sldId id="404" r:id="rId8"/>
    <p:sldId id="455" r:id="rId9"/>
    <p:sldId id="450" r:id="rId10"/>
    <p:sldId id="457" r:id="rId11"/>
    <p:sldId id="451" r:id="rId12"/>
    <p:sldId id="405" r:id="rId13"/>
    <p:sldId id="388" r:id="rId14"/>
    <p:sldId id="389" r:id="rId15"/>
    <p:sldId id="386" r:id="rId16"/>
    <p:sldId id="387" r:id="rId17"/>
    <p:sldId id="390" r:id="rId18"/>
    <p:sldId id="458" r:id="rId19"/>
    <p:sldId id="406" r:id="rId20"/>
    <p:sldId id="427" r:id="rId21"/>
    <p:sldId id="373" r:id="rId22"/>
    <p:sldId id="374" r:id="rId23"/>
    <p:sldId id="408" r:id="rId24"/>
    <p:sldId id="449" r:id="rId25"/>
    <p:sldId id="448" r:id="rId26"/>
    <p:sldId id="453" r:id="rId27"/>
    <p:sldId id="383" r:id="rId28"/>
    <p:sldId id="423" r:id="rId29"/>
    <p:sldId id="420" r:id="rId30"/>
    <p:sldId id="424" r:id="rId31"/>
    <p:sldId id="417" r:id="rId32"/>
    <p:sldId id="422" r:id="rId33"/>
    <p:sldId id="467" r:id="rId34"/>
    <p:sldId id="468" r:id="rId35"/>
    <p:sldId id="464" r:id="rId36"/>
    <p:sldId id="465" r:id="rId37"/>
    <p:sldId id="466" r:id="rId38"/>
    <p:sldId id="470" r:id="rId39"/>
    <p:sldId id="469" r:id="rId40"/>
    <p:sldId id="407" r:id="rId41"/>
    <p:sldId id="435" r:id="rId42"/>
    <p:sldId id="442" r:id="rId43"/>
    <p:sldId id="447" r:id="rId44"/>
    <p:sldId id="381" r:id="rId45"/>
    <p:sldId id="471" r:id="rId46"/>
    <p:sldId id="476" r:id="rId47"/>
    <p:sldId id="473" r:id="rId48"/>
    <p:sldId id="475" r:id="rId49"/>
    <p:sldId id="474" r:id="rId50"/>
    <p:sldId id="321" r:id="rId51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B954"/>
    <a:srgbClr val="D0D8E8"/>
    <a:srgbClr val="E9EDF4"/>
    <a:srgbClr val="EFE0C8"/>
    <a:srgbClr val="EFE0A0"/>
    <a:srgbClr val="3399FF"/>
    <a:srgbClr val="DB820B"/>
    <a:srgbClr val="DA8F0B"/>
    <a:srgbClr val="FF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9" autoAdjust="0"/>
    <p:restoredTop sz="86691" autoAdjust="0"/>
  </p:normalViewPr>
  <p:slideViewPr>
    <p:cSldViewPr showGuides="1">
      <p:cViewPr varScale="1">
        <p:scale>
          <a:sx n="82" d="100"/>
          <a:sy n="82" d="100"/>
        </p:scale>
        <p:origin x="96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anose="020B0503020204020204" pitchFamily="34" charset="0"/>
            </a:rPr>
            <a:t>Funktionale kommunikative Kompetenz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b="0" dirty="0">
              <a:latin typeface="Corbel" panose="020B0503020204020204" pitchFamily="34" charset="0"/>
            </a:rPr>
            <a:t>Hör-/Hörseh-verstehen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1800" b="0" dirty="0">
              <a:latin typeface="Corbel" panose="020B0503020204020204" pitchFamily="34" charset="0"/>
            </a:rPr>
            <a:t>Sprach-</a:t>
          </a:r>
          <a:r>
            <a:rPr lang="de-DE" sz="1800" b="0" dirty="0" err="1">
              <a:latin typeface="Corbel" panose="020B0503020204020204" pitchFamily="34" charset="0"/>
            </a:rPr>
            <a:t>mittlung</a:t>
          </a:r>
          <a:endParaRPr lang="de-DE" sz="1800" dirty="0">
            <a:latin typeface="Corbel" panose="020B0503020204020204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>
              <a:latin typeface="Corbel" panose="020B0503020204020204" pitchFamily="34" charset="0"/>
            </a:rPr>
            <a:t>Schreiben</a:t>
          </a:r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b="0" dirty="0">
              <a:latin typeface="Corbel" panose="020B0503020204020204" pitchFamily="34" charset="0"/>
            </a:rPr>
            <a:t>Lese-verstehen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>
              <a:latin typeface="Corbel" panose="020B0503020204020204" pitchFamily="34" charset="0"/>
            </a:rPr>
            <a:t>Sprechen</a:t>
          </a:r>
        </a:p>
        <a:p>
          <a:r>
            <a:rPr lang="de-DE" sz="1000" dirty="0">
              <a:latin typeface="Corbel" panose="020B0503020204020204" pitchFamily="34" charset="0"/>
            </a:rPr>
            <a:t>dialogisch/</a:t>
          </a:r>
          <a:br>
            <a:rPr lang="de-DE" sz="1000" dirty="0">
              <a:latin typeface="Corbel" panose="020B0503020204020204" pitchFamily="34" charset="0"/>
            </a:rPr>
          </a:br>
          <a:r>
            <a:rPr lang="de-DE" sz="1000" dirty="0">
              <a:latin typeface="Corbel" panose="020B0503020204020204" pitchFamily="34" charset="0"/>
            </a:rPr>
            <a:t>monologisch</a:t>
          </a: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308720" custLinFactNeighborX="-7262" custLinFactNeighborY="-519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5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5"/>
      <dgm:spPr/>
    </dgm:pt>
    <dgm:pt modelId="{D98014FB-5AD2-4140-936A-78EC40FFC506}" type="pres">
      <dgm:prSet presAssocID="{E79A7351-6F8D-411B-B256-594151D3D73A}" presName="text2" presStyleLbl="fgAcc2" presStyleIdx="0" presStyleCnt="5" custLinFactNeighborX="-3782" custLinFactNeighborY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5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5"/>
      <dgm:spPr/>
    </dgm:pt>
    <dgm:pt modelId="{ABDC5CF3-135C-4596-AFC6-FCB7DFBB4AF7}" type="pres">
      <dgm:prSet presAssocID="{C995A749-5CA4-4828-AF08-B3566D65EA03}" presName="text2" presStyleLbl="fgAcc2" presStyleIdx="1" presStyleCnt="5" custLinFactNeighborX="-4728" custLinFactNeighborY="14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5"/>
      <dgm:spPr/>
      <dgm:t>
        <a:bodyPr/>
        <a:lstStyle/>
        <a:p>
          <a:endParaRPr lang="de-DE"/>
        </a:p>
      </dgm:t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5"/>
      <dgm:spPr/>
    </dgm:pt>
    <dgm:pt modelId="{73492A0B-9BC1-4D6C-99B1-795B5039C3D9}" type="pres">
      <dgm:prSet presAssocID="{48C1EC3F-3B2B-4CA9-B5B9-951FD31B6E2E}" presName="text2" presStyleLbl="fgAcc2" presStyleIdx="2" presStyleCnt="5" custLinFactNeighborX="-6619" custLinFactNeighborY="-297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5"/>
      <dgm:spPr/>
      <dgm:t>
        <a:bodyPr/>
        <a:lstStyle/>
        <a:p>
          <a:endParaRPr lang="de-DE"/>
        </a:p>
      </dgm:t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5"/>
      <dgm:spPr/>
    </dgm:pt>
    <dgm:pt modelId="{1CF0F8EF-7381-4805-962C-7F928D9AE6D3}" type="pres">
      <dgm:prSet presAssocID="{D04A544F-C382-4CC4-9311-6BED434DAA89}" presName="text2" presStyleLbl="fgAcc2" presStyleIdx="3" presStyleCnt="5" custLinFactNeighborX="-756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8DEFC-8990-4A23-9F1A-A1B759D93576}" type="pres">
      <dgm:prSet presAssocID="{D04A544F-C382-4CC4-9311-6BED434DAA89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4" presStyleCnt="5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4" presStyleCnt="5"/>
      <dgm:spPr/>
    </dgm:pt>
    <dgm:pt modelId="{F9AA7CE4-0DF9-47F6-9287-1BE57670CE3D}" type="pres">
      <dgm:prSet presAssocID="{95B55B4F-E071-4372-AB22-084AB44CC6BB}" presName="text2" presStyleLbl="fgAcc2" presStyleIdx="4" presStyleCnt="5" custLinFactNeighborX="-94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E2690B21-42DA-499D-B557-C0E2C64054B1}" type="presOf" srcId="{0790775F-7644-417E-9D34-890C2F016C8E}" destId="{81C9A66E-8D04-4D82-A6F5-54968AACADDA}" srcOrd="0" destOrd="0" presId="urn:microsoft.com/office/officeart/2005/8/layout/hierarchy1"/>
    <dgm:cxn modelId="{C1CEF82D-0348-414B-AE36-3EC9E327DC11}" type="presOf" srcId="{E643E2F1-7722-4C04-B29F-F21668822C8F}" destId="{A25AF425-2137-4223-B65E-6E866954E5F3}" srcOrd="0" destOrd="0" presId="urn:microsoft.com/office/officeart/2005/8/layout/hierarchy1"/>
    <dgm:cxn modelId="{693BD661-8F2F-4A7C-99AD-257BEC1E3B48}" type="presOf" srcId="{F6CA8DEE-61B9-45D1-B8C3-088AA6565705}" destId="{10BE8D56-C801-4A36-8F8D-B96AC0D4E5BF}" srcOrd="0" destOrd="0" presId="urn:microsoft.com/office/officeart/2005/8/layout/hierarchy1"/>
    <dgm:cxn modelId="{05AF7E68-2962-4521-BAD9-14B77BA171C4}" type="presOf" srcId="{C995A749-5CA4-4828-AF08-B3566D65EA03}" destId="{ABDC5CF3-135C-4596-AFC6-FCB7DFBB4AF7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3BEB8B50-8213-413A-9C90-A33C28786C0B}" type="presOf" srcId="{557CC1DA-EC78-45F6-B36E-E1B343339D54}" destId="{D5120F4A-120F-4286-BA5E-FA66162E0A9A}" srcOrd="0" destOrd="0" presId="urn:microsoft.com/office/officeart/2005/8/layout/hierarchy1"/>
    <dgm:cxn modelId="{99D65B5F-CFB5-4864-A79D-ADDB132605D6}" srcId="{F6CA8DEE-61B9-45D1-B8C3-088AA6565705}" destId="{95B55B4F-E071-4372-AB22-084AB44CC6BB}" srcOrd="4" destOrd="0" parTransId="{BAB27F2E-587A-4E53-9C3D-74959B1A930A}" sibTransId="{FE191DB0-E017-4DFD-AE79-1D740831C589}"/>
    <dgm:cxn modelId="{8F45649D-0141-4726-B313-2629E0D8A93B}" type="presOf" srcId="{BAB27F2E-587A-4E53-9C3D-74959B1A930A}" destId="{BCF00DFC-7CB5-4F15-8995-FD9218588B6A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B5D437AF-9554-4426-A347-13FC00F086AB}" type="presOf" srcId="{95B55B4F-E071-4372-AB22-084AB44CC6BB}" destId="{F9AA7CE4-0DF9-47F6-9287-1BE57670CE3D}" srcOrd="0" destOrd="0" presId="urn:microsoft.com/office/officeart/2005/8/layout/hierarchy1"/>
    <dgm:cxn modelId="{1B87E551-5625-401F-AC40-11D482A8EA27}" type="presOf" srcId="{A396239A-3EAD-48F4-B411-866004A875CC}" destId="{246925CD-2038-4152-8472-657D0D00AE6A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D2224D04-07CC-43EF-BFB3-3F6240EFA9BC}" type="presOf" srcId="{A194AF08-34A5-46BB-8583-DA63A3AB32F7}" destId="{C01D86A0-E307-44C7-9904-0226ED701451}" srcOrd="0" destOrd="0" presId="urn:microsoft.com/office/officeart/2005/8/layout/hierarchy1"/>
    <dgm:cxn modelId="{519D44C6-4AFF-4418-8A5A-325B371B5BBE}" type="presOf" srcId="{D04A544F-C382-4CC4-9311-6BED434DAA89}" destId="{1CF0F8EF-7381-4805-962C-7F928D9AE6D3}" srcOrd="0" destOrd="0" presId="urn:microsoft.com/office/officeart/2005/8/layout/hierarchy1"/>
    <dgm:cxn modelId="{18517DDA-0902-49A6-86F5-1257B8A84312}" type="presOf" srcId="{48C1EC3F-3B2B-4CA9-B5B9-951FD31B6E2E}" destId="{73492A0B-9BC1-4D6C-99B1-795B5039C3D9}" srcOrd="0" destOrd="0" presId="urn:microsoft.com/office/officeart/2005/8/layout/hierarchy1"/>
    <dgm:cxn modelId="{3320645F-318C-4DE3-B22B-CD207B182EC5}" type="presOf" srcId="{E79A7351-6F8D-411B-B256-594151D3D73A}" destId="{D98014FB-5AD2-4140-936A-78EC40FFC506}" srcOrd="0" destOrd="0" presId="urn:microsoft.com/office/officeart/2005/8/layout/hierarchy1"/>
    <dgm:cxn modelId="{9D82DA5B-4E52-44FC-A444-792665984FE0}" type="presParOf" srcId="{A25AF425-2137-4223-B65E-6E866954E5F3}" destId="{F7BB9AA7-F451-4500-8BC7-B076C00E7602}" srcOrd="0" destOrd="0" presId="urn:microsoft.com/office/officeart/2005/8/layout/hierarchy1"/>
    <dgm:cxn modelId="{36E1F202-C6B0-473F-990E-D6BD7317FBE5}" type="presParOf" srcId="{F7BB9AA7-F451-4500-8BC7-B076C00E7602}" destId="{2851D116-F700-4958-A6D0-1A77277DD65B}" srcOrd="0" destOrd="0" presId="urn:microsoft.com/office/officeart/2005/8/layout/hierarchy1"/>
    <dgm:cxn modelId="{F27D024B-D4F1-4D25-A053-EFACB2642F3E}" type="presParOf" srcId="{2851D116-F700-4958-A6D0-1A77277DD65B}" destId="{D7CA9518-2DF5-4BD3-8A2B-544F6AD8725D}" srcOrd="0" destOrd="0" presId="urn:microsoft.com/office/officeart/2005/8/layout/hierarchy1"/>
    <dgm:cxn modelId="{41C26631-8693-4379-92F6-23412D4A5AC2}" type="presParOf" srcId="{2851D116-F700-4958-A6D0-1A77277DD65B}" destId="{10BE8D56-C801-4A36-8F8D-B96AC0D4E5BF}" srcOrd="1" destOrd="0" presId="urn:microsoft.com/office/officeart/2005/8/layout/hierarchy1"/>
    <dgm:cxn modelId="{909726C7-1E94-4CC9-B6B0-2133D9B54856}" type="presParOf" srcId="{F7BB9AA7-F451-4500-8BC7-B076C00E7602}" destId="{E13E0E85-814C-4897-9F63-E4CD58A4960D}" srcOrd="1" destOrd="0" presId="urn:microsoft.com/office/officeart/2005/8/layout/hierarchy1"/>
    <dgm:cxn modelId="{FB73DB53-6E5D-4E45-96F4-70D2DCF5BE63}" type="presParOf" srcId="{E13E0E85-814C-4897-9F63-E4CD58A4960D}" destId="{D5120F4A-120F-4286-BA5E-FA66162E0A9A}" srcOrd="0" destOrd="0" presId="urn:microsoft.com/office/officeart/2005/8/layout/hierarchy1"/>
    <dgm:cxn modelId="{1BC92623-D1E7-4669-A42F-0BAA688170ED}" type="presParOf" srcId="{E13E0E85-814C-4897-9F63-E4CD58A4960D}" destId="{1EEA6858-3F14-406B-8B3C-514EF3BDE07F}" srcOrd="1" destOrd="0" presId="urn:microsoft.com/office/officeart/2005/8/layout/hierarchy1"/>
    <dgm:cxn modelId="{F1C21FD8-1273-4E61-9E45-30FA4566FF1E}" type="presParOf" srcId="{1EEA6858-3F14-406B-8B3C-514EF3BDE07F}" destId="{FACC6A0F-003E-4F37-BF32-8A1240DAD32D}" srcOrd="0" destOrd="0" presId="urn:microsoft.com/office/officeart/2005/8/layout/hierarchy1"/>
    <dgm:cxn modelId="{67044439-C306-4787-92EB-90F5352CA875}" type="presParOf" srcId="{FACC6A0F-003E-4F37-BF32-8A1240DAD32D}" destId="{302205C5-1DB9-4F17-BB79-CB69C00717DB}" srcOrd="0" destOrd="0" presId="urn:microsoft.com/office/officeart/2005/8/layout/hierarchy1"/>
    <dgm:cxn modelId="{5236BA99-6B6B-44FE-9BF0-4E28D18C2560}" type="presParOf" srcId="{FACC6A0F-003E-4F37-BF32-8A1240DAD32D}" destId="{D98014FB-5AD2-4140-936A-78EC40FFC506}" srcOrd="1" destOrd="0" presId="urn:microsoft.com/office/officeart/2005/8/layout/hierarchy1"/>
    <dgm:cxn modelId="{1D147661-B04A-4833-8718-AED35A3C9090}" type="presParOf" srcId="{1EEA6858-3F14-406B-8B3C-514EF3BDE07F}" destId="{7F6E4AA3-3629-47C2-962F-11CE7CF8156D}" srcOrd="1" destOrd="0" presId="urn:microsoft.com/office/officeart/2005/8/layout/hierarchy1"/>
    <dgm:cxn modelId="{81A553B9-D6E7-4738-8D36-805BE16E123B}" type="presParOf" srcId="{E13E0E85-814C-4897-9F63-E4CD58A4960D}" destId="{246925CD-2038-4152-8472-657D0D00AE6A}" srcOrd="2" destOrd="0" presId="urn:microsoft.com/office/officeart/2005/8/layout/hierarchy1"/>
    <dgm:cxn modelId="{91EAF344-B836-4CBB-A503-601B0FDE8457}" type="presParOf" srcId="{E13E0E85-814C-4897-9F63-E4CD58A4960D}" destId="{67C6BD58-5386-4FCA-9711-EAB731C67CC4}" srcOrd="3" destOrd="0" presId="urn:microsoft.com/office/officeart/2005/8/layout/hierarchy1"/>
    <dgm:cxn modelId="{1F5F8536-3CED-4B0A-BCB0-AEBDDEED8A47}" type="presParOf" srcId="{67C6BD58-5386-4FCA-9711-EAB731C67CC4}" destId="{D6F28866-8DB0-4A48-9190-EF149D8BDB30}" srcOrd="0" destOrd="0" presId="urn:microsoft.com/office/officeart/2005/8/layout/hierarchy1"/>
    <dgm:cxn modelId="{47DD2D21-FD9C-4DE7-A209-21DE85D2F2CB}" type="presParOf" srcId="{D6F28866-8DB0-4A48-9190-EF149D8BDB30}" destId="{BC207129-F29A-4197-87E4-5FC994AC82EB}" srcOrd="0" destOrd="0" presId="urn:microsoft.com/office/officeart/2005/8/layout/hierarchy1"/>
    <dgm:cxn modelId="{49AE5851-DC4C-4075-832D-329DA5A90309}" type="presParOf" srcId="{D6F28866-8DB0-4A48-9190-EF149D8BDB30}" destId="{ABDC5CF3-135C-4596-AFC6-FCB7DFBB4AF7}" srcOrd="1" destOrd="0" presId="urn:microsoft.com/office/officeart/2005/8/layout/hierarchy1"/>
    <dgm:cxn modelId="{E1360EC5-1A86-4F6C-B188-94348D6D2213}" type="presParOf" srcId="{67C6BD58-5386-4FCA-9711-EAB731C67CC4}" destId="{4C31B51A-60EA-4E9F-B2E9-F5E89FD2F1E7}" srcOrd="1" destOrd="0" presId="urn:microsoft.com/office/officeart/2005/8/layout/hierarchy1"/>
    <dgm:cxn modelId="{0B3FF28E-F6AB-44B5-ADC9-2DD62C9CEEAB}" type="presParOf" srcId="{E13E0E85-814C-4897-9F63-E4CD58A4960D}" destId="{81C9A66E-8D04-4D82-A6F5-54968AACADDA}" srcOrd="4" destOrd="0" presId="urn:microsoft.com/office/officeart/2005/8/layout/hierarchy1"/>
    <dgm:cxn modelId="{AC2E9195-E705-4F55-B4EC-160B1DAAFF2D}" type="presParOf" srcId="{E13E0E85-814C-4897-9F63-E4CD58A4960D}" destId="{6AB9E6B4-3537-46E6-992D-7F5BF51F15B2}" srcOrd="5" destOrd="0" presId="urn:microsoft.com/office/officeart/2005/8/layout/hierarchy1"/>
    <dgm:cxn modelId="{4BDA6C99-CAB0-405E-8F48-4B3119910BE9}" type="presParOf" srcId="{6AB9E6B4-3537-46E6-992D-7F5BF51F15B2}" destId="{20C4D0CA-427D-4386-90C2-1CF9AF296451}" srcOrd="0" destOrd="0" presId="urn:microsoft.com/office/officeart/2005/8/layout/hierarchy1"/>
    <dgm:cxn modelId="{F6F9F2B8-6F61-4F77-8D27-13D0F458DFD4}" type="presParOf" srcId="{20C4D0CA-427D-4386-90C2-1CF9AF296451}" destId="{33E9ED5B-13FF-4C8F-B5E0-786285FC0A65}" srcOrd="0" destOrd="0" presId="urn:microsoft.com/office/officeart/2005/8/layout/hierarchy1"/>
    <dgm:cxn modelId="{E9D887BD-AC1B-4C4E-BE62-F9E5D6E2E1CF}" type="presParOf" srcId="{20C4D0CA-427D-4386-90C2-1CF9AF296451}" destId="{73492A0B-9BC1-4D6C-99B1-795B5039C3D9}" srcOrd="1" destOrd="0" presId="urn:microsoft.com/office/officeart/2005/8/layout/hierarchy1"/>
    <dgm:cxn modelId="{2C1E2C9B-4B00-4E21-8732-4B7AABC0029E}" type="presParOf" srcId="{6AB9E6B4-3537-46E6-992D-7F5BF51F15B2}" destId="{BE1E03FC-4FC9-43B4-9DFE-230372FBC34A}" srcOrd="1" destOrd="0" presId="urn:microsoft.com/office/officeart/2005/8/layout/hierarchy1"/>
    <dgm:cxn modelId="{DFCA4FC2-0C43-4FD0-A6C4-F70300DB4E0E}" type="presParOf" srcId="{E13E0E85-814C-4897-9F63-E4CD58A4960D}" destId="{C01D86A0-E307-44C7-9904-0226ED701451}" srcOrd="6" destOrd="0" presId="urn:microsoft.com/office/officeart/2005/8/layout/hierarchy1"/>
    <dgm:cxn modelId="{E02CA724-A182-4A47-B507-AE1EBF1B3488}" type="presParOf" srcId="{E13E0E85-814C-4897-9F63-E4CD58A4960D}" destId="{57C00D23-DFF8-49EE-8A92-EE11348D9EF3}" srcOrd="7" destOrd="0" presId="urn:microsoft.com/office/officeart/2005/8/layout/hierarchy1"/>
    <dgm:cxn modelId="{03906D04-6047-45C3-A1B8-E214821C03DD}" type="presParOf" srcId="{57C00D23-DFF8-49EE-8A92-EE11348D9EF3}" destId="{86BB7CF9-F243-4BB2-823C-0837FD288ABA}" srcOrd="0" destOrd="0" presId="urn:microsoft.com/office/officeart/2005/8/layout/hierarchy1"/>
    <dgm:cxn modelId="{B269EC1A-8EAF-44D6-9F2B-F4E3E4F825AF}" type="presParOf" srcId="{86BB7CF9-F243-4BB2-823C-0837FD288ABA}" destId="{FB2E9A0B-72ED-45D6-93C5-0CCFB1EBB3A4}" srcOrd="0" destOrd="0" presId="urn:microsoft.com/office/officeart/2005/8/layout/hierarchy1"/>
    <dgm:cxn modelId="{D2E9961B-CC24-4FAA-A516-958B7D71BC79}" type="presParOf" srcId="{86BB7CF9-F243-4BB2-823C-0837FD288ABA}" destId="{1CF0F8EF-7381-4805-962C-7F928D9AE6D3}" srcOrd="1" destOrd="0" presId="urn:microsoft.com/office/officeart/2005/8/layout/hierarchy1"/>
    <dgm:cxn modelId="{AEC5D106-C662-4367-A0CD-2980B46B49C7}" type="presParOf" srcId="{57C00D23-DFF8-49EE-8A92-EE11348D9EF3}" destId="{4418DEFC-8990-4A23-9F1A-A1B759D93576}" srcOrd="1" destOrd="0" presId="urn:microsoft.com/office/officeart/2005/8/layout/hierarchy1"/>
    <dgm:cxn modelId="{8323AF1A-67FA-46D5-805A-7333BE60570D}" type="presParOf" srcId="{E13E0E85-814C-4897-9F63-E4CD58A4960D}" destId="{BCF00DFC-7CB5-4F15-8995-FD9218588B6A}" srcOrd="8" destOrd="0" presId="urn:microsoft.com/office/officeart/2005/8/layout/hierarchy1"/>
    <dgm:cxn modelId="{002E7A09-0347-4134-AAC4-693CB3665DD9}" type="presParOf" srcId="{E13E0E85-814C-4897-9F63-E4CD58A4960D}" destId="{5F591A2C-447A-42D0-9998-FF0CE733F10D}" srcOrd="9" destOrd="0" presId="urn:microsoft.com/office/officeart/2005/8/layout/hierarchy1"/>
    <dgm:cxn modelId="{6EC87D09-5BB0-45C8-A47F-1968639C5024}" type="presParOf" srcId="{5F591A2C-447A-42D0-9998-FF0CE733F10D}" destId="{EAAD22DB-4FD3-4718-9EF1-E1F648451709}" srcOrd="0" destOrd="0" presId="urn:microsoft.com/office/officeart/2005/8/layout/hierarchy1"/>
    <dgm:cxn modelId="{A83D8348-7C79-4295-912C-A42E8FDF7C9D}" type="presParOf" srcId="{EAAD22DB-4FD3-4718-9EF1-E1F648451709}" destId="{D3F7BB4C-BBEA-4B61-9BC0-CDCD6E831A06}" srcOrd="0" destOrd="0" presId="urn:microsoft.com/office/officeart/2005/8/layout/hierarchy1"/>
    <dgm:cxn modelId="{CC90C84A-DA02-4E9C-BA0C-E170A3F1DFCF}" type="presParOf" srcId="{EAAD22DB-4FD3-4718-9EF1-E1F648451709}" destId="{F9AA7CE4-0DF9-47F6-9287-1BE57670CE3D}" srcOrd="1" destOrd="0" presId="urn:microsoft.com/office/officeart/2005/8/layout/hierarchy1"/>
    <dgm:cxn modelId="{8473DAB7-D0DA-45CB-8D4D-501B951895ED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Verfügen über </a:t>
          </a:r>
          <a:br>
            <a:rPr lang="de-DE" sz="2400" b="1" dirty="0">
              <a:latin typeface="Corbel" pitchFamily="34" charset="0"/>
            </a:rPr>
          </a:br>
          <a:r>
            <a:rPr lang="de-DE" sz="2400" b="1" dirty="0">
              <a:latin typeface="Corbel" pitchFamily="34" charset="0"/>
            </a:rPr>
            <a:t>sprachliche Mittel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dirty="0"/>
            <a:t>Wortschatz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dirty="0"/>
            <a:t>Grammatik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/>
            <a:t>Aussprache/ Intonation</a:t>
          </a:r>
          <a:endParaRPr lang="de-DE" sz="1000" dirty="0">
            <a:latin typeface="Corbel" panose="020B0503020204020204" pitchFamily="34" charset="0"/>
          </a:endParaRP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>
              <a:latin typeface="Corbel" panose="020B0503020204020204" pitchFamily="34" charset="0"/>
            </a:rPr>
            <a:t>Orthografie</a:t>
          </a:r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308720" custLinFactNeighborX="-7262" custLinFactNeighborY="-519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4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4"/>
      <dgm:spPr/>
    </dgm:pt>
    <dgm:pt modelId="{D98014FB-5AD2-4140-936A-78EC40FFC506}" type="pres">
      <dgm:prSet presAssocID="{E79A7351-6F8D-411B-B256-594151D3D73A}" presName="text2" presStyleLbl="fgAcc2" presStyleIdx="0" presStyleCnt="4" custLinFactNeighborX="-3782" custLinFactNeighborY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4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4"/>
      <dgm:spPr/>
    </dgm:pt>
    <dgm:pt modelId="{ABDC5CF3-135C-4596-AFC6-FCB7DFBB4AF7}" type="pres">
      <dgm:prSet presAssocID="{C995A749-5CA4-4828-AF08-B3566D65EA03}" presName="text2" presStyleLbl="fgAcc2" presStyleIdx="1" presStyleCnt="4" custLinFactNeighborX="-4728" custLinFactNeighborY="13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4"/>
      <dgm:spPr/>
      <dgm:t>
        <a:bodyPr/>
        <a:lstStyle/>
        <a:p>
          <a:endParaRPr lang="de-DE"/>
        </a:p>
      </dgm:t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4"/>
      <dgm:spPr/>
    </dgm:pt>
    <dgm:pt modelId="{73492A0B-9BC1-4D6C-99B1-795B5039C3D9}" type="pres">
      <dgm:prSet presAssocID="{48C1EC3F-3B2B-4CA9-B5B9-951FD31B6E2E}" presName="text2" presStyleLbl="fgAcc2" presStyleIdx="2" presStyleCnt="4" custLinFactNeighborX="-3717" custLinFactNeighborY="-155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4"/>
      <dgm:spPr/>
      <dgm:t>
        <a:bodyPr/>
        <a:lstStyle/>
        <a:p>
          <a:endParaRPr lang="de-DE"/>
        </a:p>
      </dgm:t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4"/>
      <dgm:spPr/>
    </dgm:pt>
    <dgm:pt modelId="{1CF0F8EF-7381-4805-962C-7F928D9AE6D3}" type="pres">
      <dgm:prSet presAssocID="{D04A544F-C382-4CC4-9311-6BED434DAA89}" presName="text2" presStyleLbl="fgAcc2" presStyleIdx="3" presStyleCnt="4" custLinFactNeighborX="-756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8DEFC-8990-4A23-9F1A-A1B759D93576}" type="pres">
      <dgm:prSet presAssocID="{D04A544F-C382-4CC4-9311-6BED434DAA89}" presName="hierChild3" presStyleCnt="0"/>
      <dgm:spPr/>
    </dgm:pt>
  </dgm:ptLst>
  <dgm:cxnLst>
    <dgm:cxn modelId="{59F8E12E-F346-4F11-9930-F08C01B5AAA4}" type="presOf" srcId="{A194AF08-34A5-46BB-8583-DA63A3AB32F7}" destId="{C01D86A0-E307-44C7-9904-0226ED701451}" srcOrd="0" destOrd="0" presId="urn:microsoft.com/office/officeart/2005/8/layout/hierarchy1"/>
    <dgm:cxn modelId="{98936FD6-A3A3-4675-A191-1E9F0C1086BF}" type="presOf" srcId="{A396239A-3EAD-48F4-B411-866004A875CC}" destId="{246925CD-2038-4152-8472-657D0D00AE6A}" srcOrd="0" destOrd="0" presId="urn:microsoft.com/office/officeart/2005/8/layout/hierarchy1"/>
    <dgm:cxn modelId="{C4DDF7E2-2DD8-4CD3-8FC3-54906E6DDFBB}" type="presOf" srcId="{E79A7351-6F8D-411B-B256-594151D3D73A}" destId="{D98014FB-5AD2-4140-936A-78EC40FFC506}" srcOrd="0" destOrd="0" presId="urn:microsoft.com/office/officeart/2005/8/layout/hierarchy1"/>
    <dgm:cxn modelId="{736F953A-04D6-4E13-B975-CFB7940E58F0}" type="presOf" srcId="{48C1EC3F-3B2B-4CA9-B5B9-951FD31B6E2E}" destId="{73492A0B-9BC1-4D6C-99B1-795B5039C3D9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73C66192-C8C4-4C45-B31B-84D70A4D8E7A}" type="presOf" srcId="{C995A749-5CA4-4828-AF08-B3566D65EA03}" destId="{ABDC5CF3-135C-4596-AFC6-FCB7DFBB4AF7}" srcOrd="0" destOrd="0" presId="urn:microsoft.com/office/officeart/2005/8/layout/hierarchy1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99F723CE-766E-425C-8DE6-16D3C7CDF595}" type="presOf" srcId="{F6CA8DEE-61B9-45D1-B8C3-088AA6565705}" destId="{10BE8D56-C801-4A36-8F8D-B96AC0D4E5BF}" srcOrd="0" destOrd="0" presId="urn:microsoft.com/office/officeart/2005/8/layout/hierarchy1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D074A635-BE8A-4B96-8086-AA884617D680}" type="presOf" srcId="{0790775F-7644-417E-9D34-890C2F016C8E}" destId="{81C9A66E-8D04-4D82-A6F5-54968AACADDA}" srcOrd="0" destOrd="0" presId="urn:microsoft.com/office/officeart/2005/8/layout/hierarchy1"/>
    <dgm:cxn modelId="{0E432E55-2E46-4F9F-A110-26ED0C7DA847}" type="presOf" srcId="{557CC1DA-EC78-45F6-B36E-E1B343339D54}" destId="{D5120F4A-120F-4286-BA5E-FA66162E0A9A}" srcOrd="0" destOrd="0" presId="urn:microsoft.com/office/officeart/2005/8/layout/hierarchy1"/>
    <dgm:cxn modelId="{D21846CE-D2A2-4FD4-9C39-4A15536B9857}" type="presOf" srcId="{D04A544F-C382-4CC4-9311-6BED434DAA89}" destId="{1CF0F8EF-7381-4805-962C-7F928D9AE6D3}" srcOrd="0" destOrd="0" presId="urn:microsoft.com/office/officeart/2005/8/layout/hierarchy1"/>
    <dgm:cxn modelId="{7C91C371-CEA8-434B-800C-C8D875037873}" type="presOf" srcId="{E643E2F1-7722-4C04-B29F-F21668822C8F}" destId="{A25AF425-2137-4223-B65E-6E866954E5F3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CA72C999-AEB6-4A97-9216-248C5DF30B8B}" type="presParOf" srcId="{A25AF425-2137-4223-B65E-6E866954E5F3}" destId="{F7BB9AA7-F451-4500-8BC7-B076C00E7602}" srcOrd="0" destOrd="0" presId="urn:microsoft.com/office/officeart/2005/8/layout/hierarchy1"/>
    <dgm:cxn modelId="{4E341AAA-7412-4081-8886-98699742BD91}" type="presParOf" srcId="{F7BB9AA7-F451-4500-8BC7-B076C00E7602}" destId="{2851D116-F700-4958-A6D0-1A77277DD65B}" srcOrd="0" destOrd="0" presId="urn:microsoft.com/office/officeart/2005/8/layout/hierarchy1"/>
    <dgm:cxn modelId="{C70A39E3-5C43-417F-979F-B8081AED8D19}" type="presParOf" srcId="{2851D116-F700-4958-A6D0-1A77277DD65B}" destId="{D7CA9518-2DF5-4BD3-8A2B-544F6AD8725D}" srcOrd="0" destOrd="0" presId="urn:microsoft.com/office/officeart/2005/8/layout/hierarchy1"/>
    <dgm:cxn modelId="{F1AA629D-9745-4409-918B-15BCCD104338}" type="presParOf" srcId="{2851D116-F700-4958-A6D0-1A77277DD65B}" destId="{10BE8D56-C801-4A36-8F8D-B96AC0D4E5BF}" srcOrd="1" destOrd="0" presId="urn:microsoft.com/office/officeart/2005/8/layout/hierarchy1"/>
    <dgm:cxn modelId="{47E8A7B9-B8FA-41AD-8047-77206BBAF312}" type="presParOf" srcId="{F7BB9AA7-F451-4500-8BC7-B076C00E7602}" destId="{E13E0E85-814C-4897-9F63-E4CD58A4960D}" srcOrd="1" destOrd="0" presId="urn:microsoft.com/office/officeart/2005/8/layout/hierarchy1"/>
    <dgm:cxn modelId="{361BDC14-BFE3-4552-8441-02AAC04058D8}" type="presParOf" srcId="{E13E0E85-814C-4897-9F63-E4CD58A4960D}" destId="{D5120F4A-120F-4286-BA5E-FA66162E0A9A}" srcOrd="0" destOrd="0" presId="urn:microsoft.com/office/officeart/2005/8/layout/hierarchy1"/>
    <dgm:cxn modelId="{81EC7E5B-7FF7-4B63-9582-5B552F656080}" type="presParOf" srcId="{E13E0E85-814C-4897-9F63-E4CD58A4960D}" destId="{1EEA6858-3F14-406B-8B3C-514EF3BDE07F}" srcOrd="1" destOrd="0" presId="urn:microsoft.com/office/officeart/2005/8/layout/hierarchy1"/>
    <dgm:cxn modelId="{D101DD0A-7549-410A-B5F4-89FBBB865504}" type="presParOf" srcId="{1EEA6858-3F14-406B-8B3C-514EF3BDE07F}" destId="{FACC6A0F-003E-4F37-BF32-8A1240DAD32D}" srcOrd="0" destOrd="0" presId="urn:microsoft.com/office/officeart/2005/8/layout/hierarchy1"/>
    <dgm:cxn modelId="{FD962DBE-E329-462C-9407-07E5C2639406}" type="presParOf" srcId="{FACC6A0F-003E-4F37-BF32-8A1240DAD32D}" destId="{302205C5-1DB9-4F17-BB79-CB69C00717DB}" srcOrd="0" destOrd="0" presId="urn:microsoft.com/office/officeart/2005/8/layout/hierarchy1"/>
    <dgm:cxn modelId="{8C6E21B3-DF8B-4B1B-800D-64D96DAE46DF}" type="presParOf" srcId="{FACC6A0F-003E-4F37-BF32-8A1240DAD32D}" destId="{D98014FB-5AD2-4140-936A-78EC40FFC506}" srcOrd="1" destOrd="0" presId="urn:microsoft.com/office/officeart/2005/8/layout/hierarchy1"/>
    <dgm:cxn modelId="{93284983-7696-4693-83CA-63BBC7AA8DB2}" type="presParOf" srcId="{1EEA6858-3F14-406B-8B3C-514EF3BDE07F}" destId="{7F6E4AA3-3629-47C2-962F-11CE7CF8156D}" srcOrd="1" destOrd="0" presId="urn:microsoft.com/office/officeart/2005/8/layout/hierarchy1"/>
    <dgm:cxn modelId="{37726901-C67E-41C7-962A-409BD321A89C}" type="presParOf" srcId="{E13E0E85-814C-4897-9F63-E4CD58A4960D}" destId="{246925CD-2038-4152-8472-657D0D00AE6A}" srcOrd="2" destOrd="0" presId="urn:microsoft.com/office/officeart/2005/8/layout/hierarchy1"/>
    <dgm:cxn modelId="{3D5F0E22-1C16-438B-95A7-0B0BA6FE72E9}" type="presParOf" srcId="{E13E0E85-814C-4897-9F63-E4CD58A4960D}" destId="{67C6BD58-5386-4FCA-9711-EAB731C67CC4}" srcOrd="3" destOrd="0" presId="urn:microsoft.com/office/officeart/2005/8/layout/hierarchy1"/>
    <dgm:cxn modelId="{A9B08B3B-FBA3-40FF-AE85-E9A1D79E82D4}" type="presParOf" srcId="{67C6BD58-5386-4FCA-9711-EAB731C67CC4}" destId="{D6F28866-8DB0-4A48-9190-EF149D8BDB30}" srcOrd="0" destOrd="0" presId="urn:microsoft.com/office/officeart/2005/8/layout/hierarchy1"/>
    <dgm:cxn modelId="{2F19641A-413C-4384-8B1F-138E266EFA70}" type="presParOf" srcId="{D6F28866-8DB0-4A48-9190-EF149D8BDB30}" destId="{BC207129-F29A-4197-87E4-5FC994AC82EB}" srcOrd="0" destOrd="0" presId="urn:microsoft.com/office/officeart/2005/8/layout/hierarchy1"/>
    <dgm:cxn modelId="{7132667C-2EF4-4189-94C3-7AF21919200E}" type="presParOf" srcId="{D6F28866-8DB0-4A48-9190-EF149D8BDB30}" destId="{ABDC5CF3-135C-4596-AFC6-FCB7DFBB4AF7}" srcOrd="1" destOrd="0" presId="urn:microsoft.com/office/officeart/2005/8/layout/hierarchy1"/>
    <dgm:cxn modelId="{55D95F46-0DBD-4477-BF45-1C6416B23FE3}" type="presParOf" srcId="{67C6BD58-5386-4FCA-9711-EAB731C67CC4}" destId="{4C31B51A-60EA-4E9F-B2E9-F5E89FD2F1E7}" srcOrd="1" destOrd="0" presId="urn:microsoft.com/office/officeart/2005/8/layout/hierarchy1"/>
    <dgm:cxn modelId="{9D83FA39-C6E1-4BA2-BC44-C79748091F0D}" type="presParOf" srcId="{E13E0E85-814C-4897-9F63-E4CD58A4960D}" destId="{81C9A66E-8D04-4D82-A6F5-54968AACADDA}" srcOrd="4" destOrd="0" presId="urn:microsoft.com/office/officeart/2005/8/layout/hierarchy1"/>
    <dgm:cxn modelId="{93CAC791-B083-4A28-BFC1-F9AB72A63D30}" type="presParOf" srcId="{E13E0E85-814C-4897-9F63-E4CD58A4960D}" destId="{6AB9E6B4-3537-46E6-992D-7F5BF51F15B2}" srcOrd="5" destOrd="0" presId="urn:microsoft.com/office/officeart/2005/8/layout/hierarchy1"/>
    <dgm:cxn modelId="{AAC5265C-5BCA-4FD9-A201-428053DACFCC}" type="presParOf" srcId="{6AB9E6B4-3537-46E6-992D-7F5BF51F15B2}" destId="{20C4D0CA-427D-4386-90C2-1CF9AF296451}" srcOrd="0" destOrd="0" presId="urn:microsoft.com/office/officeart/2005/8/layout/hierarchy1"/>
    <dgm:cxn modelId="{8B20EE7C-B7BA-40CA-9810-FEE55D9C2C56}" type="presParOf" srcId="{20C4D0CA-427D-4386-90C2-1CF9AF296451}" destId="{33E9ED5B-13FF-4C8F-B5E0-786285FC0A65}" srcOrd="0" destOrd="0" presId="urn:microsoft.com/office/officeart/2005/8/layout/hierarchy1"/>
    <dgm:cxn modelId="{3C7686F2-455B-48E5-8FA3-16C921AB4015}" type="presParOf" srcId="{20C4D0CA-427D-4386-90C2-1CF9AF296451}" destId="{73492A0B-9BC1-4D6C-99B1-795B5039C3D9}" srcOrd="1" destOrd="0" presId="urn:microsoft.com/office/officeart/2005/8/layout/hierarchy1"/>
    <dgm:cxn modelId="{0363C7F9-993A-4515-ACA8-FBFDE174006D}" type="presParOf" srcId="{6AB9E6B4-3537-46E6-992D-7F5BF51F15B2}" destId="{BE1E03FC-4FC9-43B4-9DFE-230372FBC34A}" srcOrd="1" destOrd="0" presId="urn:microsoft.com/office/officeart/2005/8/layout/hierarchy1"/>
    <dgm:cxn modelId="{AA77A06D-F084-44D6-AB85-35113677AA0B}" type="presParOf" srcId="{E13E0E85-814C-4897-9F63-E4CD58A4960D}" destId="{C01D86A0-E307-44C7-9904-0226ED701451}" srcOrd="6" destOrd="0" presId="urn:microsoft.com/office/officeart/2005/8/layout/hierarchy1"/>
    <dgm:cxn modelId="{D9638DD6-0789-420C-95E0-B6FB1A699570}" type="presParOf" srcId="{E13E0E85-814C-4897-9F63-E4CD58A4960D}" destId="{57C00D23-DFF8-49EE-8A92-EE11348D9EF3}" srcOrd="7" destOrd="0" presId="urn:microsoft.com/office/officeart/2005/8/layout/hierarchy1"/>
    <dgm:cxn modelId="{E75AFB07-3264-4CFA-BF58-3DCEBA4144F3}" type="presParOf" srcId="{57C00D23-DFF8-49EE-8A92-EE11348D9EF3}" destId="{86BB7CF9-F243-4BB2-823C-0837FD288ABA}" srcOrd="0" destOrd="0" presId="urn:microsoft.com/office/officeart/2005/8/layout/hierarchy1"/>
    <dgm:cxn modelId="{A2183617-8C87-4648-A7E3-80EEC80492E0}" type="presParOf" srcId="{86BB7CF9-F243-4BB2-823C-0837FD288ABA}" destId="{FB2E9A0B-72ED-45D6-93C5-0CCFB1EBB3A4}" srcOrd="0" destOrd="0" presId="urn:microsoft.com/office/officeart/2005/8/layout/hierarchy1"/>
    <dgm:cxn modelId="{AF0CF426-6973-4576-A712-6E1E16EE1B18}" type="presParOf" srcId="{86BB7CF9-F243-4BB2-823C-0837FD288ABA}" destId="{1CF0F8EF-7381-4805-962C-7F928D9AE6D3}" srcOrd="1" destOrd="0" presId="urn:microsoft.com/office/officeart/2005/8/layout/hierarchy1"/>
    <dgm:cxn modelId="{FC1304FD-05EF-44A0-B77F-AEDB0D946027}" type="presParOf" srcId="{57C00D23-DFF8-49EE-8A92-EE11348D9EF3}" destId="{4418DEFC-8990-4A23-9F1A-A1B759D935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Interkulturelle kommunikative Kompetenz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Soziokulturelles Orientierungswissen</a:t>
          </a:r>
          <a:endParaRPr lang="de-DE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 Einstellungen und Bewusstheit</a:t>
          </a:r>
          <a:endParaRPr lang="de-DE" dirty="0">
            <a:latin typeface="Corbel" pitchFamily="34" charset="0"/>
          </a:endParaRPr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95B55B4F-E071-4372-AB22-084AB44CC6BB}">
      <dgm:prSet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Interkulturelles Verstehen und Handeln</a:t>
          </a:r>
          <a:endParaRPr lang="de-DE" dirty="0">
            <a:latin typeface="Corbel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202513" custScaleY="545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3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3"/>
      <dgm:spPr/>
    </dgm:pt>
    <dgm:pt modelId="{D98014FB-5AD2-4140-936A-78EC40FFC506}" type="pres">
      <dgm:prSet presAssocID="{E79A7351-6F8D-411B-B256-594151D3D73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3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3"/>
      <dgm:spPr/>
    </dgm:pt>
    <dgm:pt modelId="{ABDC5CF3-135C-4596-AFC6-FCB7DFBB4AF7}" type="pres">
      <dgm:prSet presAssocID="{C995A749-5CA4-4828-AF08-B3566D65EA0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2" presStyleCnt="3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2" presStyleCnt="3"/>
      <dgm:spPr/>
    </dgm:pt>
    <dgm:pt modelId="{F9AA7CE4-0DF9-47F6-9287-1BE57670CE3D}" type="pres">
      <dgm:prSet presAssocID="{95B55B4F-E071-4372-AB22-084AB44CC6B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267624C7-8720-4701-AA2D-3890F4668597}" type="presOf" srcId="{E643E2F1-7722-4C04-B29F-F21668822C8F}" destId="{A25AF425-2137-4223-B65E-6E866954E5F3}" srcOrd="0" destOrd="0" presId="urn:microsoft.com/office/officeart/2005/8/layout/hierarchy1"/>
    <dgm:cxn modelId="{704452CB-524D-48B2-83FA-F12B70F184EC}" type="presOf" srcId="{BAB27F2E-587A-4E53-9C3D-74959B1A930A}" destId="{BCF00DFC-7CB5-4F15-8995-FD9218588B6A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20E6875-4FE8-4280-B875-8EABF6FA631E}" type="presOf" srcId="{F6CA8DEE-61B9-45D1-B8C3-088AA6565705}" destId="{10BE8D56-C801-4A36-8F8D-B96AC0D4E5BF}" srcOrd="0" destOrd="0" presId="urn:microsoft.com/office/officeart/2005/8/layout/hierarchy1"/>
    <dgm:cxn modelId="{901180D9-10FA-473C-B1A4-89ECF75EDBAD}" type="presOf" srcId="{557CC1DA-EC78-45F6-B36E-E1B343339D54}" destId="{D5120F4A-120F-4286-BA5E-FA66162E0A9A}" srcOrd="0" destOrd="0" presId="urn:microsoft.com/office/officeart/2005/8/layout/hierarchy1"/>
    <dgm:cxn modelId="{62A651C5-863C-44E1-BD0C-17342603C886}" type="presOf" srcId="{95B55B4F-E071-4372-AB22-084AB44CC6BB}" destId="{F9AA7CE4-0DF9-47F6-9287-1BE57670CE3D}" srcOrd="0" destOrd="0" presId="urn:microsoft.com/office/officeart/2005/8/layout/hierarchy1"/>
    <dgm:cxn modelId="{4DFDB9F3-5BFC-472B-8CA1-D9D94F9F7F19}" type="presOf" srcId="{A396239A-3EAD-48F4-B411-866004A875CC}" destId="{246925CD-2038-4152-8472-657D0D00AE6A}" srcOrd="0" destOrd="0" presId="urn:microsoft.com/office/officeart/2005/8/layout/hierarchy1"/>
    <dgm:cxn modelId="{49B4F157-DDCE-4726-8A2A-CCA49D1D4375}" type="presOf" srcId="{C995A749-5CA4-4828-AF08-B3566D65EA03}" destId="{ABDC5CF3-135C-4596-AFC6-FCB7DFBB4AF7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93819FF3-017C-4399-879E-BEF3FF81291E}" type="presOf" srcId="{E79A7351-6F8D-411B-B256-594151D3D73A}" destId="{D98014FB-5AD2-4140-936A-78EC40FFC506}" srcOrd="0" destOrd="0" presId="urn:microsoft.com/office/officeart/2005/8/layout/hierarchy1"/>
    <dgm:cxn modelId="{99D65B5F-CFB5-4864-A79D-ADDB132605D6}" srcId="{F6CA8DEE-61B9-45D1-B8C3-088AA6565705}" destId="{95B55B4F-E071-4372-AB22-084AB44CC6BB}" srcOrd="2" destOrd="0" parTransId="{BAB27F2E-587A-4E53-9C3D-74959B1A930A}" sibTransId="{FE191DB0-E017-4DFD-AE79-1D740831C589}"/>
    <dgm:cxn modelId="{8F43F8E0-EF61-4F19-8265-264E0CF4DA86}" type="presParOf" srcId="{A25AF425-2137-4223-B65E-6E866954E5F3}" destId="{F7BB9AA7-F451-4500-8BC7-B076C00E7602}" srcOrd="0" destOrd="0" presId="urn:microsoft.com/office/officeart/2005/8/layout/hierarchy1"/>
    <dgm:cxn modelId="{63E34098-1FA1-4206-9B70-D70F3C2B3A0D}" type="presParOf" srcId="{F7BB9AA7-F451-4500-8BC7-B076C00E7602}" destId="{2851D116-F700-4958-A6D0-1A77277DD65B}" srcOrd="0" destOrd="0" presId="urn:microsoft.com/office/officeart/2005/8/layout/hierarchy1"/>
    <dgm:cxn modelId="{FE0E35DF-B095-4982-9A0B-8FF20E909554}" type="presParOf" srcId="{2851D116-F700-4958-A6D0-1A77277DD65B}" destId="{D7CA9518-2DF5-4BD3-8A2B-544F6AD8725D}" srcOrd="0" destOrd="0" presId="urn:microsoft.com/office/officeart/2005/8/layout/hierarchy1"/>
    <dgm:cxn modelId="{90A26E68-DD72-4D67-A326-9643A5E30945}" type="presParOf" srcId="{2851D116-F700-4958-A6D0-1A77277DD65B}" destId="{10BE8D56-C801-4A36-8F8D-B96AC0D4E5BF}" srcOrd="1" destOrd="0" presId="urn:microsoft.com/office/officeart/2005/8/layout/hierarchy1"/>
    <dgm:cxn modelId="{CBB45D4F-FCB1-44FA-9433-4E25D868D138}" type="presParOf" srcId="{F7BB9AA7-F451-4500-8BC7-B076C00E7602}" destId="{E13E0E85-814C-4897-9F63-E4CD58A4960D}" srcOrd="1" destOrd="0" presId="urn:microsoft.com/office/officeart/2005/8/layout/hierarchy1"/>
    <dgm:cxn modelId="{3E2A340B-CF21-4FD2-B2AF-84E00A9E8F39}" type="presParOf" srcId="{E13E0E85-814C-4897-9F63-E4CD58A4960D}" destId="{D5120F4A-120F-4286-BA5E-FA66162E0A9A}" srcOrd="0" destOrd="0" presId="urn:microsoft.com/office/officeart/2005/8/layout/hierarchy1"/>
    <dgm:cxn modelId="{D8E46A65-0C96-4597-B414-918E5C05EA32}" type="presParOf" srcId="{E13E0E85-814C-4897-9F63-E4CD58A4960D}" destId="{1EEA6858-3F14-406B-8B3C-514EF3BDE07F}" srcOrd="1" destOrd="0" presId="urn:microsoft.com/office/officeart/2005/8/layout/hierarchy1"/>
    <dgm:cxn modelId="{B19B56A7-0FFA-4F5A-A468-251F7B4E2113}" type="presParOf" srcId="{1EEA6858-3F14-406B-8B3C-514EF3BDE07F}" destId="{FACC6A0F-003E-4F37-BF32-8A1240DAD32D}" srcOrd="0" destOrd="0" presId="urn:microsoft.com/office/officeart/2005/8/layout/hierarchy1"/>
    <dgm:cxn modelId="{7F69DBC5-F9E9-408C-A22D-D42B24847B5B}" type="presParOf" srcId="{FACC6A0F-003E-4F37-BF32-8A1240DAD32D}" destId="{302205C5-1DB9-4F17-BB79-CB69C00717DB}" srcOrd="0" destOrd="0" presId="urn:microsoft.com/office/officeart/2005/8/layout/hierarchy1"/>
    <dgm:cxn modelId="{131D9EFA-E60A-4575-9F9B-91B28A61889F}" type="presParOf" srcId="{FACC6A0F-003E-4F37-BF32-8A1240DAD32D}" destId="{D98014FB-5AD2-4140-936A-78EC40FFC506}" srcOrd="1" destOrd="0" presId="urn:microsoft.com/office/officeart/2005/8/layout/hierarchy1"/>
    <dgm:cxn modelId="{9F245630-0FA7-4E10-B0C9-F801809A5B4E}" type="presParOf" srcId="{1EEA6858-3F14-406B-8B3C-514EF3BDE07F}" destId="{7F6E4AA3-3629-47C2-962F-11CE7CF8156D}" srcOrd="1" destOrd="0" presId="urn:microsoft.com/office/officeart/2005/8/layout/hierarchy1"/>
    <dgm:cxn modelId="{ACE6A36B-526D-40FB-B833-25FE8AAFD746}" type="presParOf" srcId="{E13E0E85-814C-4897-9F63-E4CD58A4960D}" destId="{246925CD-2038-4152-8472-657D0D00AE6A}" srcOrd="2" destOrd="0" presId="urn:microsoft.com/office/officeart/2005/8/layout/hierarchy1"/>
    <dgm:cxn modelId="{05921F81-5212-44C0-AEE7-1DF2BDDAF3E0}" type="presParOf" srcId="{E13E0E85-814C-4897-9F63-E4CD58A4960D}" destId="{67C6BD58-5386-4FCA-9711-EAB731C67CC4}" srcOrd="3" destOrd="0" presId="urn:microsoft.com/office/officeart/2005/8/layout/hierarchy1"/>
    <dgm:cxn modelId="{A0C90465-4052-4F28-86C5-CF58E369DB0E}" type="presParOf" srcId="{67C6BD58-5386-4FCA-9711-EAB731C67CC4}" destId="{D6F28866-8DB0-4A48-9190-EF149D8BDB30}" srcOrd="0" destOrd="0" presId="urn:microsoft.com/office/officeart/2005/8/layout/hierarchy1"/>
    <dgm:cxn modelId="{B601AD0C-5F8C-4B59-BFDE-CC4463EEFC60}" type="presParOf" srcId="{D6F28866-8DB0-4A48-9190-EF149D8BDB30}" destId="{BC207129-F29A-4197-87E4-5FC994AC82EB}" srcOrd="0" destOrd="0" presId="urn:microsoft.com/office/officeart/2005/8/layout/hierarchy1"/>
    <dgm:cxn modelId="{44B878F9-31CD-4A89-910E-2F84C739FACF}" type="presParOf" srcId="{D6F28866-8DB0-4A48-9190-EF149D8BDB30}" destId="{ABDC5CF3-135C-4596-AFC6-FCB7DFBB4AF7}" srcOrd="1" destOrd="0" presId="urn:microsoft.com/office/officeart/2005/8/layout/hierarchy1"/>
    <dgm:cxn modelId="{0CA90576-A67D-4A0E-8A38-3F72C3135F37}" type="presParOf" srcId="{67C6BD58-5386-4FCA-9711-EAB731C67CC4}" destId="{4C31B51A-60EA-4E9F-B2E9-F5E89FD2F1E7}" srcOrd="1" destOrd="0" presId="urn:microsoft.com/office/officeart/2005/8/layout/hierarchy1"/>
    <dgm:cxn modelId="{4682691C-8A51-4E3C-A972-4B69EC530715}" type="presParOf" srcId="{E13E0E85-814C-4897-9F63-E4CD58A4960D}" destId="{BCF00DFC-7CB5-4F15-8995-FD9218588B6A}" srcOrd="4" destOrd="0" presId="urn:microsoft.com/office/officeart/2005/8/layout/hierarchy1"/>
    <dgm:cxn modelId="{C5401B5B-7D56-404D-BAF1-8D16DBBE4C87}" type="presParOf" srcId="{E13E0E85-814C-4897-9F63-E4CD58A4960D}" destId="{5F591A2C-447A-42D0-9998-FF0CE733F10D}" srcOrd="5" destOrd="0" presId="urn:microsoft.com/office/officeart/2005/8/layout/hierarchy1"/>
    <dgm:cxn modelId="{6992F5A9-7FDE-4E2C-8649-27E97D99B3C0}" type="presParOf" srcId="{5F591A2C-447A-42D0-9998-FF0CE733F10D}" destId="{EAAD22DB-4FD3-4718-9EF1-E1F648451709}" srcOrd="0" destOrd="0" presId="urn:microsoft.com/office/officeart/2005/8/layout/hierarchy1"/>
    <dgm:cxn modelId="{1DEAB2B4-6A06-40BB-B92B-C852E51D4A70}" type="presParOf" srcId="{EAAD22DB-4FD3-4718-9EF1-E1F648451709}" destId="{D3F7BB4C-BBEA-4B61-9BC0-CDCD6E831A06}" srcOrd="0" destOrd="0" presId="urn:microsoft.com/office/officeart/2005/8/layout/hierarchy1"/>
    <dgm:cxn modelId="{D2AFEB71-2533-4D2E-8F5C-99AF414324A3}" type="presParOf" srcId="{EAAD22DB-4FD3-4718-9EF1-E1F648451709}" destId="{F9AA7CE4-0DF9-47F6-9287-1BE57670CE3D}" srcOrd="1" destOrd="0" presId="urn:microsoft.com/office/officeart/2005/8/layout/hierarchy1"/>
    <dgm:cxn modelId="{82C43996-772C-4B3C-A6AA-173A30B90DBC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Text- und Medienkompetenz</a:t>
          </a: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E32AE1A1-D72E-43F7-9C93-20360D66567B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Sach- und Gebrauchstexte</a:t>
          </a:r>
        </a:p>
      </dgm:t>
    </dgm:pt>
    <dgm:pt modelId="{C735D214-5DE4-4F6D-893C-422A69052AB1}" type="parTrans" cxnId="{5F0C2F39-D1C5-45A6-9E3E-1D6641C5E7E2}">
      <dgm:prSet/>
      <dgm:spPr/>
      <dgm:t>
        <a:bodyPr/>
        <a:lstStyle/>
        <a:p>
          <a:endParaRPr lang="de-DE"/>
        </a:p>
      </dgm:t>
    </dgm:pt>
    <dgm:pt modelId="{2E90FD4B-4C2D-48D9-A80F-7F76B4183AD8}" type="sibTrans" cxnId="{5F0C2F39-D1C5-45A6-9E3E-1D6641C5E7E2}">
      <dgm:prSet/>
      <dgm:spPr/>
      <dgm:t>
        <a:bodyPr/>
        <a:lstStyle/>
        <a:p>
          <a:endParaRPr lang="de-DE"/>
        </a:p>
      </dgm:t>
    </dgm:pt>
    <dgm:pt modelId="{1F6A9D09-EB7F-4379-9A84-B0D3E4A56C8E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literarische Texte</a:t>
          </a:r>
        </a:p>
      </dgm:t>
    </dgm:pt>
    <dgm:pt modelId="{A24A962B-91B2-434B-9E38-3D345ED44CF9}" type="parTrans" cxnId="{1487BD90-F53B-4BA9-9303-7D72746259FD}">
      <dgm:prSet/>
      <dgm:spPr/>
      <dgm:t>
        <a:bodyPr/>
        <a:lstStyle/>
        <a:p>
          <a:endParaRPr lang="de-DE"/>
        </a:p>
      </dgm:t>
    </dgm:pt>
    <dgm:pt modelId="{7ED7EBD0-98CD-465B-B540-7C80068A8A8B}" type="sibTrans" cxnId="{1487BD90-F53B-4BA9-9303-7D72746259FD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D65D700-2846-49EF-986E-C9D2495402E8}" type="pres">
      <dgm:prSet presAssocID="{E79A7351-6F8D-411B-B256-594151D3D73A}" presName="hierRoot1" presStyleCnt="0"/>
      <dgm:spPr/>
    </dgm:pt>
    <dgm:pt modelId="{72A3256A-1CD1-4105-983A-6B5FCFD1F7DD}" type="pres">
      <dgm:prSet presAssocID="{E79A7351-6F8D-411B-B256-594151D3D73A}" presName="composite" presStyleCnt="0"/>
      <dgm:spPr/>
    </dgm:pt>
    <dgm:pt modelId="{55464F97-41ED-4BC2-ACDC-7E9099D86BB6}" type="pres">
      <dgm:prSet presAssocID="{E79A7351-6F8D-411B-B256-594151D3D73A}" presName="background" presStyleLbl="node0" presStyleIdx="0" presStyleCnt="1"/>
      <dgm:spPr/>
    </dgm:pt>
    <dgm:pt modelId="{CC2BD0CC-F6FE-4D0B-ADB0-2708385E6996}" type="pres">
      <dgm:prSet presAssocID="{E79A7351-6F8D-411B-B256-594151D3D73A}" presName="text" presStyleLbl="fgAcc0" presStyleIdx="0" presStyleCnt="1" custScaleX="284011" custScaleY="74488" custLinFactNeighborX="6745" custLinFactNeighborY="-360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2F924-03FA-4D32-8D61-912A0A5B0F76}" type="pres">
      <dgm:prSet presAssocID="{E79A7351-6F8D-411B-B256-594151D3D73A}" presName="hierChild2" presStyleCnt="0"/>
      <dgm:spPr/>
    </dgm:pt>
    <dgm:pt modelId="{E3B8993E-8BA4-4601-AC2F-23E513989A47}" type="pres">
      <dgm:prSet presAssocID="{C735D214-5DE4-4F6D-893C-422A69052AB1}" presName="Name10" presStyleLbl="parChTrans1D2" presStyleIdx="0" presStyleCnt="2"/>
      <dgm:spPr/>
      <dgm:t>
        <a:bodyPr/>
        <a:lstStyle/>
        <a:p>
          <a:endParaRPr lang="de-DE"/>
        </a:p>
      </dgm:t>
    </dgm:pt>
    <dgm:pt modelId="{EE2D0F2D-35C6-4622-977E-9BC1933A5C9C}" type="pres">
      <dgm:prSet presAssocID="{E32AE1A1-D72E-43F7-9C93-20360D66567B}" presName="hierRoot2" presStyleCnt="0"/>
      <dgm:spPr/>
    </dgm:pt>
    <dgm:pt modelId="{D2ACA165-0B4B-48AA-8171-6235758D3C29}" type="pres">
      <dgm:prSet presAssocID="{E32AE1A1-D72E-43F7-9C93-20360D66567B}" presName="composite2" presStyleCnt="0"/>
      <dgm:spPr/>
    </dgm:pt>
    <dgm:pt modelId="{805228EA-3B5A-4E60-B731-DCBE422B30E7}" type="pres">
      <dgm:prSet presAssocID="{E32AE1A1-D72E-43F7-9C93-20360D66567B}" presName="background2" presStyleLbl="node2" presStyleIdx="0" presStyleCnt="2"/>
      <dgm:spPr/>
    </dgm:pt>
    <dgm:pt modelId="{6E8D16A9-F030-4677-AEE1-84A6174DF065}" type="pres">
      <dgm:prSet presAssocID="{E32AE1A1-D72E-43F7-9C93-20360D66567B}" presName="text2" presStyleLbl="fgAcc2" presStyleIdx="0" presStyleCnt="2" custScaleX="113217" custLinFactNeighborX="2904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76BFBD-17D5-4C95-B9E7-0F7600084F0B}" type="pres">
      <dgm:prSet presAssocID="{E32AE1A1-D72E-43F7-9C93-20360D66567B}" presName="hierChild3" presStyleCnt="0"/>
      <dgm:spPr/>
    </dgm:pt>
    <dgm:pt modelId="{793172E3-9B26-4B4A-ACBB-70B6420185E2}" type="pres">
      <dgm:prSet presAssocID="{A24A962B-91B2-434B-9E38-3D345ED44CF9}" presName="Name10" presStyleLbl="parChTrans1D2" presStyleIdx="1" presStyleCnt="2"/>
      <dgm:spPr/>
      <dgm:t>
        <a:bodyPr/>
        <a:lstStyle/>
        <a:p>
          <a:endParaRPr lang="de-DE"/>
        </a:p>
      </dgm:t>
    </dgm:pt>
    <dgm:pt modelId="{725A3E8D-729D-4520-8455-A1E60C369496}" type="pres">
      <dgm:prSet presAssocID="{1F6A9D09-EB7F-4379-9A84-B0D3E4A56C8E}" presName="hierRoot2" presStyleCnt="0"/>
      <dgm:spPr/>
    </dgm:pt>
    <dgm:pt modelId="{724C46B8-DF61-4E56-ABF8-E688F57C9FF1}" type="pres">
      <dgm:prSet presAssocID="{1F6A9D09-EB7F-4379-9A84-B0D3E4A56C8E}" presName="composite2" presStyleCnt="0"/>
      <dgm:spPr/>
    </dgm:pt>
    <dgm:pt modelId="{645730A2-86B4-46A0-B6C5-6DEECB972C38}" type="pres">
      <dgm:prSet presAssocID="{1F6A9D09-EB7F-4379-9A84-B0D3E4A56C8E}" presName="background2" presStyleLbl="node2" presStyleIdx="1" presStyleCnt="2"/>
      <dgm:spPr/>
    </dgm:pt>
    <dgm:pt modelId="{D4BA6DE2-755C-4370-8411-59D0D229DD1A}" type="pres">
      <dgm:prSet presAssocID="{1F6A9D09-EB7F-4379-9A84-B0D3E4A56C8E}" presName="text2" presStyleLbl="fgAcc2" presStyleIdx="1" presStyleCnt="2" custLinFactNeighborX="2403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3BE3728-C333-4769-934B-BFC6F8FCDB56}" type="pres">
      <dgm:prSet presAssocID="{1F6A9D09-EB7F-4379-9A84-B0D3E4A56C8E}" presName="hierChild3" presStyleCnt="0"/>
      <dgm:spPr/>
    </dgm:pt>
  </dgm:ptLst>
  <dgm:cxnLst>
    <dgm:cxn modelId="{AEBCE542-71A0-4515-BE38-4652D2F76606}" type="presOf" srcId="{E79A7351-6F8D-411B-B256-594151D3D73A}" destId="{CC2BD0CC-F6FE-4D0B-ADB0-2708385E6996}" srcOrd="0" destOrd="0" presId="urn:microsoft.com/office/officeart/2005/8/layout/hierarchy1"/>
    <dgm:cxn modelId="{0918E944-A9BA-40F6-98ED-7E00A2768182}" type="presOf" srcId="{E643E2F1-7722-4C04-B29F-F21668822C8F}" destId="{A25AF425-2137-4223-B65E-6E866954E5F3}" srcOrd="0" destOrd="0" presId="urn:microsoft.com/office/officeart/2005/8/layout/hierarchy1"/>
    <dgm:cxn modelId="{1487BD90-F53B-4BA9-9303-7D72746259FD}" srcId="{E79A7351-6F8D-411B-B256-594151D3D73A}" destId="{1F6A9D09-EB7F-4379-9A84-B0D3E4A56C8E}" srcOrd="1" destOrd="0" parTransId="{A24A962B-91B2-434B-9E38-3D345ED44CF9}" sibTransId="{7ED7EBD0-98CD-465B-B540-7C80068A8A8B}"/>
    <dgm:cxn modelId="{642F3C44-00AE-4D41-9BCF-2A956BAB3C4F}" type="presOf" srcId="{A24A962B-91B2-434B-9E38-3D345ED44CF9}" destId="{793172E3-9B26-4B4A-ACBB-70B6420185E2}" srcOrd="0" destOrd="0" presId="urn:microsoft.com/office/officeart/2005/8/layout/hierarchy1"/>
    <dgm:cxn modelId="{5F0C2F39-D1C5-45A6-9E3E-1D6641C5E7E2}" srcId="{E79A7351-6F8D-411B-B256-594151D3D73A}" destId="{E32AE1A1-D72E-43F7-9C93-20360D66567B}" srcOrd="0" destOrd="0" parTransId="{C735D214-5DE4-4F6D-893C-422A69052AB1}" sibTransId="{2E90FD4B-4C2D-48D9-A80F-7F76B4183AD8}"/>
    <dgm:cxn modelId="{62E94AC6-EBE6-4ABD-9205-85923A1D0BD5}" type="presOf" srcId="{1F6A9D09-EB7F-4379-9A84-B0D3E4A56C8E}" destId="{D4BA6DE2-755C-4370-8411-59D0D229DD1A}" srcOrd="0" destOrd="0" presId="urn:microsoft.com/office/officeart/2005/8/layout/hierarchy1"/>
    <dgm:cxn modelId="{5E2224C6-9C76-4C5F-B88C-12B6EDD7EAFD}" type="presOf" srcId="{E32AE1A1-D72E-43F7-9C93-20360D66567B}" destId="{6E8D16A9-F030-4677-AEE1-84A6174DF065}" srcOrd="0" destOrd="0" presId="urn:microsoft.com/office/officeart/2005/8/layout/hierarchy1"/>
    <dgm:cxn modelId="{06F6BBC9-4981-4AE2-A466-531F91CA8A28}" srcId="{E643E2F1-7722-4C04-B29F-F21668822C8F}" destId="{E79A7351-6F8D-411B-B256-594151D3D73A}" srcOrd="0" destOrd="0" parTransId="{557CC1DA-EC78-45F6-B36E-E1B343339D54}" sibTransId="{E692BD86-3AF0-47B0-BD89-18A84DFBC81C}"/>
    <dgm:cxn modelId="{0F3D9EBF-44DD-49F3-8761-39297E799329}" type="presOf" srcId="{C735D214-5DE4-4F6D-893C-422A69052AB1}" destId="{E3B8993E-8BA4-4601-AC2F-23E513989A47}" srcOrd="0" destOrd="0" presId="urn:microsoft.com/office/officeart/2005/8/layout/hierarchy1"/>
    <dgm:cxn modelId="{1F0C8B52-420B-4D0A-A299-C2A11049C304}" type="presParOf" srcId="{A25AF425-2137-4223-B65E-6E866954E5F3}" destId="{6D65D700-2846-49EF-986E-C9D2495402E8}" srcOrd="0" destOrd="0" presId="urn:microsoft.com/office/officeart/2005/8/layout/hierarchy1"/>
    <dgm:cxn modelId="{76347BFD-BE8B-4B0A-BFFE-0B794D46E4A2}" type="presParOf" srcId="{6D65D700-2846-49EF-986E-C9D2495402E8}" destId="{72A3256A-1CD1-4105-983A-6B5FCFD1F7DD}" srcOrd="0" destOrd="0" presId="urn:microsoft.com/office/officeart/2005/8/layout/hierarchy1"/>
    <dgm:cxn modelId="{BD976A37-408E-44C1-8D31-AD76E68E1FB8}" type="presParOf" srcId="{72A3256A-1CD1-4105-983A-6B5FCFD1F7DD}" destId="{55464F97-41ED-4BC2-ACDC-7E9099D86BB6}" srcOrd="0" destOrd="0" presId="urn:microsoft.com/office/officeart/2005/8/layout/hierarchy1"/>
    <dgm:cxn modelId="{25D23FC3-22A4-4635-B224-CB30CAB83C4B}" type="presParOf" srcId="{72A3256A-1CD1-4105-983A-6B5FCFD1F7DD}" destId="{CC2BD0CC-F6FE-4D0B-ADB0-2708385E6996}" srcOrd="1" destOrd="0" presId="urn:microsoft.com/office/officeart/2005/8/layout/hierarchy1"/>
    <dgm:cxn modelId="{ABE29B33-A74D-425A-961B-D31CFD8D7C9E}" type="presParOf" srcId="{6D65D700-2846-49EF-986E-C9D2495402E8}" destId="{4412F924-03FA-4D32-8D61-912A0A5B0F76}" srcOrd="1" destOrd="0" presId="urn:microsoft.com/office/officeart/2005/8/layout/hierarchy1"/>
    <dgm:cxn modelId="{256F2556-71D4-483D-ABD4-E932362B5FFB}" type="presParOf" srcId="{4412F924-03FA-4D32-8D61-912A0A5B0F76}" destId="{E3B8993E-8BA4-4601-AC2F-23E513989A47}" srcOrd="0" destOrd="0" presId="urn:microsoft.com/office/officeart/2005/8/layout/hierarchy1"/>
    <dgm:cxn modelId="{99B4A6B4-DE05-4F1F-AE1E-45579CE2DA69}" type="presParOf" srcId="{4412F924-03FA-4D32-8D61-912A0A5B0F76}" destId="{EE2D0F2D-35C6-4622-977E-9BC1933A5C9C}" srcOrd="1" destOrd="0" presId="urn:microsoft.com/office/officeart/2005/8/layout/hierarchy1"/>
    <dgm:cxn modelId="{E91171EB-5F4C-4CD7-8332-8D8C47D31A7F}" type="presParOf" srcId="{EE2D0F2D-35C6-4622-977E-9BC1933A5C9C}" destId="{D2ACA165-0B4B-48AA-8171-6235758D3C29}" srcOrd="0" destOrd="0" presId="urn:microsoft.com/office/officeart/2005/8/layout/hierarchy1"/>
    <dgm:cxn modelId="{04474CC9-968A-428D-AD88-D4699016A432}" type="presParOf" srcId="{D2ACA165-0B4B-48AA-8171-6235758D3C29}" destId="{805228EA-3B5A-4E60-B731-DCBE422B30E7}" srcOrd="0" destOrd="0" presId="urn:microsoft.com/office/officeart/2005/8/layout/hierarchy1"/>
    <dgm:cxn modelId="{12C4F256-F821-4583-A2AF-786E39EADFD7}" type="presParOf" srcId="{D2ACA165-0B4B-48AA-8171-6235758D3C29}" destId="{6E8D16A9-F030-4677-AEE1-84A6174DF065}" srcOrd="1" destOrd="0" presId="urn:microsoft.com/office/officeart/2005/8/layout/hierarchy1"/>
    <dgm:cxn modelId="{0269479D-5F3A-4EFE-8D56-BCA6ABBB38F8}" type="presParOf" srcId="{EE2D0F2D-35C6-4622-977E-9BC1933A5C9C}" destId="{6B76BFBD-17D5-4C95-B9E7-0F7600084F0B}" srcOrd="1" destOrd="0" presId="urn:microsoft.com/office/officeart/2005/8/layout/hierarchy1"/>
    <dgm:cxn modelId="{CDB49E9C-21FA-410F-B5F6-205B290CA12D}" type="presParOf" srcId="{4412F924-03FA-4D32-8D61-912A0A5B0F76}" destId="{793172E3-9B26-4B4A-ACBB-70B6420185E2}" srcOrd="2" destOrd="0" presId="urn:microsoft.com/office/officeart/2005/8/layout/hierarchy1"/>
    <dgm:cxn modelId="{B4ED1E50-AB0D-4EED-96E7-384EF7867092}" type="presParOf" srcId="{4412F924-03FA-4D32-8D61-912A0A5B0F76}" destId="{725A3E8D-729D-4520-8455-A1E60C369496}" srcOrd="3" destOrd="0" presId="urn:microsoft.com/office/officeart/2005/8/layout/hierarchy1"/>
    <dgm:cxn modelId="{9676385C-4193-4695-A244-B66E06B3A3AA}" type="presParOf" srcId="{725A3E8D-729D-4520-8455-A1E60C369496}" destId="{724C46B8-DF61-4E56-ABF8-E688F57C9FF1}" srcOrd="0" destOrd="0" presId="urn:microsoft.com/office/officeart/2005/8/layout/hierarchy1"/>
    <dgm:cxn modelId="{2FAEFFA6-1B2A-4F02-B222-F221BEBBE3E2}" type="presParOf" srcId="{724C46B8-DF61-4E56-ABF8-E688F57C9FF1}" destId="{645730A2-86B4-46A0-B6C5-6DEECB972C38}" srcOrd="0" destOrd="0" presId="urn:microsoft.com/office/officeart/2005/8/layout/hierarchy1"/>
    <dgm:cxn modelId="{1A1AF328-6E19-4BA1-A3B4-25DAFAC299C2}" type="presParOf" srcId="{724C46B8-DF61-4E56-ABF8-E688F57C9FF1}" destId="{D4BA6DE2-755C-4370-8411-59D0D229DD1A}" srcOrd="1" destOrd="0" presId="urn:microsoft.com/office/officeart/2005/8/layout/hierarchy1"/>
    <dgm:cxn modelId="{F7CE9055-35E9-4CAE-A0C7-9DE069A2C342}" type="presParOf" srcId="{725A3E8D-729D-4520-8455-A1E60C369496}" destId="{E3BE3728-C333-4769-934B-BFC6F8FCDB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67710A6-286B-4D48-96F0-9747943F219F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Sprachlernkompetenz</a:t>
          </a:r>
        </a:p>
      </dgm:t>
    </dgm:pt>
    <dgm:pt modelId="{8E0FB990-097C-4206-AA15-E3354A6A4696}" type="parTrans" cxnId="{CC434136-AB41-4413-BC43-6E2480FDEBB2}">
      <dgm:prSet/>
      <dgm:spPr/>
      <dgm:t>
        <a:bodyPr/>
        <a:lstStyle/>
        <a:p>
          <a:endParaRPr lang="de-DE"/>
        </a:p>
      </dgm:t>
    </dgm:pt>
    <dgm:pt modelId="{01D78181-64BB-49AA-AA73-8900A3ABCB1F}" type="sibTrans" cxnId="{CC434136-AB41-4413-BC43-6E2480FDEBB2}">
      <dgm:prSet/>
      <dgm:spPr/>
      <dgm:t>
        <a:bodyPr/>
        <a:lstStyle/>
        <a:p>
          <a:endParaRPr lang="de-DE"/>
        </a:p>
      </dgm:t>
    </dgm:pt>
    <dgm:pt modelId="{75E9E191-9585-4465-AC78-318B486F5628}">
      <dgm:prSet phldrT="[Text]"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Konsolidierung und Weiterentwicklung von Strategien des selbstständigen und kooperativen Sprachenlernens</a:t>
          </a:r>
        </a:p>
      </dgm:t>
    </dgm:pt>
    <dgm:pt modelId="{DC78ADC9-BDE6-462D-A833-97BDC947F3B4}" type="parTrans" cxnId="{B24981C3-E1B1-4944-ACEC-F7E207E37032}">
      <dgm:prSet/>
      <dgm:spPr/>
      <dgm:t>
        <a:bodyPr/>
        <a:lstStyle/>
        <a:p>
          <a:endParaRPr lang="de-DE"/>
        </a:p>
      </dgm:t>
    </dgm:pt>
    <dgm:pt modelId="{8370D481-F02B-401E-9AF6-7238792FB4D9}" type="sibTrans" cxnId="{B24981C3-E1B1-4944-ACEC-F7E207E37032}">
      <dgm:prSet/>
      <dgm:spPr/>
      <dgm:t>
        <a:bodyPr/>
        <a:lstStyle/>
        <a:p>
          <a:endParaRPr lang="de-DE"/>
        </a:p>
      </dgm:t>
    </dgm:pt>
    <dgm:pt modelId="{1532C5CE-936F-474E-B201-25A8A8A3E414}">
      <dgm:prSet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Einsichten in Struktur und Gebrauch von Sprache</a:t>
          </a:r>
        </a:p>
        <a:p>
          <a:r>
            <a:rPr lang="de-DE" sz="1400" b="0" dirty="0">
              <a:latin typeface="Corbel" pitchFamily="34" charset="0"/>
            </a:rPr>
            <a:t>Ziel: sprachlich sensible Bewältigung von Kommunikationssituationen</a:t>
          </a:r>
        </a:p>
      </dgm:t>
    </dgm:pt>
    <dgm:pt modelId="{DF925EF2-E19F-42C3-8539-58B4D1778DF3}" type="parTrans" cxnId="{59F6BA49-A558-4A28-ABE7-C778B29CFA43}">
      <dgm:prSet/>
      <dgm:spPr/>
      <dgm:t>
        <a:bodyPr/>
        <a:lstStyle/>
        <a:p>
          <a:endParaRPr lang="de-DE"/>
        </a:p>
      </dgm:t>
    </dgm:pt>
    <dgm:pt modelId="{4B23B00A-4688-4715-A8A6-4BED575BC272}" type="sibTrans" cxnId="{59F6BA49-A558-4A28-ABE7-C778B29CFA43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Sprachbewusstheit</a:t>
          </a:r>
          <a:endParaRPr lang="de-DE" sz="2000" b="1" dirty="0">
            <a:latin typeface="Corbel" pitchFamily="34" charset="0"/>
          </a:endParaRPr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390ADCF4-3B3E-4354-BBF0-E475043D23E1}" type="pres">
      <dgm:prSet presAssocID="{567710A6-286B-4D48-96F0-9747943F219F}" presName="hierRoot1" presStyleCnt="0"/>
      <dgm:spPr/>
    </dgm:pt>
    <dgm:pt modelId="{34DD842C-2726-4836-AB94-33CA799F6487}" type="pres">
      <dgm:prSet presAssocID="{567710A6-286B-4D48-96F0-9747943F219F}" presName="composite" presStyleCnt="0"/>
      <dgm:spPr/>
    </dgm:pt>
    <dgm:pt modelId="{B5E541F0-E62F-4F60-AC44-AFDFADF4162D}" type="pres">
      <dgm:prSet presAssocID="{567710A6-286B-4D48-96F0-9747943F219F}" presName="background" presStyleLbl="node0" presStyleIdx="0" presStyleCnt="2"/>
      <dgm:spPr/>
    </dgm:pt>
    <dgm:pt modelId="{058437EA-7860-4C44-86F4-700ABF6AF78C}" type="pres">
      <dgm:prSet presAssocID="{567710A6-286B-4D48-96F0-9747943F219F}" presName="text" presStyleLbl="fgAcc0" presStyleIdx="0" presStyleCnt="2" custScaleX="115065" custScaleY="20727" custLinFactNeighborX="-8021" custLinFactNeighborY="-50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D756F8E-D4C6-44DB-B6CD-CD2C825A29F4}" type="pres">
      <dgm:prSet presAssocID="{567710A6-286B-4D48-96F0-9747943F219F}" presName="hierChild2" presStyleCnt="0"/>
      <dgm:spPr/>
    </dgm:pt>
    <dgm:pt modelId="{05B6058A-892D-4406-A31B-F97A0C6212FB}" type="pres">
      <dgm:prSet presAssocID="{DC78ADC9-BDE6-462D-A833-97BDC947F3B4}" presName="Name10" presStyleLbl="parChTrans1D2" presStyleIdx="0" presStyleCnt="2"/>
      <dgm:spPr/>
      <dgm:t>
        <a:bodyPr/>
        <a:lstStyle/>
        <a:p>
          <a:endParaRPr lang="de-DE"/>
        </a:p>
      </dgm:t>
    </dgm:pt>
    <dgm:pt modelId="{7106D76A-A46E-462C-8BD0-235CAC5DF00D}" type="pres">
      <dgm:prSet presAssocID="{75E9E191-9585-4465-AC78-318B486F5628}" presName="hierRoot2" presStyleCnt="0"/>
      <dgm:spPr/>
    </dgm:pt>
    <dgm:pt modelId="{174FDF21-BDF5-45DD-A860-ED3D127CDB7B}" type="pres">
      <dgm:prSet presAssocID="{75E9E191-9585-4465-AC78-318B486F5628}" presName="composite2" presStyleCnt="0"/>
      <dgm:spPr/>
    </dgm:pt>
    <dgm:pt modelId="{C161490D-1980-4553-9E30-D49D99020997}" type="pres">
      <dgm:prSet presAssocID="{75E9E191-9585-4465-AC78-318B486F5628}" presName="background2" presStyleLbl="node2" presStyleIdx="0" presStyleCnt="2"/>
      <dgm:spPr/>
    </dgm:pt>
    <dgm:pt modelId="{ADEFB563-8214-4D0F-9BA4-B6F1826D717A}" type="pres">
      <dgm:prSet presAssocID="{75E9E191-9585-4465-AC78-318B486F5628}" presName="text2" presStyleLbl="fgAcc2" presStyleIdx="0" presStyleCnt="2" custScaleX="89884" custScaleY="77296" custLinFactNeighborX="-8021" custLinFactNeighborY="-1377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03F44D2-74C1-474F-8BB7-470664FD5DE1}" type="pres">
      <dgm:prSet presAssocID="{75E9E191-9585-4465-AC78-318B486F5628}" presName="hierChild3" presStyleCnt="0"/>
      <dgm:spPr/>
    </dgm:pt>
    <dgm:pt modelId="{B13575AB-E1B8-464C-9D0F-F4E22E5D11C1}" type="pres">
      <dgm:prSet presAssocID="{95B55B4F-E071-4372-AB22-084AB44CC6BB}" presName="hierRoot1" presStyleCnt="0"/>
      <dgm:spPr/>
    </dgm:pt>
    <dgm:pt modelId="{35F51A1C-F6C0-41A9-9601-80F8247B0AA4}" type="pres">
      <dgm:prSet presAssocID="{95B55B4F-E071-4372-AB22-084AB44CC6BB}" presName="composite" presStyleCnt="0"/>
      <dgm:spPr/>
    </dgm:pt>
    <dgm:pt modelId="{051AAAF2-77E1-4E6A-868D-7A43C55BAA7C}" type="pres">
      <dgm:prSet presAssocID="{95B55B4F-E071-4372-AB22-084AB44CC6BB}" presName="background" presStyleLbl="node0" presStyleIdx="1" presStyleCnt="2"/>
      <dgm:spPr/>
    </dgm:pt>
    <dgm:pt modelId="{BABB71C2-9374-4596-A470-F195E0CC295C}" type="pres">
      <dgm:prSet presAssocID="{95B55B4F-E071-4372-AB22-084AB44CC6BB}" presName="text" presStyleLbl="fgAcc0" presStyleIdx="1" presStyleCnt="2" custScaleX="115790" custScaleY="22305" custLinFactNeighborX="-2285" custLinFactNeighborY="-488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EE58FB-BFCF-4543-9100-4E911DEEDEF8}" type="pres">
      <dgm:prSet presAssocID="{95B55B4F-E071-4372-AB22-084AB44CC6BB}" presName="hierChild2" presStyleCnt="0"/>
      <dgm:spPr/>
    </dgm:pt>
    <dgm:pt modelId="{CB6879A8-2047-4F6B-8EFC-AF36360A8673}" type="pres">
      <dgm:prSet presAssocID="{DF925EF2-E19F-42C3-8539-58B4D1778DF3}" presName="Name10" presStyleLbl="parChTrans1D2" presStyleIdx="1" presStyleCnt="2"/>
      <dgm:spPr/>
      <dgm:t>
        <a:bodyPr/>
        <a:lstStyle/>
        <a:p>
          <a:endParaRPr lang="de-DE"/>
        </a:p>
      </dgm:t>
    </dgm:pt>
    <dgm:pt modelId="{3D2388EE-883C-45EB-B2B4-595758C823E5}" type="pres">
      <dgm:prSet presAssocID="{1532C5CE-936F-474E-B201-25A8A8A3E414}" presName="hierRoot2" presStyleCnt="0"/>
      <dgm:spPr/>
    </dgm:pt>
    <dgm:pt modelId="{DE736FC2-D057-4FC2-9161-A939BB421C1D}" type="pres">
      <dgm:prSet presAssocID="{1532C5CE-936F-474E-B201-25A8A8A3E414}" presName="composite2" presStyleCnt="0"/>
      <dgm:spPr/>
    </dgm:pt>
    <dgm:pt modelId="{41555477-A2A5-4B3E-93F6-D84632B18753}" type="pres">
      <dgm:prSet presAssocID="{1532C5CE-936F-474E-B201-25A8A8A3E414}" presName="background2" presStyleLbl="node2" presStyleIdx="1" presStyleCnt="2"/>
      <dgm:spPr/>
    </dgm:pt>
    <dgm:pt modelId="{1405736C-7D95-434A-8717-62A91FA33CCE}" type="pres">
      <dgm:prSet presAssocID="{1532C5CE-936F-474E-B201-25A8A8A3E414}" presName="text2" presStyleLbl="fgAcc2" presStyleIdx="1" presStyleCnt="2" custScaleX="87234" custScaleY="75810" custLinFactNeighborX="-2305" custLinFactNeighborY="-145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D784F66-F4E8-419A-974A-0A48079458C9}" type="pres">
      <dgm:prSet presAssocID="{1532C5CE-936F-474E-B201-25A8A8A3E414}" presName="hierChild3" presStyleCnt="0"/>
      <dgm:spPr/>
    </dgm:pt>
  </dgm:ptLst>
  <dgm:cxnLst>
    <dgm:cxn modelId="{B24981C3-E1B1-4944-ACEC-F7E207E37032}" srcId="{567710A6-286B-4D48-96F0-9747943F219F}" destId="{75E9E191-9585-4465-AC78-318B486F5628}" srcOrd="0" destOrd="0" parTransId="{DC78ADC9-BDE6-462D-A833-97BDC947F3B4}" sibTransId="{8370D481-F02B-401E-9AF6-7238792FB4D9}"/>
    <dgm:cxn modelId="{E263AF0E-A847-4DCB-BF75-36C93966A66E}" type="presOf" srcId="{75E9E191-9585-4465-AC78-318B486F5628}" destId="{ADEFB563-8214-4D0F-9BA4-B6F1826D717A}" srcOrd="0" destOrd="0" presId="urn:microsoft.com/office/officeart/2005/8/layout/hierarchy1"/>
    <dgm:cxn modelId="{D8D7F2FA-C802-4E88-A6C6-4DB6B9B99A06}" type="presOf" srcId="{E643E2F1-7722-4C04-B29F-F21668822C8F}" destId="{A25AF425-2137-4223-B65E-6E866954E5F3}" srcOrd="0" destOrd="0" presId="urn:microsoft.com/office/officeart/2005/8/layout/hierarchy1"/>
    <dgm:cxn modelId="{59F6BA49-A558-4A28-ABE7-C778B29CFA43}" srcId="{95B55B4F-E071-4372-AB22-084AB44CC6BB}" destId="{1532C5CE-936F-474E-B201-25A8A8A3E414}" srcOrd="0" destOrd="0" parTransId="{DF925EF2-E19F-42C3-8539-58B4D1778DF3}" sibTransId="{4B23B00A-4688-4715-A8A6-4BED575BC272}"/>
    <dgm:cxn modelId="{5DF6D7FA-EC67-487E-9C30-7A2783568DD2}" type="presOf" srcId="{1532C5CE-936F-474E-B201-25A8A8A3E414}" destId="{1405736C-7D95-434A-8717-62A91FA33CCE}" srcOrd="0" destOrd="0" presId="urn:microsoft.com/office/officeart/2005/8/layout/hierarchy1"/>
    <dgm:cxn modelId="{99D65B5F-CFB5-4864-A79D-ADDB132605D6}" srcId="{E643E2F1-7722-4C04-B29F-F21668822C8F}" destId="{95B55B4F-E071-4372-AB22-084AB44CC6BB}" srcOrd="1" destOrd="0" parTransId="{BAB27F2E-587A-4E53-9C3D-74959B1A930A}" sibTransId="{FE191DB0-E017-4DFD-AE79-1D740831C589}"/>
    <dgm:cxn modelId="{CC434136-AB41-4413-BC43-6E2480FDEBB2}" srcId="{E643E2F1-7722-4C04-B29F-F21668822C8F}" destId="{567710A6-286B-4D48-96F0-9747943F219F}" srcOrd="0" destOrd="0" parTransId="{8E0FB990-097C-4206-AA15-E3354A6A4696}" sibTransId="{01D78181-64BB-49AA-AA73-8900A3ABCB1F}"/>
    <dgm:cxn modelId="{C3C6B19E-34C6-43E3-8F94-7F28150BBFEA}" type="presOf" srcId="{DC78ADC9-BDE6-462D-A833-97BDC947F3B4}" destId="{05B6058A-892D-4406-A31B-F97A0C6212FB}" srcOrd="0" destOrd="0" presId="urn:microsoft.com/office/officeart/2005/8/layout/hierarchy1"/>
    <dgm:cxn modelId="{C45FB36F-62E2-4A1B-B9F1-6EB8BFF69730}" type="presOf" srcId="{95B55B4F-E071-4372-AB22-084AB44CC6BB}" destId="{BABB71C2-9374-4596-A470-F195E0CC295C}" srcOrd="0" destOrd="0" presId="urn:microsoft.com/office/officeart/2005/8/layout/hierarchy1"/>
    <dgm:cxn modelId="{0BA7112B-37CA-4430-896B-F89C995F84DB}" type="presOf" srcId="{567710A6-286B-4D48-96F0-9747943F219F}" destId="{058437EA-7860-4C44-86F4-700ABF6AF78C}" srcOrd="0" destOrd="0" presId="urn:microsoft.com/office/officeart/2005/8/layout/hierarchy1"/>
    <dgm:cxn modelId="{8BDCF4C2-6DAB-404A-8BE2-84C83867860D}" type="presOf" srcId="{DF925EF2-E19F-42C3-8539-58B4D1778DF3}" destId="{CB6879A8-2047-4F6B-8EFC-AF36360A8673}" srcOrd="0" destOrd="0" presId="urn:microsoft.com/office/officeart/2005/8/layout/hierarchy1"/>
    <dgm:cxn modelId="{C5A0D0E5-1DCD-4DA5-9CBF-37C373413953}" type="presParOf" srcId="{A25AF425-2137-4223-B65E-6E866954E5F3}" destId="{390ADCF4-3B3E-4354-BBF0-E475043D23E1}" srcOrd="0" destOrd="0" presId="urn:microsoft.com/office/officeart/2005/8/layout/hierarchy1"/>
    <dgm:cxn modelId="{9F59D793-B1B3-4DC0-A2F9-1B06665B1B2D}" type="presParOf" srcId="{390ADCF4-3B3E-4354-BBF0-E475043D23E1}" destId="{34DD842C-2726-4836-AB94-33CA799F6487}" srcOrd="0" destOrd="0" presId="urn:microsoft.com/office/officeart/2005/8/layout/hierarchy1"/>
    <dgm:cxn modelId="{931936B4-8FCB-4AAC-A2FD-137FA89A49F1}" type="presParOf" srcId="{34DD842C-2726-4836-AB94-33CA799F6487}" destId="{B5E541F0-E62F-4F60-AC44-AFDFADF4162D}" srcOrd="0" destOrd="0" presId="urn:microsoft.com/office/officeart/2005/8/layout/hierarchy1"/>
    <dgm:cxn modelId="{4E5BA1DB-6090-4CD5-A1BE-B40E62F28A4B}" type="presParOf" srcId="{34DD842C-2726-4836-AB94-33CA799F6487}" destId="{058437EA-7860-4C44-86F4-700ABF6AF78C}" srcOrd="1" destOrd="0" presId="urn:microsoft.com/office/officeart/2005/8/layout/hierarchy1"/>
    <dgm:cxn modelId="{1A15E3FE-7140-4B7C-9F44-2D7F234764D4}" type="presParOf" srcId="{390ADCF4-3B3E-4354-BBF0-E475043D23E1}" destId="{6D756F8E-D4C6-44DB-B6CD-CD2C825A29F4}" srcOrd="1" destOrd="0" presId="urn:microsoft.com/office/officeart/2005/8/layout/hierarchy1"/>
    <dgm:cxn modelId="{AD23F486-CCF1-42A4-81DB-D1940D6F74E0}" type="presParOf" srcId="{6D756F8E-D4C6-44DB-B6CD-CD2C825A29F4}" destId="{05B6058A-892D-4406-A31B-F97A0C6212FB}" srcOrd="0" destOrd="0" presId="urn:microsoft.com/office/officeart/2005/8/layout/hierarchy1"/>
    <dgm:cxn modelId="{53BCF49F-EC0A-4948-A15E-B44A52EFEC3D}" type="presParOf" srcId="{6D756F8E-D4C6-44DB-B6CD-CD2C825A29F4}" destId="{7106D76A-A46E-462C-8BD0-235CAC5DF00D}" srcOrd="1" destOrd="0" presId="urn:microsoft.com/office/officeart/2005/8/layout/hierarchy1"/>
    <dgm:cxn modelId="{D275123B-602B-468E-AF13-ECA2B54DB049}" type="presParOf" srcId="{7106D76A-A46E-462C-8BD0-235CAC5DF00D}" destId="{174FDF21-BDF5-45DD-A860-ED3D127CDB7B}" srcOrd="0" destOrd="0" presId="urn:microsoft.com/office/officeart/2005/8/layout/hierarchy1"/>
    <dgm:cxn modelId="{7B49F118-8D67-450C-A095-C873C2BDC3F4}" type="presParOf" srcId="{174FDF21-BDF5-45DD-A860-ED3D127CDB7B}" destId="{C161490D-1980-4553-9E30-D49D99020997}" srcOrd="0" destOrd="0" presId="urn:microsoft.com/office/officeart/2005/8/layout/hierarchy1"/>
    <dgm:cxn modelId="{0E90DC4F-2D32-44E2-94FC-BCC0C4CAB526}" type="presParOf" srcId="{174FDF21-BDF5-45DD-A860-ED3D127CDB7B}" destId="{ADEFB563-8214-4D0F-9BA4-B6F1826D717A}" srcOrd="1" destOrd="0" presId="urn:microsoft.com/office/officeart/2005/8/layout/hierarchy1"/>
    <dgm:cxn modelId="{10D9A75D-A1D2-4FC3-BBCC-F6BB436CB38B}" type="presParOf" srcId="{7106D76A-A46E-462C-8BD0-235CAC5DF00D}" destId="{503F44D2-74C1-474F-8BB7-470664FD5DE1}" srcOrd="1" destOrd="0" presId="urn:microsoft.com/office/officeart/2005/8/layout/hierarchy1"/>
    <dgm:cxn modelId="{FCDD534A-1843-4227-B040-2D7C3F67D654}" type="presParOf" srcId="{A25AF425-2137-4223-B65E-6E866954E5F3}" destId="{B13575AB-E1B8-464C-9D0F-F4E22E5D11C1}" srcOrd="1" destOrd="0" presId="urn:microsoft.com/office/officeart/2005/8/layout/hierarchy1"/>
    <dgm:cxn modelId="{F94B1B53-7082-4D24-9AC2-E5E6D4A0FD15}" type="presParOf" srcId="{B13575AB-E1B8-464C-9D0F-F4E22E5D11C1}" destId="{35F51A1C-F6C0-41A9-9601-80F8247B0AA4}" srcOrd="0" destOrd="0" presId="urn:microsoft.com/office/officeart/2005/8/layout/hierarchy1"/>
    <dgm:cxn modelId="{D5F4E8DD-3970-4595-9570-F07371A99AF4}" type="presParOf" srcId="{35F51A1C-F6C0-41A9-9601-80F8247B0AA4}" destId="{051AAAF2-77E1-4E6A-868D-7A43C55BAA7C}" srcOrd="0" destOrd="0" presId="urn:microsoft.com/office/officeart/2005/8/layout/hierarchy1"/>
    <dgm:cxn modelId="{C0653870-24D7-4C66-AF82-1F5DD5A45547}" type="presParOf" srcId="{35F51A1C-F6C0-41A9-9601-80F8247B0AA4}" destId="{BABB71C2-9374-4596-A470-F195E0CC295C}" srcOrd="1" destOrd="0" presId="urn:microsoft.com/office/officeart/2005/8/layout/hierarchy1"/>
    <dgm:cxn modelId="{1FC6BD2C-721A-4AB0-8AB7-A89F880EDADD}" type="presParOf" srcId="{B13575AB-E1B8-464C-9D0F-F4E22E5D11C1}" destId="{6AEE58FB-BFCF-4543-9100-4E911DEEDEF8}" srcOrd="1" destOrd="0" presId="urn:microsoft.com/office/officeart/2005/8/layout/hierarchy1"/>
    <dgm:cxn modelId="{AED78ADD-6854-4B8D-B7C5-31F899EFE6F8}" type="presParOf" srcId="{6AEE58FB-BFCF-4543-9100-4E911DEEDEF8}" destId="{CB6879A8-2047-4F6B-8EFC-AF36360A8673}" srcOrd="0" destOrd="0" presId="urn:microsoft.com/office/officeart/2005/8/layout/hierarchy1"/>
    <dgm:cxn modelId="{377EB8C8-7936-42D3-98ED-7E95BA591983}" type="presParOf" srcId="{6AEE58FB-BFCF-4543-9100-4E911DEEDEF8}" destId="{3D2388EE-883C-45EB-B2B4-595758C823E5}" srcOrd="1" destOrd="0" presId="urn:microsoft.com/office/officeart/2005/8/layout/hierarchy1"/>
    <dgm:cxn modelId="{93B5ADA4-3B73-4DCD-ACD2-B2B23A4485FB}" type="presParOf" srcId="{3D2388EE-883C-45EB-B2B4-595758C823E5}" destId="{DE736FC2-D057-4FC2-9161-A939BB421C1D}" srcOrd="0" destOrd="0" presId="urn:microsoft.com/office/officeart/2005/8/layout/hierarchy1"/>
    <dgm:cxn modelId="{F873CAFA-5D82-4FD0-8402-83495303C39F}" type="presParOf" srcId="{DE736FC2-D057-4FC2-9161-A939BB421C1D}" destId="{41555477-A2A5-4B3E-93F6-D84632B18753}" srcOrd="0" destOrd="0" presId="urn:microsoft.com/office/officeart/2005/8/layout/hierarchy1"/>
    <dgm:cxn modelId="{1255F52E-ABE3-4CFC-B4FB-A1F7BC2DCFDC}" type="presParOf" srcId="{DE736FC2-D057-4FC2-9161-A939BB421C1D}" destId="{1405736C-7D95-434A-8717-62A91FA33CCE}" srcOrd="1" destOrd="0" presId="urn:microsoft.com/office/officeart/2005/8/layout/hierarchy1"/>
    <dgm:cxn modelId="{BE3C0B22-2A99-49B3-9F02-EFBD87E2F398}" type="presParOf" srcId="{3D2388EE-883C-45EB-B2B4-595758C823E5}" destId="{1D784F66-F4E8-419A-974A-0A48079458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70FFBEA-A2C0-40B2-981A-40B6EF9D1A81}" type="datetimeFigureOut">
              <a:rPr lang="de-DE" smtClean="0"/>
              <a:pPr/>
              <a:t>04.10.2020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7EA4A06-14A4-470D-AC98-D77B8E73566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357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pPr/>
              <a:t>04.10.2020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329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445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307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915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663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86019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  <p:sp>
        <p:nvSpPr>
          <p:cNvPr id="860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E20197-E507-49CA-8642-35B0AF761937}" type="slidenum">
              <a:rPr lang="de-DE" altLang="de-DE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23</a:t>
            </a:fld>
            <a:endParaRPr lang="de-DE" alt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12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628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110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15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ACC72-10D1-404E-9368-10DBE786CDCC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5306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0449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687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6875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687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1050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844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418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811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906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182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79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80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00809"/>
            <a:ext cx="2057400" cy="42484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60198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8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29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3682752" cy="360040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427984" y="6356350"/>
            <a:ext cx="2952328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9512" y="6356350"/>
            <a:ext cx="2962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94655" y="1700808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1757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Q:\Projekte\KLP-Entwicklung Gymnasium SI\Organisation\Formulare und Logos\klp_logo-farbe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5481"/>
            <a:ext cx="2471588" cy="93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88" y="332728"/>
            <a:ext cx="301866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792087"/>
          </a:xfrm>
        </p:spPr>
        <p:txBody>
          <a:bodyPr/>
          <a:lstStyle/>
          <a:p>
            <a:pPr algn="ctr"/>
            <a:r>
              <a:rPr lang="de-DE" sz="4000" b="1" cap="small" dirty="0">
                <a:solidFill>
                  <a:srgbClr val="002060"/>
                </a:solidFill>
              </a:rPr>
              <a:t>Herzlich willkommen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3140968"/>
            <a:ext cx="6400800" cy="2736304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Neue Kernlehrpläne für die </a:t>
            </a:r>
          </a:p>
          <a:p>
            <a:r>
              <a:rPr lang="de-DE" sz="3600" dirty="0">
                <a:solidFill>
                  <a:srgbClr val="002060"/>
                </a:solidFill>
              </a:rPr>
              <a:t>Sekundarstufe I des Gymnasiums</a:t>
            </a:r>
          </a:p>
          <a:p>
            <a:endParaRPr lang="de-DE" sz="3600" dirty="0">
              <a:solidFill>
                <a:srgbClr val="002060"/>
              </a:solidFill>
            </a:endParaRPr>
          </a:p>
          <a:p>
            <a:r>
              <a:rPr lang="de-DE" sz="3200" dirty="0">
                <a:solidFill>
                  <a:srgbClr val="002060"/>
                </a:solidFill>
              </a:rPr>
              <a:t>Kernlehrplan </a:t>
            </a:r>
            <a:r>
              <a:rPr lang="de-DE" sz="3200" dirty="0">
                <a:solidFill>
                  <a:schemeClr val="tx2">
                    <a:lumMod val="75000"/>
                  </a:schemeClr>
                </a:solidFill>
              </a:rPr>
              <a:t>Italienisch</a:t>
            </a: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Einbindung des Medienkompetenzrahmens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Kernlehrpläne leisten einen wichtigen Beitrag, die Kompetenzanforderungen des MKR fachlich zu konkretisieren.</a:t>
            </a:r>
          </a:p>
          <a:p>
            <a:r>
              <a:rPr lang="de-DE" dirty="0"/>
              <a:t>Bezüge zur Informatik werden fachangemessen aufgezeigt (Beispiel in Mathematik: Algorithmen erkennen).</a:t>
            </a:r>
          </a:p>
          <a:p>
            <a:r>
              <a:rPr lang="de-DE" dirty="0"/>
              <a:t>Weitergehende Unterstützungsmaterialien zur Stärkung der informatischen Bildung werden zur Verfügung gestellt.</a:t>
            </a:r>
          </a:p>
          <a:p>
            <a:r>
              <a:rPr lang="de-DE" dirty="0"/>
              <a:t>Der MKR ist und bleibt verbindlicher Orientierungsrahmen für die Weiterentwicklung des schulischen Medienkonzepts.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62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FD0AACC-DB7C-CB49-A3A5-7DEFCD9E9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Einbindung RV Verbraucherbildung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74F4ADD-174B-B64E-A227-DBE92DE34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00" y="3671612"/>
            <a:ext cx="8229600" cy="2349676"/>
          </a:xfrm>
        </p:spPr>
        <p:txBody>
          <a:bodyPr>
            <a:normAutofit fontScale="85000" lnSpcReduction="10000"/>
          </a:bodyPr>
          <a:lstStyle/>
          <a:p>
            <a:pPr marL="57150" indent="0">
              <a:buNone/>
            </a:pPr>
            <a:r>
              <a:rPr lang="de-DE" dirty="0"/>
              <a:t>Zieldimensionen (Z): Auseinandersetzung mit</a:t>
            </a:r>
          </a:p>
          <a:p>
            <a:pPr lvl="1"/>
            <a:r>
              <a:rPr lang="de-DE" dirty="0"/>
              <a:t>individuellen Bedürfnissen und Bedarfen (Z1)</a:t>
            </a:r>
          </a:p>
          <a:p>
            <a:pPr lvl="1"/>
            <a:r>
              <a:rPr lang="de-DE" dirty="0"/>
              <a:t>gesellschaftlichen Einflüssen auf Konsumentscheidungen (Z2)</a:t>
            </a:r>
          </a:p>
          <a:p>
            <a:pPr lvl="1"/>
            <a:r>
              <a:rPr lang="de-DE" dirty="0"/>
              <a:t>individuellen und gesellschaftlichen Folgen des Konsums (Z3)</a:t>
            </a:r>
          </a:p>
          <a:p>
            <a:pPr lvl="1"/>
            <a:r>
              <a:rPr lang="de-DE" dirty="0"/>
              <a:t>politisch-rechtlichen und sozioökonomischen Rahmenbedingungen (Z4)</a:t>
            </a:r>
          </a:p>
          <a:p>
            <a:pPr lvl="1"/>
            <a:r>
              <a:rPr lang="de-DE" dirty="0"/>
              <a:t>Kriterien für Konsumentscheidungen (Z5)</a:t>
            </a:r>
          </a:p>
          <a:p>
            <a:pPr lvl="1"/>
            <a:r>
              <a:rPr lang="de-DE" dirty="0"/>
              <a:t>individuellen, kollektiven und politischen Gestaltungsoptionen des Konsums (Z6)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9254464C-DBE5-D140-8C4F-AED53898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8F699CD-062A-4040-8174-44277F1A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11</a:t>
            </a:fld>
            <a:endParaRPr lang="de-DE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xmlns="" id="{7F0ACA08-3046-BF4C-B006-0238D1FF3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013879"/>
              </p:ext>
            </p:extLst>
          </p:nvPr>
        </p:nvGraphicFramePr>
        <p:xfrm>
          <a:off x="435660" y="1715212"/>
          <a:ext cx="825114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124">
                  <a:extLst>
                    <a:ext uri="{9D8B030D-6E8A-4147-A177-3AD203B41FA5}">
                      <a16:colId xmlns:a16="http://schemas.microsoft.com/office/drawing/2014/main" xmlns="" val="673817853"/>
                    </a:ext>
                  </a:extLst>
                </a:gridCol>
                <a:gridCol w="1933446">
                  <a:extLst>
                    <a:ext uri="{9D8B030D-6E8A-4147-A177-3AD203B41FA5}">
                      <a16:colId xmlns:a16="http://schemas.microsoft.com/office/drawing/2014/main" xmlns="" val="3077496260"/>
                    </a:ext>
                  </a:extLst>
                </a:gridCol>
                <a:gridCol w="2062785">
                  <a:extLst>
                    <a:ext uri="{9D8B030D-6E8A-4147-A177-3AD203B41FA5}">
                      <a16:colId xmlns:a16="http://schemas.microsoft.com/office/drawing/2014/main" xmlns="" val="2782819226"/>
                    </a:ext>
                  </a:extLst>
                </a:gridCol>
                <a:gridCol w="2062785">
                  <a:extLst>
                    <a:ext uri="{9D8B030D-6E8A-4147-A177-3AD203B41FA5}">
                      <a16:colId xmlns:a16="http://schemas.microsoft.com/office/drawing/2014/main" xmlns="" val="2199123639"/>
                    </a:ext>
                  </a:extLst>
                </a:gridCol>
              </a:tblGrid>
              <a:tr h="633668">
                <a:tc gridSpan="4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rgbClr val="002060"/>
                          </a:solidFill>
                        </a:rPr>
                        <a:t>Übergreifender Bereich</a:t>
                      </a:r>
                    </a:p>
                    <a:p>
                      <a:pPr algn="ctr"/>
                      <a:r>
                        <a:rPr lang="de-DE" b="0" dirty="0">
                          <a:solidFill>
                            <a:srgbClr val="002060"/>
                          </a:solidFill>
                        </a:rPr>
                        <a:t>Allgemeiner Konsum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0416092"/>
                  </a:ext>
                </a:extLst>
              </a:tr>
              <a:tr h="820890">
                <a:tc>
                  <a:txBody>
                    <a:bodyPr/>
                    <a:lstStyle/>
                    <a:p>
                      <a:r>
                        <a:rPr lang="de-DE" dirty="0"/>
                        <a:t>Bereich A: Finanzen, Marktgeschehen</a:t>
                      </a:r>
                      <a:r>
                        <a:rPr lang="de-DE" baseline="0" dirty="0"/>
                        <a:t> und</a:t>
                      </a:r>
                      <a:r>
                        <a:rPr lang="de-DE" dirty="0"/>
                        <a:t> Verbraucherrecht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B: Ernährung und Gesundheit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Medien und </a:t>
                      </a:r>
                      <a:br>
                        <a:rPr lang="de-DE" dirty="0"/>
                      </a:br>
                      <a:r>
                        <a:rPr lang="de-DE" dirty="0"/>
                        <a:t>Information in der digitalen Welt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D: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Leben, Wohnen</a:t>
                      </a:r>
                      <a:r>
                        <a:rPr lang="de-DE" baseline="0" dirty="0"/>
                        <a:t> und</a:t>
                      </a:r>
                      <a:r>
                        <a:rPr lang="de-DE" dirty="0"/>
                        <a:t> Mobilität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5194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4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Der Kernlehrplan Italienisch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C6FAD3CF-0A8C-F548-86F8-EDFD249B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3D00005F-551B-DC43-9AE4-EE6CA5CE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xmlns="" id="{2B853F5F-5949-794C-9799-C2F6F6D2C13D}"/>
              </a:ext>
            </a:extLst>
          </p:cNvPr>
          <p:cNvSpPr txBox="1">
            <a:spLocks/>
          </p:cNvSpPr>
          <p:nvPr/>
        </p:nvSpPr>
        <p:spPr>
          <a:xfrm>
            <a:off x="467543" y="1988840"/>
            <a:ext cx="8304981" cy="38164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 dirty="0"/>
              <a:t>SchulG § 29</a:t>
            </a:r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Das </a:t>
            </a:r>
            <a:r>
              <a:rPr lang="de-DE" altLang="de-DE" sz="1800" b="1" dirty="0"/>
              <a:t>Ministerium</a:t>
            </a:r>
            <a:r>
              <a:rPr lang="de-DE" altLang="de-DE" sz="1800" dirty="0"/>
              <a:t> erlässt in der Regel </a:t>
            </a:r>
            <a:r>
              <a:rPr lang="de-DE" altLang="de-DE" sz="1800" b="1" dirty="0"/>
              <a:t>schulformspezifische Vorgaben </a:t>
            </a:r>
            <a:r>
              <a:rPr lang="de-DE" altLang="de-DE" sz="1800" dirty="0"/>
              <a:t>für den Unterricht (Richtlinien, Rahmenvorgaben, </a:t>
            </a:r>
            <a:r>
              <a:rPr lang="de-DE" altLang="de-DE" sz="1800" b="1" dirty="0"/>
              <a:t>Lehrpläne</a:t>
            </a:r>
            <a:r>
              <a:rPr lang="de-DE" altLang="de-DE" sz="1800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Die </a:t>
            </a:r>
            <a:r>
              <a:rPr lang="de-DE" altLang="de-DE" sz="1800" b="1" dirty="0"/>
              <a:t>Schulen</a:t>
            </a:r>
            <a:r>
              <a:rPr lang="de-DE" altLang="de-DE" sz="1800" dirty="0"/>
              <a:t> bestimmen auf der Grundlage der Unterrichtsvorgaben nach Absatz 1 in Verbindung mit ihrem Schulprogramm </a:t>
            </a:r>
            <a:r>
              <a:rPr lang="de-DE" altLang="de-DE" sz="1800" b="1" dirty="0"/>
              <a:t>schuleigene Unterrichtsvorgaben</a:t>
            </a:r>
            <a:r>
              <a:rPr lang="de-DE" altLang="de-DE" sz="1800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Unterrichtsvorgaben nach den Absätzen 1 und 2 sind so zu fassen, dass für die Lehrerinnen und Lehrer ein </a:t>
            </a:r>
            <a:r>
              <a:rPr lang="de-DE" altLang="de-DE" sz="1800" b="1" dirty="0"/>
              <a:t>pädagogischer Gestaltungsspielraum </a:t>
            </a:r>
            <a:r>
              <a:rPr lang="de-DE" altLang="de-DE" sz="1800" dirty="0"/>
              <a:t>bleibt.</a:t>
            </a:r>
          </a:p>
          <a:p>
            <a:pPr marL="542925"/>
            <a:endParaRPr lang="de-DE" dirty="0"/>
          </a:p>
        </p:txBody>
      </p:sp>
      <p:pic>
        <p:nvPicPr>
          <p:cNvPr id="7" name="Picture 50" descr="paragraph_2">
            <a:extLst>
              <a:ext uri="{FF2B5EF4-FFF2-40B4-BE49-F238E27FC236}">
                <a16:creationId xmlns:a16="http://schemas.microsoft.com/office/drawing/2014/main" xmlns="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4" y="17728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92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C6FAD3CF-0A8C-F548-86F8-EDFD249B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3D00005F-551B-DC43-9AE4-EE6CA5CE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06F28B1B-32C5-6648-AE4A-7B465D11DF2C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/>
              <a:t>SchulG § 70</a:t>
            </a:r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/>
              <a:t>Fachkonferenz, Bildungsgangkonferenz</a:t>
            </a:r>
          </a:p>
          <a:p>
            <a:pPr marL="0" inden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dirty="0"/>
              <a:t>…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berät über alle das Fach oder die Fachrichtung betreffenden Angelegenheiten einschließlich der Zusammenarbeit mit anderen Fächern. Sie trägt Verantwortung für die schulinterne Qualitätssicherung und -entwicklung der fachlichen Arbeit und berät über Ziele, Arbeitspläne, Evaluationsmaßnahmen und -ergebnisse und Rechenschaftslegung.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entscheidet in ihrem Fach insbesondere über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fachdidaktischen und fachmethodischen Arbeit,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Leistungsbewertung,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Vorschläge an die Lehrerkonferenz zur Einführung von Lernmitteln.</a:t>
            </a:r>
          </a:p>
        </p:txBody>
      </p:sp>
      <p:pic>
        <p:nvPicPr>
          <p:cNvPr id="9" name="Picture 50" descr="paragraph_2">
            <a:extLst>
              <a:ext uri="{FF2B5EF4-FFF2-40B4-BE49-F238E27FC236}">
                <a16:creationId xmlns:a16="http://schemas.microsoft.com/office/drawing/2014/main" xmlns="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4" y="19252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61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6897"/>
            <a:ext cx="8158606" cy="504403"/>
          </a:xfrm>
        </p:spPr>
        <p:txBody>
          <a:bodyPr/>
          <a:lstStyle/>
          <a:p>
            <a:r>
              <a:rPr lang="de-DE" sz="3200" dirty="0"/>
              <a:t>Curriculumentwicklung</a:t>
            </a:r>
            <a:endParaRPr lang="de-DE" sz="1600" b="1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3" name="Picture 14" descr="NRW_MSW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uppieren 17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feld 18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/>
              <a:t>Welches Niveau?</a:t>
            </a:r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rechts 21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5E0577A-C720-B14C-A0A1-E61A0041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1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A8330E7-2FED-9240-B43B-791B2DA8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Funktionen von schulinternen Lehrplänen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5220460-9AF9-EB40-9934-3D9213581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schulbezogene Konkretisierung der Kernlehrpläne in passenden Unterrichtsvorhaben</a:t>
            </a:r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Unterrichtsvorbereitung</a:t>
            </a:r>
          </a:p>
          <a:p>
            <a:pPr>
              <a:spcBef>
                <a:spcPts val="1200"/>
              </a:spcBef>
            </a:pPr>
            <a:r>
              <a:rPr lang="de-DE" dirty="0"/>
              <a:t>Abgestimmte Konzepte zur Leistungsbewertung</a:t>
            </a:r>
          </a:p>
          <a:p>
            <a:pPr>
              <a:spcBef>
                <a:spcPts val="1200"/>
              </a:spcBef>
            </a:pPr>
            <a:r>
              <a:rPr lang="de-DE" dirty="0"/>
              <a:t>Ausgestaltung von Freiräumen</a:t>
            </a:r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AC05C93-8322-9C46-A48D-7D1EEE31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E9F23F56-EDA9-9146-A5C0-F96A1B00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43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9EF9747-424B-1D47-8C18-363169B2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 für einen schulinternen Lehrplan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1EB754F-C3B3-5E42-9D82-92B4E5F52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CB1C89B-3483-3440-9BA5-66034336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8B8A3032-F31A-124D-AA79-6C3891DEC2EA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Inhalt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1	Rahmenbedingungen der fachlichen Arbeit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2	Entscheidungen zum Unterricht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2.1 	Unterrichtsvorhaben	</a:t>
            </a:r>
          </a:p>
          <a:p>
            <a:pPr marL="400050" lvl="1" indent="0" defTabSz="536575">
              <a:buNone/>
            </a:pPr>
            <a:r>
              <a:rPr lang="de-DE" sz="2200" dirty="0"/>
              <a:t>2.2	Grundsätze der fachdidaktischen und fachmethodischen Arbeit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2.3	Grundsätze der Leistungsbewertung und Leistungsrückmeldung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2.4	Lehr- und Lernmittel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3	Entscheidungen zu fach- und unterrichtsübergreifenden Fragen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4	Qualitätssicherung und Evaluation</a:t>
            </a:r>
          </a:p>
          <a:p>
            <a:pPr defTabSz="536575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333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7850" y="1065022"/>
            <a:ext cx="8158606" cy="504403"/>
          </a:xfrm>
        </p:spPr>
        <p:txBody>
          <a:bodyPr/>
          <a:lstStyle/>
          <a:p>
            <a:r>
              <a:rPr lang="de-DE" dirty="0"/>
              <a:t>Materialien im Lehrplannavigator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5E0577A-C720-B14C-A0A1-E61A0041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1" y="1628800"/>
            <a:ext cx="5369305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0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Der Kernlehrplan Italienisch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Der Kernlehrplan Italienisch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Fachliche Unterstützungsmaterialien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9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Gliederung des Kernlehrplans </a:t>
            </a:r>
            <a:r>
              <a:rPr lang="de-DE" sz="3200" dirty="0" smtClean="0"/>
              <a:t>Italienisch</a:t>
            </a:r>
            <a:endParaRPr lang="de-DE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20</a:t>
            </a:fld>
            <a:endParaRPr lang="de-DE"/>
          </a:p>
        </p:txBody>
      </p:sp>
      <p:graphicFrame>
        <p:nvGraphicFramePr>
          <p:cNvPr id="7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690772"/>
              </p:ext>
            </p:extLst>
          </p:nvPr>
        </p:nvGraphicFramePr>
        <p:xfrm>
          <a:off x="539750" y="1628800"/>
          <a:ext cx="8064500" cy="4252808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Kapitel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Gliederungspunkt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3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Vorbemerkungen: Kernlehrpläne als kompetenzorientierte Unterrichtsvorgaben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0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Aufgaben und Ziele des Faches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8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Kompetenzbereiche, Kompetenzerwartungen und fachliche Konkretisierungen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5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 des Faches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43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Italienisch als zweite Fremdsprache:  Kompetenzerwartungen bis zum Ende der Sekundarstufe I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4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Erste Stufe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8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Zweite Stufe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3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+mn-cs"/>
                        </a:rPr>
                        <a:t>Italienisch ab Jahrgangsstufe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4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+mn-cs"/>
                        </a:rPr>
                        <a:t>Italienisch  als dritte Fremdsprache: Kompetenzerwartungen am Ende der Sekundarstufe 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Lernerfolgsüberprüfung und Leistungsbewertung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9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CC4FFF9-7FB3-F24D-8A89-D29A7BD6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Kontinuitäten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2ADA2A4-372F-E048-9555-ACAF3F44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grundlegende Ausrichtung des Faches bleibt unverändert: interkulturelle Handlungsfähigkeit als übergreifendes Ziel</a:t>
            </a:r>
          </a:p>
          <a:p>
            <a:r>
              <a:rPr lang="de-DE" dirty="0" err="1"/>
              <a:t>Italienischunterricht</a:t>
            </a:r>
            <a:r>
              <a:rPr lang="de-DE" dirty="0"/>
              <a:t> in Sek. I = Spracherwerbsphase</a:t>
            </a:r>
          </a:p>
          <a:p>
            <a:r>
              <a:rPr lang="de-DE" dirty="0"/>
              <a:t>Ausweis von Deskriptoren und Indikatoren zur Kompetenzbeschreibung</a:t>
            </a:r>
          </a:p>
          <a:p>
            <a:r>
              <a:rPr lang="de-DE" dirty="0"/>
              <a:t>Ausweis der </a:t>
            </a:r>
            <a:r>
              <a:rPr lang="de-DE" dirty="0" err="1"/>
              <a:t>GeR</a:t>
            </a:r>
            <a:r>
              <a:rPr lang="de-DE" dirty="0"/>
              <a:t>-Niveaus (Stufe 1: A2; Stufe 2: B1; Italienisch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/>
              <a:t>als dritte Fremdsprache: A2 mit Anteilen von B1)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9DE3C38-78BD-1142-BB89-B04F4FD4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A250A9D-98AA-6F44-8CB8-DE79BC50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0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Neuerungen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Übernahme des Kompetenzmodells aus dem Kernlehrplan der gymnasialen Oberstufe  </a:t>
            </a:r>
            <a:endParaRPr lang="de-DE" dirty="0" smtClean="0"/>
          </a:p>
          <a:p>
            <a:r>
              <a:rPr lang="de-DE" dirty="0" smtClean="0"/>
              <a:t>neues Strukturmerkmal „Fachliche Konkretisierungen“ zu den Kompetenzerwartungen</a:t>
            </a:r>
          </a:p>
          <a:p>
            <a:r>
              <a:rPr lang="de-DE" dirty="0" smtClean="0"/>
              <a:t>Kompetenzerwartungen und Konkretisierungen ausnahmslos obligatorisch (kein „z.B.“, kein „u.a.“)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15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1" t="19971" r="29091" b="14921"/>
          <a:stretch/>
        </p:blipFill>
        <p:spPr bwMode="auto">
          <a:xfrm>
            <a:off x="295743" y="1196752"/>
            <a:ext cx="4076671" cy="500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98463"/>
          </a:xfrm>
        </p:spPr>
        <p:txBody>
          <a:bodyPr/>
          <a:lstStyle/>
          <a:p>
            <a:pPr algn="ctr"/>
            <a:r>
              <a:rPr lang="de-DE" altLang="de-DE" sz="2400" dirty="0">
                <a:latin typeface="Corbel" pitchFamily="34" charset="0"/>
              </a:rPr>
              <a:t>Kompetenzbereiche im Vergleich: KLP SI G8 – KLP SI NEU</a:t>
            </a:r>
          </a:p>
        </p:txBody>
      </p:sp>
      <p:graphicFrame>
        <p:nvGraphicFramePr>
          <p:cNvPr id="14" name="Inhaltsplatzhalt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85607113"/>
              </p:ext>
            </p:extLst>
          </p:nvPr>
        </p:nvGraphicFramePr>
        <p:xfrm>
          <a:off x="4435661" y="1414339"/>
          <a:ext cx="4340658" cy="4951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4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79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22926">
                <a:tc rowSpan="3">
                  <a:txBody>
                    <a:bodyPr/>
                    <a:lstStyle/>
                    <a:p>
                      <a:pPr algn="ctr"/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</a:rPr>
                        <a:t> kommunikative Kompetenz</a:t>
                      </a:r>
                    </a:p>
                    <a:p>
                      <a:pPr algn="ctr"/>
                      <a:endParaRPr lang="de-DE" sz="14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200" b="0" baseline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algn="ctr"/>
                      <a:r>
                        <a:rPr lang="de-DE" sz="1200" b="0" baseline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2964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Funktionale kommunikative Kompetenz</a:t>
                      </a:r>
                    </a:p>
                    <a:p>
                      <a:pPr marL="0" algn="ctr" defTabSz="914400" rtl="0" eaLnBrk="1" latinLnBrk="0" hangingPunct="1"/>
                      <a:endParaRPr lang="de-D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Hör-/Hörsehverstehen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Leseverstehen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Schreiben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Sprechen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Sprachmittlung</a:t>
                      </a:r>
                    </a:p>
                    <a:p>
                      <a:pPr marL="0" algn="ctr" defTabSz="914400" rtl="0" eaLnBrk="1" latinLnBrk="0" hangingPunct="1"/>
                      <a:endParaRPr lang="de-DE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de-DE" sz="12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Verfügen über sprachliche Mittel 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 kommunikative Strategien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67927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Text- und Medienkompetenz</a:t>
                      </a:r>
                    </a:p>
                    <a:p>
                      <a:pPr marL="0" algn="ctr" defTabSz="914400" rtl="0" eaLnBrk="1" latinLnBrk="0" hangingPunct="1"/>
                      <a:endParaRPr lang="de-D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mündlich	schriftlich	medial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16" name="Gewinkelte Verbindung 15"/>
          <p:cNvCxnSpPr/>
          <p:nvPr/>
        </p:nvCxnSpPr>
        <p:spPr>
          <a:xfrm>
            <a:off x="2854325" y="1450209"/>
            <a:ext cx="2728443" cy="1436537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winkelte Verbindung 17"/>
          <p:cNvCxnSpPr/>
          <p:nvPr/>
        </p:nvCxnSpPr>
        <p:spPr>
          <a:xfrm>
            <a:off x="4119562" y="3293877"/>
            <a:ext cx="1463206" cy="1361160"/>
          </a:xfrm>
          <a:prstGeom prst="bentConnector3">
            <a:avLst>
              <a:gd name="adj1" fmla="val 44141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winkelte Verbindung 19"/>
          <p:cNvCxnSpPr/>
          <p:nvPr/>
        </p:nvCxnSpPr>
        <p:spPr>
          <a:xfrm flipV="1">
            <a:off x="1644650" y="1543050"/>
            <a:ext cx="3611563" cy="1531938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/>
          <p:nvPr/>
        </p:nvCxnSpPr>
        <p:spPr>
          <a:xfrm flipV="1">
            <a:off x="2854325" y="4202113"/>
            <a:ext cx="1933699" cy="1662112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winkelte Verbindung 30"/>
          <p:cNvCxnSpPr/>
          <p:nvPr/>
        </p:nvCxnSpPr>
        <p:spPr>
          <a:xfrm flipV="1">
            <a:off x="2854325" y="5156202"/>
            <a:ext cx="2653779" cy="361030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V="1">
            <a:off x="4119562" y="3233739"/>
            <a:ext cx="4098926" cy="95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91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und neues Strukturmerkmal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24</a:t>
            </a:fld>
            <a:endParaRPr lang="de-DE"/>
          </a:p>
        </p:txBody>
      </p:sp>
      <p:graphicFrame>
        <p:nvGraphicFramePr>
          <p:cNvPr id="6" name="Inhaltsplatzhalt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420062"/>
              </p:ext>
            </p:extLst>
          </p:nvPr>
        </p:nvGraphicFramePr>
        <p:xfrm>
          <a:off x="467544" y="2095816"/>
          <a:ext cx="8064896" cy="396779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111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53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9917">
                <a:tc gridSpan="2">
                  <a:txBody>
                    <a:bodyPr/>
                    <a:lstStyle/>
                    <a:p>
                      <a:pPr marL="88900" inden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Deskriptor: </a:t>
                      </a:r>
                    </a:p>
                    <a:p>
                      <a:pPr marL="88900" inden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Die Schülerinnen und Schüler können …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073">
                <a:tc gridSpan="2">
                  <a:txBody>
                    <a:bodyPr/>
                    <a:lstStyle/>
                    <a:p>
                      <a:pPr marL="11303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6543">
                <a:tc>
                  <a:txBody>
                    <a:bodyPr/>
                    <a:lstStyle/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Indikatoren:</a:t>
                      </a:r>
                    </a:p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Sie können </a:t>
                      </a:r>
                    </a:p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88900" indent="2682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marL="88900" indent="2682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Fachliche Konkretisierungen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de-DE" sz="1600" i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de-DE" sz="1600" i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de-DE" sz="1600" i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467544" y="170080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Kompetenzbereich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499992" y="3068960"/>
            <a:ext cx="4032448" cy="2376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014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76064"/>
          </a:xfrm>
        </p:spPr>
        <p:txBody>
          <a:bodyPr>
            <a:noAutofit/>
          </a:bodyPr>
          <a:lstStyle/>
          <a:p>
            <a:r>
              <a:rPr lang="de-DE" sz="2400" dirty="0"/>
              <a:t>Beispiel Stufe 1:  Verfügen über Sprachliche Mittel - Grammatik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25</a:t>
            </a:fld>
            <a:endParaRPr lang="de-DE"/>
          </a:p>
        </p:txBody>
      </p:sp>
      <p:graphicFrame>
        <p:nvGraphicFramePr>
          <p:cNvPr id="15" name="Inhaltsplatzhalt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196609"/>
              </p:ext>
            </p:extLst>
          </p:nvPr>
        </p:nvGraphicFramePr>
        <p:xfrm>
          <a:off x="467544" y="1844824"/>
          <a:ext cx="8064896" cy="840568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111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53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3132">
                <a:tc gridSpan="2">
                  <a:txBody>
                    <a:bodyPr/>
                    <a:lstStyle/>
                    <a:p>
                      <a:pPr marL="11303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Die Schülerinnen und Schüler können</a:t>
                      </a:r>
                      <a:r>
                        <a:rPr lang="de-DE" sz="16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ein begrenztes Inventar</a:t>
                      </a:r>
                      <a:r>
                        <a:rPr lang="de-DE" sz="16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häufig verwendeter grammatischer Formen und Strukturen für die Textrezeption und die Realisierung ihrer Sprech- und Schreibabsichten nutzen.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932">
                <a:tc gridSpan="2">
                  <a:txBody>
                    <a:bodyPr/>
                    <a:lstStyle/>
                    <a:p>
                      <a:pPr marL="11303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8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Sie können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Sachverhalte schildern und von Ereignissen berichten und erzählen,</a:t>
                      </a:r>
                      <a:r>
                        <a:rPr lang="de-DE" sz="16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auf unterschiedlichen zeitlichen Ebenen Aussagen, Fragen, Bitten und Aufforderungen, Vergleiche, Vorschläge und Verpflichtungen einfach strukturiert formulieren.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Fachliche Konkretisierungen 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de-DE" sz="16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unter Verwendung: </a:t>
                      </a:r>
                    </a:p>
                    <a:p>
                      <a:pPr marL="342900" marR="0" lvl="0" indent="-2540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-"/>
                        <a:tabLst/>
                        <a:defRPr/>
                      </a:pPr>
                      <a:r>
                        <a:rPr lang="de-DE" sz="16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  <a:endParaRPr lang="de-DE" sz="1600" i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marR="0" lvl="0" indent="-2540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-"/>
                        <a:tabLst/>
                        <a:defRPr/>
                      </a:pPr>
                      <a:r>
                        <a:rPr lang="de-DE" sz="1600" i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des Indikativ Präsens der regelmäßigen Verben (</a:t>
                      </a:r>
                      <a:r>
                        <a:rPr lang="de-DE" sz="1600" i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1600" i="1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are</a:t>
                      </a:r>
                      <a:r>
                        <a:rPr lang="de-DE" sz="1600" i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/ -</a:t>
                      </a:r>
                      <a:r>
                        <a:rPr lang="de-DE" sz="1600" i="1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ere</a:t>
                      </a:r>
                      <a:r>
                        <a:rPr lang="de-DE" sz="1600" i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/ -ire</a:t>
                      </a:r>
                      <a:r>
                        <a:rPr lang="de-DE" sz="1600" i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342900" marR="0" lvl="0" indent="-2540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-"/>
                        <a:tabLst/>
                        <a:defRPr/>
                      </a:pPr>
                      <a:r>
                        <a:rPr lang="de-DE" sz="1600" i="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frequenter</a:t>
                      </a:r>
                      <a:r>
                        <a:rPr lang="de-DE" sz="1600" i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unregelmäßiger und reflexiver Verben im Indikativ Präsens</a:t>
                      </a:r>
                    </a:p>
                    <a:p>
                      <a:pPr marL="342900" marR="0" lvl="0" indent="-2540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-"/>
                        <a:tabLst/>
                        <a:defRPr/>
                      </a:pPr>
                      <a:r>
                        <a:rPr lang="de-DE" sz="1600" i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marL="342900" marR="0" lvl="0" indent="-2540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-"/>
                        <a:tabLst/>
                        <a:defRPr/>
                      </a:pPr>
                      <a:r>
                        <a:rPr lang="de-DE" sz="1600" i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des </a:t>
                      </a:r>
                      <a:r>
                        <a:rPr lang="de-DE" sz="1600" i="1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passato</a:t>
                      </a:r>
                      <a:r>
                        <a:rPr lang="de-DE" sz="1600" i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i="1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prossimo</a:t>
                      </a:r>
                      <a:endParaRPr lang="de-DE" sz="1600" i="1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marR="0" lvl="0" indent="-2540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-"/>
                        <a:tabLst/>
                        <a:defRPr/>
                      </a:pPr>
                      <a:r>
                        <a:rPr lang="de-DE" sz="1600" i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des </a:t>
                      </a:r>
                      <a:r>
                        <a:rPr lang="de-DE" sz="1600" i="1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futuro</a:t>
                      </a:r>
                      <a:r>
                        <a:rPr lang="de-DE" sz="1600" i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semplice</a:t>
                      </a:r>
                    </a:p>
                    <a:p>
                      <a:pPr marL="342900" marR="0" lvl="0" indent="-2540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-"/>
                        <a:tabLst/>
                        <a:defRPr/>
                      </a:pPr>
                      <a:endParaRPr lang="de-DE" sz="1600" i="1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marR="0" lvl="0" indent="-2540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-"/>
                        <a:tabLst/>
                        <a:defRPr/>
                      </a:pPr>
                      <a:endParaRPr lang="de-DE" sz="1600" i="1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endParaRPr lang="de-DE" sz="16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endParaRPr lang="de-DE" sz="160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819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de-DE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endParaRPr lang="de-DE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4644008" y="2852936"/>
            <a:ext cx="3744416" cy="3024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4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Ausnahme: Verzicht auf fachliche Konkretisierungen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3878" y="2603776"/>
            <a:ext cx="12546139" cy="95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899592" y="2338478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Verzicht auf fachliche Konkretisierungen für bestimmte Teilbereiche (funktionale kommunikative Kompetenz, Wortschatz, Sprachbewusstheit):</a:t>
            </a:r>
          </a:p>
          <a:p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Vermeiden von Überlappungen/Redundanzen</a:t>
            </a:r>
          </a:p>
          <a:p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Vermeiden von Überfrachtungen des KLP</a:t>
            </a:r>
          </a:p>
        </p:txBody>
      </p:sp>
    </p:spTree>
    <p:extLst>
      <p:ext uri="{BB962C8B-B14F-4D97-AF65-F5344CB8AC3E}">
        <p14:creationId xmlns:p14="http://schemas.microsoft.com/office/powerpoint/2010/main" val="8471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8BA3A26-0D42-5242-9CBD-EE1D512B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96" y="3284984"/>
            <a:ext cx="7772400" cy="1362075"/>
          </a:xfrm>
        </p:spPr>
        <p:txBody>
          <a:bodyPr/>
          <a:lstStyle/>
          <a:p>
            <a:pPr algn="ctr"/>
            <a:r>
              <a:rPr lang="de-DE" dirty="0"/>
              <a:t>Kompetenzbereiche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xmlns="" id="{7EF2240C-BC26-1C45-BB27-3EFB8451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3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064500" cy="5040313"/>
          </a:xfrm>
          <a:noFill/>
        </p:spPr>
        <p:txBody>
          <a:bodyPr tIns="144000"/>
          <a:lstStyle/>
          <a:p>
            <a:pPr eaLnBrk="1" hangingPunct="1"/>
            <a:r>
              <a:rPr lang="de-DE" altLang="de-DE" sz="1800">
                <a:solidFill>
                  <a:schemeClr val="tx2"/>
                </a:solidFill>
              </a:rPr>
              <a:t/>
            </a:r>
            <a:br>
              <a:rPr lang="de-DE" altLang="de-DE" sz="1800">
                <a:solidFill>
                  <a:schemeClr val="tx2"/>
                </a:solidFill>
              </a:rPr>
            </a:br>
            <a:r>
              <a:rPr lang="de-DE" altLang="de-DE" sz="1800">
                <a:solidFill>
                  <a:schemeClr val="tx2"/>
                </a:solidFill>
              </a:rPr>
              <a:t/>
            </a:r>
            <a:br>
              <a:rPr lang="de-DE" altLang="de-DE" sz="1800">
                <a:solidFill>
                  <a:schemeClr val="tx2"/>
                </a:solidFill>
              </a:rPr>
            </a:br>
            <a:endParaRPr lang="de-DE" altLang="de-DE" sz="1800" b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337539220"/>
              </p:ext>
            </p:extLst>
          </p:nvPr>
        </p:nvGraphicFramePr>
        <p:xfrm>
          <a:off x="205498" y="1406834"/>
          <a:ext cx="8666329" cy="4542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uppieren 6"/>
          <p:cNvGrpSpPr/>
          <p:nvPr/>
        </p:nvGrpSpPr>
        <p:grpSpPr>
          <a:xfrm>
            <a:off x="2429302" y="5461962"/>
            <a:ext cx="4258102" cy="368490"/>
            <a:chOff x="7219966" y="2453604"/>
            <a:chExt cx="1443400" cy="916559"/>
          </a:xfrm>
          <a:scene3d>
            <a:camera prst="orthographicFront"/>
            <a:lightRig rig="flat" dir="t"/>
          </a:scene3d>
        </p:grpSpPr>
        <p:sp>
          <p:nvSpPr>
            <p:cNvPr id="8" name="Abgerundetes Rechteck 7"/>
            <p:cNvSpPr/>
            <p:nvPr/>
          </p:nvSpPr>
          <p:spPr>
            <a:xfrm>
              <a:off x="7219966" y="2453604"/>
              <a:ext cx="1443400" cy="916559"/>
            </a:xfrm>
            <a:prstGeom prst="roundRect">
              <a:avLst>
                <a:gd name="adj" fmla="val 10000"/>
              </a:avLst>
            </a:prstGeom>
            <a:sp3d z="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Abgerundetes Rechteck 4"/>
            <p:cNvSpPr/>
            <p:nvPr/>
          </p:nvSpPr>
          <p:spPr>
            <a:xfrm>
              <a:off x="7246811" y="2480449"/>
              <a:ext cx="1389710" cy="862869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i="1" dirty="0">
                  <a:latin typeface="Corbel" panose="020B0503020204020204" pitchFamily="34" charset="0"/>
                </a:rPr>
                <a:t>Verfügen über sprachliche Mittel</a:t>
              </a:r>
            </a:p>
          </p:txBody>
        </p:sp>
      </p:grpSp>
      <p:sp>
        <p:nvSpPr>
          <p:cNvPr id="11" name="Datumsplatzhalter 3">
            <a:extLst>
              <a:ext uri="{FF2B5EF4-FFF2-40B4-BE49-F238E27FC236}">
                <a16:creationId xmlns:a16="http://schemas.microsoft.com/office/drawing/2014/main" xmlns="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051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064500" cy="5040313"/>
          </a:xfrm>
          <a:noFill/>
        </p:spPr>
        <p:txBody>
          <a:bodyPr tIns="144000"/>
          <a:lstStyle/>
          <a:p>
            <a:pPr eaLnBrk="1" hangingPunct="1"/>
            <a:r>
              <a:rPr lang="de-DE" altLang="de-DE" sz="1800">
                <a:solidFill>
                  <a:schemeClr val="tx2"/>
                </a:solidFill>
              </a:rPr>
              <a:t/>
            </a:r>
            <a:br>
              <a:rPr lang="de-DE" altLang="de-DE" sz="1800">
                <a:solidFill>
                  <a:schemeClr val="tx2"/>
                </a:solidFill>
              </a:rPr>
            </a:br>
            <a:r>
              <a:rPr lang="de-DE" altLang="de-DE" sz="1800">
                <a:solidFill>
                  <a:schemeClr val="tx2"/>
                </a:solidFill>
              </a:rPr>
              <a:t/>
            </a:r>
            <a:br>
              <a:rPr lang="de-DE" altLang="de-DE" sz="1800">
                <a:solidFill>
                  <a:schemeClr val="tx2"/>
                </a:solidFill>
              </a:rPr>
            </a:br>
            <a:endParaRPr lang="de-DE" altLang="de-DE" sz="1800" b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930676748"/>
              </p:ext>
            </p:extLst>
          </p:nvPr>
        </p:nvGraphicFramePr>
        <p:xfrm>
          <a:off x="323528" y="1988840"/>
          <a:ext cx="8666329" cy="367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Datumsplatzhalter 3">
            <a:extLst>
              <a:ext uri="{FF2B5EF4-FFF2-40B4-BE49-F238E27FC236}">
                <a16:creationId xmlns:a16="http://schemas.microsoft.com/office/drawing/2014/main" xmlns="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137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Der Kernlehrplan Italienisch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539750" y="1566863"/>
          <a:ext cx="8064500" cy="416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umsplatzhalter 3">
            <a:extLst>
              <a:ext uri="{FF2B5EF4-FFF2-40B4-BE49-F238E27FC236}">
                <a16:creationId xmlns:a16="http://schemas.microsoft.com/office/drawing/2014/main" xmlns="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539552" y="553359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dirty="0"/>
              <a:t>Unterkategorien wie im KLP </a:t>
            </a:r>
            <a:r>
              <a:rPr lang="de-DE" dirty="0" err="1"/>
              <a:t>GOSt</a:t>
            </a:r>
            <a:r>
              <a:rPr lang="de-DE" dirty="0"/>
              <a:t> 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85650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969194"/>
              </p:ext>
            </p:extLst>
          </p:nvPr>
        </p:nvGraphicFramePr>
        <p:xfrm>
          <a:off x="539552" y="2492896"/>
          <a:ext cx="5040362" cy="2352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652120" y="2348880"/>
            <a:ext cx="29626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Fachliche Konkretisierung</a:t>
            </a:r>
          </a:p>
          <a:p>
            <a:endParaRPr lang="de-DE" b="1" dirty="0" smtClean="0"/>
          </a:p>
          <a:p>
            <a:r>
              <a:rPr lang="de-DE" dirty="0" smtClean="0"/>
              <a:t>[…]</a:t>
            </a:r>
          </a:p>
          <a:p>
            <a:r>
              <a:rPr lang="de-DE" dirty="0" smtClean="0"/>
              <a:t>Lesetexte, Hör-/Hörsehtexte, mehrfach kodierte Texte</a:t>
            </a:r>
            <a:r>
              <a:rPr lang="de-DE" b="1" dirty="0" smtClean="0"/>
              <a:t> Ausgangstexte:</a:t>
            </a:r>
            <a:endParaRPr lang="de-DE" dirty="0" smtClean="0"/>
          </a:p>
          <a:p>
            <a:r>
              <a:rPr lang="de-DE" dirty="0" smtClean="0"/>
              <a:t>  […]</a:t>
            </a:r>
          </a:p>
          <a:p>
            <a:r>
              <a:rPr lang="de-DE" b="1" dirty="0" smtClean="0"/>
              <a:t>Zieltexte:</a:t>
            </a:r>
          </a:p>
          <a:p>
            <a:r>
              <a:rPr lang="de-DE" dirty="0" smtClean="0"/>
              <a:t>  […]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xmlns="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pPr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617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684013"/>
              </p:ext>
            </p:extLst>
          </p:nvPr>
        </p:nvGraphicFramePr>
        <p:xfrm>
          <a:off x="539552" y="1988840"/>
          <a:ext cx="8064500" cy="3569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Laterale Kompetenzen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xmlns="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13374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title"/>
          </p:nvPr>
        </p:nvSpPr>
        <p:spPr>
          <a:xfrm>
            <a:off x="5486400" y="2478088"/>
            <a:ext cx="3046413" cy="3759200"/>
          </a:xfrm>
        </p:spPr>
        <p:txBody>
          <a:bodyPr tIns="144000"/>
          <a:lstStyle/>
          <a:p>
            <a:pPr algn="ctr" eaLnBrk="1" hangingPunct="1"/>
            <a:r>
              <a:rPr lang="de-DE" altLang="de-DE" sz="2400" dirty="0">
                <a:solidFill>
                  <a:schemeClr val="tx2"/>
                </a:solidFill>
                <a:ea typeface="MS PGothic" panose="020B0600070205080204" pitchFamily="34" charset="-128"/>
              </a:rPr>
              <a:t/>
            </a:r>
            <a:br>
              <a:rPr lang="de-DE" altLang="de-DE" sz="2400" dirty="0">
                <a:solidFill>
                  <a:schemeClr val="tx2"/>
                </a:solidFill>
                <a:ea typeface="MS PGothic" panose="020B0600070205080204" pitchFamily="34" charset="-128"/>
              </a:rPr>
            </a:br>
            <a:r>
              <a:rPr lang="de-DE" altLang="de-DE" sz="2400" dirty="0">
                <a:solidFill>
                  <a:schemeClr val="tx2"/>
                </a:solidFill>
                <a:ea typeface="MS PGothic" panose="020B0600070205080204" pitchFamily="34" charset="-128"/>
              </a:rPr>
              <a:t/>
            </a:r>
            <a:br>
              <a:rPr lang="de-DE" altLang="de-DE" sz="2400" dirty="0">
                <a:solidFill>
                  <a:schemeClr val="tx2"/>
                </a:solidFill>
                <a:ea typeface="MS PGothic" panose="020B0600070205080204" pitchFamily="34" charset="-128"/>
              </a:rPr>
            </a:br>
            <a:r>
              <a:rPr lang="de-DE" altLang="de-DE" sz="2400" dirty="0">
                <a:solidFill>
                  <a:schemeClr val="tx2"/>
                </a:solidFill>
                <a:ea typeface="MS PGothic" panose="020B0600070205080204" pitchFamily="34" charset="-128"/>
              </a:rPr>
              <a:t/>
            </a:r>
            <a:br>
              <a:rPr lang="de-DE" altLang="de-DE" sz="2400" dirty="0">
                <a:solidFill>
                  <a:schemeClr val="tx2"/>
                </a:solidFill>
                <a:ea typeface="MS PGothic" panose="020B0600070205080204" pitchFamily="34" charset="-128"/>
              </a:rPr>
            </a:br>
            <a:r>
              <a:rPr lang="de-DE" altLang="de-DE" sz="2400" dirty="0">
                <a:solidFill>
                  <a:schemeClr val="tx2"/>
                </a:solidFill>
                <a:ea typeface="MS PGothic" panose="020B0600070205080204" pitchFamily="34" charset="-128"/>
              </a:rPr>
              <a:t/>
            </a:r>
            <a:br>
              <a:rPr lang="de-DE" altLang="de-DE" sz="2400" dirty="0">
                <a:solidFill>
                  <a:schemeClr val="tx2"/>
                </a:solidFill>
                <a:ea typeface="MS PGothic" panose="020B0600070205080204" pitchFamily="34" charset="-128"/>
              </a:rPr>
            </a:br>
            <a:r>
              <a:rPr lang="de-DE" altLang="de-DE" sz="1800" dirty="0">
                <a:ea typeface="MS PGothic" panose="020B0600070205080204" pitchFamily="34" charset="-128"/>
              </a:rPr>
              <a:t/>
            </a:r>
            <a:br>
              <a:rPr lang="de-DE" altLang="de-DE" sz="1800" dirty="0">
                <a:ea typeface="MS PGothic" panose="020B0600070205080204" pitchFamily="34" charset="-128"/>
              </a:rPr>
            </a:br>
            <a:r>
              <a:rPr lang="de-DE" altLang="de-DE" sz="1800" b="0" dirty="0">
                <a:ea typeface="MS PGothic" panose="020B0600070205080204" pitchFamily="34" charset="-128"/>
              </a:rPr>
              <a:t/>
            </a:r>
            <a:br>
              <a:rPr lang="de-DE" altLang="de-DE" sz="1800" b="0" dirty="0">
                <a:ea typeface="MS PGothic" panose="020B0600070205080204" pitchFamily="34" charset="-128"/>
              </a:rPr>
            </a:br>
            <a:r>
              <a:rPr lang="de-DE" altLang="de-DE" sz="1800" dirty="0">
                <a:ea typeface="MS PGothic" panose="020B0600070205080204" pitchFamily="34" charset="-128"/>
              </a:rPr>
              <a:t/>
            </a:r>
            <a:br>
              <a:rPr lang="de-DE" altLang="de-DE" sz="1800" dirty="0">
                <a:ea typeface="MS PGothic" panose="020B0600070205080204" pitchFamily="34" charset="-128"/>
              </a:rPr>
            </a:br>
            <a:r>
              <a:rPr lang="de-DE" altLang="de-DE" dirty="0">
                <a:ea typeface="MS PGothic" panose="020B0600070205080204" pitchFamily="34" charset="-128"/>
              </a:rPr>
              <a:t> </a:t>
            </a:r>
            <a:br>
              <a:rPr lang="de-DE" altLang="de-DE" dirty="0">
                <a:ea typeface="MS PGothic" panose="020B0600070205080204" pitchFamily="34" charset="-128"/>
              </a:rPr>
            </a:br>
            <a:endParaRPr lang="de-DE" altLang="de-DE" sz="1600" b="0" dirty="0">
              <a:ea typeface="MS PGothic" panose="020B0600070205080204" pitchFamily="34" charset="-128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210175" y="2662238"/>
            <a:ext cx="2605088" cy="2625725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b="1" dirty="0">
                <a:solidFill>
                  <a:schemeClr val="bg1"/>
                </a:solidFill>
                <a:latin typeface="Corbel" panose="020B0503020204020204" pitchFamily="34" charset="0"/>
              </a:rPr>
              <a:t>Sonstige Leistungen im </a:t>
            </a:r>
            <a:r>
              <a:rPr lang="de-DE" sz="2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Unterricht</a:t>
            </a:r>
            <a:endParaRPr lang="de-DE" sz="2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42988" y="2662238"/>
            <a:ext cx="2605087" cy="262572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b="1" dirty="0">
                <a:solidFill>
                  <a:schemeClr val="tx1"/>
                </a:solidFill>
                <a:latin typeface="Corbel" panose="020B0503020204020204" pitchFamily="34" charset="0"/>
              </a:rPr>
              <a:t>Schriftliche Arbeiten/</a:t>
            </a:r>
          </a:p>
          <a:p>
            <a:pPr algn="ctr">
              <a:defRPr/>
            </a:pPr>
            <a:r>
              <a:rPr lang="de-DE" sz="2000" b="1" dirty="0">
                <a:solidFill>
                  <a:schemeClr val="tx1"/>
                </a:solidFill>
                <a:latin typeface="Corbel" panose="020B0503020204020204" pitchFamily="34" charset="0"/>
              </a:rPr>
              <a:t>Klassenarbeiten</a:t>
            </a:r>
          </a:p>
          <a:p>
            <a:pPr algn="ctr">
              <a:defRPr/>
            </a:pPr>
            <a:endParaRPr lang="de-D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7113" name="Textfeld 2"/>
          <p:cNvSpPr txBox="1">
            <a:spLocks noChangeArrowheads="1"/>
          </p:cNvSpPr>
          <p:nvPr/>
        </p:nvSpPr>
        <p:spPr bwMode="auto">
          <a:xfrm>
            <a:off x="2414588" y="1627188"/>
            <a:ext cx="474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200"/>
              <a:t>Beurteilungsbereiche</a:t>
            </a:r>
          </a:p>
        </p:txBody>
      </p:sp>
      <p:sp>
        <p:nvSpPr>
          <p:cNvPr id="47114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388424" y="6356350"/>
            <a:ext cx="360040" cy="365125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5F126CE-9975-4784-827A-6AF5A8C9C84C}" type="slidenum">
              <a:rPr lang="de-DE" alt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de-DE" altLang="de-DE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/>
              <a:t>Lernerfolgsüberprüfung und Leistungsbewertung</a:t>
            </a:r>
            <a:endParaRPr lang="de-DE" sz="28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68E5A921-2EEF-494C-A693-78BDA9B207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76243"/>
            <a:ext cx="2962672" cy="365125"/>
          </a:xfrm>
        </p:spPr>
        <p:txBody>
          <a:bodyPr/>
          <a:lstStyle/>
          <a:p>
            <a:r>
              <a:rPr lang="de-DE" dirty="0" smtClean="0"/>
              <a:t>Implementationsveranstaltung zur  Einführung der Kernlehrpläne Gymnasium 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5727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sz="2500" u="sng" dirty="0"/>
              <a:t>Beurteilungsbereich „</a:t>
            </a:r>
            <a:r>
              <a:rPr lang="de-DE" sz="2500" u="sng" dirty="0">
                <a:solidFill>
                  <a:srgbClr val="FF0000"/>
                </a:solidFill>
              </a:rPr>
              <a:t>Schriftliche Arbeiten</a:t>
            </a:r>
            <a:r>
              <a:rPr lang="de-DE" sz="2500" u="sng" dirty="0"/>
              <a:t>“</a:t>
            </a:r>
          </a:p>
          <a:p>
            <a:r>
              <a:rPr lang="de-DE" sz="2500" dirty="0"/>
              <a:t>berücksichtigt alle in Kapitel 2 ausgewiesenen Kompetenzbereiche in angemessener Weise, </a:t>
            </a:r>
          </a:p>
          <a:p>
            <a:r>
              <a:rPr lang="de-DE" sz="2500" dirty="0"/>
              <a:t>überprüft die Erreichung der Kompetenzerwartungen,</a:t>
            </a:r>
          </a:p>
          <a:p>
            <a:r>
              <a:rPr lang="de-DE" sz="2500" dirty="0"/>
              <a:t>spiegelt in Aufgabenstellungen die Vielfalt der im Unterricht erworbenen Kompetenzen und Arbeitsweisen wider,</a:t>
            </a:r>
          </a:p>
          <a:p>
            <a:r>
              <a:rPr lang="de-DE" sz="2500" dirty="0"/>
              <a:t>überprüft rezeptive und produktive Kompetenzen in der Regel im Kontext der IKK, </a:t>
            </a:r>
          </a:p>
          <a:p>
            <a:r>
              <a:rPr lang="de-DE" sz="2500" dirty="0"/>
              <a:t>schafft Transparenz durch kriteriengeleitete Bewertung.</a:t>
            </a:r>
          </a:p>
          <a:p>
            <a:endParaRPr lang="de-DE" sz="25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</p:spTree>
    <p:extLst>
      <p:ext uri="{BB962C8B-B14F-4D97-AF65-F5344CB8AC3E}">
        <p14:creationId xmlns:p14="http://schemas.microsoft.com/office/powerpoint/2010/main" val="33693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03122F10-A844-4EF7-8CB6-EE83ED44E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 Einführung der Kernlehrpläne Gymnasium SI</a:t>
            </a:r>
            <a:endParaRPr lang="de-DE" dirty="0"/>
          </a:p>
        </p:txBody>
      </p:sp>
      <p:sp>
        <p:nvSpPr>
          <p:cNvPr id="53274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5E4F3D0-B5E0-494C-B4EF-84130B1A364D}" type="slidenum">
              <a:rPr lang="de-DE" alt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de-DE" altLang="de-DE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3250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25538"/>
            <a:ext cx="8229600" cy="358775"/>
          </a:xfrm>
        </p:spPr>
        <p:txBody>
          <a:bodyPr tIns="144000"/>
          <a:lstStyle/>
          <a:p>
            <a:r>
              <a:rPr lang="de-DE" altLang="de-DE" sz="1800" dirty="0">
                <a:solidFill>
                  <a:srgbClr val="000000"/>
                </a:solidFill>
                <a:latin typeface="Corbel" panose="020B0503020204020204" pitchFamily="34" charset="0"/>
              </a:rPr>
              <a:t/>
            </a:r>
            <a:br>
              <a:rPr lang="de-DE" altLang="de-DE" sz="1800" dirty="0">
                <a:solidFill>
                  <a:srgbClr val="000000"/>
                </a:solidFill>
                <a:latin typeface="Corbel" panose="020B0503020204020204" pitchFamily="34" charset="0"/>
              </a:rPr>
            </a:br>
            <a:r>
              <a:rPr lang="de-DE" altLang="de-DE" sz="1800" dirty="0">
                <a:solidFill>
                  <a:schemeClr val="tx2"/>
                </a:solidFill>
                <a:ea typeface="MS PGothic" panose="020B0600070205080204" pitchFamily="34" charset="-128"/>
              </a:rPr>
              <a:t/>
            </a:r>
            <a:br>
              <a:rPr lang="de-DE" altLang="de-DE" sz="1800" dirty="0">
                <a:solidFill>
                  <a:schemeClr val="tx2"/>
                </a:solidFill>
                <a:ea typeface="MS PGothic" panose="020B0600070205080204" pitchFamily="34" charset="-128"/>
              </a:rPr>
            </a:br>
            <a:r>
              <a:rPr lang="de-DE" altLang="de-DE" sz="1800" dirty="0">
                <a:solidFill>
                  <a:schemeClr val="tx2"/>
                </a:solidFill>
                <a:ea typeface="MS PGothic" panose="020B0600070205080204" pitchFamily="34" charset="-128"/>
              </a:rPr>
              <a:t/>
            </a:r>
            <a:br>
              <a:rPr lang="de-DE" altLang="de-DE" sz="1800" dirty="0">
                <a:solidFill>
                  <a:schemeClr val="tx2"/>
                </a:solidFill>
                <a:ea typeface="MS PGothic" panose="020B0600070205080204" pitchFamily="34" charset="-128"/>
              </a:rPr>
            </a:br>
            <a:r>
              <a:rPr lang="de-DE" altLang="de-DE" sz="1600" b="0" dirty="0">
                <a:ea typeface="MS PGothic" panose="020B0600070205080204" pitchFamily="34" charset="-128"/>
              </a:rPr>
              <a:t/>
            </a:r>
            <a:br>
              <a:rPr lang="de-DE" altLang="de-DE" sz="1600" b="0" dirty="0">
                <a:ea typeface="MS PGothic" panose="020B0600070205080204" pitchFamily="34" charset="-128"/>
              </a:rPr>
            </a:br>
            <a:r>
              <a:rPr lang="de-DE" altLang="de-DE" sz="1600" b="0" dirty="0">
                <a:ea typeface="MS PGothic" panose="020B0600070205080204" pitchFamily="34" charset="-128"/>
              </a:rPr>
              <a:t/>
            </a:r>
            <a:br>
              <a:rPr lang="de-DE" altLang="de-DE" sz="1600" b="0" dirty="0">
                <a:ea typeface="MS PGothic" panose="020B0600070205080204" pitchFamily="34" charset="-128"/>
              </a:rPr>
            </a:br>
            <a:r>
              <a:rPr lang="de-DE" altLang="de-DE" sz="1600" b="0" dirty="0">
                <a:ea typeface="MS PGothic" panose="020B0600070205080204" pitchFamily="34" charset="-128"/>
              </a:rPr>
              <a:t/>
            </a:r>
            <a:br>
              <a:rPr lang="de-DE" altLang="de-DE" sz="1600" b="0" dirty="0">
                <a:ea typeface="MS PGothic" panose="020B0600070205080204" pitchFamily="34" charset="-128"/>
              </a:rPr>
            </a:br>
            <a:r>
              <a:rPr lang="de-DE" altLang="de-DE" sz="1800" dirty="0">
                <a:ea typeface="MS PGothic" panose="020B0600070205080204" pitchFamily="34" charset="-128"/>
              </a:rPr>
              <a:t/>
            </a:r>
            <a:br>
              <a:rPr lang="de-DE" altLang="de-DE" sz="1800" dirty="0">
                <a:ea typeface="MS PGothic" panose="020B0600070205080204" pitchFamily="34" charset="-128"/>
              </a:rPr>
            </a:br>
            <a:endParaRPr lang="de-DE" altLang="de-DE" sz="1600" dirty="0">
              <a:ea typeface="MS PGothic" panose="020B0600070205080204" pitchFamily="34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85156" y="956209"/>
            <a:ext cx="81678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endParaRPr lang="de-DE" sz="1000" kern="0" dirty="0">
              <a:solidFill>
                <a:srgbClr val="000000"/>
              </a:solidFill>
              <a:latin typeface="Corbel" pitchFamily="34" charset="0"/>
              <a:cs typeface="+mj-cs"/>
            </a:endParaRPr>
          </a:p>
          <a:p>
            <a:pPr>
              <a:spcAft>
                <a:spcPts val="0"/>
              </a:spcAft>
              <a:defRPr/>
            </a:pPr>
            <a:r>
              <a:rPr lang="de-DE" sz="20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Beurteilungsbereich Schriftliche Arbeiten/Klassenarbeiten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5400302" y="2027834"/>
            <a:ext cx="3132138" cy="360041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dirty="0">
                <a:solidFill>
                  <a:schemeClr val="tx1"/>
                </a:solidFill>
                <a:latin typeface="Corbel" panose="020B0503020204020204" pitchFamily="34" charset="0"/>
              </a:rPr>
              <a:t>Hör-/Hörsehverstehen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5400302" y="2697751"/>
            <a:ext cx="3132138" cy="357187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dirty="0">
                <a:solidFill>
                  <a:schemeClr val="tx1"/>
                </a:solidFill>
                <a:latin typeface="Corbel" panose="020B0503020204020204" pitchFamily="34" charset="0"/>
              </a:rPr>
              <a:t>Leseverstehen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5418199" y="3351217"/>
            <a:ext cx="3132138" cy="357187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dirty="0">
                <a:solidFill>
                  <a:schemeClr val="tx1"/>
                </a:solidFill>
                <a:latin typeface="Corbel" panose="020B0503020204020204" pitchFamily="34" charset="0"/>
              </a:rPr>
              <a:t>Sprachmittlung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541338" y="3284984"/>
            <a:ext cx="1722437" cy="108011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b="1" dirty="0">
                <a:solidFill>
                  <a:schemeClr val="tx1"/>
                </a:solidFill>
                <a:latin typeface="Corbel" panose="020B0503020204020204" pitchFamily="34" charset="0"/>
              </a:rPr>
              <a:t>Schreiben</a:t>
            </a:r>
          </a:p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  <a:latin typeface="Corbel" panose="020B0503020204020204" pitchFamily="34" charset="0"/>
              </a:rPr>
              <a:t>(verpflichtend)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2339752" y="3284984"/>
            <a:ext cx="1512167" cy="108012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b="1" dirty="0">
                <a:solidFill>
                  <a:schemeClr val="tx1"/>
                </a:solidFill>
                <a:latin typeface="Corbel" panose="020B0503020204020204" pitchFamily="34" charset="0"/>
              </a:rPr>
              <a:t>+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>
                <a:solidFill>
                  <a:schemeClr val="tx1"/>
                </a:solidFill>
                <a:latin typeface="Corbel"/>
                <a:cs typeface="Corbel"/>
              </a:rPr>
              <a:t>mindestens </a:t>
            </a:r>
            <a:r>
              <a:rPr lang="de-DE" sz="3600" b="1" dirty="0">
                <a:solidFill>
                  <a:srgbClr val="FF0000"/>
                </a:solidFill>
                <a:latin typeface="Corbel"/>
                <a:cs typeface="Corbel"/>
              </a:rPr>
              <a:t>1</a:t>
            </a:r>
            <a:r>
              <a:rPr lang="de-DE" b="1" dirty="0">
                <a:solidFill>
                  <a:schemeClr val="tx1"/>
                </a:solidFill>
                <a:latin typeface="Corbel"/>
                <a:cs typeface="Corbel"/>
              </a:rPr>
              <a:t> </a:t>
            </a:r>
            <a:r>
              <a:rPr lang="de-DE" sz="2000" b="1" dirty="0">
                <a:solidFill>
                  <a:schemeClr val="tx1"/>
                </a:solidFill>
                <a:latin typeface="Corbel"/>
                <a:cs typeface="Corbel"/>
              </a:rPr>
              <a:t>aus</a:t>
            </a:r>
            <a:r>
              <a:rPr lang="de-DE" sz="2000" b="1" dirty="0">
                <a:solidFill>
                  <a:schemeClr val="tx1"/>
                </a:solidFill>
                <a:latin typeface="Corbel" panose="020B0503020204020204" pitchFamily="34" charset="0"/>
              </a:rPr>
              <a:t>:</a:t>
            </a:r>
          </a:p>
        </p:txBody>
      </p:sp>
      <p:cxnSp>
        <p:nvCxnSpPr>
          <p:cNvPr id="8" name="Gerade Verbindung mit Pfeil 7"/>
          <p:cNvCxnSpPr>
            <a:cxnSpLocks/>
          </p:cNvCxnSpPr>
          <p:nvPr/>
        </p:nvCxnSpPr>
        <p:spPr>
          <a:xfrm flipV="1">
            <a:off x="3995936" y="2940978"/>
            <a:ext cx="1296147" cy="84806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cxnSpLocks/>
          </p:cNvCxnSpPr>
          <p:nvPr/>
        </p:nvCxnSpPr>
        <p:spPr>
          <a:xfrm flipV="1">
            <a:off x="4020714" y="2267553"/>
            <a:ext cx="1271369" cy="152055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cxnSpLocks/>
          </p:cNvCxnSpPr>
          <p:nvPr/>
        </p:nvCxnSpPr>
        <p:spPr>
          <a:xfrm flipV="1">
            <a:off x="4020714" y="3548446"/>
            <a:ext cx="1317119" cy="24059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Abgerundetes Rechteck 14"/>
          <p:cNvSpPr/>
          <p:nvPr/>
        </p:nvSpPr>
        <p:spPr>
          <a:xfrm>
            <a:off x="539552" y="4797152"/>
            <a:ext cx="3312368" cy="10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2000" dirty="0">
                <a:latin typeface="Corbel" pitchFamily="34" charset="0"/>
              </a:rPr>
              <a:t>* Überprüfung mindestens</a:t>
            </a:r>
          </a:p>
          <a:p>
            <a:pPr algn="ctr" eaLnBrk="1" hangingPunct="1">
              <a:defRPr/>
            </a:pPr>
            <a:r>
              <a:rPr lang="de-DE" altLang="de-DE" sz="2000" u="sng" dirty="0">
                <a:latin typeface="Corbel" pitchFamily="34" charset="0"/>
              </a:rPr>
              <a:t>einmal pro Schuljahr</a:t>
            </a:r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3995936" y="3789040"/>
            <a:ext cx="1368152" cy="172819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8492257" y="2002057"/>
            <a:ext cx="32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*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8492257" y="3300374"/>
            <a:ext cx="32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*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8492257" y="2629838"/>
            <a:ext cx="32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*</a:t>
            </a:r>
          </a:p>
        </p:txBody>
      </p:sp>
      <p:sp>
        <p:nvSpPr>
          <p:cNvPr id="21" name="Abgerundetes Rechteck 10">
            <a:extLst>
              <a:ext uri="{FF2B5EF4-FFF2-40B4-BE49-F238E27FC236}">
                <a16:creationId xmlns:a16="http://schemas.microsoft.com/office/drawing/2014/main" xmlns="" id="{DB882834-110F-4F36-A49E-1D9C023262E3}"/>
              </a:ext>
            </a:extLst>
          </p:cNvPr>
          <p:cNvSpPr/>
          <p:nvPr/>
        </p:nvSpPr>
        <p:spPr>
          <a:xfrm>
            <a:off x="5360119" y="4317102"/>
            <a:ext cx="3132138" cy="357187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dirty="0" smtClean="0">
                <a:solidFill>
                  <a:schemeClr val="tx1"/>
                </a:solidFill>
                <a:latin typeface="Corbel" panose="020B0503020204020204" pitchFamily="34" charset="0"/>
              </a:rPr>
              <a:t>Sprechen </a:t>
            </a:r>
            <a:r>
              <a:rPr lang="de-DE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(gem. § 6 Abs. 8 APO-SI)</a:t>
            </a:r>
            <a:endParaRPr lang="de-DE" sz="12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xmlns="" id="{E5B31CAF-49A6-49C4-983E-98C8E75F3894}"/>
              </a:ext>
            </a:extLst>
          </p:cNvPr>
          <p:cNvCxnSpPr>
            <a:cxnSpLocks/>
          </p:cNvCxnSpPr>
          <p:nvPr/>
        </p:nvCxnSpPr>
        <p:spPr>
          <a:xfrm>
            <a:off x="3990065" y="3788107"/>
            <a:ext cx="1302018" cy="68835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bgerundetes Rechteck 25"/>
          <p:cNvSpPr/>
          <p:nvPr/>
        </p:nvSpPr>
        <p:spPr>
          <a:xfrm>
            <a:off x="5409091" y="4957808"/>
            <a:ext cx="3123349" cy="84745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2000" dirty="0">
                <a:solidFill>
                  <a:prstClr val="black"/>
                </a:solidFill>
                <a:latin typeface="Corbel" panose="020B0503020204020204" pitchFamily="34" charset="0"/>
              </a:rPr>
              <a:t>Verfügen über sprachliche Mittel (isoliert)</a:t>
            </a:r>
          </a:p>
          <a:p>
            <a:pPr algn="ctr"/>
            <a:endParaRPr lang="de-DE" altLang="de-DE" sz="14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67544" y="1772816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de-DE" sz="20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Zweite Fremdsprache: </a:t>
            </a:r>
          </a:p>
          <a:p>
            <a:pPr>
              <a:spcAft>
                <a:spcPts val="0"/>
              </a:spcAft>
              <a:defRPr/>
            </a:pPr>
            <a:r>
              <a:rPr lang="de-DE" sz="20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Klassenarbeiten in Stufe 1 </a:t>
            </a:r>
          </a:p>
          <a:p>
            <a:pPr>
              <a:spcAft>
                <a:spcPts val="0"/>
              </a:spcAft>
              <a:defRPr/>
            </a:pPr>
            <a:endParaRPr lang="de-DE" sz="2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6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/>
      <p:bldP spid="27" grpId="0"/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5B88ED36-C9AD-4433-8614-45CEE5FE2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 Einführung der Kernlehrpläne Gymnasium SI</a:t>
            </a:r>
            <a:endParaRPr lang="de-DE" dirty="0"/>
          </a:p>
        </p:txBody>
      </p:sp>
      <p:sp>
        <p:nvSpPr>
          <p:cNvPr id="53250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14375"/>
            <a:ext cx="8064500" cy="592138"/>
          </a:xfrm>
        </p:spPr>
        <p:txBody>
          <a:bodyPr tIns="144000"/>
          <a:lstStyle/>
          <a:p>
            <a:r>
              <a:rPr lang="de-DE" altLang="de-DE" sz="1800" dirty="0">
                <a:solidFill>
                  <a:srgbClr val="000000"/>
                </a:solidFill>
                <a:latin typeface="Corbel" panose="020B0503020204020204" pitchFamily="34" charset="0"/>
              </a:rPr>
              <a:t/>
            </a:r>
            <a:br>
              <a:rPr lang="de-DE" altLang="de-DE" sz="1800" dirty="0">
                <a:solidFill>
                  <a:srgbClr val="000000"/>
                </a:solidFill>
                <a:latin typeface="Corbel" panose="020B0503020204020204" pitchFamily="34" charset="0"/>
              </a:rPr>
            </a:br>
            <a:r>
              <a:rPr lang="de-DE" altLang="de-DE" sz="1800" dirty="0">
                <a:solidFill>
                  <a:schemeClr val="tx2"/>
                </a:solidFill>
                <a:ea typeface="MS PGothic" panose="020B0600070205080204" pitchFamily="34" charset="-128"/>
              </a:rPr>
              <a:t/>
            </a:r>
            <a:br>
              <a:rPr lang="de-DE" altLang="de-DE" sz="1800" dirty="0">
                <a:solidFill>
                  <a:schemeClr val="tx2"/>
                </a:solidFill>
                <a:ea typeface="MS PGothic" panose="020B0600070205080204" pitchFamily="34" charset="-128"/>
              </a:rPr>
            </a:br>
            <a:r>
              <a:rPr lang="de-DE" altLang="de-DE" sz="1800" dirty="0">
                <a:solidFill>
                  <a:schemeClr val="tx2"/>
                </a:solidFill>
                <a:ea typeface="MS PGothic" panose="020B0600070205080204" pitchFamily="34" charset="-128"/>
              </a:rPr>
              <a:t/>
            </a:r>
            <a:br>
              <a:rPr lang="de-DE" altLang="de-DE" sz="1800" dirty="0">
                <a:solidFill>
                  <a:schemeClr val="tx2"/>
                </a:solidFill>
                <a:ea typeface="MS PGothic" panose="020B0600070205080204" pitchFamily="34" charset="-128"/>
              </a:rPr>
            </a:br>
            <a:r>
              <a:rPr lang="de-DE" altLang="de-DE" sz="1600" b="0" dirty="0">
                <a:ea typeface="MS PGothic" panose="020B0600070205080204" pitchFamily="34" charset="-128"/>
              </a:rPr>
              <a:t/>
            </a:r>
            <a:br>
              <a:rPr lang="de-DE" altLang="de-DE" sz="1600" b="0" dirty="0">
                <a:ea typeface="MS PGothic" panose="020B0600070205080204" pitchFamily="34" charset="-128"/>
              </a:rPr>
            </a:br>
            <a:r>
              <a:rPr lang="de-DE" altLang="de-DE" sz="1600" b="0" dirty="0">
                <a:ea typeface="MS PGothic" panose="020B0600070205080204" pitchFamily="34" charset="-128"/>
              </a:rPr>
              <a:t/>
            </a:r>
            <a:br>
              <a:rPr lang="de-DE" altLang="de-DE" sz="1600" b="0" dirty="0">
                <a:ea typeface="MS PGothic" panose="020B0600070205080204" pitchFamily="34" charset="-128"/>
              </a:rPr>
            </a:br>
            <a:r>
              <a:rPr lang="de-DE" altLang="de-DE" sz="1600" b="0" dirty="0">
                <a:ea typeface="MS PGothic" panose="020B0600070205080204" pitchFamily="34" charset="-128"/>
              </a:rPr>
              <a:t/>
            </a:r>
            <a:br>
              <a:rPr lang="de-DE" altLang="de-DE" sz="1600" b="0" dirty="0">
                <a:ea typeface="MS PGothic" panose="020B0600070205080204" pitchFamily="34" charset="-128"/>
              </a:rPr>
            </a:br>
            <a:r>
              <a:rPr lang="de-DE" altLang="de-DE" sz="1800" dirty="0">
                <a:ea typeface="MS PGothic" panose="020B0600070205080204" pitchFamily="34" charset="-128"/>
              </a:rPr>
              <a:t/>
            </a:r>
            <a:br>
              <a:rPr lang="de-DE" altLang="de-DE" sz="1800" dirty="0">
                <a:ea typeface="MS PGothic" panose="020B0600070205080204" pitchFamily="34" charset="-128"/>
              </a:rPr>
            </a:br>
            <a:endParaRPr lang="de-DE" altLang="de-DE" sz="1600" dirty="0">
              <a:ea typeface="MS PGothic" panose="020B0600070205080204" pitchFamily="34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2565" y="924560"/>
            <a:ext cx="81678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endParaRPr lang="de-DE" sz="1000" kern="0" dirty="0">
              <a:solidFill>
                <a:srgbClr val="000000"/>
              </a:solidFill>
              <a:latin typeface="Corbel" pitchFamily="34" charset="0"/>
              <a:cs typeface="+mj-cs"/>
            </a:endParaRPr>
          </a:p>
          <a:p>
            <a:pPr>
              <a:spcAft>
                <a:spcPts val="0"/>
              </a:spcAft>
              <a:defRPr/>
            </a:pPr>
            <a:r>
              <a:rPr lang="de-DE" sz="22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Beurteilungsbereich Schriftliche Arbeiten/Klassenarbeiten</a:t>
            </a:r>
            <a:endParaRPr lang="de-DE" sz="22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5470484" y="1808392"/>
            <a:ext cx="3132138" cy="360041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dirty="0">
                <a:solidFill>
                  <a:schemeClr val="tx1"/>
                </a:solidFill>
                <a:latin typeface="Corbel" panose="020B0503020204020204" pitchFamily="34" charset="0"/>
              </a:rPr>
              <a:t>Hör-/Hörsehverstehen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5483583" y="2387826"/>
            <a:ext cx="3132138" cy="357187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dirty="0">
                <a:solidFill>
                  <a:schemeClr val="tx1"/>
                </a:solidFill>
                <a:latin typeface="Corbel" panose="020B0503020204020204" pitchFamily="34" charset="0"/>
              </a:rPr>
              <a:t>Leseverstehen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5496682" y="2941713"/>
            <a:ext cx="3132138" cy="357187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dirty="0">
                <a:solidFill>
                  <a:schemeClr val="tx1"/>
                </a:solidFill>
                <a:latin typeface="Corbel" panose="020B0503020204020204" pitchFamily="34" charset="0"/>
              </a:rPr>
              <a:t>Sprachmittlung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541338" y="3284984"/>
            <a:ext cx="1722437" cy="108011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b="1" dirty="0">
                <a:solidFill>
                  <a:schemeClr val="tx1"/>
                </a:solidFill>
                <a:latin typeface="Corbel" panose="020B0503020204020204" pitchFamily="34" charset="0"/>
              </a:rPr>
              <a:t>Schreiben</a:t>
            </a:r>
          </a:p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  <a:latin typeface="Corbel" panose="020B0503020204020204" pitchFamily="34" charset="0"/>
              </a:rPr>
              <a:t>(verpflichtend)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2339752" y="3284984"/>
            <a:ext cx="1512167" cy="108012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b="1" dirty="0">
                <a:solidFill>
                  <a:schemeClr val="tx1"/>
                </a:solidFill>
                <a:latin typeface="Corbel" panose="020B0503020204020204" pitchFamily="34" charset="0"/>
              </a:rPr>
              <a:t>+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>
                <a:solidFill>
                  <a:schemeClr val="tx1"/>
                </a:solidFill>
                <a:latin typeface="Corbel"/>
                <a:cs typeface="Corbel"/>
              </a:rPr>
              <a:t>mindestens </a:t>
            </a:r>
            <a:r>
              <a:rPr lang="de-DE" sz="3600" b="1" dirty="0">
                <a:solidFill>
                  <a:srgbClr val="FF0000"/>
                </a:solidFill>
                <a:latin typeface="Corbel"/>
                <a:cs typeface="Corbel"/>
              </a:rPr>
              <a:t>1</a:t>
            </a:r>
            <a:r>
              <a:rPr lang="de-DE" b="1" dirty="0">
                <a:solidFill>
                  <a:schemeClr val="tx1"/>
                </a:solidFill>
                <a:latin typeface="Corbel"/>
                <a:cs typeface="Corbel"/>
              </a:rPr>
              <a:t> </a:t>
            </a:r>
            <a:r>
              <a:rPr lang="de-DE" sz="2000" b="1" dirty="0">
                <a:solidFill>
                  <a:schemeClr val="tx1"/>
                </a:solidFill>
                <a:latin typeface="Corbel"/>
                <a:cs typeface="Corbel"/>
              </a:rPr>
              <a:t>aus</a:t>
            </a:r>
            <a:r>
              <a:rPr lang="de-DE" sz="2000" b="1" dirty="0">
                <a:solidFill>
                  <a:schemeClr val="tx1"/>
                </a:solidFill>
                <a:latin typeface="Corbel" panose="020B0503020204020204" pitchFamily="34" charset="0"/>
              </a:rPr>
              <a:t>:</a:t>
            </a:r>
          </a:p>
        </p:txBody>
      </p:sp>
      <p:cxnSp>
        <p:nvCxnSpPr>
          <p:cNvPr id="8" name="Gerade Verbindung mit Pfeil 7"/>
          <p:cNvCxnSpPr>
            <a:cxnSpLocks/>
          </p:cNvCxnSpPr>
          <p:nvPr/>
        </p:nvCxnSpPr>
        <p:spPr>
          <a:xfrm flipV="1">
            <a:off x="3996399" y="2656076"/>
            <a:ext cx="1388301" cy="113956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cxnSpLocks/>
          </p:cNvCxnSpPr>
          <p:nvPr/>
        </p:nvCxnSpPr>
        <p:spPr>
          <a:xfrm flipV="1">
            <a:off x="3984056" y="2132857"/>
            <a:ext cx="1388705" cy="166278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cxnSpLocks/>
          </p:cNvCxnSpPr>
          <p:nvPr/>
        </p:nvCxnSpPr>
        <p:spPr>
          <a:xfrm flipV="1">
            <a:off x="3996399" y="3146065"/>
            <a:ext cx="1376362" cy="64957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Abgerundetes Rechteck 14"/>
          <p:cNvSpPr/>
          <p:nvPr/>
        </p:nvSpPr>
        <p:spPr>
          <a:xfrm>
            <a:off x="539552" y="4869160"/>
            <a:ext cx="3312368" cy="10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2000" dirty="0">
                <a:latin typeface="Corbel" pitchFamily="34" charset="0"/>
              </a:rPr>
              <a:t>* Überprüfung mindestens</a:t>
            </a:r>
          </a:p>
          <a:p>
            <a:pPr algn="ctr" eaLnBrk="1" hangingPunct="1">
              <a:defRPr/>
            </a:pPr>
            <a:r>
              <a:rPr lang="de-DE" altLang="de-DE" sz="2000" u="sng" dirty="0">
                <a:latin typeface="Corbel" pitchFamily="34" charset="0"/>
              </a:rPr>
              <a:t>einmal in Stufe 2 </a:t>
            </a:r>
            <a:r>
              <a:rPr lang="de-DE" altLang="de-DE" sz="2000" dirty="0">
                <a:latin typeface="Corbel" pitchFamily="34" charset="0"/>
              </a:rPr>
              <a:t>(!)</a:t>
            </a:r>
          </a:p>
        </p:txBody>
      </p:sp>
      <p:sp>
        <p:nvSpPr>
          <p:cNvPr id="25" name="Abgerundetes Rechteck 24"/>
          <p:cNvSpPr/>
          <p:nvPr/>
        </p:nvSpPr>
        <p:spPr>
          <a:xfrm>
            <a:off x="5436096" y="5229200"/>
            <a:ext cx="3096344" cy="648072"/>
          </a:xfrm>
          <a:prstGeom prst="roundRect">
            <a:avLst/>
          </a:prstGeom>
          <a:pattFill prst="pct80">
            <a:fgClr>
              <a:srgbClr val="FFC000"/>
            </a:fgClr>
            <a:bgClr>
              <a:schemeClr val="bg1"/>
            </a:bgClr>
          </a:patt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2000" dirty="0">
                <a:latin typeface="Corbel" pitchFamily="34" charset="0"/>
              </a:rPr>
              <a:t>Verfügen über sprachliche Mittel (isoliert)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8522459" y="1730501"/>
            <a:ext cx="32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*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8560450" y="2871704"/>
            <a:ext cx="32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*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8550263" y="2318140"/>
            <a:ext cx="32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*</a:t>
            </a:r>
          </a:p>
        </p:txBody>
      </p:sp>
      <p:cxnSp>
        <p:nvCxnSpPr>
          <p:cNvPr id="26" name="Gerade Verbindung mit Pfeil 25"/>
          <p:cNvCxnSpPr/>
          <p:nvPr/>
        </p:nvCxnSpPr>
        <p:spPr>
          <a:xfrm>
            <a:off x="6732240" y="4221088"/>
            <a:ext cx="0" cy="792088"/>
          </a:xfrm>
          <a:prstGeom prst="straightConnector1">
            <a:avLst/>
          </a:prstGeom>
          <a:ln w="2222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bgerundetes Rechteck 31"/>
          <p:cNvSpPr/>
          <p:nvPr/>
        </p:nvSpPr>
        <p:spPr>
          <a:xfrm>
            <a:off x="7020272" y="4149080"/>
            <a:ext cx="1512167" cy="720080"/>
          </a:xfrm>
          <a:prstGeom prst="round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  <a:latin typeface="Corbel" panose="020B0503020204020204" pitchFamily="34" charset="0"/>
              </a:rPr>
              <a:t>zusätzlich möglich</a:t>
            </a:r>
          </a:p>
        </p:txBody>
      </p:sp>
      <p:sp>
        <p:nvSpPr>
          <p:cNvPr id="23" name="Abgerundetes Rechteck 10">
            <a:extLst>
              <a:ext uri="{FF2B5EF4-FFF2-40B4-BE49-F238E27FC236}">
                <a16:creationId xmlns:a16="http://schemas.microsoft.com/office/drawing/2014/main" xmlns="" id="{F1E341CB-98BC-402A-9377-1E3381E79F41}"/>
              </a:ext>
            </a:extLst>
          </p:cNvPr>
          <p:cNvSpPr/>
          <p:nvPr/>
        </p:nvSpPr>
        <p:spPr>
          <a:xfrm>
            <a:off x="5496682" y="3521616"/>
            <a:ext cx="3132138" cy="357187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dirty="0" smtClean="0">
                <a:solidFill>
                  <a:schemeClr val="tx1"/>
                </a:solidFill>
                <a:latin typeface="Corbel" panose="020B0503020204020204" pitchFamily="34" charset="0"/>
              </a:rPr>
              <a:t>Sprechen </a:t>
            </a:r>
            <a:r>
              <a:rPr lang="de-DE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(gem. § 6 Abs. 8 APO-SI)</a:t>
            </a:r>
            <a:endParaRPr lang="de-DE" sz="20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xmlns="" id="{A17EF592-F535-4FB2-B254-F3F194B2BE76}"/>
              </a:ext>
            </a:extLst>
          </p:cNvPr>
          <p:cNvCxnSpPr>
            <a:cxnSpLocks/>
          </p:cNvCxnSpPr>
          <p:nvPr/>
        </p:nvCxnSpPr>
        <p:spPr>
          <a:xfrm flipV="1">
            <a:off x="3972117" y="3725745"/>
            <a:ext cx="1463979" cy="9544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pPr/>
              <a:t>36</a:t>
            </a:fld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539552" y="1844824"/>
            <a:ext cx="41044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Zweite Fremdsprache: </a:t>
            </a:r>
          </a:p>
          <a:p>
            <a:r>
              <a:rPr lang="de-DE" sz="20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Klassenarbeiten in Stufe 2 </a:t>
            </a:r>
          </a:p>
          <a:p>
            <a:endParaRPr lang="de-DE" sz="2000" b="1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6937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/>
      <p:bldP spid="27" grpId="0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Grp="1" noChangeArrowheads="1"/>
          </p:cNvSpPr>
          <p:nvPr>
            <p:ph type="title"/>
          </p:nvPr>
        </p:nvSpPr>
        <p:spPr>
          <a:xfrm>
            <a:off x="436563" y="714375"/>
            <a:ext cx="8064500" cy="592138"/>
          </a:xfrm>
        </p:spPr>
        <p:txBody>
          <a:bodyPr tIns="144000"/>
          <a:lstStyle/>
          <a:p>
            <a:r>
              <a:rPr lang="de-DE" altLang="de-DE" sz="1800" dirty="0">
                <a:solidFill>
                  <a:srgbClr val="000000"/>
                </a:solidFill>
                <a:latin typeface="Corbel" panose="020B0503020204020204" pitchFamily="34" charset="0"/>
              </a:rPr>
              <a:t/>
            </a:r>
            <a:br>
              <a:rPr lang="de-DE" altLang="de-DE" sz="1800" dirty="0">
                <a:solidFill>
                  <a:srgbClr val="000000"/>
                </a:solidFill>
                <a:latin typeface="Corbel" panose="020B0503020204020204" pitchFamily="34" charset="0"/>
              </a:rPr>
            </a:br>
            <a:r>
              <a:rPr lang="de-DE" altLang="de-DE" sz="1800" dirty="0">
                <a:solidFill>
                  <a:schemeClr val="tx2"/>
                </a:solidFill>
                <a:ea typeface="MS PGothic" panose="020B0600070205080204" pitchFamily="34" charset="-128"/>
              </a:rPr>
              <a:t/>
            </a:r>
            <a:br>
              <a:rPr lang="de-DE" altLang="de-DE" sz="1800" dirty="0">
                <a:solidFill>
                  <a:schemeClr val="tx2"/>
                </a:solidFill>
                <a:ea typeface="MS PGothic" panose="020B0600070205080204" pitchFamily="34" charset="-128"/>
              </a:rPr>
            </a:br>
            <a:r>
              <a:rPr lang="de-DE" altLang="de-DE" sz="1800" dirty="0">
                <a:solidFill>
                  <a:schemeClr val="tx2"/>
                </a:solidFill>
                <a:ea typeface="MS PGothic" panose="020B0600070205080204" pitchFamily="34" charset="-128"/>
              </a:rPr>
              <a:t/>
            </a:r>
            <a:br>
              <a:rPr lang="de-DE" altLang="de-DE" sz="1800" dirty="0">
                <a:solidFill>
                  <a:schemeClr val="tx2"/>
                </a:solidFill>
                <a:ea typeface="MS PGothic" panose="020B0600070205080204" pitchFamily="34" charset="-128"/>
              </a:rPr>
            </a:br>
            <a:r>
              <a:rPr lang="de-DE" altLang="de-DE" sz="1600" b="0" dirty="0">
                <a:ea typeface="MS PGothic" panose="020B0600070205080204" pitchFamily="34" charset="-128"/>
              </a:rPr>
              <a:t/>
            </a:r>
            <a:br>
              <a:rPr lang="de-DE" altLang="de-DE" sz="1600" b="0" dirty="0">
                <a:ea typeface="MS PGothic" panose="020B0600070205080204" pitchFamily="34" charset="-128"/>
              </a:rPr>
            </a:br>
            <a:r>
              <a:rPr lang="de-DE" altLang="de-DE" sz="1600" b="0" dirty="0">
                <a:ea typeface="MS PGothic" panose="020B0600070205080204" pitchFamily="34" charset="-128"/>
              </a:rPr>
              <a:t/>
            </a:r>
            <a:br>
              <a:rPr lang="de-DE" altLang="de-DE" sz="1600" b="0" dirty="0">
                <a:ea typeface="MS PGothic" panose="020B0600070205080204" pitchFamily="34" charset="-128"/>
              </a:rPr>
            </a:br>
            <a:r>
              <a:rPr lang="de-DE" altLang="de-DE" sz="1600" b="0" dirty="0">
                <a:ea typeface="MS PGothic" panose="020B0600070205080204" pitchFamily="34" charset="-128"/>
              </a:rPr>
              <a:t/>
            </a:r>
            <a:br>
              <a:rPr lang="de-DE" altLang="de-DE" sz="1600" b="0" dirty="0">
                <a:ea typeface="MS PGothic" panose="020B0600070205080204" pitchFamily="34" charset="-128"/>
              </a:rPr>
            </a:br>
            <a:r>
              <a:rPr lang="de-DE" altLang="de-DE" sz="1800" dirty="0">
                <a:ea typeface="MS PGothic" panose="020B0600070205080204" pitchFamily="34" charset="-128"/>
              </a:rPr>
              <a:t/>
            </a:r>
            <a:br>
              <a:rPr lang="de-DE" altLang="de-DE" sz="1800" dirty="0">
                <a:ea typeface="MS PGothic" panose="020B0600070205080204" pitchFamily="34" charset="-128"/>
              </a:rPr>
            </a:br>
            <a:endParaRPr lang="de-DE" altLang="de-DE" sz="1600" dirty="0">
              <a:ea typeface="MS PGothic" panose="020B0600070205080204" pitchFamily="34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24037" y="968539"/>
            <a:ext cx="81678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endParaRPr lang="de-DE" sz="1000" kern="0" dirty="0">
              <a:solidFill>
                <a:srgbClr val="000000"/>
              </a:solidFill>
              <a:latin typeface="Corbel" pitchFamily="34" charset="0"/>
              <a:cs typeface="+mj-cs"/>
            </a:endParaRPr>
          </a:p>
          <a:p>
            <a:pPr>
              <a:spcAft>
                <a:spcPts val="0"/>
              </a:spcAft>
              <a:defRPr/>
            </a:pPr>
            <a:r>
              <a:rPr lang="de-DE" sz="22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Beurteilungsbereich Schriftliche Arbeiten/Klassenarbeiten </a:t>
            </a:r>
            <a:endParaRPr lang="de-DE" sz="22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5400302" y="1821177"/>
            <a:ext cx="3132138" cy="360041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dirty="0">
                <a:solidFill>
                  <a:schemeClr val="tx1"/>
                </a:solidFill>
                <a:latin typeface="Corbel" panose="020B0503020204020204" pitchFamily="34" charset="0"/>
              </a:rPr>
              <a:t>Hör-/Hörsehverstehen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5389973" y="2415887"/>
            <a:ext cx="3132138" cy="357187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dirty="0">
                <a:solidFill>
                  <a:schemeClr val="tx1"/>
                </a:solidFill>
                <a:latin typeface="Corbel" panose="020B0503020204020204" pitchFamily="34" charset="0"/>
              </a:rPr>
              <a:t>Leseverstehen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5389973" y="3007471"/>
            <a:ext cx="3132138" cy="357187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dirty="0">
                <a:solidFill>
                  <a:schemeClr val="tx1"/>
                </a:solidFill>
                <a:latin typeface="Corbel" panose="020B0503020204020204" pitchFamily="34" charset="0"/>
              </a:rPr>
              <a:t>Sprachmittlung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541338" y="3284984"/>
            <a:ext cx="1722437" cy="108011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b="1" dirty="0">
                <a:solidFill>
                  <a:schemeClr val="tx1"/>
                </a:solidFill>
                <a:latin typeface="Corbel" panose="020B0503020204020204" pitchFamily="34" charset="0"/>
              </a:rPr>
              <a:t>Schreiben</a:t>
            </a:r>
          </a:p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  <a:latin typeface="Corbel" panose="020B0503020204020204" pitchFamily="34" charset="0"/>
              </a:rPr>
              <a:t>(verpflichtend)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2339752" y="3284984"/>
            <a:ext cx="1512167" cy="108012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b="1" dirty="0">
                <a:solidFill>
                  <a:schemeClr val="tx1"/>
                </a:solidFill>
                <a:latin typeface="Corbel" panose="020B0503020204020204" pitchFamily="34" charset="0"/>
              </a:rPr>
              <a:t>+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>
                <a:solidFill>
                  <a:schemeClr val="tx1"/>
                </a:solidFill>
                <a:latin typeface="Corbel"/>
                <a:cs typeface="Corbel"/>
              </a:rPr>
              <a:t>mindestens </a:t>
            </a:r>
            <a:r>
              <a:rPr lang="de-DE" sz="3600" b="1" dirty="0">
                <a:solidFill>
                  <a:srgbClr val="FF0000"/>
                </a:solidFill>
                <a:latin typeface="Corbel"/>
                <a:cs typeface="Corbel"/>
              </a:rPr>
              <a:t>1</a:t>
            </a:r>
            <a:r>
              <a:rPr lang="de-DE" b="1" dirty="0">
                <a:solidFill>
                  <a:schemeClr val="tx1"/>
                </a:solidFill>
                <a:latin typeface="Corbel"/>
                <a:cs typeface="Corbel"/>
              </a:rPr>
              <a:t> </a:t>
            </a:r>
            <a:r>
              <a:rPr lang="de-DE" sz="2000" b="1" dirty="0">
                <a:solidFill>
                  <a:schemeClr val="tx1"/>
                </a:solidFill>
                <a:latin typeface="Corbel"/>
                <a:cs typeface="Corbel"/>
              </a:rPr>
              <a:t>aus</a:t>
            </a:r>
            <a:r>
              <a:rPr lang="de-DE" sz="2000" b="1" dirty="0">
                <a:solidFill>
                  <a:schemeClr val="tx1"/>
                </a:solidFill>
                <a:latin typeface="Corbel" panose="020B0503020204020204" pitchFamily="34" charset="0"/>
              </a:rPr>
              <a:t>:</a:t>
            </a:r>
          </a:p>
        </p:txBody>
      </p:sp>
      <p:cxnSp>
        <p:nvCxnSpPr>
          <p:cNvPr id="8" name="Gerade Verbindung mit Pfeil 7"/>
          <p:cNvCxnSpPr>
            <a:cxnSpLocks/>
          </p:cNvCxnSpPr>
          <p:nvPr/>
        </p:nvCxnSpPr>
        <p:spPr>
          <a:xfrm flipV="1">
            <a:off x="4022442" y="2594480"/>
            <a:ext cx="1301463" cy="119313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cxnSpLocks/>
          </p:cNvCxnSpPr>
          <p:nvPr/>
        </p:nvCxnSpPr>
        <p:spPr>
          <a:xfrm flipV="1">
            <a:off x="3995936" y="2071941"/>
            <a:ext cx="1327969" cy="171424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V="1">
            <a:off x="3995936" y="3786188"/>
            <a:ext cx="1376362" cy="285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Abgerundetes Rechteck 14"/>
          <p:cNvSpPr/>
          <p:nvPr/>
        </p:nvSpPr>
        <p:spPr>
          <a:xfrm>
            <a:off x="539552" y="4869160"/>
            <a:ext cx="3312368" cy="10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2000" dirty="0">
                <a:latin typeface="Corbel" pitchFamily="34" charset="0"/>
              </a:rPr>
              <a:t>* Überprüfung mindestens</a:t>
            </a:r>
          </a:p>
          <a:p>
            <a:pPr algn="ctr" eaLnBrk="1" hangingPunct="1">
              <a:defRPr/>
            </a:pPr>
            <a:r>
              <a:rPr lang="de-DE" altLang="de-DE" sz="2000" u="sng" dirty="0">
                <a:latin typeface="Corbel" pitchFamily="34" charset="0"/>
              </a:rPr>
              <a:t>einmal in der Stufe</a:t>
            </a:r>
          </a:p>
        </p:txBody>
      </p:sp>
      <p:sp>
        <p:nvSpPr>
          <p:cNvPr id="25" name="Abgerundetes Rechteck 24"/>
          <p:cNvSpPr/>
          <p:nvPr/>
        </p:nvSpPr>
        <p:spPr>
          <a:xfrm>
            <a:off x="5436096" y="5229200"/>
            <a:ext cx="3096344" cy="648072"/>
          </a:xfrm>
          <a:prstGeom prst="roundRect">
            <a:avLst/>
          </a:prstGeom>
          <a:pattFill prst="pct80">
            <a:fgClr>
              <a:srgbClr val="FFC000"/>
            </a:fgClr>
            <a:bgClr>
              <a:schemeClr val="bg1"/>
            </a:bgClr>
          </a:patt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2000" dirty="0">
                <a:latin typeface="Corbel" pitchFamily="34" charset="0"/>
              </a:rPr>
              <a:t>Verfügen über sprachliche Mittel (isoliert)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8460432" y="1721202"/>
            <a:ext cx="32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*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8460432" y="2905446"/>
            <a:ext cx="32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*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8460432" y="2313739"/>
            <a:ext cx="32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*</a:t>
            </a:r>
          </a:p>
        </p:txBody>
      </p:sp>
      <p:cxnSp>
        <p:nvCxnSpPr>
          <p:cNvPr id="26" name="Gerade Verbindung mit Pfeil 25"/>
          <p:cNvCxnSpPr/>
          <p:nvPr/>
        </p:nvCxnSpPr>
        <p:spPr>
          <a:xfrm>
            <a:off x="6732240" y="4221088"/>
            <a:ext cx="0" cy="792088"/>
          </a:xfrm>
          <a:prstGeom prst="straightConnector1">
            <a:avLst/>
          </a:prstGeom>
          <a:ln w="2222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bgerundetes Rechteck 31"/>
          <p:cNvSpPr/>
          <p:nvPr/>
        </p:nvSpPr>
        <p:spPr>
          <a:xfrm>
            <a:off x="7020272" y="4149080"/>
            <a:ext cx="1512167" cy="720080"/>
          </a:xfrm>
          <a:prstGeom prst="roundRect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  <a:latin typeface="Corbel" panose="020B0503020204020204" pitchFamily="34" charset="0"/>
              </a:rPr>
              <a:t>zusätzlich möglich</a:t>
            </a:r>
          </a:p>
        </p:txBody>
      </p:sp>
      <p:sp>
        <p:nvSpPr>
          <p:cNvPr id="23" name="Abgerundetes Rechteck 10">
            <a:extLst>
              <a:ext uri="{FF2B5EF4-FFF2-40B4-BE49-F238E27FC236}">
                <a16:creationId xmlns:a16="http://schemas.microsoft.com/office/drawing/2014/main" xmlns="" id="{BC4D2CEE-9C23-43AE-9B8F-255D17145D77}"/>
              </a:ext>
            </a:extLst>
          </p:cNvPr>
          <p:cNvSpPr/>
          <p:nvPr/>
        </p:nvSpPr>
        <p:spPr>
          <a:xfrm>
            <a:off x="5418199" y="3588368"/>
            <a:ext cx="3132138" cy="357187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dirty="0" smtClean="0">
                <a:solidFill>
                  <a:schemeClr val="tx1"/>
                </a:solidFill>
                <a:latin typeface="Corbel" panose="020B0503020204020204" pitchFamily="34" charset="0"/>
              </a:rPr>
              <a:t>Sprechen </a:t>
            </a:r>
            <a:r>
              <a:rPr lang="de-DE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(gem. §6 Abs. 8 APO-SI)</a:t>
            </a:r>
            <a:endParaRPr lang="de-DE" sz="20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xmlns="" id="{98B28DBB-B3FD-442A-A3C4-AE308BEB1E8D}"/>
              </a:ext>
            </a:extLst>
          </p:cNvPr>
          <p:cNvCxnSpPr>
            <a:cxnSpLocks/>
          </p:cNvCxnSpPr>
          <p:nvPr/>
        </p:nvCxnSpPr>
        <p:spPr>
          <a:xfrm flipV="1">
            <a:off x="4022442" y="3186065"/>
            <a:ext cx="1301463" cy="59869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33" name="Datumsplatzhalter 1">
            <a:extLst>
              <a:ext uri="{FF2B5EF4-FFF2-40B4-BE49-F238E27FC236}">
                <a16:creationId xmlns:a16="http://schemas.microsoft.com/office/drawing/2014/main" xmlns="" id="{0A525578-4F0F-4B99-A120-795C37853E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dirty="0" smtClean="0"/>
              <a:t>Implementationsveranstaltung zur  Einführung der Kernlehrpläne Gymnasium SI</a:t>
            </a:r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539552" y="1916832"/>
            <a:ext cx="36724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Dritte Fremdsprache: Klassenarbeiten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4792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/>
      <p:bldP spid="27" grpId="0"/>
      <p:bldP spid="2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64F7C6AE-1858-4A5F-9486-1537286FD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 Einführung der Kernlehrpläne Gymnasium SI</a:t>
            </a:r>
            <a:endParaRPr lang="de-DE" dirty="0"/>
          </a:p>
        </p:txBody>
      </p:sp>
      <p:sp>
        <p:nvSpPr>
          <p:cNvPr id="53250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14375"/>
            <a:ext cx="8064500" cy="592138"/>
          </a:xfrm>
        </p:spPr>
        <p:txBody>
          <a:bodyPr tIns="144000"/>
          <a:lstStyle/>
          <a:p>
            <a:r>
              <a:rPr lang="de-DE" altLang="de-DE" sz="1800" dirty="0">
                <a:solidFill>
                  <a:srgbClr val="000000"/>
                </a:solidFill>
                <a:latin typeface="Corbel" panose="020B0503020204020204" pitchFamily="34" charset="0"/>
              </a:rPr>
              <a:t/>
            </a:r>
            <a:br>
              <a:rPr lang="de-DE" altLang="de-DE" sz="1800" dirty="0">
                <a:solidFill>
                  <a:srgbClr val="000000"/>
                </a:solidFill>
                <a:latin typeface="Corbel" panose="020B0503020204020204" pitchFamily="34" charset="0"/>
              </a:rPr>
            </a:br>
            <a:r>
              <a:rPr lang="de-DE" altLang="de-DE" sz="1800" dirty="0">
                <a:solidFill>
                  <a:schemeClr val="tx2"/>
                </a:solidFill>
                <a:ea typeface="MS PGothic" panose="020B0600070205080204" pitchFamily="34" charset="-128"/>
              </a:rPr>
              <a:t/>
            </a:r>
            <a:br>
              <a:rPr lang="de-DE" altLang="de-DE" sz="1800" dirty="0">
                <a:solidFill>
                  <a:schemeClr val="tx2"/>
                </a:solidFill>
                <a:ea typeface="MS PGothic" panose="020B0600070205080204" pitchFamily="34" charset="-128"/>
              </a:rPr>
            </a:br>
            <a:r>
              <a:rPr lang="de-DE" altLang="de-DE" sz="1800" dirty="0">
                <a:solidFill>
                  <a:schemeClr val="tx2"/>
                </a:solidFill>
                <a:ea typeface="MS PGothic" panose="020B0600070205080204" pitchFamily="34" charset="-128"/>
              </a:rPr>
              <a:t/>
            </a:r>
            <a:br>
              <a:rPr lang="de-DE" altLang="de-DE" sz="1800" dirty="0">
                <a:solidFill>
                  <a:schemeClr val="tx2"/>
                </a:solidFill>
                <a:ea typeface="MS PGothic" panose="020B0600070205080204" pitchFamily="34" charset="-128"/>
              </a:rPr>
            </a:br>
            <a:r>
              <a:rPr lang="de-DE" altLang="de-DE" sz="1600" b="0" dirty="0">
                <a:ea typeface="MS PGothic" panose="020B0600070205080204" pitchFamily="34" charset="-128"/>
              </a:rPr>
              <a:t/>
            </a:r>
            <a:br>
              <a:rPr lang="de-DE" altLang="de-DE" sz="1600" b="0" dirty="0">
                <a:ea typeface="MS PGothic" panose="020B0600070205080204" pitchFamily="34" charset="-128"/>
              </a:rPr>
            </a:br>
            <a:r>
              <a:rPr lang="de-DE" altLang="de-DE" sz="1600" b="0" dirty="0">
                <a:ea typeface="MS PGothic" panose="020B0600070205080204" pitchFamily="34" charset="-128"/>
              </a:rPr>
              <a:t/>
            </a:r>
            <a:br>
              <a:rPr lang="de-DE" altLang="de-DE" sz="1600" b="0" dirty="0">
                <a:ea typeface="MS PGothic" panose="020B0600070205080204" pitchFamily="34" charset="-128"/>
              </a:rPr>
            </a:br>
            <a:r>
              <a:rPr lang="de-DE" altLang="de-DE" sz="1600" b="0" dirty="0">
                <a:ea typeface="MS PGothic" panose="020B0600070205080204" pitchFamily="34" charset="-128"/>
              </a:rPr>
              <a:t/>
            </a:r>
            <a:br>
              <a:rPr lang="de-DE" altLang="de-DE" sz="1600" b="0" dirty="0">
                <a:ea typeface="MS PGothic" panose="020B0600070205080204" pitchFamily="34" charset="-128"/>
              </a:rPr>
            </a:br>
            <a:r>
              <a:rPr lang="de-DE" altLang="de-DE" sz="1800" dirty="0">
                <a:ea typeface="MS PGothic" panose="020B0600070205080204" pitchFamily="34" charset="-128"/>
              </a:rPr>
              <a:t/>
            </a:r>
            <a:br>
              <a:rPr lang="de-DE" altLang="de-DE" sz="1800" dirty="0">
                <a:ea typeface="MS PGothic" panose="020B0600070205080204" pitchFamily="34" charset="-128"/>
              </a:rPr>
            </a:br>
            <a:endParaRPr lang="de-DE" altLang="de-DE" sz="1600" dirty="0">
              <a:ea typeface="MS PGothic" panose="020B0600070205080204" pitchFamily="34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7544" y="1137229"/>
            <a:ext cx="81678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de-DE" sz="2000" b="1" kern="0" dirty="0" smtClean="0">
                <a:latin typeface="Corbel" pitchFamily="34" charset="0"/>
                <a:cs typeface="+mj-cs"/>
              </a:rPr>
              <a:t>Möglicher Ersatz </a:t>
            </a:r>
            <a:r>
              <a:rPr lang="de-DE" sz="2000" b="1" kern="0" dirty="0">
                <a:latin typeface="Corbel" pitchFamily="34" charset="0"/>
                <a:cs typeface="+mj-cs"/>
              </a:rPr>
              <a:t>für eine schriftliche </a:t>
            </a:r>
            <a:r>
              <a:rPr lang="de-DE" sz="2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Klassenarbeit</a:t>
            </a:r>
          </a:p>
        </p:txBody>
      </p:sp>
      <p:sp>
        <p:nvSpPr>
          <p:cNvPr id="21" name="Abgerundetes Rechteck 20"/>
          <p:cNvSpPr/>
          <p:nvPr/>
        </p:nvSpPr>
        <p:spPr>
          <a:xfrm>
            <a:off x="539552" y="4725144"/>
            <a:ext cx="2664296" cy="108012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b="1" dirty="0">
                <a:solidFill>
                  <a:schemeClr val="tx1"/>
                </a:solidFill>
                <a:latin typeface="Corbel" panose="020B0503020204020204" pitchFamily="34" charset="0"/>
              </a:rPr>
              <a:t>mündliche Leistungs-überprüfung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539552" y="2528900"/>
            <a:ext cx="2662510" cy="108011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b="1" dirty="0">
                <a:solidFill>
                  <a:schemeClr val="tx1"/>
                </a:solidFill>
                <a:latin typeface="Corbel" panose="020B0503020204020204" pitchFamily="34" charset="0"/>
              </a:rPr>
              <a:t>schriftliche Leistungsüber-prüfung</a:t>
            </a:r>
          </a:p>
        </p:txBody>
      </p:sp>
      <p:sp>
        <p:nvSpPr>
          <p:cNvPr id="30" name="Abgerundetes Rechteck 29"/>
          <p:cNvSpPr/>
          <p:nvPr/>
        </p:nvSpPr>
        <p:spPr>
          <a:xfrm>
            <a:off x="3868784" y="2788065"/>
            <a:ext cx="2592288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dirty="0">
                <a:solidFill>
                  <a:schemeClr val="tx1"/>
                </a:solidFill>
                <a:latin typeface="Corbel" panose="020B0503020204020204" pitchFamily="34" charset="0"/>
              </a:rPr>
              <a:t>z.B. Lesetagebuch</a:t>
            </a:r>
          </a:p>
        </p:txBody>
      </p:sp>
      <p:sp>
        <p:nvSpPr>
          <p:cNvPr id="31" name="Abgerundetes Rechteck 30"/>
          <p:cNvSpPr/>
          <p:nvPr/>
        </p:nvSpPr>
        <p:spPr>
          <a:xfrm>
            <a:off x="3851920" y="4941168"/>
            <a:ext cx="4752528" cy="64807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dirty="0" smtClean="0">
                <a:solidFill>
                  <a:schemeClr val="tx1"/>
                </a:solidFill>
                <a:latin typeface="Corbel" panose="020B0503020204020204" pitchFamily="34" charset="0"/>
              </a:rPr>
              <a:t>z.B. mündliche </a:t>
            </a:r>
            <a:r>
              <a:rPr lang="de-DE" sz="2000" dirty="0">
                <a:solidFill>
                  <a:schemeClr val="tx1"/>
                </a:solidFill>
                <a:latin typeface="Corbel" panose="020B0503020204020204" pitchFamily="34" charset="0"/>
              </a:rPr>
              <a:t>Kommunikationsprüfung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488057" y="1941738"/>
            <a:ext cx="81678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de-DE" sz="2000" kern="0" dirty="0">
                <a:latin typeface="Corbel" pitchFamily="34" charset="0"/>
                <a:cs typeface="+mj-cs"/>
              </a:rPr>
              <a:t>einmal im Schuljahr </a:t>
            </a:r>
            <a:r>
              <a:rPr lang="de-DE" sz="2000" kern="0" dirty="0" smtClean="0">
                <a:latin typeface="Corbel" pitchFamily="34" charset="0"/>
                <a:cs typeface="+mj-cs"/>
              </a:rPr>
              <a:t>durch </a:t>
            </a:r>
            <a:r>
              <a:rPr lang="de-DE" sz="2000" b="1" kern="0" dirty="0" smtClean="0">
                <a:latin typeface="Corbel" pitchFamily="34" charset="0"/>
                <a:cs typeface="+mj-cs"/>
              </a:rPr>
              <a:t>gleichwertige</a:t>
            </a:r>
            <a:endParaRPr lang="de-DE" sz="2000" b="1" kern="0" dirty="0">
              <a:latin typeface="Corbel" pitchFamily="34" charset="0"/>
              <a:cs typeface="+mj-cs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467544" y="4149080"/>
            <a:ext cx="81678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de-DE" sz="2000" kern="0" dirty="0">
                <a:latin typeface="Corbel" pitchFamily="34" charset="0"/>
                <a:cs typeface="+mj-cs"/>
              </a:rPr>
              <a:t>oder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pPr/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6746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A16F5F1-3EC6-4A72-81BB-32C4F8117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u="sng" dirty="0"/>
              <a:t>Beurteilungsbereich „</a:t>
            </a:r>
            <a:r>
              <a:rPr lang="de-DE" u="sng" dirty="0">
                <a:solidFill>
                  <a:srgbClr val="FF0000"/>
                </a:solidFill>
              </a:rPr>
              <a:t>Sonstige Leistungen</a:t>
            </a:r>
            <a:r>
              <a:rPr lang="de-DE" u="sng" dirty="0"/>
              <a:t>“</a:t>
            </a:r>
            <a:endParaRPr lang="de-DE" dirty="0"/>
          </a:p>
          <a:p>
            <a:r>
              <a:rPr lang="de-DE" dirty="0"/>
              <a:t>erfasst die im Unterrichtsgeschehen durch praktische, schriftliche und mündliche Beiträge erkennbare Kompetenzentwicklung der Schülerinnen und Schüler in allen Kompetenzbereichen,</a:t>
            </a:r>
          </a:p>
          <a:p>
            <a:r>
              <a:rPr lang="de-DE" dirty="0"/>
              <a:t>ermittelt den Stand der Kompetenzentwicklung durch kontinuierliche Beobachtung und durch punktuelle Überprüfungen,</a:t>
            </a:r>
          </a:p>
          <a:p>
            <a:r>
              <a:rPr lang="de-DE" dirty="0"/>
              <a:t>berücksichtigt dabei Qualität, Quantität und Kontinuität unterrichtlicher Beiträge.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D40FEC6-BB22-4C55-A571-FF440E2CE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FEFC344-1D59-4F9E-A2F4-C7460A555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F6B234F1-04F1-4029-8BDA-4B351007D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358775"/>
          </a:xfrm>
        </p:spPr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</p:spTree>
    <p:extLst>
      <p:ext uri="{BB962C8B-B14F-4D97-AF65-F5344CB8AC3E}">
        <p14:creationId xmlns:p14="http://schemas.microsoft.com/office/powerpoint/2010/main" val="325285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0902086-DCB9-1F4A-8168-743B2088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Grundsätze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84DCEA9-4E23-6245-9FC0-C82C26F1C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Wiedereinführung von G9 ab Schuljahr 2019/2020</a:t>
            </a:r>
          </a:p>
          <a:p>
            <a:pPr lvl="1"/>
            <a:r>
              <a:rPr lang="de-DE" sz="2400" dirty="0"/>
              <a:t>aufsteigend, beginnend mit den Jahrgangsstufen 5 und 6</a:t>
            </a:r>
          </a:p>
          <a:p>
            <a:r>
              <a:rPr lang="de-DE" dirty="0"/>
              <a:t>Weiterentwicklung des bisherigen Kernlehrplans</a:t>
            </a:r>
          </a:p>
          <a:p>
            <a:pPr lvl="1"/>
            <a:r>
              <a:rPr lang="de-DE" sz="2400" dirty="0"/>
              <a:t>Orientierung an der Struktur des KLP GOSt</a:t>
            </a:r>
          </a:p>
          <a:p>
            <a:pPr lvl="1"/>
            <a:r>
              <a:rPr lang="de-DE" sz="2400" dirty="0"/>
              <a:t>Gültigkeit für die Sek I des Gymnasiums, d.h. G9 und G8</a:t>
            </a:r>
          </a:p>
          <a:p>
            <a:pPr lvl="1"/>
            <a:r>
              <a:rPr lang="de-DE" sz="2400" dirty="0"/>
              <a:t>Anpassung an zeitgemäße Ansprüche (fachliche und didaktische Entwicklung)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19A11C5-B2B9-FA43-85CB-77CCE60EB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F22C3A6-6CAE-C648-8C01-D32D14E8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7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Der Kernlehrplan Italienisch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Fachliche Unterstützungsmaterialien</a:t>
            </a:r>
          </a:p>
          <a:p>
            <a:pPr marL="514350" indent="-514350">
              <a:buNone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xmlns="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9EF9747-424B-1D47-8C18-363169B2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 für einen schulinternen Lehrplan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1EB754F-C3B3-5E42-9D82-92B4E5F52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CB1C89B-3483-3440-9BA5-66034336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8B8A3032-F31A-124D-AA79-6C3891DEC2EA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Inhalt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1	Rahmenbedingungen der fachlichen Arbeit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2	Entscheidungen zum Unterricht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2.1 	Unterrichtsvorhaben	</a:t>
            </a:r>
          </a:p>
          <a:p>
            <a:pPr marL="400050" lvl="1" indent="0" defTabSz="536575">
              <a:buNone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2.2	Grundsätze der fachdidaktischen und fachmethodischen Arbeit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2.3	Grundsätze der Leistungsbewertung und Leistungsrückmeldung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2.4	Lehr- und Lernmittel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3	Entscheidungen zu fach- und unterrichtsübergreifenden Fragen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4	Qualitätssicherung und Evaluation</a:t>
            </a:r>
          </a:p>
          <a:p>
            <a:pPr defTabSz="536575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44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A40F330-A8D1-904B-8AEB-681F1519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Unterrichtsvorhaben: Übersicht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3EEC190-ADFD-AC46-8660-0E8B5A7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xmlns="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618093"/>
              </p:ext>
            </p:extLst>
          </p:nvPr>
        </p:nvGraphicFramePr>
        <p:xfrm>
          <a:off x="457200" y="1700808"/>
          <a:ext cx="8229600" cy="41956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11884743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8302083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381130962"/>
                    </a:ext>
                  </a:extLst>
                </a:gridCol>
              </a:tblGrid>
              <a:tr h="432048">
                <a:tc gridSpan="3">
                  <a:txBody>
                    <a:bodyPr/>
                    <a:lstStyle/>
                    <a:p>
                      <a:r>
                        <a:rPr lang="it-IT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UV 3. FS (10.5) I giovani e la protezione del patrimonio culturale (ca. 24 </a:t>
                      </a:r>
                      <a:r>
                        <a:rPr lang="it-IT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Ustd</a:t>
                      </a:r>
                      <a:r>
                        <a:rPr lang="it-IT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lang="de-DE" sz="1400" b="1" i="1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600" b="1" i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3667701"/>
                  </a:ext>
                </a:extLst>
              </a:tr>
              <a:tr h="212667">
                <a:tc gridSpan="2">
                  <a:txBody>
                    <a:bodyPr/>
                    <a:lstStyle/>
                    <a:p>
                      <a:endParaRPr lang="de-DE" sz="5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5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175416807"/>
                  </a:ext>
                </a:extLst>
              </a:tr>
              <a:tr h="483612"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>
                          <a:latin typeface="+mn-lt"/>
                          <a:cs typeface="Arial" panose="020B0604020202020204" pitchFamily="34" charset="0"/>
                        </a:rPr>
                        <a:t>Kompetenzerwartungen</a:t>
                      </a:r>
                      <a:r>
                        <a:rPr lang="de-DE" sz="1600" b="1" i="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br>
                        <a:rPr lang="de-DE" sz="1600" b="1" i="0" baseline="0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600" b="1" i="0" baseline="0" dirty="0">
                          <a:latin typeface="+mn-lt"/>
                          <a:cs typeface="Arial" panose="020B0604020202020204" pitchFamily="34" charset="0"/>
                        </a:rPr>
                        <a:t>im Schwerpunkt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>
                          <a:latin typeface="+mn-lt"/>
                          <a:cs typeface="Arial" panose="020B0604020202020204" pitchFamily="34" charset="0"/>
                        </a:rPr>
                        <a:t>Auswahl </a:t>
                      </a:r>
                      <a:br>
                        <a:rPr lang="de-DE" sz="1600" b="1" i="0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600" b="1" i="0" dirty="0">
                          <a:latin typeface="+mn-lt"/>
                          <a:cs typeface="Arial" panose="020B0604020202020204" pitchFamily="34" charset="0"/>
                        </a:rPr>
                        <a:t>fachlicher </a:t>
                      </a:r>
                      <a:r>
                        <a:rPr lang="de-DE" sz="1600" b="1" i="0" baseline="0" dirty="0">
                          <a:latin typeface="+mn-lt"/>
                          <a:cs typeface="Arial" panose="020B0604020202020204" pitchFamily="34" charset="0"/>
                        </a:rPr>
                        <a:t>Konkretisierungen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>
                          <a:latin typeface="+mn-lt"/>
                          <a:cs typeface="Arial" panose="020B0604020202020204" pitchFamily="34" charset="0"/>
                        </a:rPr>
                        <a:t>Hinweise, Vereinbarungen und Absprachen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807560"/>
                  </a:ext>
                </a:extLst>
              </a:tr>
              <a:tr h="2958008">
                <a:tc>
                  <a:txBody>
                    <a:bodyPr/>
                    <a:lstStyle/>
                    <a:p>
                      <a:endParaRPr lang="de-D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e-DE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7337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6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A40F330-A8D1-904B-8AEB-681F1519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Unterrichtsvorhaben: Übersicht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3EEC190-ADFD-AC46-8660-0E8B5A7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xmlns="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989903"/>
              </p:ext>
            </p:extLst>
          </p:nvPr>
        </p:nvGraphicFramePr>
        <p:xfrm>
          <a:off x="457200" y="1700808"/>
          <a:ext cx="8229600" cy="44256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11884743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8302083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381130962"/>
                    </a:ext>
                  </a:extLst>
                </a:gridCol>
              </a:tblGrid>
              <a:tr h="432048">
                <a:tc gridSpan="3">
                  <a:txBody>
                    <a:bodyPr/>
                    <a:lstStyle/>
                    <a:p>
                      <a:r>
                        <a:rPr lang="it-IT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UV 3. FS (10.5) I giovani e la protezione del patrimonio culturale (ca. 24 </a:t>
                      </a:r>
                      <a:r>
                        <a:rPr lang="it-IT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Ustd</a:t>
                      </a:r>
                      <a:r>
                        <a:rPr lang="it-IT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lang="de-DE" sz="1400" b="1" i="1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600" b="1" i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3667701"/>
                  </a:ext>
                </a:extLst>
              </a:tr>
              <a:tr h="212667">
                <a:tc gridSpan="2">
                  <a:txBody>
                    <a:bodyPr/>
                    <a:lstStyle/>
                    <a:p>
                      <a:endParaRPr lang="de-DE" sz="5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5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175416807"/>
                  </a:ext>
                </a:extLst>
              </a:tr>
              <a:tr h="483612"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>
                          <a:latin typeface="+mn-lt"/>
                          <a:cs typeface="Arial" panose="020B0604020202020204" pitchFamily="34" charset="0"/>
                        </a:rPr>
                        <a:t>Kompetenzerwartungen</a:t>
                      </a:r>
                      <a:r>
                        <a:rPr lang="de-DE" sz="1600" b="1" i="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br>
                        <a:rPr lang="de-DE" sz="1600" b="1" i="0" baseline="0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600" b="1" i="0" baseline="0" dirty="0">
                          <a:latin typeface="+mn-lt"/>
                          <a:cs typeface="Arial" panose="020B0604020202020204" pitchFamily="34" charset="0"/>
                        </a:rPr>
                        <a:t>im </a:t>
                      </a:r>
                      <a: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  <a:t>Schwerpunkt (KLP)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>
                          <a:latin typeface="+mn-lt"/>
                          <a:cs typeface="Arial" panose="020B0604020202020204" pitchFamily="34" charset="0"/>
                        </a:rPr>
                        <a:t>Auswahl </a:t>
                      </a:r>
                      <a:br>
                        <a:rPr lang="de-DE" sz="1600" b="1" i="0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600" b="1" i="0" dirty="0">
                          <a:latin typeface="+mn-lt"/>
                          <a:cs typeface="Arial" panose="020B0604020202020204" pitchFamily="34" charset="0"/>
                        </a:rPr>
                        <a:t>fachlicher </a:t>
                      </a:r>
                      <a: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  <a:t>Konkretisierungen (KLP)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>
                          <a:latin typeface="+mn-lt"/>
                          <a:cs typeface="Arial" panose="020B0604020202020204" pitchFamily="34" charset="0"/>
                        </a:rPr>
                        <a:t>Hinweise, Vereinbarungen und </a:t>
                      </a:r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Absprachen (</a:t>
                      </a:r>
                      <a:r>
                        <a:rPr lang="de-DE" sz="1600" b="1" i="0" dirty="0" err="1" smtClean="0">
                          <a:latin typeface="+mn-lt"/>
                          <a:cs typeface="Arial" panose="020B0604020202020204" pitchFamily="34" charset="0"/>
                        </a:rPr>
                        <a:t>FaKo</a:t>
                      </a:r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807560"/>
                  </a:ext>
                </a:extLst>
              </a:tr>
              <a:tr h="2958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latin typeface="Arial"/>
                          <a:ea typeface="Calibri"/>
                          <a:cs typeface="Times New Roman"/>
                        </a:rPr>
                        <a:t>IKK:</a:t>
                      </a:r>
                      <a:endParaRPr lang="de-DE" sz="11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Arial"/>
                          <a:ea typeface="Calibri"/>
                          <a:cs typeface="Times New Roman"/>
                        </a:rPr>
                        <a:t>ein grundlegendes soziokulturelles Orientierungswissen einsetzen.</a:t>
                      </a:r>
                    </a:p>
                    <a:p>
                      <a:pPr marL="226695" indent="-226695" algn="l">
                        <a:spcAft>
                          <a:spcPts val="600"/>
                        </a:spcAft>
                      </a:pPr>
                      <a:r>
                        <a:rPr lang="de-DE" sz="1100" b="1" dirty="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FKK:</a:t>
                      </a:r>
                      <a:endParaRPr lang="de-DE" sz="1200" dirty="0">
                        <a:solidFill>
                          <a:srgbClr val="00000A"/>
                        </a:solidFill>
                        <a:latin typeface="Liberation Serif"/>
                        <a:ea typeface="SimSun"/>
                        <a:cs typeface="Mangal"/>
                      </a:endParaRPr>
                    </a:p>
                    <a:p>
                      <a:pPr marL="226695" indent="-226695" algn="l">
                        <a:spcAft>
                          <a:spcPts val="600"/>
                        </a:spcAft>
                      </a:pPr>
                      <a:r>
                        <a:rPr lang="de-DE" sz="1100" b="0" i="0" dirty="0" smtClean="0">
                          <a:solidFill>
                            <a:srgbClr val="00000A"/>
                          </a:solidFill>
                          <a:latin typeface="Arial"/>
                          <a:ea typeface="SimSun"/>
                          <a:cs typeface="Times New Roman"/>
                        </a:rPr>
                        <a:t>[...]</a:t>
                      </a:r>
                      <a:endParaRPr lang="de-DE" sz="1200" b="0" i="0" dirty="0">
                        <a:solidFill>
                          <a:srgbClr val="00000A"/>
                        </a:solidFill>
                        <a:latin typeface="Liberation Serif"/>
                        <a:ea typeface="SimSun"/>
                        <a:cs typeface="Mangal"/>
                      </a:endParaRPr>
                    </a:p>
                    <a:p>
                      <a:pPr marL="226695" indent="-226695" algn="l">
                        <a:spcAft>
                          <a:spcPts val="600"/>
                        </a:spcAft>
                      </a:pPr>
                      <a:r>
                        <a:rPr lang="de-DE" sz="1100" b="1" i="1" dirty="0" smtClean="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Leseverstehen</a:t>
                      </a:r>
                      <a:endParaRPr lang="de-DE" sz="1200" dirty="0">
                        <a:solidFill>
                          <a:srgbClr val="00000A"/>
                        </a:solidFill>
                        <a:latin typeface="Liberation Serif"/>
                        <a:ea typeface="SimSun"/>
                        <a:cs typeface="Mangal"/>
                      </a:endParaRPr>
                    </a:p>
                    <a:p>
                      <a:pPr marL="342900" lvl="0" indent="-342900" algn="l"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de-DE" sz="1100" dirty="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auch digitale und mehrfach kodierte Texte vor dem Hintergrund elementarer Gestaltungsmerkmale inhaltlich erfassen und diese in den Kontext der Gesamtaussage einordnen</a:t>
                      </a:r>
                      <a:r>
                        <a:rPr lang="de-DE" sz="1100" dirty="0" smtClean="0">
                          <a:solidFill>
                            <a:srgbClr val="00000A"/>
                          </a:solidFill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de-DE" sz="1100" dirty="0" smtClean="0">
                        <a:solidFill>
                          <a:srgbClr val="00000A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600"/>
                        </a:spcAft>
                        <a:buFont typeface="Symbol"/>
                        <a:buNone/>
                      </a:pPr>
                      <a:r>
                        <a:rPr lang="de-DE" sz="1100" dirty="0" smtClean="0">
                          <a:solidFill>
                            <a:srgbClr val="00000A"/>
                          </a:solidFill>
                          <a:latin typeface="Arial"/>
                          <a:ea typeface="SimSun"/>
                          <a:cs typeface="Times New Roman"/>
                        </a:rPr>
                        <a:t>[…]</a:t>
                      </a:r>
                      <a:endParaRPr lang="de-DE" sz="1200" dirty="0">
                        <a:solidFill>
                          <a:srgbClr val="00000A"/>
                        </a:solidFill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latin typeface="Arial"/>
                          <a:ea typeface="Calibri"/>
                          <a:cs typeface="Times New Roman"/>
                        </a:rPr>
                        <a:t>IKK:</a:t>
                      </a:r>
                      <a:endParaRPr lang="de-DE" sz="11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Arial"/>
                          <a:ea typeface="Calibri"/>
                          <a:cs typeface="Times New Roman"/>
                        </a:rPr>
                        <a:t>[…]</a:t>
                      </a:r>
                      <a:endParaRPr lang="de-DE" sz="11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100" dirty="0">
                          <a:latin typeface="Arial"/>
                          <a:ea typeface="Calibri"/>
                          <a:cs typeface="Times New Roman"/>
                        </a:rPr>
                        <a:t>Umweltschutz, Konsumverhalten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Arial"/>
                          <a:ea typeface="Calibri"/>
                          <a:cs typeface="Times New Roman"/>
                        </a:rPr>
                        <a:t>Einblicke in die italienische Lebenswelt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100" dirty="0">
                          <a:latin typeface="Arial"/>
                          <a:ea typeface="Calibri"/>
                          <a:cs typeface="Times New Roman"/>
                        </a:rPr>
                        <a:t>Beschäftigung mit einer ausgewählten Region in Italien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latin typeface="Arial"/>
                          <a:ea typeface="Calibri"/>
                          <a:cs typeface="Times New Roman"/>
                        </a:rPr>
                        <a:t>TMK:</a:t>
                      </a:r>
                      <a:endParaRPr lang="de-DE" sz="11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latin typeface="Arial"/>
                          <a:ea typeface="Calibri"/>
                          <a:cs typeface="Times New Roman"/>
                        </a:rPr>
                        <a:t>Ausgangstexte</a:t>
                      </a:r>
                      <a:endParaRPr lang="de-DE" sz="11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Arial"/>
                          <a:ea typeface="Calibri"/>
                          <a:cs typeface="Times New Roman"/>
                        </a:rPr>
                        <a:t>Sach- und Gebrauchstexte: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100" dirty="0">
                          <a:latin typeface="Arial"/>
                          <a:ea typeface="Calibri"/>
                          <a:cs typeface="Times New Roman"/>
                        </a:rPr>
                        <a:t>Zeitungsartikel, </a:t>
                      </a:r>
                      <a:r>
                        <a:rPr lang="de-DE" sz="1100" dirty="0" smtClean="0">
                          <a:latin typeface="Arial"/>
                          <a:ea typeface="Calibri"/>
                          <a:cs typeface="Times New Roman"/>
                        </a:rPr>
                        <a:t>[…]</a:t>
                      </a:r>
                      <a:endParaRPr lang="de-DE" sz="11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100" dirty="0">
                          <a:latin typeface="Arial"/>
                          <a:ea typeface="Calibri"/>
                          <a:cs typeface="Times New Roman"/>
                        </a:rPr>
                        <a:t>Bildmedien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100" dirty="0">
                          <a:latin typeface="Arial"/>
                          <a:ea typeface="Calibri"/>
                          <a:cs typeface="Times New Roman"/>
                        </a:rPr>
                        <a:t>Podcast; Ausschnitte aus Filmen oder TV-Formaten, Videoclip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latin typeface="Arial"/>
                          <a:ea typeface="Calibri"/>
                          <a:cs typeface="Times New Roman"/>
                        </a:rPr>
                        <a:t>Zieltexte</a:t>
                      </a:r>
                      <a:endParaRPr lang="de-DE" sz="11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100" dirty="0">
                          <a:latin typeface="Arial"/>
                          <a:ea typeface="Calibri"/>
                          <a:cs typeface="Times New Roman"/>
                        </a:rPr>
                        <a:t>Präsentation </a:t>
                      </a: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latin typeface="Arial"/>
                          <a:ea typeface="Calibri"/>
                          <a:cs typeface="Times New Roman"/>
                        </a:rPr>
                        <a:t>Mögliche inhaltliche und methodische Umsetzung:</a:t>
                      </a:r>
                      <a:endParaRPr lang="de-DE" sz="11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100" dirty="0">
                          <a:latin typeface="Arial"/>
                          <a:ea typeface="Calibri"/>
                          <a:cs typeface="Times New Roman"/>
                        </a:rPr>
                        <a:t>Facetten einer Region kennenlernen und präsentieren in Form eines Museumsgangs (MKR 2.2)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100" dirty="0">
                          <a:latin typeface="Arial"/>
                          <a:ea typeface="Calibri"/>
                          <a:cs typeface="Times New Roman"/>
                        </a:rPr>
                        <a:t>Aspekte von Umweltschutz und Nachhaltigkeit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0" dirty="0" smtClean="0">
                          <a:latin typeface="Arial"/>
                          <a:ea typeface="Calibri"/>
                          <a:cs typeface="Times New Roman"/>
                        </a:rPr>
                        <a:t>[…]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latin typeface="Arial"/>
                          <a:ea typeface="Calibri"/>
                          <a:cs typeface="Times New Roman"/>
                        </a:rPr>
                        <a:t>Mögliche </a:t>
                      </a:r>
                      <a:r>
                        <a:rPr lang="de-DE" sz="1100" b="1" dirty="0">
                          <a:latin typeface="Arial"/>
                          <a:ea typeface="Calibri"/>
                          <a:cs typeface="Times New Roman"/>
                        </a:rPr>
                        <a:t>Leistungsüberprüfung:</a:t>
                      </a:r>
                      <a:endParaRPr lang="de-DE" sz="11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Arial"/>
                          <a:ea typeface="Calibri"/>
                          <a:cs typeface="Times New Roman"/>
                        </a:rPr>
                        <a:t>Lesen und Schreiben</a:t>
                      </a:r>
                    </a:p>
                  </a:txBody>
                  <a:tcPr marL="65405" marR="68580" marT="0" marB="0"/>
                </a:tc>
                <a:extLst>
                  <a:ext uri="{0D108BD9-81ED-4DB2-BD59-A6C34878D82A}">
                    <a16:rowId xmlns:a16="http://schemas.microsoft.com/office/drawing/2014/main" xmlns="" val="2087337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3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A40F330-A8D1-904B-8AEB-681F1519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Konkretisierungen von Unterrichtsvorhaben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B8CEACE-04FA-6947-8557-674165DC2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nicht Teil des schulinternen Lehrplans</a:t>
            </a:r>
          </a:p>
          <a:p>
            <a:r>
              <a:rPr lang="de-DE" dirty="0"/>
              <a:t>Erstellung optional</a:t>
            </a:r>
          </a:p>
          <a:p>
            <a:r>
              <a:rPr lang="de-DE" dirty="0"/>
              <a:t>Beispiele im Lehrplannavigator (Unterstützungsmaterial)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3EEC190-ADFD-AC46-8660-0E8B5A7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44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xmlns="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91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9EF9747-424B-1D47-8C18-363169B2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 für einen schulinternen Lehrplan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1EB754F-C3B3-5E42-9D82-92B4E5F52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CB1C89B-3483-3440-9BA5-66034336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45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8B8A3032-F31A-124D-AA79-6C3891DEC2EA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Inhalt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1	Rahmenbedingungen der fachlichen Arbeit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2	Entscheidungen zum Unterricht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2.1 	Unterrichtsvorhaben</a:t>
            </a:r>
            <a:r>
              <a:rPr lang="de-DE" sz="2200" dirty="0"/>
              <a:t>	</a:t>
            </a:r>
          </a:p>
          <a:p>
            <a:pPr marL="400050" lvl="1" indent="0" defTabSz="536575">
              <a:buNone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2.2	Grundsätze der fachdidaktischen und fachmethodischen Arbeit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2.3	</a:t>
            </a:r>
            <a:r>
              <a:rPr lang="de-DE" sz="2200" dirty="0"/>
              <a:t>Grundsätze der Leistungsbewertung und Leistungsrückmeldung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2.4	Lehr- und Lernmittel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3	Entscheidungen zu fach- und unterrichtsübergreifenden Fragen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4	Qualitätssicherung und Evaluation</a:t>
            </a:r>
          </a:p>
          <a:p>
            <a:pPr defTabSz="536575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44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9EF9747-424B-1D47-8C18-363169B2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1" dirty="0" smtClean="0"/>
              <a:t>Grundsätze zur Leistungsbewertung und Leistungsrückmeldung </a:t>
            </a:r>
            <a:endParaRPr lang="de-DE" sz="2400" b="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1EB754F-C3B3-5E42-9D82-92B4E5F52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CB1C89B-3483-3440-9BA5-66034336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46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8B8A3032-F31A-124D-AA79-6C3891DEC2EA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36575">
              <a:buNone/>
            </a:pPr>
            <a:r>
              <a:rPr lang="de-DE" b="1" dirty="0" smtClean="0"/>
              <a:t>Allgemein</a:t>
            </a:r>
          </a:p>
          <a:p>
            <a:pPr defTabSz="536575">
              <a:buNone/>
            </a:pPr>
            <a:r>
              <a:rPr lang="de-DE" dirty="0" smtClean="0"/>
              <a:t>Absprachen z.B. </a:t>
            </a:r>
          </a:p>
          <a:p>
            <a:pPr defTabSz="536575"/>
            <a:r>
              <a:rPr lang="de-DE" dirty="0" smtClean="0"/>
              <a:t>zur Transparenz der Kriterien der Leistungsbewertung</a:t>
            </a:r>
          </a:p>
          <a:p>
            <a:pPr defTabSz="536575"/>
            <a:r>
              <a:rPr lang="de-DE" dirty="0" smtClean="0"/>
              <a:t>zu Rückmeldung und Beratung</a:t>
            </a:r>
          </a:p>
          <a:p>
            <a:pPr defTabSz="536575"/>
            <a:r>
              <a:rPr lang="de-DE" dirty="0" smtClean="0"/>
              <a:t>zur Lernerfolgsüberprüfung als Diagnose- und Förderinstrument</a:t>
            </a:r>
          </a:p>
          <a:p>
            <a:pPr defTabSz="536575">
              <a:buNone/>
            </a:pPr>
            <a:endParaRPr lang="de-DE" dirty="0" smtClean="0"/>
          </a:p>
          <a:p>
            <a:pPr lvl="1" defTabSz="536575"/>
            <a:endParaRPr lang="de-DE" dirty="0" smtClean="0"/>
          </a:p>
          <a:p>
            <a:pPr lvl="1" defTabSz="536575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44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9EF9747-424B-1D47-8C18-363169B2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1" dirty="0" smtClean="0"/>
              <a:t>Grundsätze zur Leistungsbewertung und Leistungsrückmeldung </a:t>
            </a:r>
            <a:endParaRPr lang="de-DE" sz="2400" b="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1EB754F-C3B3-5E42-9D82-92B4E5F52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CB1C89B-3483-3440-9BA5-66034336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47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8B8A3032-F31A-124D-AA79-6C3891DEC2EA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36575">
              <a:buNone/>
            </a:pPr>
            <a:r>
              <a:rPr lang="de-DE" b="1" dirty="0" smtClean="0"/>
              <a:t>Schriftliche Leistungen/Klassenarbeiten</a:t>
            </a:r>
          </a:p>
          <a:p>
            <a:pPr defTabSz="536575">
              <a:buNone/>
            </a:pPr>
            <a:r>
              <a:rPr lang="de-DE" dirty="0" smtClean="0"/>
              <a:t>Absprachen z.B. </a:t>
            </a:r>
          </a:p>
          <a:p>
            <a:pPr defTabSz="536575"/>
            <a:r>
              <a:rPr lang="de-DE" dirty="0" smtClean="0"/>
              <a:t>zu Gestaltung, Kompetenzschwerpunkten und Dauer der Klassenarbeiten</a:t>
            </a:r>
          </a:p>
          <a:p>
            <a:pPr defTabSz="536575"/>
            <a:r>
              <a:rPr lang="de-DE" dirty="0" smtClean="0"/>
              <a:t>zu Grundsätzen zur Bewertung der Klassenarbeiten und mündlichen Kommunikationsprüfungen, z.B.:</a:t>
            </a:r>
          </a:p>
          <a:p>
            <a:pPr lvl="1" defTabSz="536575"/>
            <a:r>
              <a:rPr lang="de-DE" dirty="0" smtClean="0"/>
              <a:t>Kriterien zur Gewichtung und Beurteilung inhaltlicher und sprachlicher Leistung sowie Darstellungsleistung</a:t>
            </a:r>
          </a:p>
          <a:p>
            <a:pPr lvl="1" defTabSz="536575"/>
            <a:r>
              <a:rPr lang="de-DE" dirty="0" smtClean="0"/>
              <a:t>Kriterien zur Gewichtung von Teilaufgaben</a:t>
            </a:r>
          </a:p>
          <a:p>
            <a:pPr lvl="1" defTabSz="536575"/>
            <a:r>
              <a:rPr lang="de-DE" dirty="0" smtClean="0"/>
              <a:t>Zuordnung zu Notenstufen (ausreichend)</a:t>
            </a:r>
          </a:p>
          <a:p>
            <a:pPr defTabSz="536575"/>
            <a:r>
              <a:rPr lang="de-DE" dirty="0" smtClean="0"/>
              <a:t>zu Grundsätzen zur Korrektur, Rückgabe und Berichtigung</a:t>
            </a:r>
          </a:p>
          <a:p>
            <a:pPr lvl="1" defTabSz="536575"/>
            <a:endParaRPr lang="de-DE" dirty="0" smtClean="0"/>
          </a:p>
          <a:p>
            <a:pPr lvl="1" defTabSz="536575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44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9EF9747-424B-1D47-8C18-363169B2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schriftliche Arbeiten/Klassenarbeiten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1EB754F-C3B3-5E42-9D82-92B4E5F52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CB1C89B-3483-3440-9BA5-66034336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48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8B8A3032-F31A-124D-AA79-6C3891DEC2EA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36575">
              <a:buNone/>
            </a:pPr>
            <a:r>
              <a:rPr lang="de-DE" sz="2400" dirty="0" smtClean="0"/>
              <a:t>Absprachen zu Kompetenzschwerpunkten (Beispiel 3. FS)</a:t>
            </a:r>
          </a:p>
          <a:p>
            <a:pPr lvl="1" defTabSz="536575">
              <a:buNone/>
            </a:pPr>
            <a:endParaRPr lang="de-DE" dirty="0" smtClean="0"/>
          </a:p>
          <a:p>
            <a:pPr lvl="1" defTabSz="536575">
              <a:buNone/>
            </a:pPr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993414"/>
              </p:ext>
            </p:extLst>
          </p:nvPr>
        </p:nvGraphicFramePr>
        <p:xfrm>
          <a:off x="899592" y="2564904"/>
          <a:ext cx="7344816" cy="3096344"/>
        </p:xfrm>
        <a:graphic>
          <a:graphicData uri="http://schemas.openxmlformats.org/drawingml/2006/table">
            <a:tbl>
              <a:tblPr/>
              <a:tblGrid>
                <a:gridCol w="1068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93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70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46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53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0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800" dirty="0">
                        <a:latin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kern="12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Arial"/>
                        </a:rPr>
                        <a:t>Erstes Halbjahr</a:t>
                      </a:r>
                      <a:endParaRPr lang="de-DE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kern="12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Arial"/>
                        </a:rPr>
                        <a:t>Zweites Halbjahr</a:t>
                      </a:r>
                      <a:endParaRPr lang="de-DE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08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Klasse 9 </a:t>
                      </a:r>
                      <a:endParaRPr lang="de-DE" sz="18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(4 KA)</a:t>
                      </a:r>
                      <a:endParaRPr lang="de-DE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Schreiben</a:t>
                      </a:r>
                      <a:r>
                        <a:rPr lang="de-DE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de-DE" sz="18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/>
                        </a:rPr>
                        <a:t>+ Lesen</a:t>
                      </a:r>
                      <a:endParaRPr lang="de-DE" sz="1800" kern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+ </a:t>
                      </a:r>
                      <a:r>
                        <a:rPr lang="de-DE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Verf. </a:t>
                      </a:r>
                      <a:r>
                        <a:rPr lang="de-DE" sz="1800" kern="12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sprachl</a:t>
                      </a:r>
                      <a:r>
                        <a:rPr lang="de-DE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. Mittel</a:t>
                      </a:r>
                      <a:endParaRPr lang="de-DE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Schreiben</a:t>
                      </a:r>
                      <a:r>
                        <a:rPr lang="de-DE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de-DE" sz="18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+ Lesen</a:t>
                      </a:r>
                      <a:endParaRPr lang="de-DE" sz="18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+ Hör-/</a:t>
                      </a:r>
                      <a:r>
                        <a:rPr lang="de-DE" sz="1800" kern="12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Hörseh</a:t>
                      </a:r>
                      <a:r>
                        <a:rPr lang="de-DE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-verstehen</a:t>
                      </a:r>
                      <a:endParaRPr lang="de-DE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Schreiben</a:t>
                      </a:r>
                      <a:endParaRPr lang="de-DE" sz="18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+ Sprach-mittlung</a:t>
                      </a:r>
                      <a:endParaRPr lang="de-DE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Schreiben</a:t>
                      </a:r>
                      <a:r>
                        <a:rPr lang="de-DE" sz="18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de-DE" sz="18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+ Lesen</a:t>
                      </a:r>
                      <a:endParaRPr lang="de-DE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51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Klasse 10</a:t>
                      </a:r>
                      <a:endParaRPr lang="de-DE" sz="18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(4 KA)</a:t>
                      </a:r>
                      <a:endParaRPr lang="de-DE" sz="1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Schreiben + Lesen </a:t>
                      </a:r>
                      <a:endParaRPr lang="de-DE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Schreiben </a:t>
                      </a:r>
                      <a:endParaRPr lang="de-DE" sz="18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+ Hör-/</a:t>
                      </a:r>
                      <a:r>
                        <a:rPr lang="de-DE" sz="1800" kern="12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Hörseh</a:t>
                      </a:r>
                      <a:r>
                        <a:rPr lang="de-DE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-verstehen</a:t>
                      </a:r>
                      <a:endParaRPr lang="de-DE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Schreiben </a:t>
                      </a:r>
                      <a:endParaRPr lang="de-DE" sz="18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+ Sprach-</a:t>
                      </a:r>
                      <a:r>
                        <a:rPr lang="de-DE" sz="1800" kern="12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mittlung</a:t>
                      </a:r>
                      <a:endParaRPr lang="de-DE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Sprechen / mdl. Prüfung</a:t>
                      </a:r>
                      <a:endParaRPr lang="de-DE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4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9EF9747-424B-1D47-8C18-363169B2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1" dirty="0" smtClean="0"/>
              <a:t>Grundsätze zur Leistungsbewertung und Leistungsrückmeldung </a:t>
            </a:r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1EB754F-C3B3-5E42-9D82-92B4E5F52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CB1C89B-3483-3440-9BA5-66034336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49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8B8A3032-F31A-124D-AA79-6C3891DEC2EA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36575">
              <a:buNone/>
            </a:pPr>
            <a:r>
              <a:rPr lang="de-DE" b="1" dirty="0" smtClean="0"/>
              <a:t>Sonstige Leistungen im Unterricht</a:t>
            </a:r>
          </a:p>
          <a:p>
            <a:pPr defTabSz="536575">
              <a:buNone/>
            </a:pPr>
            <a:r>
              <a:rPr lang="de-DE" dirty="0" smtClean="0"/>
              <a:t>Absprachen z.B. </a:t>
            </a:r>
          </a:p>
          <a:p>
            <a:pPr defTabSz="536575"/>
            <a:r>
              <a:rPr lang="de-DE" dirty="0" smtClean="0"/>
              <a:t>zur Erfassung des Kompetenzstandes und zu Überprüfungsformen, z.B.</a:t>
            </a:r>
          </a:p>
          <a:p>
            <a:pPr lvl="1" defTabSz="536575"/>
            <a:r>
              <a:rPr lang="de-DE" dirty="0" smtClean="0"/>
              <a:t>Beiträge zum Unterricht</a:t>
            </a:r>
          </a:p>
          <a:p>
            <a:pPr lvl="1" defTabSz="536575"/>
            <a:r>
              <a:rPr lang="de-DE" dirty="0" smtClean="0"/>
              <a:t>punktuelle Überprüfungen</a:t>
            </a:r>
          </a:p>
          <a:p>
            <a:pPr lvl="1" defTabSz="536575"/>
            <a:r>
              <a:rPr lang="de-DE" dirty="0" smtClean="0"/>
              <a:t>längerfristig gestellte komplexere Aufgaben</a:t>
            </a:r>
          </a:p>
          <a:p>
            <a:pPr defTabSz="536575"/>
            <a:r>
              <a:rPr lang="de-DE" dirty="0" smtClean="0"/>
              <a:t>zu Grundsätzen zur Bewertung der sonstigen Leistungen</a:t>
            </a:r>
          </a:p>
          <a:p>
            <a:pPr lvl="1" defTabSz="536575">
              <a:buNone/>
            </a:pPr>
            <a:endParaRPr lang="de-DE" dirty="0" smtClean="0"/>
          </a:p>
          <a:p>
            <a:pPr lvl="1" defTabSz="536575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44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Bewährte Merkmale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6131024" cy="42050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Standards,</a:t>
            </a:r>
          </a:p>
          <a:p>
            <a:r>
              <a:rPr lang="de-DE" dirty="0"/>
              <a:t>den fachlichen Kern der dafür erforderlichen Kompetenzen einschließlich zugrunde liegender Wissensbestände,</a:t>
            </a:r>
          </a:p>
          <a:p>
            <a:r>
              <a:rPr lang="de-DE" dirty="0"/>
              <a:t>eine Progression der Kompetenzentwicklung über zwei Stufen</a:t>
            </a:r>
          </a:p>
          <a:p>
            <a:r>
              <a:rPr lang="de-DE" i="1" dirty="0"/>
              <a:t>keine</a:t>
            </a:r>
            <a:r>
              <a:rPr lang="de-DE" dirty="0"/>
              <a:t> Aussagen zur konkreten Gestaltung und Durchführung des Unterrichts.</a:t>
            </a:r>
            <a:br>
              <a:rPr lang="de-DE" dirty="0"/>
            </a:br>
            <a:r>
              <a:rPr lang="de-DE" dirty="0"/>
              <a:t>(Dies ist Aufgabe der schulinternen Lehrpläne.)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pic>
        <p:nvPicPr>
          <p:cNvPr id="7" name="Picture 2" descr="Deutsch Kernlehrplan verkürzter Bildungsgang Gym. Sek. I">
            <a:extLst>
              <a:ext uri="{FF2B5EF4-FFF2-40B4-BE49-F238E27FC236}">
                <a16:creationId xmlns:a16="http://schemas.microsoft.com/office/drawing/2014/main" xmlns="" id="{7AA56A9A-E725-BA4D-BB07-9E8273475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269">
            <a:off x="6621889" y="2252300"/>
            <a:ext cx="2016224" cy="28531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056F1D5-BDAB-5145-911E-0290F498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3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4725144"/>
            <a:ext cx="8507412" cy="50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  <a:buFont typeface="Times" pitchFamily="18" charset="0"/>
              <a:buNone/>
            </a:pPr>
            <a:r>
              <a:rPr lang="de-DE" altLang="de-DE" sz="3200" kern="0" dirty="0">
                <a:solidFill>
                  <a:srgbClr val="0070C0"/>
                </a:solidFill>
              </a:rPr>
              <a:t>Herzlichen Dank für Ihre Aufmerksamkeit!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8207375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FB39564D-959C-054D-9479-CBD0C843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50</a:t>
            </a:fld>
            <a:endParaRPr lang="de-DE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xmlns="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56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F477AE8-29DB-4A4A-9A4D-43F01DEA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 Akzentsetzungen der Kernlehrpläne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15B63A6-BED9-F040-ADCC-469543B18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/>
          </a:bodyPr>
          <a:lstStyle/>
          <a:p>
            <a:r>
              <a:rPr lang="de-DE" dirty="0"/>
              <a:t>Ausschärfung der Fachlichkeit</a:t>
            </a:r>
          </a:p>
          <a:p>
            <a:pPr lvl="1"/>
            <a:r>
              <a:rPr lang="de-DE" dirty="0"/>
              <a:t>Präzisere Beschreibung fachlicher Inhalte</a:t>
            </a:r>
          </a:p>
          <a:p>
            <a:pPr lvl="1"/>
            <a:r>
              <a:rPr lang="de-DE" dirty="0"/>
              <a:t>Präzisere Beschreibung fachlicher Prozesse</a:t>
            </a:r>
          </a:p>
          <a:p>
            <a:r>
              <a:rPr lang="de-DE" dirty="0"/>
              <a:t>Gestaltungsspielräume</a:t>
            </a:r>
          </a:p>
          <a:p>
            <a:pPr lvl="1"/>
            <a:r>
              <a:rPr lang="de-DE" dirty="0"/>
              <a:t>Zeit zum Üben, Wiederholen, Vertiefen</a:t>
            </a:r>
          </a:p>
          <a:p>
            <a:pPr lvl="1"/>
            <a:r>
              <a:rPr lang="de-DE" dirty="0"/>
              <a:t>Möglichkeiten zur Auseinandersetzung mit eigenen Fragestellungen</a:t>
            </a:r>
          </a:p>
          <a:p>
            <a:r>
              <a:rPr lang="de-DE" dirty="0"/>
              <a:t>Bezug auf fachübergreifende Zielsetzungen</a:t>
            </a:r>
          </a:p>
          <a:p>
            <a:pPr lvl="1"/>
            <a:r>
              <a:rPr lang="de-DE" dirty="0"/>
              <a:t>Bildung in der digitalen Welt und Medienbildung (Medienkompetenzrahmen NRW)</a:t>
            </a:r>
          </a:p>
          <a:p>
            <a:pPr lvl="1"/>
            <a:r>
              <a:rPr lang="de-DE" dirty="0"/>
              <a:t>Rahmenvorgabe Verbraucherbildung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712B5B7-DA19-2447-8E42-E26750AC9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F0AAA70-ACB1-794B-B837-571540A6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65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Der Kernlehrplan Italienisch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</a:p>
          <a:p>
            <a:pPr marL="514350" indent="-514350">
              <a:buNone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Aufträge für alle Fächer insbesondere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  <a:br>
              <a:rPr lang="de-DE" dirty="0"/>
            </a:br>
            <a:r>
              <a:rPr lang="de-DE" dirty="0"/>
              <a:t>Grundlage: Medienkompetenzrahmen NRW</a:t>
            </a:r>
          </a:p>
          <a:p>
            <a:pPr>
              <a:spcBef>
                <a:spcPts val="1200"/>
              </a:spcBef>
            </a:pPr>
            <a:r>
              <a:rPr lang="de-DE" dirty="0"/>
              <a:t>Verbraucherbildung</a:t>
            </a:r>
            <a:br>
              <a:rPr lang="de-DE" dirty="0"/>
            </a:br>
            <a:r>
              <a:rPr lang="de-DE" dirty="0"/>
              <a:t>Grundlage: Rahmenvorgabe Verbraucherbildung in Schule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Einbindung 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Ziele der Vorgaben arbeitsteilig im Zusammenspiel aller Fächer und im Verlauf des gesamten Bildungsgangs</a:t>
            </a:r>
          </a:p>
          <a:p>
            <a:pPr>
              <a:spcBef>
                <a:spcPts val="1200"/>
              </a:spcBef>
            </a:pPr>
            <a:r>
              <a:rPr lang="de-DE" dirty="0"/>
              <a:t>Synopsen dazu werden den Schulen über den Lehrplannavigator zur Verfügung gestellt.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C203866-80FD-2A40-A83A-AFCDEC56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2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Einbindung des MKR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80880" y="6356351"/>
            <a:ext cx="3682752" cy="360040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5472608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9" name="Rechteck 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09A05ED-B2EF-7849-8B3F-CEEC04BF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9</a:t>
            </a:fld>
            <a:endParaRPr lang="de-DE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xmlns="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xmlns="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xmlns="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xmlns="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xmlns="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xmlns="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xmlns="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xmlns="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xmlns="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xmlns="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xmlns="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xmlns="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Informatische</a:t>
            </a:r>
          </a:p>
          <a:p>
            <a:r>
              <a:rPr lang="de-DE" dirty="0"/>
              <a:t>Grundbildung 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xmlns="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xmlns="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xmlns="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39" name="Rechteck 38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xmlns="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41" name="Oval 12">
              <a:extLst>
                <a:ext uri="{FF2B5EF4-FFF2-40B4-BE49-F238E27FC236}">
                  <a16:creationId xmlns:a16="http://schemas.microsoft.com/office/drawing/2014/main" xmlns="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xmlns="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204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2202</Words>
  <Application>Microsoft Office PowerPoint</Application>
  <PresentationFormat>Bildschirmpräsentation (4:3)</PresentationFormat>
  <Paragraphs>640</Paragraphs>
  <Slides>50</Slides>
  <Notes>27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63" baseType="lpstr">
      <vt:lpstr>MS PGothic</vt:lpstr>
      <vt:lpstr>SimSun</vt:lpstr>
      <vt:lpstr>Arial</vt:lpstr>
      <vt:lpstr>Calibri</vt:lpstr>
      <vt:lpstr>Corbel</vt:lpstr>
      <vt:lpstr>Liberation Serif</vt:lpstr>
      <vt:lpstr>Mangal</vt:lpstr>
      <vt:lpstr>Symbol</vt:lpstr>
      <vt:lpstr>Times</vt:lpstr>
      <vt:lpstr>Times New Roman</vt:lpstr>
      <vt:lpstr>Wingdings</vt:lpstr>
      <vt:lpstr>ヒラギノ角ゴ Pro W3</vt:lpstr>
      <vt:lpstr>QUA-LiS_Vorlage_weiss</vt:lpstr>
      <vt:lpstr>Herzlich willkommen</vt:lpstr>
      <vt:lpstr>Gliederung</vt:lpstr>
      <vt:lpstr>Gliederung</vt:lpstr>
      <vt:lpstr>Grundsätze</vt:lpstr>
      <vt:lpstr>Bewährte Merkmale</vt:lpstr>
      <vt:lpstr>Neue Akzentsetzungen der Kernlehrpläne</vt:lpstr>
      <vt:lpstr>Gliederung</vt:lpstr>
      <vt:lpstr>Aufträge für alle Fächer insbesondere</vt:lpstr>
      <vt:lpstr>Fachliche Einbindung des MKR</vt:lpstr>
      <vt:lpstr>Einbindung des Medienkompetenzrahmens</vt:lpstr>
      <vt:lpstr>Fachliche Einbindung RV Verbraucherbildung</vt:lpstr>
      <vt:lpstr>Gliederung</vt:lpstr>
      <vt:lpstr>Schulinterne Lehrpläne - rechtlicher Rahmen</vt:lpstr>
      <vt:lpstr>Schulinterne Lehrpläne - rechtlicher Rahmen</vt:lpstr>
      <vt:lpstr>Curriculumentwicklung</vt:lpstr>
      <vt:lpstr>Funktionen von schulinternen Lehrplänen</vt:lpstr>
      <vt:lpstr>Gliederung für einen schulinternen Lehrplan</vt:lpstr>
      <vt:lpstr>Materialien im Lehrplannavigator</vt:lpstr>
      <vt:lpstr>Gliederung</vt:lpstr>
      <vt:lpstr>Gliederung des Kernlehrplans Italienisch</vt:lpstr>
      <vt:lpstr>Die wichtigsten Kontinuitäten</vt:lpstr>
      <vt:lpstr>Die wichtigsten Neuerungen </vt:lpstr>
      <vt:lpstr>Kompetenzbereiche im Vergleich: KLP SI G8 – KLP SI NEU</vt:lpstr>
      <vt:lpstr>Aufbau und neues Strukturmerkmal </vt:lpstr>
      <vt:lpstr>Beispiel Stufe 1:  Verfügen über Sprachliche Mittel - Grammatik</vt:lpstr>
      <vt:lpstr>Ausnahme: Verzicht auf fachliche Konkretisierungen</vt:lpstr>
      <vt:lpstr>Kompetenzbereiche</vt:lpstr>
      <vt:lpstr>  </vt:lpstr>
      <vt:lpstr>  </vt:lpstr>
      <vt:lpstr>PowerPoint-Präsentation</vt:lpstr>
      <vt:lpstr>PowerPoint-Präsentation</vt:lpstr>
      <vt:lpstr>Laterale Kompetenzen</vt:lpstr>
      <vt:lpstr>         </vt:lpstr>
      <vt:lpstr>Lernerfolgsüberprüfung und Leistungsbewertung</vt:lpstr>
      <vt:lpstr>       </vt:lpstr>
      <vt:lpstr>       </vt:lpstr>
      <vt:lpstr>       </vt:lpstr>
      <vt:lpstr>       </vt:lpstr>
      <vt:lpstr>Lernerfolgsüberprüfung und Leistungsbewertung</vt:lpstr>
      <vt:lpstr>Gliederung</vt:lpstr>
      <vt:lpstr>Gliederung für einen schulinternen Lehrplan</vt:lpstr>
      <vt:lpstr>Beispiele für Unterrichtsvorhaben: Übersicht</vt:lpstr>
      <vt:lpstr>Beispiele für Unterrichtsvorhaben: Übersicht</vt:lpstr>
      <vt:lpstr>Konkretisierungen von Unterrichtsvorhaben</vt:lpstr>
      <vt:lpstr>Gliederung für einen schulinternen Lehrplan</vt:lpstr>
      <vt:lpstr>Grundsätze zur Leistungsbewertung und Leistungsrückmeldung </vt:lpstr>
      <vt:lpstr>Grundsätze zur Leistungsbewertung und Leistungsrückmeldung </vt:lpstr>
      <vt:lpstr>schriftliche Arbeiten/Klassenarbeiten</vt:lpstr>
      <vt:lpstr>Grundsätze zur Leistungsbewertung und Leistungsrückmeldung 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2018-11-19T14:12:53Z</dcterms:created>
  <dcterms:modified xsi:type="dcterms:W3CDTF">2020-10-04T11:32:10Z</dcterms:modified>
</cp:coreProperties>
</file>