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1" r:id="rId2"/>
  </p:sldMasterIdLst>
  <p:notesMasterIdLst>
    <p:notesMasterId r:id="rId60"/>
  </p:notesMasterIdLst>
  <p:handoutMasterIdLst>
    <p:handoutMasterId r:id="rId61"/>
  </p:handoutMasterIdLst>
  <p:sldIdLst>
    <p:sldId id="256" r:id="rId3"/>
    <p:sldId id="392" r:id="rId4"/>
    <p:sldId id="403" r:id="rId5"/>
    <p:sldId id="366" r:id="rId6"/>
    <p:sldId id="340" r:id="rId7"/>
    <p:sldId id="401" r:id="rId8"/>
    <p:sldId id="404" r:id="rId9"/>
    <p:sldId id="303" r:id="rId10"/>
    <p:sldId id="464" r:id="rId11"/>
    <p:sldId id="474" r:id="rId12"/>
    <p:sldId id="371" r:id="rId13"/>
    <p:sldId id="405" r:id="rId14"/>
    <p:sldId id="428" r:id="rId15"/>
    <p:sldId id="373" r:id="rId16"/>
    <p:sldId id="382" r:id="rId17"/>
    <p:sldId id="374" r:id="rId18"/>
    <p:sldId id="408" r:id="rId19"/>
    <p:sldId id="383" r:id="rId20"/>
    <p:sldId id="423" r:id="rId21"/>
    <p:sldId id="420" r:id="rId22"/>
    <p:sldId id="424" r:id="rId23"/>
    <p:sldId id="459" r:id="rId24"/>
    <p:sldId id="417" r:id="rId25"/>
    <p:sldId id="431" r:id="rId26"/>
    <p:sldId id="422" r:id="rId27"/>
    <p:sldId id="440" r:id="rId28"/>
    <p:sldId id="439" r:id="rId29"/>
    <p:sldId id="433" r:id="rId30"/>
    <p:sldId id="436" r:id="rId31"/>
    <p:sldId id="434" r:id="rId32"/>
    <p:sldId id="435" r:id="rId33"/>
    <p:sldId id="460" r:id="rId34"/>
    <p:sldId id="454" r:id="rId35"/>
    <p:sldId id="442" r:id="rId36"/>
    <p:sldId id="450" r:id="rId37"/>
    <p:sldId id="463" r:id="rId38"/>
    <p:sldId id="462" r:id="rId39"/>
    <p:sldId id="455" r:id="rId40"/>
    <p:sldId id="456" r:id="rId41"/>
    <p:sldId id="457" r:id="rId42"/>
    <p:sldId id="458" r:id="rId43"/>
    <p:sldId id="451" r:id="rId44"/>
    <p:sldId id="452" r:id="rId45"/>
    <p:sldId id="449" r:id="rId46"/>
    <p:sldId id="388" r:id="rId47"/>
    <p:sldId id="389" r:id="rId48"/>
    <p:sldId id="386" r:id="rId49"/>
    <p:sldId id="387" r:id="rId50"/>
    <p:sldId id="390" r:id="rId51"/>
    <p:sldId id="476" r:id="rId52"/>
    <p:sldId id="475" r:id="rId53"/>
    <p:sldId id="468" r:id="rId54"/>
    <p:sldId id="465" r:id="rId55"/>
    <p:sldId id="466" r:id="rId56"/>
    <p:sldId id="472" r:id="rId57"/>
    <p:sldId id="467" r:id="rId58"/>
    <p:sldId id="321" r:id="rId5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86691" autoAdjust="0"/>
  </p:normalViewPr>
  <p:slideViewPr>
    <p:cSldViewPr showGuides="1">
      <p:cViewPr varScale="1">
        <p:scale>
          <a:sx n="96" d="100"/>
          <a:sy n="96" d="100"/>
        </p:scale>
        <p:origin x="181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Handlungsfähigkeit</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300" b="1" dirty="0">
              <a:latin typeface="Corbel" pitchFamily="34" charset="0"/>
            </a:rPr>
            <a:t>Umgang mit der Lebenswirklichkeit,</a:t>
          </a:r>
        </a:p>
        <a:p>
          <a:r>
            <a:rPr lang="de-DE" sz="1300" b="1" dirty="0">
              <a:latin typeface="Corbel" pitchFamily="34" charset="0"/>
            </a:rPr>
            <a:t>den gesellschaftlichen Strukturen,</a:t>
          </a:r>
        </a:p>
        <a:p>
          <a:r>
            <a:rPr lang="de-DE" sz="1300" b="1" dirty="0">
              <a:latin typeface="Corbel" pitchFamily="34" charset="0"/>
            </a:rPr>
            <a:t>den kulturellen Zeugnissen </a:t>
          </a:r>
        </a:p>
        <a:p>
          <a:r>
            <a:rPr lang="de-DE" sz="1300" b="1" dirty="0">
              <a:latin typeface="Corbel" pitchFamily="34" charset="0"/>
            </a:rPr>
            <a:t>frankophoner Kultur- und Sprachräume</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1" dirty="0">
              <a:latin typeface="Corbel" pitchFamily="34" charset="0"/>
            </a:rPr>
            <a:t>Entwicklung und Erweiterung interkultureller kommunikativer Kompetenz</a:t>
          </a: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1" dirty="0">
              <a:latin typeface="Corbel" pitchFamily="34" charset="0"/>
            </a:rPr>
            <a:t>funktionale Einsprachigkeit</a:t>
          </a: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custLinFactNeighborY="-31860">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custScaleX="106343" custScaleY="149997" custLinFactNeighborY="-11605">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custScaleY="152642" custLinFactNeighborX="-333" custLinFactNeighborY="-13141">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custScaleX="109749" custScaleY="147788" custLinFactNeighborY="-10115">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4A227384-500D-4A2B-AD93-DAE4FA37C7C9}" type="presOf" srcId="{F6CA8DEE-61B9-45D1-B8C3-088AA6565705}" destId="{10BE8D56-C801-4A36-8F8D-B96AC0D4E5BF}" srcOrd="0" destOrd="0" presId="urn:microsoft.com/office/officeart/2005/8/layout/hierarchy1"/>
    <dgm:cxn modelId="{D7C235EE-0642-4531-AEE1-D03E0F438503}" type="presOf" srcId="{BAB27F2E-587A-4E53-9C3D-74959B1A930A}" destId="{BCF00DFC-7CB5-4F15-8995-FD9218588B6A}" srcOrd="0" destOrd="0" presId="urn:microsoft.com/office/officeart/2005/8/layout/hierarchy1"/>
    <dgm:cxn modelId="{D31F18F5-41F4-4B75-B550-3E09AC9F8EF8}" type="presOf" srcId="{557CC1DA-EC78-45F6-B36E-E1B343339D54}" destId="{D5120F4A-120F-4286-BA5E-FA66162E0A9A}" srcOrd="0" destOrd="0" presId="urn:microsoft.com/office/officeart/2005/8/layout/hierarchy1"/>
    <dgm:cxn modelId="{39BBA55E-BFC5-421A-A36E-20A8FCDD19E3}" type="presOf" srcId="{C995A749-5CA4-4828-AF08-B3566D65EA03}" destId="{ABDC5CF3-135C-4596-AFC6-FCB7DFBB4AF7}" srcOrd="0" destOrd="0" presId="urn:microsoft.com/office/officeart/2005/8/layout/hierarchy1"/>
    <dgm:cxn modelId="{21183473-B86D-4A2F-8DB4-CEA920ECA7B9}" type="presOf" srcId="{A396239A-3EAD-48F4-B411-866004A875CC}" destId="{246925CD-2038-4152-8472-657D0D00AE6A}"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4131E26B-6CDF-44B3-956F-2F1C3B69ACDE}" type="presOf" srcId="{95B55B4F-E071-4372-AB22-084AB44CC6BB}" destId="{F9AA7CE4-0DF9-47F6-9287-1BE57670CE3D}" srcOrd="0" destOrd="0" presId="urn:microsoft.com/office/officeart/2005/8/layout/hierarchy1"/>
    <dgm:cxn modelId="{06ABCF10-FF66-41A7-9123-CA816EE8FE42}" type="presOf" srcId="{E643E2F1-7722-4C04-B29F-F21668822C8F}" destId="{A25AF425-2137-4223-B65E-6E866954E5F3}" srcOrd="0" destOrd="0" presId="urn:microsoft.com/office/officeart/2005/8/layout/hierarchy1"/>
    <dgm:cxn modelId="{A68EB0EB-D641-46E3-9C61-98D0B30F806C}" type="presOf" srcId="{E79A7351-6F8D-411B-B256-594151D3D73A}" destId="{D98014FB-5AD2-4140-936A-78EC40FFC506}"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B0D6D76C-23D3-4E03-B7E8-C6317721464A}" srcId="{F6CA8DEE-61B9-45D1-B8C3-088AA6565705}" destId="{C995A749-5CA4-4828-AF08-B3566D65EA03}" srcOrd="1" destOrd="0" parTransId="{A396239A-3EAD-48F4-B411-866004A875CC}" sibTransId="{F14D8414-55C4-4AD8-AEA6-B91C57334687}"/>
    <dgm:cxn modelId="{06F6BBC9-4981-4AE2-A466-531F91CA8A28}" srcId="{F6CA8DEE-61B9-45D1-B8C3-088AA6565705}" destId="{E79A7351-6F8D-411B-B256-594151D3D73A}" srcOrd="0" destOrd="0" parTransId="{557CC1DA-EC78-45F6-B36E-E1B343339D54}" sibTransId="{E692BD86-3AF0-47B0-BD89-18A84DFBC81C}"/>
    <dgm:cxn modelId="{4544F1EF-C55C-4098-B84C-F91FFC1756A2}" type="presParOf" srcId="{A25AF425-2137-4223-B65E-6E866954E5F3}" destId="{F7BB9AA7-F451-4500-8BC7-B076C00E7602}" srcOrd="0" destOrd="0" presId="urn:microsoft.com/office/officeart/2005/8/layout/hierarchy1"/>
    <dgm:cxn modelId="{E12997A0-D200-431C-A2E8-FE134DFF9FE4}" type="presParOf" srcId="{F7BB9AA7-F451-4500-8BC7-B076C00E7602}" destId="{2851D116-F700-4958-A6D0-1A77277DD65B}" srcOrd="0" destOrd="0" presId="urn:microsoft.com/office/officeart/2005/8/layout/hierarchy1"/>
    <dgm:cxn modelId="{5847711B-7CC5-44C4-84AF-A99C24A59116}" type="presParOf" srcId="{2851D116-F700-4958-A6D0-1A77277DD65B}" destId="{D7CA9518-2DF5-4BD3-8A2B-544F6AD8725D}" srcOrd="0" destOrd="0" presId="urn:microsoft.com/office/officeart/2005/8/layout/hierarchy1"/>
    <dgm:cxn modelId="{378327C2-8E23-4A6C-8F03-D4E3C382FB2C}" type="presParOf" srcId="{2851D116-F700-4958-A6D0-1A77277DD65B}" destId="{10BE8D56-C801-4A36-8F8D-B96AC0D4E5BF}" srcOrd="1" destOrd="0" presId="urn:microsoft.com/office/officeart/2005/8/layout/hierarchy1"/>
    <dgm:cxn modelId="{31DF3032-3B5F-4933-B71A-37123B6A6119}" type="presParOf" srcId="{F7BB9AA7-F451-4500-8BC7-B076C00E7602}" destId="{E13E0E85-814C-4897-9F63-E4CD58A4960D}" srcOrd="1" destOrd="0" presId="urn:microsoft.com/office/officeart/2005/8/layout/hierarchy1"/>
    <dgm:cxn modelId="{873431A9-57F6-4C80-A827-203851CB1D38}" type="presParOf" srcId="{E13E0E85-814C-4897-9F63-E4CD58A4960D}" destId="{D5120F4A-120F-4286-BA5E-FA66162E0A9A}" srcOrd="0" destOrd="0" presId="urn:microsoft.com/office/officeart/2005/8/layout/hierarchy1"/>
    <dgm:cxn modelId="{45D0E08A-A2EC-430B-8ED0-943793F63BE6}" type="presParOf" srcId="{E13E0E85-814C-4897-9F63-E4CD58A4960D}" destId="{1EEA6858-3F14-406B-8B3C-514EF3BDE07F}" srcOrd="1" destOrd="0" presId="urn:microsoft.com/office/officeart/2005/8/layout/hierarchy1"/>
    <dgm:cxn modelId="{513193E0-5BAF-4BC5-9C0C-E33FEBA4B28D}" type="presParOf" srcId="{1EEA6858-3F14-406B-8B3C-514EF3BDE07F}" destId="{FACC6A0F-003E-4F37-BF32-8A1240DAD32D}" srcOrd="0" destOrd="0" presId="urn:microsoft.com/office/officeart/2005/8/layout/hierarchy1"/>
    <dgm:cxn modelId="{06EAF126-9A44-4EFE-A538-FE53FAADD944}" type="presParOf" srcId="{FACC6A0F-003E-4F37-BF32-8A1240DAD32D}" destId="{302205C5-1DB9-4F17-BB79-CB69C00717DB}" srcOrd="0" destOrd="0" presId="urn:microsoft.com/office/officeart/2005/8/layout/hierarchy1"/>
    <dgm:cxn modelId="{B5B4F34E-3CFC-4F9C-9FFD-4E87AE959395}" type="presParOf" srcId="{FACC6A0F-003E-4F37-BF32-8A1240DAD32D}" destId="{D98014FB-5AD2-4140-936A-78EC40FFC506}" srcOrd="1" destOrd="0" presId="urn:microsoft.com/office/officeart/2005/8/layout/hierarchy1"/>
    <dgm:cxn modelId="{E9B37DF2-797C-483B-AF08-FDD2B5DC86ED}" type="presParOf" srcId="{1EEA6858-3F14-406B-8B3C-514EF3BDE07F}" destId="{7F6E4AA3-3629-47C2-962F-11CE7CF8156D}" srcOrd="1" destOrd="0" presId="urn:microsoft.com/office/officeart/2005/8/layout/hierarchy1"/>
    <dgm:cxn modelId="{F09F4D72-AD57-4B99-9923-9C6EA6240910}" type="presParOf" srcId="{E13E0E85-814C-4897-9F63-E4CD58A4960D}" destId="{246925CD-2038-4152-8472-657D0D00AE6A}" srcOrd="2" destOrd="0" presId="urn:microsoft.com/office/officeart/2005/8/layout/hierarchy1"/>
    <dgm:cxn modelId="{1E1C8A97-5C78-480A-9AC9-828F951B4F6F}" type="presParOf" srcId="{E13E0E85-814C-4897-9F63-E4CD58A4960D}" destId="{67C6BD58-5386-4FCA-9711-EAB731C67CC4}" srcOrd="3" destOrd="0" presId="urn:microsoft.com/office/officeart/2005/8/layout/hierarchy1"/>
    <dgm:cxn modelId="{0731C90A-FFCD-4FB7-88F0-E4A5AC1E83C2}" type="presParOf" srcId="{67C6BD58-5386-4FCA-9711-EAB731C67CC4}" destId="{D6F28866-8DB0-4A48-9190-EF149D8BDB30}" srcOrd="0" destOrd="0" presId="urn:microsoft.com/office/officeart/2005/8/layout/hierarchy1"/>
    <dgm:cxn modelId="{8CAFE183-E443-49B6-83F4-7CCDD111A5A5}" type="presParOf" srcId="{D6F28866-8DB0-4A48-9190-EF149D8BDB30}" destId="{BC207129-F29A-4197-87E4-5FC994AC82EB}" srcOrd="0" destOrd="0" presId="urn:microsoft.com/office/officeart/2005/8/layout/hierarchy1"/>
    <dgm:cxn modelId="{BF8E7EBF-39B4-4EC8-AB16-1BDD345811A4}" type="presParOf" srcId="{D6F28866-8DB0-4A48-9190-EF149D8BDB30}" destId="{ABDC5CF3-135C-4596-AFC6-FCB7DFBB4AF7}" srcOrd="1" destOrd="0" presId="urn:microsoft.com/office/officeart/2005/8/layout/hierarchy1"/>
    <dgm:cxn modelId="{9DE90A83-973B-461E-9614-8C0A86B67557}" type="presParOf" srcId="{67C6BD58-5386-4FCA-9711-EAB731C67CC4}" destId="{4C31B51A-60EA-4E9F-B2E9-F5E89FD2F1E7}" srcOrd="1" destOrd="0" presId="urn:microsoft.com/office/officeart/2005/8/layout/hierarchy1"/>
    <dgm:cxn modelId="{A097F59D-AF17-4FDA-A11E-C8BAFDF2F689}" type="presParOf" srcId="{E13E0E85-814C-4897-9F63-E4CD58A4960D}" destId="{BCF00DFC-7CB5-4F15-8995-FD9218588B6A}" srcOrd="4" destOrd="0" presId="urn:microsoft.com/office/officeart/2005/8/layout/hierarchy1"/>
    <dgm:cxn modelId="{AADD8C3B-CE3A-45F8-8E7B-0D8E0CFD44CC}" type="presParOf" srcId="{E13E0E85-814C-4897-9F63-E4CD58A4960D}" destId="{5F591A2C-447A-42D0-9998-FF0CE733F10D}" srcOrd="5" destOrd="0" presId="urn:microsoft.com/office/officeart/2005/8/layout/hierarchy1"/>
    <dgm:cxn modelId="{308E8FA7-E96F-4FE2-93C3-ECFCE543628C}" type="presParOf" srcId="{5F591A2C-447A-42D0-9998-FF0CE733F10D}" destId="{EAAD22DB-4FD3-4718-9EF1-E1F648451709}" srcOrd="0" destOrd="0" presId="urn:microsoft.com/office/officeart/2005/8/layout/hierarchy1"/>
    <dgm:cxn modelId="{58AC7D36-E87D-4447-ACC7-26208B164FD6}" type="presParOf" srcId="{EAAD22DB-4FD3-4718-9EF1-E1F648451709}" destId="{D3F7BB4C-BBEA-4B61-9BC0-CDCD6E831A06}" srcOrd="0" destOrd="0" presId="urn:microsoft.com/office/officeart/2005/8/layout/hierarchy1"/>
    <dgm:cxn modelId="{8BF65D6A-12BA-4A3D-9012-6FBB6554ACE6}" type="presParOf" srcId="{EAAD22DB-4FD3-4718-9EF1-E1F648451709}" destId="{F9AA7CE4-0DF9-47F6-9287-1BE57670CE3D}" srcOrd="1" destOrd="0" presId="urn:microsoft.com/office/officeart/2005/8/layout/hierarchy1"/>
    <dgm:cxn modelId="{D4BDAC96-F31D-4E47-A4A0-12CA48C8907E}"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anose="020B0503020204020204" pitchFamily="34" charset="0"/>
            </a:rPr>
            <a:t>Funktionale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b="0" dirty="0">
              <a:latin typeface="Corbel" panose="020B0503020204020204" pitchFamily="34" charset="0"/>
            </a:rPr>
            <a:t>Hör-/Hörseh-verstehen</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95B55B4F-E071-4372-AB22-084AB44CC6BB}">
      <dgm:prSet custT="1"/>
      <dgm:spPr/>
      <dgm:t>
        <a:bodyPr/>
        <a:lstStyle/>
        <a:p>
          <a:r>
            <a:rPr lang="de-DE" sz="1800" b="0" dirty="0">
              <a:latin typeface="Corbel" panose="020B0503020204020204" pitchFamily="34" charset="0"/>
            </a:rPr>
            <a:t>Sprach-</a:t>
          </a:r>
          <a:r>
            <a:rPr lang="de-DE" sz="1800" b="0" dirty="0" err="1">
              <a:latin typeface="Corbel" panose="020B0503020204020204" pitchFamily="34" charset="0"/>
            </a:rPr>
            <a:t>mittlung</a:t>
          </a:r>
          <a:endParaRPr lang="de-DE" sz="1800" dirty="0">
            <a:latin typeface="Corbel" panose="020B0503020204020204"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D04A544F-C382-4CC4-9311-6BED434DAA89}">
      <dgm:prSet phldrT="[Text]" custT="1"/>
      <dgm:spPr/>
      <dgm:t>
        <a:bodyPr/>
        <a:lstStyle/>
        <a:p>
          <a:r>
            <a:rPr lang="de-DE" sz="1800" dirty="0">
              <a:latin typeface="Corbel" panose="020B0503020204020204" pitchFamily="34" charset="0"/>
            </a:rPr>
            <a:t>Schreiben</a:t>
          </a:r>
        </a:p>
      </dgm:t>
    </dgm:pt>
    <dgm:pt modelId="{A194AF08-34A5-46BB-8583-DA63A3AB32F7}" type="parTrans" cxnId="{7C8D3987-7BCC-4228-A102-A9DC7691CA41}">
      <dgm:prSet/>
      <dgm:spPr/>
      <dgm:t>
        <a:bodyPr/>
        <a:lstStyle/>
        <a:p>
          <a:endParaRPr lang="de-DE"/>
        </a:p>
      </dgm:t>
    </dgm:pt>
    <dgm:pt modelId="{75158E2D-F8EE-4EF7-885A-C97BA31EEF26}" type="sibTrans" cxnId="{7C8D3987-7BCC-4228-A102-A9DC7691CA41}">
      <dgm:prSet/>
      <dgm:spPr/>
      <dgm:t>
        <a:bodyPr/>
        <a:lstStyle/>
        <a:p>
          <a:endParaRPr lang="de-DE"/>
        </a:p>
      </dgm:t>
    </dgm:pt>
    <dgm:pt modelId="{C995A749-5CA4-4828-AF08-B3566D65EA03}">
      <dgm:prSet phldrT="[Text]" custT="1"/>
      <dgm:spPr/>
      <dgm:t>
        <a:bodyPr/>
        <a:lstStyle/>
        <a:p>
          <a:r>
            <a:rPr lang="de-DE" sz="1800" b="0" dirty="0">
              <a:latin typeface="Corbel" panose="020B0503020204020204" pitchFamily="34" charset="0"/>
            </a:rPr>
            <a:t>Lese-verstehen</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pPr>
            <a:lnSpc>
              <a:spcPct val="90000"/>
            </a:lnSpc>
            <a:spcAft>
              <a:spcPct val="35000"/>
            </a:spcAft>
          </a:pPr>
          <a:r>
            <a:rPr lang="de-DE" sz="1800" dirty="0">
              <a:latin typeface="Corbel" panose="020B0503020204020204" pitchFamily="34" charset="0"/>
            </a:rPr>
            <a:t>Sprechen</a:t>
          </a:r>
        </a:p>
        <a:p>
          <a:pPr>
            <a:lnSpc>
              <a:spcPct val="100000"/>
            </a:lnSpc>
            <a:spcAft>
              <a:spcPts val="0"/>
            </a:spcAft>
          </a:pPr>
          <a:r>
            <a:rPr lang="de-DE" sz="1050" dirty="0" err="1">
              <a:solidFill>
                <a:schemeClr val="tx1"/>
              </a:solidFill>
              <a:latin typeface="Corbel" panose="020B0503020204020204" pitchFamily="34" charset="0"/>
            </a:rPr>
            <a:t>zusammenh</a:t>
          </a:r>
          <a:r>
            <a:rPr lang="de-DE" sz="1050" dirty="0">
              <a:solidFill>
                <a:schemeClr val="tx1"/>
              </a:solidFill>
              <a:latin typeface="Corbel" panose="020B0503020204020204" pitchFamily="34" charset="0"/>
            </a:rPr>
            <a:t>. Sprechen</a:t>
          </a:r>
          <a:r>
            <a:rPr lang="de-DE" sz="1000" dirty="0">
              <a:solidFill>
                <a:schemeClr val="tx1"/>
              </a:solidFill>
              <a:latin typeface="Corbel" panose="020B0503020204020204" pitchFamily="34" charset="0"/>
            </a:rPr>
            <a:t>/</a:t>
          </a:r>
        </a:p>
        <a:p>
          <a:pPr>
            <a:lnSpc>
              <a:spcPct val="100000"/>
            </a:lnSpc>
            <a:spcAft>
              <a:spcPts val="0"/>
            </a:spcAft>
          </a:pPr>
          <a:r>
            <a:rPr lang="de-DE" sz="1000" dirty="0">
              <a:solidFill>
                <a:schemeClr val="tx1"/>
              </a:solidFill>
              <a:latin typeface="Corbel" panose="020B0503020204020204" pitchFamily="34" charset="0"/>
            </a:rPr>
            <a:t>an Gesprächen </a:t>
          </a:r>
          <a:r>
            <a:rPr lang="de-DE" sz="1000" dirty="0" err="1">
              <a:solidFill>
                <a:schemeClr val="tx1"/>
              </a:solidFill>
              <a:latin typeface="Corbel" panose="020B0503020204020204" pitchFamily="34" charset="0"/>
            </a:rPr>
            <a:t>teiln</a:t>
          </a:r>
          <a:r>
            <a:rPr lang="de-DE" sz="1000" dirty="0">
              <a:solidFill>
                <a:schemeClr val="tx1"/>
              </a:solidFill>
              <a:latin typeface="Corbel" panose="020B0503020204020204" pitchFamily="34" charset="0"/>
            </a:rPr>
            <a:t>.</a:t>
          </a: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308720"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5"/>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5"/>
      <dgm:spPr/>
    </dgm:pt>
    <dgm:pt modelId="{D98014FB-5AD2-4140-936A-78EC40FFC506}" type="pres">
      <dgm:prSet presAssocID="{E79A7351-6F8D-411B-B256-594151D3D73A}" presName="text2" presStyleLbl="fgAcc2" presStyleIdx="0" presStyleCnt="5"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5"/>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5"/>
      <dgm:spPr/>
    </dgm:pt>
    <dgm:pt modelId="{ABDC5CF3-135C-4596-AFC6-FCB7DFBB4AF7}" type="pres">
      <dgm:prSet presAssocID="{C995A749-5CA4-4828-AF08-B3566D65EA03}" presName="text2" presStyleLbl="fgAcc2" presStyleIdx="1" presStyleCnt="5" custLinFactNeighborX="-4728" custLinFactNeighborY="1489">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5"/>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5"/>
      <dgm:spPr/>
    </dgm:pt>
    <dgm:pt modelId="{73492A0B-9BC1-4D6C-99B1-795B5039C3D9}" type="pres">
      <dgm:prSet presAssocID="{48C1EC3F-3B2B-4CA9-B5B9-951FD31B6E2E}" presName="text2" presStyleLbl="fgAcc2" presStyleIdx="2" presStyleCnt="5" custScaleY="103440" custLinFactNeighborX="-6619" custLinFactNeighborY="-2978">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5"/>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5"/>
      <dgm:spPr/>
    </dgm:pt>
    <dgm:pt modelId="{1CF0F8EF-7381-4805-962C-7F928D9AE6D3}" type="pres">
      <dgm:prSet presAssocID="{D04A544F-C382-4CC4-9311-6BED434DAA89}" presName="text2" presStyleLbl="fgAcc2" presStyleIdx="3" presStyleCnt="5" custLinFactNeighborX="-7564">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 modelId="{BCF00DFC-7CB5-4F15-8995-FD9218588B6A}" type="pres">
      <dgm:prSet presAssocID="{BAB27F2E-587A-4E53-9C3D-74959B1A930A}" presName="Name10" presStyleLbl="parChTrans1D2" presStyleIdx="4" presStyleCnt="5"/>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4" presStyleCnt="5"/>
      <dgm:spPr/>
    </dgm:pt>
    <dgm:pt modelId="{F9AA7CE4-0DF9-47F6-9287-1BE57670CE3D}" type="pres">
      <dgm:prSet presAssocID="{95B55B4F-E071-4372-AB22-084AB44CC6BB}" presName="text2" presStyleLbl="fgAcc2" presStyleIdx="4" presStyleCnt="5" custLinFactNeighborX="-9455">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E2690B21-42DA-499D-B557-C0E2C64054B1}" type="presOf" srcId="{0790775F-7644-417E-9D34-890C2F016C8E}" destId="{81C9A66E-8D04-4D82-A6F5-54968AACADDA}" srcOrd="0" destOrd="0" presId="urn:microsoft.com/office/officeart/2005/8/layout/hierarchy1"/>
    <dgm:cxn modelId="{C1CEF82D-0348-414B-AE36-3EC9E327DC11}" type="presOf" srcId="{E643E2F1-7722-4C04-B29F-F21668822C8F}" destId="{A25AF425-2137-4223-B65E-6E866954E5F3}" srcOrd="0" destOrd="0" presId="urn:microsoft.com/office/officeart/2005/8/layout/hierarchy1"/>
    <dgm:cxn modelId="{693BD661-8F2F-4A7C-99AD-257BEC1E3B48}" type="presOf" srcId="{F6CA8DEE-61B9-45D1-B8C3-088AA6565705}" destId="{10BE8D56-C801-4A36-8F8D-B96AC0D4E5BF}" srcOrd="0" destOrd="0" presId="urn:microsoft.com/office/officeart/2005/8/layout/hierarchy1"/>
    <dgm:cxn modelId="{05AF7E68-2962-4521-BAD9-14B77BA171C4}" type="presOf" srcId="{C995A749-5CA4-4828-AF08-B3566D65EA03}" destId="{ABDC5CF3-135C-4596-AFC6-FCB7DFBB4AF7}"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3BEB8B50-8213-413A-9C90-A33C28786C0B}" type="presOf" srcId="{557CC1DA-EC78-45F6-B36E-E1B343339D54}" destId="{D5120F4A-120F-4286-BA5E-FA66162E0A9A}" srcOrd="0" destOrd="0" presId="urn:microsoft.com/office/officeart/2005/8/layout/hierarchy1"/>
    <dgm:cxn modelId="{99D65B5F-CFB5-4864-A79D-ADDB132605D6}" srcId="{F6CA8DEE-61B9-45D1-B8C3-088AA6565705}" destId="{95B55B4F-E071-4372-AB22-084AB44CC6BB}" srcOrd="4" destOrd="0" parTransId="{BAB27F2E-587A-4E53-9C3D-74959B1A930A}" sibTransId="{FE191DB0-E017-4DFD-AE79-1D740831C589}"/>
    <dgm:cxn modelId="{8F45649D-0141-4726-B313-2629E0D8A93B}" type="presOf" srcId="{BAB27F2E-587A-4E53-9C3D-74959B1A930A}" destId="{BCF00DFC-7CB5-4F15-8995-FD9218588B6A}"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B5D437AF-9554-4426-A347-13FC00F086AB}" type="presOf" srcId="{95B55B4F-E071-4372-AB22-084AB44CC6BB}" destId="{F9AA7CE4-0DF9-47F6-9287-1BE57670CE3D}" srcOrd="0" destOrd="0" presId="urn:microsoft.com/office/officeart/2005/8/layout/hierarchy1"/>
    <dgm:cxn modelId="{1B87E551-5625-401F-AC40-11D482A8EA27}" type="presOf" srcId="{A396239A-3EAD-48F4-B411-866004A875CC}" destId="{246925CD-2038-4152-8472-657D0D00AE6A}"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8D3987-7BCC-4228-A102-A9DC7691CA41}" srcId="{F6CA8DEE-61B9-45D1-B8C3-088AA6565705}" destId="{D04A544F-C382-4CC4-9311-6BED434DAA89}" srcOrd="3" destOrd="0" parTransId="{A194AF08-34A5-46BB-8583-DA63A3AB32F7}" sibTransId="{75158E2D-F8EE-4EF7-885A-C97BA31EEF26}"/>
    <dgm:cxn modelId="{D2224D04-07CC-43EF-BFB3-3F6240EFA9BC}" type="presOf" srcId="{A194AF08-34A5-46BB-8583-DA63A3AB32F7}" destId="{C01D86A0-E307-44C7-9904-0226ED701451}" srcOrd="0" destOrd="0" presId="urn:microsoft.com/office/officeart/2005/8/layout/hierarchy1"/>
    <dgm:cxn modelId="{519D44C6-4AFF-4418-8A5A-325B371B5BBE}" type="presOf" srcId="{D04A544F-C382-4CC4-9311-6BED434DAA89}" destId="{1CF0F8EF-7381-4805-962C-7F928D9AE6D3}" srcOrd="0" destOrd="0" presId="urn:microsoft.com/office/officeart/2005/8/layout/hierarchy1"/>
    <dgm:cxn modelId="{18517DDA-0902-49A6-86F5-1257B8A84312}" type="presOf" srcId="{48C1EC3F-3B2B-4CA9-B5B9-951FD31B6E2E}" destId="{73492A0B-9BC1-4D6C-99B1-795B5039C3D9}" srcOrd="0" destOrd="0" presId="urn:microsoft.com/office/officeart/2005/8/layout/hierarchy1"/>
    <dgm:cxn modelId="{3320645F-318C-4DE3-B22B-CD207B182EC5}" type="presOf" srcId="{E79A7351-6F8D-411B-B256-594151D3D73A}" destId="{D98014FB-5AD2-4140-936A-78EC40FFC506}" srcOrd="0" destOrd="0" presId="urn:microsoft.com/office/officeart/2005/8/layout/hierarchy1"/>
    <dgm:cxn modelId="{9D82DA5B-4E52-44FC-A444-792665984FE0}" type="presParOf" srcId="{A25AF425-2137-4223-B65E-6E866954E5F3}" destId="{F7BB9AA7-F451-4500-8BC7-B076C00E7602}" srcOrd="0" destOrd="0" presId="urn:microsoft.com/office/officeart/2005/8/layout/hierarchy1"/>
    <dgm:cxn modelId="{36E1F202-C6B0-473F-990E-D6BD7317FBE5}" type="presParOf" srcId="{F7BB9AA7-F451-4500-8BC7-B076C00E7602}" destId="{2851D116-F700-4958-A6D0-1A77277DD65B}" srcOrd="0" destOrd="0" presId="urn:microsoft.com/office/officeart/2005/8/layout/hierarchy1"/>
    <dgm:cxn modelId="{F27D024B-D4F1-4D25-A053-EFACB2642F3E}" type="presParOf" srcId="{2851D116-F700-4958-A6D0-1A77277DD65B}" destId="{D7CA9518-2DF5-4BD3-8A2B-544F6AD8725D}" srcOrd="0" destOrd="0" presId="urn:microsoft.com/office/officeart/2005/8/layout/hierarchy1"/>
    <dgm:cxn modelId="{41C26631-8693-4379-92F6-23412D4A5AC2}" type="presParOf" srcId="{2851D116-F700-4958-A6D0-1A77277DD65B}" destId="{10BE8D56-C801-4A36-8F8D-B96AC0D4E5BF}" srcOrd="1" destOrd="0" presId="urn:microsoft.com/office/officeart/2005/8/layout/hierarchy1"/>
    <dgm:cxn modelId="{909726C7-1E94-4CC9-B6B0-2133D9B54856}" type="presParOf" srcId="{F7BB9AA7-F451-4500-8BC7-B076C00E7602}" destId="{E13E0E85-814C-4897-9F63-E4CD58A4960D}" srcOrd="1" destOrd="0" presId="urn:microsoft.com/office/officeart/2005/8/layout/hierarchy1"/>
    <dgm:cxn modelId="{FB73DB53-6E5D-4E45-96F4-70D2DCF5BE63}" type="presParOf" srcId="{E13E0E85-814C-4897-9F63-E4CD58A4960D}" destId="{D5120F4A-120F-4286-BA5E-FA66162E0A9A}" srcOrd="0" destOrd="0" presId="urn:microsoft.com/office/officeart/2005/8/layout/hierarchy1"/>
    <dgm:cxn modelId="{1BC92623-D1E7-4669-A42F-0BAA688170ED}" type="presParOf" srcId="{E13E0E85-814C-4897-9F63-E4CD58A4960D}" destId="{1EEA6858-3F14-406B-8B3C-514EF3BDE07F}" srcOrd="1" destOrd="0" presId="urn:microsoft.com/office/officeart/2005/8/layout/hierarchy1"/>
    <dgm:cxn modelId="{F1C21FD8-1273-4E61-9E45-30FA4566FF1E}" type="presParOf" srcId="{1EEA6858-3F14-406B-8B3C-514EF3BDE07F}" destId="{FACC6A0F-003E-4F37-BF32-8A1240DAD32D}" srcOrd="0" destOrd="0" presId="urn:microsoft.com/office/officeart/2005/8/layout/hierarchy1"/>
    <dgm:cxn modelId="{67044439-C306-4787-92EB-90F5352CA875}" type="presParOf" srcId="{FACC6A0F-003E-4F37-BF32-8A1240DAD32D}" destId="{302205C5-1DB9-4F17-BB79-CB69C00717DB}" srcOrd="0" destOrd="0" presId="urn:microsoft.com/office/officeart/2005/8/layout/hierarchy1"/>
    <dgm:cxn modelId="{5236BA99-6B6B-44FE-9BF0-4E28D18C2560}" type="presParOf" srcId="{FACC6A0F-003E-4F37-BF32-8A1240DAD32D}" destId="{D98014FB-5AD2-4140-936A-78EC40FFC506}" srcOrd="1" destOrd="0" presId="urn:microsoft.com/office/officeart/2005/8/layout/hierarchy1"/>
    <dgm:cxn modelId="{1D147661-B04A-4833-8718-AED35A3C9090}" type="presParOf" srcId="{1EEA6858-3F14-406B-8B3C-514EF3BDE07F}" destId="{7F6E4AA3-3629-47C2-962F-11CE7CF8156D}" srcOrd="1" destOrd="0" presId="urn:microsoft.com/office/officeart/2005/8/layout/hierarchy1"/>
    <dgm:cxn modelId="{81A553B9-D6E7-4738-8D36-805BE16E123B}" type="presParOf" srcId="{E13E0E85-814C-4897-9F63-E4CD58A4960D}" destId="{246925CD-2038-4152-8472-657D0D00AE6A}" srcOrd="2" destOrd="0" presId="urn:microsoft.com/office/officeart/2005/8/layout/hierarchy1"/>
    <dgm:cxn modelId="{91EAF344-B836-4CBB-A503-601B0FDE8457}" type="presParOf" srcId="{E13E0E85-814C-4897-9F63-E4CD58A4960D}" destId="{67C6BD58-5386-4FCA-9711-EAB731C67CC4}" srcOrd="3" destOrd="0" presId="urn:microsoft.com/office/officeart/2005/8/layout/hierarchy1"/>
    <dgm:cxn modelId="{1F5F8536-3CED-4B0A-BCB0-AEBDDEED8A47}" type="presParOf" srcId="{67C6BD58-5386-4FCA-9711-EAB731C67CC4}" destId="{D6F28866-8DB0-4A48-9190-EF149D8BDB30}" srcOrd="0" destOrd="0" presId="urn:microsoft.com/office/officeart/2005/8/layout/hierarchy1"/>
    <dgm:cxn modelId="{47DD2D21-FD9C-4DE7-A209-21DE85D2F2CB}" type="presParOf" srcId="{D6F28866-8DB0-4A48-9190-EF149D8BDB30}" destId="{BC207129-F29A-4197-87E4-5FC994AC82EB}" srcOrd="0" destOrd="0" presId="urn:microsoft.com/office/officeart/2005/8/layout/hierarchy1"/>
    <dgm:cxn modelId="{49AE5851-DC4C-4075-832D-329DA5A90309}" type="presParOf" srcId="{D6F28866-8DB0-4A48-9190-EF149D8BDB30}" destId="{ABDC5CF3-135C-4596-AFC6-FCB7DFBB4AF7}" srcOrd="1" destOrd="0" presId="urn:microsoft.com/office/officeart/2005/8/layout/hierarchy1"/>
    <dgm:cxn modelId="{E1360EC5-1A86-4F6C-B188-94348D6D2213}" type="presParOf" srcId="{67C6BD58-5386-4FCA-9711-EAB731C67CC4}" destId="{4C31B51A-60EA-4E9F-B2E9-F5E89FD2F1E7}" srcOrd="1" destOrd="0" presId="urn:microsoft.com/office/officeart/2005/8/layout/hierarchy1"/>
    <dgm:cxn modelId="{0B3FF28E-F6AB-44B5-ADC9-2DD62C9CEEAB}" type="presParOf" srcId="{E13E0E85-814C-4897-9F63-E4CD58A4960D}" destId="{81C9A66E-8D04-4D82-A6F5-54968AACADDA}" srcOrd="4" destOrd="0" presId="urn:microsoft.com/office/officeart/2005/8/layout/hierarchy1"/>
    <dgm:cxn modelId="{AC2E9195-E705-4F55-B4EC-160B1DAAFF2D}" type="presParOf" srcId="{E13E0E85-814C-4897-9F63-E4CD58A4960D}" destId="{6AB9E6B4-3537-46E6-992D-7F5BF51F15B2}" srcOrd="5" destOrd="0" presId="urn:microsoft.com/office/officeart/2005/8/layout/hierarchy1"/>
    <dgm:cxn modelId="{4BDA6C99-CAB0-405E-8F48-4B3119910BE9}" type="presParOf" srcId="{6AB9E6B4-3537-46E6-992D-7F5BF51F15B2}" destId="{20C4D0CA-427D-4386-90C2-1CF9AF296451}" srcOrd="0" destOrd="0" presId="urn:microsoft.com/office/officeart/2005/8/layout/hierarchy1"/>
    <dgm:cxn modelId="{F6F9F2B8-6F61-4F77-8D27-13D0F458DFD4}" type="presParOf" srcId="{20C4D0CA-427D-4386-90C2-1CF9AF296451}" destId="{33E9ED5B-13FF-4C8F-B5E0-786285FC0A65}" srcOrd="0" destOrd="0" presId="urn:microsoft.com/office/officeart/2005/8/layout/hierarchy1"/>
    <dgm:cxn modelId="{E9D887BD-AC1B-4C4E-BE62-F9E5D6E2E1CF}" type="presParOf" srcId="{20C4D0CA-427D-4386-90C2-1CF9AF296451}" destId="{73492A0B-9BC1-4D6C-99B1-795B5039C3D9}" srcOrd="1" destOrd="0" presId="urn:microsoft.com/office/officeart/2005/8/layout/hierarchy1"/>
    <dgm:cxn modelId="{2C1E2C9B-4B00-4E21-8732-4B7AABC0029E}" type="presParOf" srcId="{6AB9E6B4-3537-46E6-992D-7F5BF51F15B2}" destId="{BE1E03FC-4FC9-43B4-9DFE-230372FBC34A}" srcOrd="1" destOrd="0" presId="urn:microsoft.com/office/officeart/2005/8/layout/hierarchy1"/>
    <dgm:cxn modelId="{DFCA4FC2-0C43-4FD0-A6C4-F70300DB4E0E}" type="presParOf" srcId="{E13E0E85-814C-4897-9F63-E4CD58A4960D}" destId="{C01D86A0-E307-44C7-9904-0226ED701451}" srcOrd="6" destOrd="0" presId="urn:microsoft.com/office/officeart/2005/8/layout/hierarchy1"/>
    <dgm:cxn modelId="{E02CA724-A182-4A47-B507-AE1EBF1B3488}" type="presParOf" srcId="{E13E0E85-814C-4897-9F63-E4CD58A4960D}" destId="{57C00D23-DFF8-49EE-8A92-EE11348D9EF3}" srcOrd="7" destOrd="0" presId="urn:microsoft.com/office/officeart/2005/8/layout/hierarchy1"/>
    <dgm:cxn modelId="{03906D04-6047-45C3-A1B8-E214821C03DD}" type="presParOf" srcId="{57C00D23-DFF8-49EE-8A92-EE11348D9EF3}" destId="{86BB7CF9-F243-4BB2-823C-0837FD288ABA}" srcOrd="0" destOrd="0" presId="urn:microsoft.com/office/officeart/2005/8/layout/hierarchy1"/>
    <dgm:cxn modelId="{B269EC1A-8EAF-44D6-9F2B-F4E3E4F825AF}" type="presParOf" srcId="{86BB7CF9-F243-4BB2-823C-0837FD288ABA}" destId="{FB2E9A0B-72ED-45D6-93C5-0CCFB1EBB3A4}" srcOrd="0" destOrd="0" presId="urn:microsoft.com/office/officeart/2005/8/layout/hierarchy1"/>
    <dgm:cxn modelId="{D2E9961B-CC24-4FAA-A516-958B7D71BC79}" type="presParOf" srcId="{86BB7CF9-F243-4BB2-823C-0837FD288ABA}" destId="{1CF0F8EF-7381-4805-962C-7F928D9AE6D3}" srcOrd="1" destOrd="0" presId="urn:microsoft.com/office/officeart/2005/8/layout/hierarchy1"/>
    <dgm:cxn modelId="{AEC5D106-C662-4367-A0CD-2980B46B49C7}" type="presParOf" srcId="{57C00D23-DFF8-49EE-8A92-EE11348D9EF3}" destId="{4418DEFC-8990-4A23-9F1A-A1B759D93576}" srcOrd="1" destOrd="0" presId="urn:microsoft.com/office/officeart/2005/8/layout/hierarchy1"/>
    <dgm:cxn modelId="{8323AF1A-67FA-46D5-805A-7333BE60570D}" type="presParOf" srcId="{E13E0E85-814C-4897-9F63-E4CD58A4960D}" destId="{BCF00DFC-7CB5-4F15-8995-FD9218588B6A}" srcOrd="8" destOrd="0" presId="urn:microsoft.com/office/officeart/2005/8/layout/hierarchy1"/>
    <dgm:cxn modelId="{002E7A09-0347-4134-AAC4-693CB3665DD9}" type="presParOf" srcId="{E13E0E85-814C-4897-9F63-E4CD58A4960D}" destId="{5F591A2C-447A-42D0-9998-FF0CE733F10D}" srcOrd="9" destOrd="0" presId="urn:microsoft.com/office/officeart/2005/8/layout/hierarchy1"/>
    <dgm:cxn modelId="{6EC87D09-5BB0-45C8-A47F-1968639C5024}" type="presParOf" srcId="{5F591A2C-447A-42D0-9998-FF0CE733F10D}" destId="{EAAD22DB-4FD3-4718-9EF1-E1F648451709}" srcOrd="0" destOrd="0" presId="urn:microsoft.com/office/officeart/2005/8/layout/hierarchy1"/>
    <dgm:cxn modelId="{A83D8348-7C79-4295-912C-A42E8FDF7C9D}" type="presParOf" srcId="{EAAD22DB-4FD3-4718-9EF1-E1F648451709}" destId="{D3F7BB4C-BBEA-4B61-9BC0-CDCD6E831A06}" srcOrd="0" destOrd="0" presId="urn:microsoft.com/office/officeart/2005/8/layout/hierarchy1"/>
    <dgm:cxn modelId="{CC90C84A-DA02-4E9C-BA0C-E170A3F1DFCF}" type="presParOf" srcId="{EAAD22DB-4FD3-4718-9EF1-E1F648451709}" destId="{F9AA7CE4-0DF9-47F6-9287-1BE57670CE3D}" srcOrd="1" destOrd="0" presId="urn:microsoft.com/office/officeart/2005/8/layout/hierarchy1"/>
    <dgm:cxn modelId="{8473DAB7-D0DA-45CB-8D4D-501B951895ED}"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Verfügen über </a:t>
          </a:r>
          <a:br>
            <a:rPr lang="de-DE" sz="2400" b="1" dirty="0">
              <a:latin typeface="Corbel" pitchFamily="34" charset="0"/>
            </a:rPr>
          </a:br>
          <a:r>
            <a:rPr lang="de-DE" sz="2400" b="1" dirty="0">
              <a:latin typeface="Corbel" pitchFamily="34" charset="0"/>
            </a:rPr>
            <a:t>sprachliche Mittel</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dirty="0"/>
            <a:t>Wortschatz</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custT="1"/>
      <dgm:spPr/>
      <dgm:t>
        <a:bodyPr/>
        <a:lstStyle/>
        <a:p>
          <a:r>
            <a:rPr lang="de-DE" sz="1800" dirty="0"/>
            <a:t>Grammatik</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r>
            <a:rPr lang="de-DE" sz="1800" dirty="0"/>
            <a:t>Aussprache/ Intonation</a:t>
          </a:r>
          <a:endParaRPr lang="de-DE" sz="1000" dirty="0">
            <a:latin typeface="Corbel" panose="020B0503020204020204" pitchFamily="34" charset="0"/>
          </a:endParaRP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D04A544F-C382-4CC4-9311-6BED434DAA89}">
      <dgm:prSet phldrT="[Text]" custT="1"/>
      <dgm:spPr/>
      <dgm:t>
        <a:bodyPr/>
        <a:lstStyle/>
        <a:p>
          <a:r>
            <a:rPr lang="de-DE" sz="1800" dirty="0">
              <a:latin typeface="Corbel" panose="020B0503020204020204" pitchFamily="34" charset="0"/>
            </a:rPr>
            <a:t>Orthografie</a:t>
          </a:r>
        </a:p>
      </dgm:t>
    </dgm:pt>
    <dgm:pt modelId="{75158E2D-F8EE-4EF7-885A-C97BA31EEF26}" type="sibTrans" cxnId="{7C8D3987-7BCC-4228-A102-A9DC7691CA41}">
      <dgm:prSet/>
      <dgm:spPr/>
      <dgm:t>
        <a:bodyPr/>
        <a:lstStyle/>
        <a:p>
          <a:endParaRPr lang="de-DE"/>
        </a:p>
      </dgm:t>
    </dgm:pt>
    <dgm:pt modelId="{A194AF08-34A5-46BB-8583-DA63A3AB32F7}" type="parTrans" cxnId="{7C8D3987-7BCC-4228-A102-A9DC7691CA41}">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308720"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4"/>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4"/>
      <dgm:spPr/>
    </dgm:pt>
    <dgm:pt modelId="{D98014FB-5AD2-4140-936A-78EC40FFC506}" type="pres">
      <dgm:prSet presAssocID="{E79A7351-6F8D-411B-B256-594151D3D73A}" presName="text2" presStyleLbl="fgAcc2" presStyleIdx="0" presStyleCnt="4"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4"/>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4"/>
      <dgm:spPr/>
    </dgm:pt>
    <dgm:pt modelId="{ABDC5CF3-135C-4596-AFC6-FCB7DFBB4AF7}" type="pres">
      <dgm:prSet presAssocID="{C995A749-5CA4-4828-AF08-B3566D65EA03}" presName="text2" presStyleLbl="fgAcc2" presStyleIdx="1" presStyleCnt="4" custLinFactNeighborX="-4728" custLinFactNeighborY="1489">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4"/>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4"/>
      <dgm:spPr/>
    </dgm:pt>
    <dgm:pt modelId="{73492A0B-9BC1-4D6C-99B1-795B5039C3D9}" type="pres">
      <dgm:prSet presAssocID="{48C1EC3F-3B2B-4CA9-B5B9-951FD31B6E2E}" presName="text2" presStyleLbl="fgAcc2" presStyleIdx="2" presStyleCnt="4" custScaleY="101439" custLinFactNeighborX="-6619" custLinFactNeighborY="-2978">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4"/>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4"/>
      <dgm:spPr/>
    </dgm:pt>
    <dgm:pt modelId="{1CF0F8EF-7381-4805-962C-7F928D9AE6D3}" type="pres">
      <dgm:prSet presAssocID="{D04A544F-C382-4CC4-9311-6BED434DAA89}" presName="text2" presStyleLbl="fgAcc2" presStyleIdx="3" presStyleCnt="4" custScaleY="101804" custLinFactNeighborX="-4184" custLinFactNeighborY="-2441">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Lst>
  <dgm:cxnLst>
    <dgm:cxn modelId="{59F8E12E-F346-4F11-9930-F08C01B5AAA4}" type="presOf" srcId="{A194AF08-34A5-46BB-8583-DA63A3AB32F7}" destId="{C01D86A0-E307-44C7-9904-0226ED701451}" srcOrd="0" destOrd="0" presId="urn:microsoft.com/office/officeart/2005/8/layout/hierarchy1"/>
    <dgm:cxn modelId="{98936FD6-A3A3-4675-A191-1E9F0C1086BF}" type="presOf" srcId="{A396239A-3EAD-48F4-B411-866004A875CC}" destId="{246925CD-2038-4152-8472-657D0D00AE6A}" srcOrd="0" destOrd="0" presId="urn:microsoft.com/office/officeart/2005/8/layout/hierarchy1"/>
    <dgm:cxn modelId="{736F953A-04D6-4E13-B975-CFB7940E58F0}" type="presOf" srcId="{48C1EC3F-3B2B-4CA9-B5B9-951FD31B6E2E}" destId="{73492A0B-9BC1-4D6C-99B1-795B5039C3D9}" srcOrd="0" destOrd="0" presId="urn:microsoft.com/office/officeart/2005/8/layout/hierarchy1"/>
    <dgm:cxn modelId="{0E432E55-2E46-4F9F-A110-26ED0C7DA847}" type="presOf" srcId="{557CC1DA-EC78-45F6-B36E-E1B343339D54}" destId="{D5120F4A-120F-4286-BA5E-FA66162E0A9A}" srcOrd="0" destOrd="0" presId="urn:microsoft.com/office/officeart/2005/8/layout/hierarchy1"/>
    <dgm:cxn modelId="{7C8D3987-7BCC-4228-A102-A9DC7691CA41}" srcId="{F6CA8DEE-61B9-45D1-B8C3-088AA6565705}" destId="{D04A544F-C382-4CC4-9311-6BED434DAA89}" srcOrd="3" destOrd="0" parTransId="{A194AF08-34A5-46BB-8583-DA63A3AB32F7}" sibTransId="{75158E2D-F8EE-4EF7-885A-C97BA31EEF26}"/>
    <dgm:cxn modelId="{74D2E003-DD10-4076-BAD1-A9985D0DCD1E}" srcId="{E643E2F1-7722-4C04-B29F-F21668822C8F}" destId="{F6CA8DEE-61B9-45D1-B8C3-088AA6565705}" srcOrd="0" destOrd="0" parTransId="{04D6CB89-9181-4A82-B74D-C7829E2A9619}" sibTransId="{699D1538-1C08-4DA3-87B0-5989A05AD2E9}"/>
    <dgm:cxn modelId="{D074A635-BE8A-4B96-8086-AA884617D680}" type="presOf" srcId="{0790775F-7644-417E-9D34-890C2F016C8E}" destId="{81C9A66E-8D04-4D82-A6F5-54968AACADDA}" srcOrd="0" destOrd="0" presId="urn:microsoft.com/office/officeart/2005/8/layout/hierarchy1"/>
    <dgm:cxn modelId="{99F723CE-766E-425C-8DE6-16D3C7CDF595}" type="presOf" srcId="{F6CA8DEE-61B9-45D1-B8C3-088AA6565705}" destId="{10BE8D56-C801-4A36-8F8D-B96AC0D4E5BF}"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D21846CE-D2A2-4FD4-9C39-4A15536B9857}" type="presOf" srcId="{D04A544F-C382-4CC4-9311-6BED434DAA89}" destId="{1CF0F8EF-7381-4805-962C-7F928D9AE6D3}" srcOrd="0" destOrd="0" presId="urn:microsoft.com/office/officeart/2005/8/layout/hierarchy1"/>
    <dgm:cxn modelId="{06F6BBC9-4981-4AE2-A466-531F91CA8A28}" srcId="{F6CA8DEE-61B9-45D1-B8C3-088AA6565705}" destId="{E79A7351-6F8D-411B-B256-594151D3D73A}" srcOrd="0" destOrd="0" parTransId="{557CC1DA-EC78-45F6-B36E-E1B343339D54}" sibTransId="{E692BD86-3AF0-47B0-BD89-18A84DFBC81C}"/>
    <dgm:cxn modelId="{C4DDF7E2-2DD8-4CD3-8FC3-54906E6DDFBB}" type="presOf" srcId="{E79A7351-6F8D-411B-B256-594151D3D73A}" destId="{D98014FB-5AD2-4140-936A-78EC40FFC506}" srcOrd="0" destOrd="0" presId="urn:microsoft.com/office/officeart/2005/8/layout/hierarchy1"/>
    <dgm:cxn modelId="{73C66192-C8C4-4C45-B31B-84D70A4D8E7A}" type="presOf" srcId="{C995A749-5CA4-4828-AF08-B3566D65EA03}" destId="{ABDC5CF3-135C-4596-AFC6-FCB7DFBB4AF7}"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91C371-CEA8-434B-800C-C8D875037873}" type="presOf" srcId="{E643E2F1-7722-4C04-B29F-F21668822C8F}" destId="{A25AF425-2137-4223-B65E-6E866954E5F3}" srcOrd="0" destOrd="0" presId="urn:microsoft.com/office/officeart/2005/8/layout/hierarchy1"/>
    <dgm:cxn modelId="{CA72C999-AEB6-4A97-9216-248C5DF30B8B}" type="presParOf" srcId="{A25AF425-2137-4223-B65E-6E866954E5F3}" destId="{F7BB9AA7-F451-4500-8BC7-B076C00E7602}" srcOrd="0" destOrd="0" presId="urn:microsoft.com/office/officeart/2005/8/layout/hierarchy1"/>
    <dgm:cxn modelId="{4E341AAA-7412-4081-8886-98699742BD91}" type="presParOf" srcId="{F7BB9AA7-F451-4500-8BC7-B076C00E7602}" destId="{2851D116-F700-4958-A6D0-1A77277DD65B}" srcOrd="0" destOrd="0" presId="urn:microsoft.com/office/officeart/2005/8/layout/hierarchy1"/>
    <dgm:cxn modelId="{C70A39E3-5C43-417F-979F-B8081AED8D19}" type="presParOf" srcId="{2851D116-F700-4958-A6D0-1A77277DD65B}" destId="{D7CA9518-2DF5-4BD3-8A2B-544F6AD8725D}" srcOrd="0" destOrd="0" presId="urn:microsoft.com/office/officeart/2005/8/layout/hierarchy1"/>
    <dgm:cxn modelId="{F1AA629D-9745-4409-918B-15BCCD104338}" type="presParOf" srcId="{2851D116-F700-4958-A6D0-1A77277DD65B}" destId="{10BE8D56-C801-4A36-8F8D-B96AC0D4E5BF}" srcOrd="1" destOrd="0" presId="urn:microsoft.com/office/officeart/2005/8/layout/hierarchy1"/>
    <dgm:cxn modelId="{47E8A7B9-B8FA-41AD-8047-77206BBAF312}" type="presParOf" srcId="{F7BB9AA7-F451-4500-8BC7-B076C00E7602}" destId="{E13E0E85-814C-4897-9F63-E4CD58A4960D}" srcOrd="1" destOrd="0" presId="urn:microsoft.com/office/officeart/2005/8/layout/hierarchy1"/>
    <dgm:cxn modelId="{361BDC14-BFE3-4552-8441-02AAC04058D8}" type="presParOf" srcId="{E13E0E85-814C-4897-9F63-E4CD58A4960D}" destId="{D5120F4A-120F-4286-BA5E-FA66162E0A9A}" srcOrd="0" destOrd="0" presId="urn:microsoft.com/office/officeart/2005/8/layout/hierarchy1"/>
    <dgm:cxn modelId="{81EC7E5B-7FF7-4B63-9582-5B552F656080}" type="presParOf" srcId="{E13E0E85-814C-4897-9F63-E4CD58A4960D}" destId="{1EEA6858-3F14-406B-8B3C-514EF3BDE07F}" srcOrd="1" destOrd="0" presId="urn:microsoft.com/office/officeart/2005/8/layout/hierarchy1"/>
    <dgm:cxn modelId="{D101DD0A-7549-410A-B5F4-89FBBB865504}" type="presParOf" srcId="{1EEA6858-3F14-406B-8B3C-514EF3BDE07F}" destId="{FACC6A0F-003E-4F37-BF32-8A1240DAD32D}" srcOrd="0" destOrd="0" presId="urn:microsoft.com/office/officeart/2005/8/layout/hierarchy1"/>
    <dgm:cxn modelId="{FD962DBE-E329-462C-9407-07E5C2639406}" type="presParOf" srcId="{FACC6A0F-003E-4F37-BF32-8A1240DAD32D}" destId="{302205C5-1DB9-4F17-BB79-CB69C00717DB}" srcOrd="0" destOrd="0" presId="urn:microsoft.com/office/officeart/2005/8/layout/hierarchy1"/>
    <dgm:cxn modelId="{8C6E21B3-DF8B-4B1B-800D-64D96DAE46DF}" type="presParOf" srcId="{FACC6A0F-003E-4F37-BF32-8A1240DAD32D}" destId="{D98014FB-5AD2-4140-936A-78EC40FFC506}" srcOrd="1" destOrd="0" presId="urn:microsoft.com/office/officeart/2005/8/layout/hierarchy1"/>
    <dgm:cxn modelId="{93284983-7696-4693-83CA-63BBC7AA8DB2}" type="presParOf" srcId="{1EEA6858-3F14-406B-8B3C-514EF3BDE07F}" destId="{7F6E4AA3-3629-47C2-962F-11CE7CF8156D}" srcOrd="1" destOrd="0" presId="urn:microsoft.com/office/officeart/2005/8/layout/hierarchy1"/>
    <dgm:cxn modelId="{37726901-C67E-41C7-962A-409BD321A89C}" type="presParOf" srcId="{E13E0E85-814C-4897-9F63-E4CD58A4960D}" destId="{246925CD-2038-4152-8472-657D0D00AE6A}" srcOrd="2" destOrd="0" presId="urn:microsoft.com/office/officeart/2005/8/layout/hierarchy1"/>
    <dgm:cxn modelId="{3D5F0E22-1C16-438B-95A7-0B0BA6FE72E9}" type="presParOf" srcId="{E13E0E85-814C-4897-9F63-E4CD58A4960D}" destId="{67C6BD58-5386-4FCA-9711-EAB731C67CC4}" srcOrd="3" destOrd="0" presId="urn:microsoft.com/office/officeart/2005/8/layout/hierarchy1"/>
    <dgm:cxn modelId="{A9B08B3B-FBA3-40FF-AE85-E9A1D79E82D4}" type="presParOf" srcId="{67C6BD58-5386-4FCA-9711-EAB731C67CC4}" destId="{D6F28866-8DB0-4A48-9190-EF149D8BDB30}" srcOrd="0" destOrd="0" presId="urn:microsoft.com/office/officeart/2005/8/layout/hierarchy1"/>
    <dgm:cxn modelId="{2F19641A-413C-4384-8B1F-138E266EFA70}" type="presParOf" srcId="{D6F28866-8DB0-4A48-9190-EF149D8BDB30}" destId="{BC207129-F29A-4197-87E4-5FC994AC82EB}" srcOrd="0" destOrd="0" presId="urn:microsoft.com/office/officeart/2005/8/layout/hierarchy1"/>
    <dgm:cxn modelId="{7132667C-2EF4-4189-94C3-7AF21919200E}" type="presParOf" srcId="{D6F28866-8DB0-4A48-9190-EF149D8BDB30}" destId="{ABDC5CF3-135C-4596-AFC6-FCB7DFBB4AF7}" srcOrd="1" destOrd="0" presId="urn:microsoft.com/office/officeart/2005/8/layout/hierarchy1"/>
    <dgm:cxn modelId="{55D95F46-0DBD-4477-BF45-1C6416B23FE3}" type="presParOf" srcId="{67C6BD58-5386-4FCA-9711-EAB731C67CC4}" destId="{4C31B51A-60EA-4E9F-B2E9-F5E89FD2F1E7}" srcOrd="1" destOrd="0" presId="urn:microsoft.com/office/officeart/2005/8/layout/hierarchy1"/>
    <dgm:cxn modelId="{9D83FA39-C6E1-4BA2-BC44-C79748091F0D}" type="presParOf" srcId="{E13E0E85-814C-4897-9F63-E4CD58A4960D}" destId="{81C9A66E-8D04-4D82-A6F5-54968AACADDA}" srcOrd="4" destOrd="0" presId="urn:microsoft.com/office/officeart/2005/8/layout/hierarchy1"/>
    <dgm:cxn modelId="{93CAC791-B083-4A28-BFC1-F9AB72A63D30}" type="presParOf" srcId="{E13E0E85-814C-4897-9F63-E4CD58A4960D}" destId="{6AB9E6B4-3537-46E6-992D-7F5BF51F15B2}" srcOrd="5" destOrd="0" presId="urn:microsoft.com/office/officeart/2005/8/layout/hierarchy1"/>
    <dgm:cxn modelId="{AAC5265C-5BCA-4FD9-A201-428053DACFCC}" type="presParOf" srcId="{6AB9E6B4-3537-46E6-992D-7F5BF51F15B2}" destId="{20C4D0CA-427D-4386-90C2-1CF9AF296451}" srcOrd="0" destOrd="0" presId="urn:microsoft.com/office/officeart/2005/8/layout/hierarchy1"/>
    <dgm:cxn modelId="{8B20EE7C-B7BA-40CA-9810-FEE55D9C2C56}" type="presParOf" srcId="{20C4D0CA-427D-4386-90C2-1CF9AF296451}" destId="{33E9ED5B-13FF-4C8F-B5E0-786285FC0A65}" srcOrd="0" destOrd="0" presId="urn:microsoft.com/office/officeart/2005/8/layout/hierarchy1"/>
    <dgm:cxn modelId="{3C7686F2-455B-48E5-8FA3-16C921AB4015}" type="presParOf" srcId="{20C4D0CA-427D-4386-90C2-1CF9AF296451}" destId="{73492A0B-9BC1-4D6C-99B1-795B5039C3D9}" srcOrd="1" destOrd="0" presId="urn:microsoft.com/office/officeart/2005/8/layout/hierarchy1"/>
    <dgm:cxn modelId="{0363C7F9-993A-4515-ACA8-FBFDE174006D}" type="presParOf" srcId="{6AB9E6B4-3537-46E6-992D-7F5BF51F15B2}" destId="{BE1E03FC-4FC9-43B4-9DFE-230372FBC34A}" srcOrd="1" destOrd="0" presId="urn:microsoft.com/office/officeart/2005/8/layout/hierarchy1"/>
    <dgm:cxn modelId="{AA77A06D-F084-44D6-AB85-35113677AA0B}" type="presParOf" srcId="{E13E0E85-814C-4897-9F63-E4CD58A4960D}" destId="{C01D86A0-E307-44C7-9904-0226ED701451}" srcOrd="6" destOrd="0" presId="urn:microsoft.com/office/officeart/2005/8/layout/hierarchy1"/>
    <dgm:cxn modelId="{D9638DD6-0789-420C-95E0-B6FB1A699570}" type="presParOf" srcId="{E13E0E85-814C-4897-9F63-E4CD58A4960D}" destId="{57C00D23-DFF8-49EE-8A92-EE11348D9EF3}" srcOrd="7" destOrd="0" presId="urn:microsoft.com/office/officeart/2005/8/layout/hierarchy1"/>
    <dgm:cxn modelId="{E75AFB07-3264-4CFA-BF58-3DCEBA4144F3}" type="presParOf" srcId="{57C00D23-DFF8-49EE-8A92-EE11348D9EF3}" destId="{86BB7CF9-F243-4BB2-823C-0837FD288ABA}" srcOrd="0" destOrd="0" presId="urn:microsoft.com/office/officeart/2005/8/layout/hierarchy1"/>
    <dgm:cxn modelId="{A2183617-8C87-4648-A7E3-80EEC80492E0}" type="presParOf" srcId="{86BB7CF9-F243-4BB2-823C-0837FD288ABA}" destId="{FB2E9A0B-72ED-45D6-93C5-0CCFB1EBB3A4}" srcOrd="0" destOrd="0" presId="urn:microsoft.com/office/officeart/2005/8/layout/hierarchy1"/>
    <dgm:cxn modelId="{AF0CF426-6973-4576-A712-6E1E16EE1B18}" type="presParOf" srcId="{86BB7CF9-F243-4BB2-823C-0837FD288ABA}" destId="{1CF0F8EF-7381-4805-962C-7F928D9AE6D3}" srcOrd="1" destOrd="0" presId="urn:microsoft.com/office/officeart/2005/8/layout/hierarchy1"/>
    <dgm:cxn modelId="{FC1304FD-05EF-44A0-B77F-AEDB0D946027}" type="presParOf" srcId="{57C00D23-DFF8-49EE-8A92-EE11348D9EF3}" destId="{4418DEFC-8990-4A23-9F1A-A1B759D935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dgm:spPr/>
      <dgm:t>
        <a:bodyPr/>
        <a:lstStyle/>
        <a:p>
          <a:r>
            <a:rPr lang="de-DE" b="0" dirty="0">
              <a:latin typeface="Corbel" pitchFamily="34" charset="0"/>
            </a:rPr>
            <a:t>Soziokulturelles Orientierungswissen</a:t>
          </a:r>
          <a:endParaRPr lang="de-DE" dirty="0">
            <a:latin typeface="Corbel"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0" dirty="0">
              <a:latin typeface="Corbel" pitchFamily="34" charset="0"/>
            </a:rPr>
            <a:t>Interkulturelle Einstellungen und Bewusstheit</a:t>
          </a:r>
          <a:endParaRPr lang="de-DE" dirty="0">
            <a:latin typeface="Corbel" pitchFamily="34" charset="0"/>
          </a:endParaRP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0" dirty="0">
              <a:latin typeface="Corbel" pitchFamily="34" charset="0"/>
            </a:rPr>
            <a:t>Interkulturelles Verstehen und Handeln</a:t>
          </a:r>
          <a:endParaRPr lang="de-DE" dirty="0">
            <a:latin typeface="Corbel"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267624C7-8720-4701-AA2D-3890F4668597}" type="presOf" srcId="{E643E2F1-7722-4C04-B29F-F21668822C8F}" destId="{A25AF425-2137-4223-B65E-6E866954E5F3}" srcOrd="0" destOrd="0" presId="urn:microsoft.com/office/officeart/2005/8/layout/hierarchy1"/>
    <dgm:cxn modelId="{704452CB-524D-48B2-83FA-F12B70F184EC}" type="presOf" srcId="{BAB27F2E-587A-4E53-9C3D-74959B1A930A}" destId="{BCF00DFC-7CB5-4F15-8995-FD9218588B6A}"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C20E6875-4FE8-4280-B875-8EABF6FA631E}" type="presOf" srcId="{F6CA8DEE-61B9-45D1-B8C3-088AA6565705}" destId="{10BE8D56-C801-4A36-8F8D-B96AC0D4E5BF}" srcOrd="0" destOrd="0" presId="urn:microsoft.com/office/officeart/2005/8/layout/hierarchy1"/>
    <dgm:cxn modelId="{901180D9-10FA-473C-B1A4-89ECF75EDBAD}" type="presOf" srcId="{557CC1DA-EC78-45F6-B36E-E1B343339D54}" destId="{D5120F4A-120F-4286-BA5E-FA66162E0A9A}" srcOrd="0" destOrd="0" presId="urn:microsoft.com/office/officeart/2005/8/layout/hierarchy1"/>
    <dgm:cxn modelId="{62A651C5-863C-44E1-BD0C-17342603C886}" type="presOf" srcId="{95B55B4F-E071-4372-AB22-084AB44CC6BB}" destId="{F9AA7CE4-0DF9-47F6-9287-1BE57670CE3D}" srcOrd="0" destOrd="0" presId="urn:microsoft.com/office/officeart/2005/8/layout/hierarchy1"/>
    <dgm:cxn modelId="{4DFDB9F3-5BFC-472B-8CA1-D9D94F9F7F19}" type="presOf" srcId="{A396239A-3EAD-48F4-B411-866004A875CC}" destId="{246925CD-2038-4152-8472-657D0D00AE6A}" srcOrd="0" destOrd="0" presId="urn:microsoft.com/office/officeart/2005/8/layout/hierarchy1"/>
    <dgm:cxn modelId="{49B4F157-DDCE-4726-8A2A-CCA49D1D4375}" type="presOf" srcId="{C995A749-5CA4-4828-AF08-B3566D65EA03}" destId="{ABDC5CF3-135C-4596-AFC6-FCB7DFBB4AF7}"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3819FF3-017C-4399-879E-BEF3FF81291E}" type="presOf" srcId="{E79A7351-6F8D-411B-B256-594151D3D73A}" destId="{D98014FB-5AD2-4140-936A-78EC40FFC506}"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8F43F8E0-EF61-4F19-8265-264E0CF4DA86}" type="presParOf" srcId="{A25AF425-2137-4223-B65E-6E866954E5F3}" destId="{F7BB9AA7-F451-4500-8BC7-B076C00E7602}" srcOrd="0" destOrd="0" presId="urn:microsoft.com/office/officeart/2005/8/layout/hierarchy1"/>
    <dgm:cxn modelId="{63E34098-1FA1-4206-9B70-D70F3C2B3A0D}" type="presParOf" srcId="{F7BB9AA7-F451-4500-8BC7-B076C00E7602}" destId="{2851D116-F700-4958-A6D0-1A77277DD65B}" srcOrd="0" destOrd="0" presId="urn:microsoft.com/office/officeart/2005/8/layout/hierarchy1"/>
    <dgm:cxn modelId="{FE0E35DF-B095-4982-9A0B-8FF20E909554}" type="presParOf" srcId="{2851D116-F700-4958-A6D0-1A77277DD65B}" destId="{D7CA9518-2DF5-4BD3-8A2B-544F6AD8725D}" srcOrd="0" destOrd="0" presId="urn:microsoft.com/office/officeart/2005/8/layout/hierarchy1"/>
    <dgm:cxn modelId="{90A26E68-DD72-4D67-A326-9643A5E30945}" type="presParOf" srcId="{2851D116-F700-4958-A6D0-1A77277DD65B}" destId="{10BE8D56-C801-4A36-8F8D-B96AC0D4E5BF}" srcOrd="1" destOrd="0" presId="urn:microsoft.com/office/officeart/2005/8/layout/hierarchy1"/>
    <dgm:cxn modelId="{CBB45D4F-FCB1-44FA-9433-4E25D868D138}" type="presParOf" srcId="{F7BB9AA7-F451-4500-8BC7-B076C00E7602}" destId="{E13E0E85-814C-4897-9F63-E4CD58A4960D}" srcOrd="1" destOrd="0" presId="urn:microsoft.com/office/officeart/2005/8/layout/hierarchy1"/>
    <dgm:cxn modelId="{3E2A340B-CF21-4FD2-B2AF-84E00A9E8F39}" type="presParOf" srcId="{E13E0E85-814C-4897-9F63-E4CD58A4960D}" destId="{D5120F4A-120F-4286-BA5E-FA66162E0A9A}" srcOrd="0" destOrd="0" presId="urn:microsoft.com/office/officeart/2005/8/layout/hierarchy1"/>
    <dgm:cxn modelId="{D8E46A65-0C96-4597-B414-918E5C05EA32}" type="presParOf" srcId="{E13E0E85-814C-4897-9F63-E4CD58A4960D}" destId="{1EEA6858-3F14-406B-8B3C-514EF3BDE07F}" srcOrd="1" destOrd="0" presId="urn:microsoft.com/office/officeart/2005/8/layout/hierarchy1"/>
    <dgm:cxn modelId="{B19B56A7-0FFA-4F5A-A468-251F7B4E2113}" type="presParOf" srcId="{1EEA6858-3F14-406B-8B3C-514EF3BDE07F}" destId="{FACC6A0F-003E-4F37-BF32-8A1240DAD32D}" srcOrd="0" destOrd="0" presId="urn:microsoft.com/office/officeart/2005/8/layout/hierarchy1"/>
    <dgm:cxn modelId="{7F69DBC5-F9E9-408C-A22D-D42B24847B5B}" type="presParOf" srcId="{FACC6A0F-003E-4F37-BF32-8A1240DAD32D}" destId="{302205C5-1DB9-4F17-BB79-CB69C00717DB}" srcOrd="0" destOrd="0" presId="urn:microsoft.com/office/officeart/2005/8/layout/hierarchy1"/>
    <dgm:cxn modelId="{131D9EFA-E60A-4575-9F9B-91B28A61889F}" type="presParOf" srcId="{FACC6A0F-003E-4F37-BF32-8A1240DAD32D}" destId="{D98014FB-5AD2-4140-936A-78EC40FFC506}" srcOrd="1" destOrd="0" presId="urn:microsoft.com/office/officeart/2005/8/layout/hierarchy1"/>
    <dgm:cxn modelId="{9F245630-0FA7-4E10-B0C9-F801809A5B4E}" type="presParOf" srcId="{1EEA6858-3F14-406B-8B3C-514EF3BDE07F}" destId="{7F6E4AA3-3629-47C2-962F-11CE7CF8156D}" srcOrd="1" destOrd="0" presId="urn:microsoft.com/office/officeart/2005/8/layout/hierarchy1"/>
    <dgm:cxn modelId="{ACE6A36B-526D-40FB-B833-25FE8AAFD746}" type="presParOf" srcId="{E13E0E85-814C-4897-9F63-E4CD58A4960D}" destId="{246925CD-2038-4152-8472-657D0D00AE6A}" srcOrd="2" destOrd="0" presId="urn:microsoft.com/office/officeart/2005/8/layout/hierarchy1"/>
    <dgm:cxn modelId="{05921F81-5212-44C0-AEE7-1DF2BDDAF3E0}" type="presParOf" srcId="{E13E0E85-814C-4897-9F63-E4CD58A4960D}" destId="{67C6BD58-5386-4FCA-9711-EAB731C67CC4}" srcOrd="3" destOrd="0" presId="urn:microsoft.com/office/officeart/2005/8/layout/hierarchy1"/>
    <dgm:cxn modelId="{A0C90465-4052-4F28-86C5-CF58E369DB0E}" type="presParOf" srcId="{67C6BD58-5386-4FCA-9711-EAB731C67CC4}" destId="{D6F28866-8DB0-4A48-9190-EF149D8BDB30}" srcOrd="0" destOrd="0" presId="urn:microsoft.com/office/officeart/2005/8/layout/hierarchy1"/>
    <dgm:cxn modelId="{B601AD0C-5F8C-4B59-BFDE-CC4463EEFC60}" type="presParOf" srcId="{D6F28866-8DB0-4A48-9190-EF149D8BDB30}" destId="{BC207129-F29A-4197-87E4-5FC994AC82EB}" srcOrd="0" destOrd="0" presId="urn:microsoft.com/office/officeart/2005/8/layout/hierarchy1"/>
    <dgm:cxn modelId="{44B878F9-31CD-4A89-910E-2F84C739FACF}" type="presParOf" srcId="{D6F28866-8DB0-4A48-9190-EF149D8BDB30}" destId="{ABDC5CF3-135C-4596-AFC6-FCB7DFBB4AF7}" srcOrd="1" destOrd="0" presId="urn:microsoft.com/office/officeart/2005/8/layout/hierarchy1"/>
    <dgm:cxn modelId="{0CA90576-A67D-4A0E-8A38-3F72C3135F37}" type="presParOf" srcId="{67C6BD58-5386-4FCA-9711-EAB731C67CC4}" destId="{4C31B51A-60EA-4E9F-B2E9-F5E89FD2F1E7}" srcOrd="1" destOrd="0" presId="urn:microsoft.com/office/officeart/2005/8/layout/hierarchy1"/>
    <dgm:cxn modelId="{4682691C-8A51-4E3C-A972-4B69EC530715}" type="presParOf" srcId="{E13E0E85-814C-4897-9F63-E4CD58A4960D}" destId="{BCF00DFC-7CB5-4F15-8995-FD9218588B6A}" srcOrd="4" destOrd="0" presId="urn:microsoft.com/office/officeart/2005/8/layout/hierarchy1"/>
    <dgm:cxn modelId="{C5401B5B-7D56-404D-BAF1-8D16DBBE4C87}" type="presParOf" srcId="{E13E0E85-814C-4897-9F63-E4CD58A4960D}" destId="{5F591A2C-447A-42D0-9998-FF0CE733F10D}" srcOrd="5" destOrd="0" presId="urn:microsoft.com/office/officeart/2005/8/layout/hierarchy1"/>
    <dgm:cxn modelId="{6992F5A9-7FDE-4E2C-8649-27E97D99B3C0}" type="presParOf" srcId="{5F591A2C-447A-42D0-9998-FF0CE733F10D}" destId="{EAAD22DB-4FD3-4718-9EF1-E1F648451709}" srcOrd="0" destOrd="0" presId="urn:microsoft.com/office/officeart/2005/8/layout/hierarchy1"/>
    <dgm:cxn modelId="{1DEAB2B4-6A06-40BB-B92B-C852E51D4A70}" type="presParOf" srcId="{EAAD22DB-4FD3-4718-9EF1-E1F648451709}" destId="{D3F7BB4C-BBEA-4B61-9BC0-CDCD6E831A06}" srcOrd="0" destOrd="0" presId="urn:microsoft.com/office/officeart/2005/8/layout/hierarchy1"/>
    <dgm:cxn modelId="{D2AFEB71-2533-4D2E-8F5C-99AF414324A3}" type="presParOf" srcId="{EAAD22DB-4FD3-4718-9EF1-E1F648451709}" destId="{F9AA7CE4-0DF9-47F6-9287-1BE57670CE3D}" srcOrd="1" destOrd="0" presId="urn:microsoft.com/office/officeart/2005/8/layout/hierarchy1"/>
    <dgm:cxn modelId="{82C43996-772C-4B3C-A6AA-173A30B90DBC}"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3222C-E7B8-43DE-B09B-18D301AE9B2E}" type="doc">
      <dgm:prSet loTypeId="urn:microsoft.com/office/officeart/2005/8/layout/chart3" loCatId="cycle" qsTypeId="urn:microsoft.com/office/officeart/2005/8/quickstyle/3d2" qsCatId="3D" csTypeId="urn:microsoft.com/office/officeart/2005/8/colors/accent6_3" csCatId="accent6" phldr="1"/>
      <dgm:spPr/>
    </dgm:pt>
    <dgm:pt modelId="{0EB7219C-255D-45AE-92B5-136DCFB5DD54}">
      <dgm:prSet custT="1"/>
      <dgm:spPr>
        <a:solidFill>
          <a:srgbClr val="00B050">
            <a:alpha val="80000"/>
          </a:srgbClr>
        </a:solidFill>
      </dgm:spPr>
      <dgm:t>
        <a:bodyPr/>
        <a:lstStyle/>
        <a:p>
          <a:pPr algn="l"/>
          <a:endParaRPr lang="de-DE" sz="1100" b="1" dirty="0"/>
        </a:p>
      </dgm:t>
    </dgm:pt>
    <dgm:pt modelId="{D6912274-E68D-4FB3-9A0A-13B722176C03}" type="sibTrans" cxnId="{C50A11FE-9164-4247-A284-30C30FFD81B3}">
      <dgm:prSet/>
      <dgm:spPr/>
      <dgm:t>
        <a:bodyPr/>
        <a:lstStyle/>
        <a:p>
          <a:endParaRPr lang="de-DE"/>
        </a:p>
      </dgm:t>
    </dgm:pt>
    <dgm:pt modelId="{980FB467-22CE-413E-9380-3192C46301C4}" type="parTrans" cxnId="{C50A11FE-9164-4247-A284-30C30FFD81B3}">
      <dgm:prSet/>
      <dgm:spPr/>
      <dgm:t>
        <a:bodyPr/>
        <a:lstStyle/>
        <a:p>
          <a:endParaRPr lang="de-DE"/>
        </a:p>
      </dgm:t>
    </dgm:pt>
    <dgm:pt modelId="{46CBD216-4F3D-459B-8CA6-BB7FEA5A5192}">
      <dgm:prSet custT="1"/>
      <dgm:spPr>
        <a:solidFill>
          <a:srgbClr val="7030A0">
            <a:alpha val="80000"/>
          </a:srgbClr>
        </a:solidFill>
      </dgm:spPr>
      <dgm:t>
        <a:bodyPr/>
        <a:lstStyle/>
        <a:p>
          <a:pPr algn="ctr"/>
          <a:endParaRPr lang="de-DE" sz="1000" dirty="0"/>
        </a:p>
        <a:p>
          <a:pPr algn="l"/>
          <a:endParaRPr lang="de-DE" sz="1100" b="1" dirty="0"/>
        </a:p>
      </dgm:t>
    </dgm:pt>
    <dgm:pt modelId="{590792FF-9297-43DE-B09E-F50B6FB4596E}" type="sibTrans" cxnId="{F0AF9940-BF71-494B-8740-DAD0AE3BB227}">
      <dgm:prSet/>
      <dgm:spPr/>
      <dgm:t>
        <a:bodyPr/>
        <a:lstStyle/>
        <a:p>
          <a:endParaRPr lang="de-DE"/>
        </a:p>
      </dgm:t>
    </dgm:pt>
    <dgm:pt modelId="{7AF0A87F-5FBB-4176-B805-E961EE734DF1}" type="parTrans" cxnId="{F0AF9940-BF71-494B-8740-DAD0AE3BB227}">
      <dgm:prSet/>
      <dgm:spPr/>
      <dgm:t>
        <a:bodyPr/>
        <a:lstStyle/>
        <a:p>
          <a:endParaRPr lang="de-DE"/>
        </a:p>
      </dgm:t>
    </dgm:pt>
    <dgm:pt modelId="{13412935-A741-4598-818A-AEEB669D78F7}">
      <dgm:prSet phldrT="[Text]" custT="1"/>
      <dgm:spPr>
        <a:solidFill>
          <a:srgbClr val="FF0000">
            <a:alpha val="80000"/>
          </a:srgbClr>
        </a:solidFill>
      </dgm:spPr>
      <dgm:t>
        <a:bodyPr/>
        <a:lstStyle/>
        <a:p>
          <a:pPr algn="l"/>
          <a:endParaRPr lang="de-DE" sz="1100" b="1" dirty="0"/>
        </a:p>
      </dgm:t>
    </dgm:pt>
    <dgm:pt modelId="{80906425-F021-4C1D-A9F4-C1095D6DE919}" type="sibTrans" cxnId="{7CC754AA-92E9-483C-A72D-1A2CE9BFECDB}">
      <dgm:prSet/>
      <dgm:spPr/>
      <dgm:t>
        <a:bodyPr/>
        <a:lstStyle/>
        <a:p>
          <a:endParaRPr lang="de-DE"/>
        </a:p>
      </dgm:t>
    </dgm:pt>
    <dgm:pt modelId="{D6401442-B542-4808-AC05-A6565986BA9F}" type="parTrans" cxnId="{7CC754AA-92E9-483C-A72D-1A2CE9BFECDB}">
      <dgm:prSet/>
      <dgm:spPr/>
      <dgm:t>
        <a:bodyPr/>
        <a:lstStyle/>
        <a:p>
          <a:endParaRPr lang="de-DE"/>
        </a:p>
      </dgm:t>
    </dgm:pt>
    <dgm:pt modelId="{3D6DB93D-A19C-414E-A5DF-B2053DAFADE4}">
      <dgm:prSet phldrT="[Text]" custT="1"/>
      <dgm:spPr>
        <a:solidFill>
          <a:schemeClr val="accent6">
            <a:alpha val="80000"/>
          </a:schemeClr>
        </a:solidFill>
      </dgm:spPr>
      <dgm:t>
        <a:bodyPr/>
        <a:lstStyle/>
        <a:p>
          <a:pPr algn="ctr"/>
          <a:endParaRPr lang="de-DE" sz="1300" dirty="0"/>
        </a:p>
        <a:p>
          <a:pPr algn="l"/>
          <a:endParaRPr lang="de-DE" sz="1100" b="1" dirty="0"/>
        </a:p>
      </dgm:t>
    </dgm:pt>
    <dgm:pt modelId="{CA6C01FF-7EA9-439B-9901-D6CAA54B97ED}" type="sibTrans" cxnId="{7F2A4804-388C-4CFD-BD43-0B245AED4374}">
      <dgm:prSet/>
      <dgm:spPr/>
      <dgm:t>
        <a:bodyPr/>
        <a:lstStyle/>
        <a:p>
          <a:endParaRPr lang="de-DE"/>
        </a:p>
      </dgm:t>
    </dgm:pt>
    <dgm:pt modelId="{0D629C2B-56DD-4221-B1F7-A47411D46F62}" type="parTrans" cxnId="{7F2A4804-388C-4CFD-BD43-0B245AED4374}">
      <dgm:prSet/>
      <dgm:spPr/>
      <dgm:t>
        <a:bodyPr/>
        <a:lstStyle/>
        <a:p>
          <a:endParaRPr lang="de-DE"/>
        </a:p>
      </dgm:t>
    </dgm:pt>
    <dgm:pt modelId="{F2D7D4D3-5252-4764-9E42-91AD17189D78}">
      <dgm:prSet phldrT="[Text]" custT="1"/>
      <dgm:spPr>
        <a:solidFill>
          <a:srgbClr val="0070C0">
            <a:alpha val="80000"/>
          </a:srgbClr>
        </a:solidFill>
      </dgm:spPr>
      <dgm:t>
        <a:bodyPr/>
        <a:lstStyle/>
        <a:p>
          <a:pPr algn="l"/>
          <a:endParaRPr lang="de-DE" sz="1100" b="1" dirty="0"/>
        </a:p>
      </dgm:t>
    </dgm:pt>
    <dgm:pt modelId="{59BD4DAE-55F2-4EA2-8216-71A6755FA298}" type="sibTrans" cxnId="{7B5D1B26-A77D-47DF-A0B8-990BCE613C09}">
      <dgm:prSet/>
      <dgm:spPr/>
      <dgm:t>
        <a:bodyPr/>
        <a:lstStyle/>
        <a:p>
          <a:endParaRPr lang="de-DE"/>
        </a:p>
      </dgm:t>
    </dgm:pt>
    <dgm:pt modelId="{3A791F51-15CF-437F-9670-1EC5E3EBD30B}" type="parTrans" cxnId="{7B5D1B26-A77D-47DF-A0B8-990BCE613C09}">
      <dgm:prSet/>
      <dgm:spPr/>
      <dgm:t>
        <a:bodyPr/>
        <a:lstStyle/>
        <a:p>
          <a:endParaRPr lang="de-DE"/>
        </a:p>
      </dgm:t>
    </dgm:pt>
    <dgm:pt modelId="{8A4C79A8-3F97-43BD-A946-E1BFFE707DB7}" type="pres">
      <dgm:prSet presAssocID="{3C33222C-E7B8-43DE-B09B-18D301AE9B2E}" presName="compositeShape" presStyleCnt="0">
        <dgm:presLayoutVars>
          <dgm:chMax val="7"/>
          <dgm:dir/>
          <dgm:resizeHandles val="exact"/>
        </dgm:presLayoutVars>
      </dgm:prSet>
      <dgm:spPr/>
    </dgm:pt>
    <dgm:pt modelId="{29C04E96-57D7-40B6-BBF5-2A8879B15EBD}" type="pres">
      <dgm:prSet presAssocID="{3C33222C-E7B8-43DE-B09B-18D301AE9B2E}" presName="wedge1" presStyleLbl="node1" presStyleIdx="0" presStyleCnt="5" custLinFactNeighborX="-3418" custLinFactNeighborY="5119"/>
      <dgm:spPr/>
      <dgm:t>
        <a:bodyPr/>
        <a:lstStyle/>
        <a:p>
          <a:endParaRPr lang="de-DE"/>
        </a:p>
      </dgm:t>
    </dgm:pt>
    <dgm:pt modelId="{62BFF471-F064-4F6F-B543-6A5EB82B02BC}" type="pres">
      <dgm:prSet presAssocID="{3C33222C-E7B8-43DE-B09B-18D301AE9B2E}" presName="wedge1Tx" presStyleLbl="node1" presStyleIdx="0" presStyleCnt="5">
        <dgm:presLayoutVars>
          <dgm:chMax val="0"/>
          <dgm:chPref val="0"/>
          <dgm:bulletEnabled val="1"/>
        </dgm:presLayoutVars>
      </dgm:prSet>
      <dgm:spPr/>
      <dgm:t>
        <a:bodyPr/>
        <a:lstStyle/>
        <a:p>
          <a:endParaRPr lang="de-DE"/>
        </a:p>
      </dgm:t>
    </dgm:pt>
    <dgm:pt modelId="{BD89CDA6-2453-46B4-884B-5144F4BA9B0B}" type="pres">
      <dgm:prSet presAssocID="{3C33222C-E7B8-43DE-B09B-18D301AE9B2E}" presName="wedge2" presStyleLbl="node1" presStyleIdx="1" presStyleCnt="5"/>
      <dgm:spPr/>
      <dgm:t>
        <a:bodyPr/>
        <a:lstStyle/>
        <a:p>
          <a:endParaRPr lang="de-DE"/>
        </a:p>
      </dgm:t>
    </dgm:pt>
    <dgm:pt modelId="{793E00C1-DE4B-4FB3-9B2E-BE7166A9A764}" type="pres">
      <dgm:prSet presAssocID="{3C33222C-E7B8-43DE-B09B-18D301AE9B2E}" presName="wedge2Tx" presStyleLbl="node1" presStyleIdx="1" presStyleCnt="5">
        <dgm:presLayoutVars>
          <dgm:chMax val="0"/>
          <dgm:chPref val="0"/>
          <dgm:bulletEnabled val="1"/>
        </dgm:presLayoutVars>
      </dgm:prSet>
      <dgm:spPr/>
      <dgm:t>
        <a:bodyPr/>
        <a:lstStyle/>
        <a:p>
          <a:endParaRPr lang="de-DE"/>
        </a:p>
      </dgm:t>
    </dgm:pt>
    <dgm:pt modelId="{7AFC645A-E64E-47EF-83F2-5E4CE834EC44}" type="pres">
      <dgm:prSet presAssocID="{3C33222C-E7B8-43DE-B09B-18D301AE9B2E}" presName="wedge3" presStyleLbl="node1" presStyleIdx="2" presStyleCnt="5" custLinFactNeighborX="-64" custLinFactNeighborY="442"/>
      <dgm:spPr/>
      <dgm:t>
        <a:bodyPr/>
        <a:lstStyle/>
        <a:p>
          <a:endParaRPr lang="de-DE"/>
        </a:p>
      </dgm:t>
    </dgm:pt>
    <dgm:pt modelId="{B1C14DE4-316B-4070-A5AC-3F5DA18E27E8}" type="pres">
      <dgm:prSet presAssocID="{3C33222C-E7B8-43DE-B09B-18D301AE9B2E}" presName="wedge3Tx" presStyleLbl="node1" presStyleIdx="2" presStyleCnt="5">
        <dgm:presLayoutVars>
          <dgm:chMax val="0"/>
          <dgm:chPref val="0"/>
          <dgm:bulletEnabled val="1"/>
        </dgm:presLayoutVars>
      </dgm:prSet>
      <dgm:spPr/>
      <dgm:t>
        <a:bodyPr/>
        <a:lstStyle/>
        <a:p>
          <a:endParaRPr lang="de-DE"/>
        </a:p>
      </dgm:t>
    </dgm:pt>
    <dgm:pt modelId="{BD23A6EF-69F2-42FE-BC95-2E5C32187C38}" type="pres">
      <dgm:prSet presAssocID="{3C33222C-E7B8-43DE-B09B-18D301AE9B2E}" presName="wedge4" presStyleLbl="node1" presStyleIdx="3" presStyleCnt="5"/>
      <dgm:spPr/>
      <dgm:t>
        <a:bodyPr/>
        <a:lstStyle/>
        <a:p>
          <a:endParaRPr lang="de-DE"/>
        </a:p>
      </dgm:t>
    </dgm:pt>
    <dgm:pt modelId="{B4009551-40C7-46BA-89B6-22A7B5514501}" type="pres">
      <dgm:prSet presAssocID="{3C33222C-E7B8-43DE-B09B-18D301AE9B2E}" presName="wedge4Tx" presStyleLbl="node1" presStyleIdx="3" presStyleCnt="5">
        <dgm:presLayoutVars>
          <dgm:chMax val="0"/>
          <dgm:chPref val="0"/>
          <dgm:bulletEnabled val="1"/>
        </dgm:presLayoutVars>
      </dgm:prSet>
      <dgm:spPr/>
      <dgm:t>
        <a:bodyPr/>
        <a:lstStyle/>
        <a:p>
          <a:endParaRPr lang="de-DE"/>
        </a:p>
      </dgm:t>
    </dgm:pt>
    <dgm:pt modelId="{1170853D-FBB4-46B9-A7A2-DE86EF90129D}" type="pres">
      <dgm:prSet presAssocID="{3C33222C-E7B8-43DE-B09B-18D301AE9B2E}" presName="wedge5" presStyleLbl="node1" presStyleIdx="4" presStyleCnt="5"/>
      <dgm:spPr/>
      <dgm:t>
        <a:bodyPr/>
        <a:lstStyle/>
        <a:p>
          <a:endParaRPr lang="de-DE"/>
        </a:p>
      </dgm:t>
    </dgm:pt>
    <dgm:pt modelId="{9166587A-4DB2-4882-92D8-7683B2807B03}" type="pres">
      <dgm:prSet presAssocID="{3C33222C-E7B8-43DE-B09B-18D301AE9B2E}" presName="wedge5Tx" presStyleLbl="node1" presStyleIdx="4" presStyleCnt="5">
        <dgm:presLayoutVars>
          <dgm:chMax val="0"/>
          <dgm:chPref val="0"/>
          <dgm:bulletEnabled val="1"/>
        </dgm:presLayoutVars>
      </dgm:prSet>
      <dgm:spPr/>
      <dgm:t>
        <a:bodyPr/>
        <a:lstStyle/>
        <a:p>
          <a:endParaRPr lang="de-DE"/>
        </a:p>
      </dgm:t>
    </dgm:pt>
  </dgm:ptLst>
  <dgm:cxnLst>
    <dgm:cxn modelId="{F0AF9940-BF71-494B-8740-DAD0AE3BB227}" srcId="{3C33222C-E7B8-43DE-B09B-18D301AE9B2E}" destId="{46CBD216-4F3D-459B-8CA6-BB7FEA5A5192}" srcOrd="3" destOrd="0" parTransId="{7AF0A87F-5FBB-4176-B805-E961EE734DF1}" sibTransId="{590792FF-9297-43DE-B09E-F50B6FB4596E}"/>
    <dgm:cxn modelId="{7F2A4804-388C-4CFD-BD43-0B245AED4374}" srcId="{3C33222C-E7B8-43DE-B09B-18D301AE9B2E}" destId="{3D6DB93D-A19C-414E-A5DF-B2053DAFADE4}" srcOrd="1" destOrd="0" parTransId="{0D629C2B-56DD-4221-B1F7-A47411D46F62}" sibTransId="{CA6C01FF-7EA9-439B-9901-D6CAA54B97ED}"/>
    <dgm:cxn modelId="{3D4963BF-9C52-4740-80D7-0B917CD56121}" type="presOf" srcId="{F2D7D4D3-5252-4764-9E42-91AD17189D78}" destId="{62BFF471-F064-4F6F-B543-6A5EB82B02BC}" srcOrd="1" destOrd="0" presId="urn:microsoft.com/office/officeart/2005/8/layout/chart3"/>
    <dgm:cxn modelId="{ECF647F6-3263-478C-BC4E-8AF68E0697BB}" type="presOf" srcId="{46CBD216-4F3D-459B-8CA6-BB7FEA5A5192}" destId="{BD23A6EF-69F2-42FE-BC95-2E5C32187C38}" srcOrd="0" destOrd="0" presId="urn:microsoft.com/office/officeart/2005/8/layout/chart3"/>
    <dgm:cxn modelId="{7B5D1B26-A77D-47DF-A0B8-990BCE613C09}" srcId="{3C33222C-E7B8-43DE-B09B-18D301AE9B2E}" destId="{F2D7D4D3-5252-4764-9E42-91AD17189D78}" srcOrd="0" destOrd="0" parTransId="{3A791F51-15CF-437F-9670-1EC5E3EBD30B}" sibTransId="{59BD4DAE-55F2-4EA2-8216-71A6755FA298}"/>
    <dgm:cxn modelId="{35F325E7-D988-4D6B-AC7F-662ED550255D}" type="presOf" srcId="{13412935-A741-4598-818A-AEEB669D78F7}" destId="{7AFC645A-E64E-47EF-83F2-5E4CE834EC44}" srcOrd="0" destOrd="0" presId="urn:microsoft.com/office/officeart/2005/8/layout/chart3"/>
    <dgm:cxn modelId="{C50A11FE-9164-4247-A284-30C30FFD81B3}" srcId="{3C33222C-E7B8-43DE-B09B-18D301AE9B2E}" destId="{0EB7219C-255D-45AE-92B5-136DCFB5DD54}" srcOrd="4" destOrd="0" parTransId="{980FB467-22CE-413E-9380-3192C46301C4}" sibTransId="{D6912274-E68D-4FB3-9A0A-13B722176C03}"/>
    <dgm:cxn modelId="{792C4BE7-1995-4934-A690-B9377D9ABF97}" type="presOf" srcId="{3D6DB93D-A19C-414E-A5DF-B2053DAFADE4}" destId="{BD89CDA6-2453-46B4-884B-5144F4BA9B0B}" srcOrd="0" destOrd="0" presId="urn:microsoft.com/office/officeart/2005/8/layout/chart3"/>
    <dgm:cxn modelId="{90607272-E7C9-48F2-8382-C0D7D07D70BB}" type="presOf" srcId="{3D6DB93D-A19C-414E-A5DF-B2053DAFADE4}" destId="{793E00C1-DE4B-4FB3-9B2E-BE7166A9A764}" srcOrd="1" destOrd="0" presId="urn:microsoft.com/office/officeart/2005/8/layout/chart3"/>
    <dgm:cxn modelId="{7CC754AA-92E9-483C-A72D-1A2CE9BFECDB}" srcId="{3C33222C-E7B8-43DE-B09B-18D301AE9B2E}" destId="{13412935-A741-4598-818A-AEEB669D78F7}" srcOrd="2" destOrd="0" parTransId="{D6401442-B542-4808-AC05-A6565986BA9F}" sibTransId="{80906425-F021-4C1D-A9F4-C1095D6DE919}"/>
    <dgm:cxn modelId="{F8C15A51-A215-4E4A-83D4-3126BEF4F0AE}" type="presOf" srcId="{0EB7219C-255D-45AE-92B5-136DCFB5DD54}" destId="{1170853D-FBB4-46B9-A7A2-DE86EF90129D}" srcOrd="0" destOrd="0" presId="urn:microsoft.com/office/officeart/2005/8/layout/chart3"/>
    <dgm:cxn modelId="{7B6FF872-0FAB-49ED-8147-5081F47D9D51}" type="presOf" srcId="{13412935-A741-4598-818A-AEEB669D78F7}" destId="{B1C14DE4-316B-4070-A5AC-3F5DA18E27E8}" srcOrd="1" destOrd="0" presId="urn:microsoft.com/office/officeart/2005/8/layout/chart3"/>
    <dgm:cxn modelId="{5A9F714E-F2F9-4283-A88E-1450B82B574A}" type="presOf" srcId="{46CBD216-4F3D-459B-8CA6-BB7FEA5A5192}" destId="{B4009551-40C7-46BA-89B6-22A7B5514501}" srcOrd="1" destOrd="0" presId="urn:microsoft.com/office/officeart/2005/8/layout/chart3"/>
    <dgm:cxn modelId="{13E9533E-6115-4056-8F20-F232AA1C7EE2}" type="presOf" srcId="{3C33222C-E7B8-43DE-B09B-18D301AE9B2E}" destId="{8A4C79A8-3F97-43BD-A946-E1BFFE707DB7}" srcOrd="0" destOrd="0" presId="urn:microsoft.com/office/officeart/2005/8/layout/chart3"/>
    <dgm:cxn modelId="{DF06B662-E8E3-45DB-9FF2-263D37BE1889}" type="presOf" srcId="{0EB7219C-255D-45AE-92B5-136DCFB5DD54}" destId="{9166587A-4DB2-4882-92D8-7683B2807B03}" srcOrd="1" destOrd="0" presId="urn:microsoft.com/office/officeart/2005/8/layout/chart3"/>
    <dgm:cxn modelId="{BF691445-BE62-4AAF-BD66-EC4CD790CBC3}" type="presOf" srcId="{F2D7D4D3-5252-4764-9E42-91AD17189D78}" destId="{29C04E96-57D7-40B6-BBF5-2A8879B15EBD}" srcOrd="0" destOrd="0" presId="urn:microsoft.com/office/officeart/2005/8/layout/chart3"/>
    <dgm:cxn modelId="{55BCDB19-20CD-4A37-9E69-93BE452AF8FB}" type="presParOf" srcId="{8A4C79A8-3F97-43BD-A946-E1BFFE707DB7}" destId="{29C04E96-57D7-40B6-BBF5-2A8879B15EBD}" srcOrd="0" destOrd="0" presId="urn:microsoft.com/office/officeart/2005/8/layout/chart3"/>
    <dgm:cxn modelId="{8026EB2C-F2AC-4845-BB71-FC718A07AD02}" type="presParOf" srcId="{8A4C79A8-3F97-43BD-A946-E1BFFE707DB7}" destId="{62BFF471-F064-4F6F-B543-6A5EB82B02BC}" srcOrd="1" destOrd="0" presId="urn:microsoft.com/office/officeart/2005/8/layout/chart3"/>
    <dgm:cxn modelId="{304295D8-4F3C-40E9-8043-95B32638D632}" type="presParOf" srcId="{8A4C79A8-3F97-43BD-A946-E1BFFE707DB7}" destId="{BD89CDA6-2453-46B4-884B-5144F4BA9B0B}" srcOrd="2" destOrd="0" presId="urn:microsoft.com/office/officeart/2005/8/layout/chart3"/>
    <dgm:cxn modelId="{E2042243-E461-4D22-B732-76791A8DB3D8}" type="presParOf" srcId="{8A4C79A8-3F97-43BD-A946-E1BFFE707DB7}" destId="{793E00C1-DE4B-4FB3-9B2E-BE7166A9A764}" srcOrd="3" destOrd="0" presId="urn:microsoft.com/office/officeart/2005/8/layout/chart3"/>
    <dgm:cxn modelId="{C7D7EDA5-4001-4A50-B6D6-D2A8C1EF1980}" type="presParOf" srcId="{8A4C79A8-3F97-43BD-A946-E1BFFE707DB7}" destId="{7AFC645A-E64E-47EF-83F2-5E4CE834EC44}" srcOrd="4" destOrd="0" presId="urn:microsoft.com/office/officeart/2005/8/layout/chart3"/>
    <dgm:cxn modelId="{655B0462-A636-4041-8097-3D0911CF5E2D}" type="presParOf" srcId="{8A4C79A8-3F97-43BD-A946-E1BFFE707DB7}" destId="{B1C14DE4-316B-4070-A5AC-3F5DA18E27E8}" srcOrd="5" destOrd="0" presId="urn:microsoft.com/office/officeart/2005/8/layout/chart3"/>
    <dgm:cxn modelId="{12C6B969-07B6-478C-9F6F-0CF6AFF95A9F}" type="presParOf" srcId="{8A4C79A8-3F97-43BD-A946-E1BFFE707DB7}" destId="{BD23A6EF-69F2-42FE-BC95-2E5C32187C38}" srcOrd="6" destOrd="0" presId="urn:microsoft.com/office/officeart/2005/8/layout/chart3"/>
    <dgm:cxn modelId="{133F88B2-677E-4DAA-BF4A-5A84E6EC19B3}" type="presParOf" srcId="{8A4C79A8-3F97-43BD-A946-E1BFFE707DB7}" destId="{B4009551-40C7-46BA-89B6-22A7B5514501}" srcOrd="7" destOrd="0" presId="urn:microsoft.com/office/officeart/2005/8/layout/chart3"/>
    <dgm:cxn modelId="{0B0BDA1F-9CAD-47E1-97AB-6F1065994521}" type="presParOf" srcId="{8A4C79A8-3F97-43BD-A946-E1BFFE707DB7}" destId="{1170853D-FBB4-46B9-A7A2-DE86EF90129D}" srcOrd="8" destOrd="0" presId="urn:microsoft.com/office/officeart/2005/8/layout/chart3"/>
    <dgm:cxn modelId="{83AF7989-192B-40A1-BB39-5BBD8A0CF622}" type="presParOf" srcId="{8A4C79A8-3F97-43BD-A946-E1BFFE707DB7}" destId="{9166587A-4DB2-4882-92D8-7683B2807B03}"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E79A7351-6F8D-411B-B256-594151D3D73A}">
      <dgm:prSet phldrT="[Text]" custT="1"/>
      <dgm:spPr/>
      <dgm:t>
        <a:bodyPr/>
        <a:lstStyle/>
        <a:p>
          <a:r>
            <a:rPr lang="de-DE" sz="2400" b="1" dirty="0">
              <a:latin typeface="Corbel" pitchFamily="34" charset="0"/>
            </a:rPr>
            <a:t>Text- und Medienkompetenz</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E32AE1A1-D72E-43F7-9C93-20360D66567B}">
      <dgm:prSet phldrT="[Text]" custT="1"/>
      <dgm:spPr/>
      <dgm:t>
        <a:bodyPr/>
        <a:lstStyle/>
        <a:p>
          <a:r>
            <a:rPr lang="de-DE" sz="1800" dirty="0">
              <a:latin typeface="Corbel" pitchFamily="34" charset="0"/>
            </a:rPr>
            <a:t>Sach- und Gebrauchstexte</a:t>
          </a:r>
        </a:p>
      </dgm:t>
    </dgm:pt>
    <dgm:pt modelId="{C735D214-5DE4-4F6D-893C-422A69052AB1}" type="parTrans" cxnId="{5F0C2F39-D1C5-45A6-9E3E-1D6641C5E7E2}">
      <dgm:prSet/>
      <dgm:spPr/>
      <dgm:t>
        <a:bodyPr/>
        <a:lstStyle/>
        <a:p>
          <a:endParaRPr lang="de-DE"/>
        </a:p>
      </dgm:t>
    </dgm:pt>
    <dgm:pt modelId="{2E90FD4B-4C2D-48D9-A80F-7F76B4183AD8}" type="sibTrans" cxnId="{5F0C2F39-D1C5-45A6-9E3E-1D6641C5E7E2}">
      <dgm:prSet/>
      <dgm:spPr/>
      <dgm:t>
        <a:bodyPr/>
        <a:lstStyle/>
        <a:p>
          <a:endParaRPr lang="de-DE"/>
        </a:p>
      </dgm:t>
    </dgm:pt>
    <dgm:pt modelId="{1F6A9D09-EB7F-4379-9A84-B0D3E4A56C8E}">
      <dgm:prSet phldrT="[Text]" custT="1"/>
      <dgm:spPr/>
      <dgm:t>
        <a:bodyPr/>
        <a:lstStyle/>
        <a:p>
          <a:r>
            <a:rPr lang="de-DE" sz="1800" dirty="0">
              <a:latin typeface="Corbel" pitchFamily="34" charset="0"/>
            </a:rPr>
            <a:t>literarische Texte</a:t>
          </a:r>
        </a:p>
      </dgm:t>
    </dgm:pt>
    <dgm:pt modelId="{A24A962B-91B2-434B-9E38-3D345ED44CF9}" type="parTrans" cxnId="{1487BD90-F53B-4BA9-9303-7D72746259FD}">
      <dgm:prSet/>
      <dgm:spPr/>
      <dgm:t>
        <a:bodyPr/>
        <a:lstStyle/>
        <a:p>
          <a:endParaRPr lang="de-DE"/>
        </a:p>
      </dgm:t>
    </dgm:pt>
    <dgm:pt modelId="{7ED7EBD0-98CD-465B-B540-7C80068A8A8B}" type="sibTrans" cxnId="{1487BD90-F53B-4BA9-9303-7D72746259FD}">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6D65D700-2846-49EF-986E-C9D2495402E8}" type="pres">
      <dgm:prSet presAssocID="{E79A7351-6F8D-411B-B256-594151D3D73A}" presName="hierRoot1" presStyleCnt="0"/>
      <dgm:spPr/>
    </dgm:pt>
    <dgm:pt modelId="{72A3256A-1CD1-4105-983A-6B5FCFD1F7DD}" type="pres">
      <dgm:prSet presAssocID="{E79A7351-6F8D-411B-B256-594151D3D73A}" presName="composite" presStyleCnt="0"/>
      <dgm:spPr/>
    </dgm:pt>
    <dgm:pt modelId="{55464F97-41ED-4BC2-ACDC-7E9099D86BB6}" type="pres">
      <dgm:prSet presAssocID="{E79A7351-6F8D-411B-B256-594151D3D73A}" presName="background" presStyleLbl="node0" presStyleIdx="0" presStyleCnt="1"/>
      <dgm:spPr/>
    </dgm:pt>
    <dgm:pt modelId="{CC2BD0CC-F6FE-4D0B-ADB0-2708385E6996}" type="pres">
      <dgm:prSet presAssocID="{E79A7351-6F8D-411B-B256-594151D3D73A}" presName="text" presStyleLbl="fgAcc0" presStyleIdx="0" presStyleCnt="1" custScaleX="284011" custScaleY="74488" custLinFactNeighborX="4619" custLinFactNeighborY="-12643">
        <dgm:presLayoutVars>
          <dgm:chPref val="3"/>
        </dgm:presLayoutVars>
      </dgm:prSet>
      <dgm:spPr/>
      <dgm:t>
        <a:bodyPr/>
        <a:lstStyle/>
        <a:p>
          <a:endParaRPr lang="de-DE"/>
        </a:p>
      </dgm:t>
    </dgm:pt>
    <dgm:pt modelId="{4412F924-03FA-4D32-8D61-912A0A5B0F76}" type="pres">
      <dgm:prSet presAssocID="{E79A7351-6F8D-411B-B256-594151D3D73A}" presName="hierChild2" presStyleCnt="0"/>
      <dgm:spPr/>
    </dgm:pt>
    <dgm:pt modelId="{E3B8993E-8BA4-4601-AC2F-23E513989A47}" type="pres">
      <dgm:prSet presAssocID="{C735D214-5DE4-4F6D-893C-422A69052AB1}" presName="Name10" presStyleLbl="parChTrans1D2" presStyleIdx="0" presStyleCnt="2"/>
      <dgm:spPr/>
      <dgm:t>
        <a:bodyPr/>
        <a:lstStyle/>
        <a:p>
          <a:endParaRPr lang="de-DE"/>
        </a:p>
      </dgm:t>
    </dgm:pt>
    <dgm:pt modelId="{EE2D0F2D-35C6-4622-977E-9BC1933A5C9C}" type="pres">
      <dgm:prSet presAssocID="{E32AE1A1-D72E-43F7-9C93-20360D66567B}" presName="hierRoot2" presStyleCnt="0"/>
      <dgm:spPr/>
    </dgm:pt>
    <dgm:pt modelId="{D2ACA165-0B4B-48AA-8171-6235758D3C29}" type="pres">
      <dgm:prSet presAssocID="{E32AE1A1-D72E-43F7-9C93-20360D66567B}" presName="composite2" presStyleCnt="0"/>
      <dgm:spPr/>
    </dgm:pt>
    <dgm:pt modelId="{805228EA-3B5A-4E60-B731-DCBE422B30E7}" type="pres">
      <dgm:prSet presAssocID="{E32AE1A1-D72E-43F7-9C93-20360D66567B}" presName="background2" presStyleLbl="node2" presStyleIdx="0" presStyleCnt="2"/>
      <dgm:spPr/>
    </dgm:pt>
    <dgm:pt modelId="{6E8D16A9-F030-4677-AEE1-84A6174DF065}" type="pres">
      <dgm:prSet presAssocID="{E32AE1A1-D72E-43F7-9C93-20360D66567B}" presName="text2" presStyleLbl="fgAcc2" presStyleIdx="0" presStyleCnt="2" custScaleX="113217" custLinFactNeighborX="2904" custLinFactNeighborY="11672">
        <dgm:presLayoutVars>
          <dgm:chPref val="3"/>
        </dgm:presLayoutVars>
      </dgm:prSet>
      <dgm:spPr/>
      <dgm:t>
        <a:bodyPr/>
        <a:lstStyle/>
        <a:p>
          <a:endParaRPr lang="de-DE"/>
        </a:p>
      </dgm:t>
    </dgm:pt>
    <dgm:pt modelId="{6B76BFBD-17D5-4C95-B9E7-0F7600084F0B}" type="pres">
      <dgm:prSet presAssocID="{E32AE1A1-D72E-43F7-9C93-20360D66567B}" presName="hierChild3" presStyleCnt="0"/>
      <dgm:spPr/>
    </dgm:pt>
    <dgm:pt modelId="{793172E3-9B26-4B4A-ACBB-70B6420185E2}" type="pres">
      <dgm:prSet presAssocID="{A24A962B-91B2-434B-9E38-3D345ED44CF9}" presName="Name10" presStyleLbl="parChTrans1D2" presStyleIdx="1" presStyleCnt="2"/>
      <dgm:spPr/>
      <dgm:t>
        <a:bodyPr/>
        <a:lstStyle/>
        <a:p>
          <a:endParaRPr lang="de-DE"/>
        </a:p>
      </dgm:t>
    </dgm:pt>
    <dgm:pt modelId="{725A3E8D-729D-4520-8455-A1E60C369496}" type="pres">
      <dgm:prSet presAssocID="{1F6A9D09-EB7F-4379-9A84-B0D3E4A56C8E}" presName="hierRoot2" presStyleCnt="0"/>
      <dgm:spPr/>
    </dgm:pt>
    <dgm:pt modelId="{724C46B8-DF61-4E56-ABF8-E688F57C9FF1}" type="pres">
      <dgm:prSet presAssocID="{1F6A9D09-EB7F-4379-9A84-B0D3E4A56C8E}" presName="composite2" presStyleCnt="0"/>
      <dgm:spPr/>
    </dgm:pt>
    <dgm:pt modelId="{645730A2-86B4-46A0-B6C5-6DEECB972C38}" type="pres">
      <dgm:prSet presAssocID="{1F6A9D09-EB7F-4379-9A84-B0D3E4A56C8E}" presName="background2" presStyleLbl="node2" presStyleIdx="1" presStyleCnt="2"/>
      <dgm:spPr/>
    </dgm:pt>
    <dgm:pt modelId="{D4BA6DE2-755C-4370-8411-59D0D229DD1A}" type="pres">
      <dgm:prSet presAssocID="{1F6A9D09-EB7F-4379-9A84-B0D3E4A56C8E}" presName="text2" presStyleLbl="fgAcc2" presStyleIdx="1" presStyleCnt="2" custLinFactNeighborX="2403" custLinFactNeighborY="11672">
        <dgm:presLayoutVars>
          <dgm:chPref val="3"/>
        </dgm:presLayoutVars>
      </dgm:prSet>
      <dgm:spPr/>
      <dgm:t>
        <a:bodyPr/>
        <a:lstStyle/>
        <a:p>
          <a:endParaRPr lang="de-DE"/>
        </a:p>
      </dgm:t>
    </dgm:pt>
    <dgm:pt modelId="{E3BE3728-C333-4769-934B-BFC6F8FCDB56}" type="pres">
      <dgm:prSet presAssocID="{1F6A9D09-EB7F-4379-9A84-B0D3E4A56C8E}" presName="hierChild3" presStyleCnt="0"/>
      <dgm:spPr/>
    </dgm:pt>
  </dgm:ptLst>
  <dgm:cxnLst>
    <dgm:cxn modelId="{AEBCE542-71A0-4515-BE38-4652D2F76606}" type="presOf" srcId="{E79A7351-6F8D-411B-B256-594151D3D73A}" destId="{CC2BD0CC-F6FE-4D0B-ADB0-2708385E6996}" srcOrd="0" destOrd="0" presId="urn:microsoft.com/office/officeart/2005/8/layout/hierarchy1"/>
    <dgm:cxn modelId="{0918E944-A9BA-40F6-98ED-7E00A2768182}" type="presOf" srcId="{E643E2F1-7722-4C04-B29F-F21668822C8F}" destId="{A25AF425-2137-4223-B65E-6E866954E5F3}" srcOrd="0" destOrd="0" presId="urn:microsoft.com/office/officeart/2005/8/layout/hierarchy1"/>
    <dgm:cxn modelId="{1487BD90-F53B-4BA9-9303-7D72746259FD}" srcId="{E79A7351-6F8D-411B-B256-594151D3D73A}" destId="{1F6A9D09-EB7F-4379-9A84-B0D3E4A56C8E}" srcOrd="1" destOrd="0" parTransId="{A24A962B-91B2-434B-9E38-3D345ED44CF9}" sibTransId="{7ED7EBD0-98CD-465B-B540-7C80068A8A8B}"/>
    <dgm:cxn modelId="{642F3C44-00AE-4D41-9BCF-2A956BAB3C4F}" type="presOf" srcId="{A24A962B-91B2-434B-9E38-3D345ED44CF9}" destId="{793172E3-9B26-4B4A-ACBB-70B6420185E2}" srcOrd="0" destOrd="0" presId="urn:microsoft.com/office/officeart/2005/8/layout/hierarchy1"/>
    <dgm:cxn modelId="{5F0C2F39-D1C5-45A6-9E3E-1D6641C5E7E2}" srcId="{E79A7351-6F8D-411B-B256-594151D3D73A}" destId="{E32AE1A1-D72E-43F7-9C93-20360D66567B}" srcOrd="0" destOrd="0" parTransId="{C735D214-5DE4-4F6D-893C-422A69052AB1}" sibTransId="{2E90FD4B-4C2D-48D9-A80F-7F76B4183AD8}"/>
    <dgm:cxn modelId="{62E94AC6-EBE6-4ABD-9205-85923A1D0BD5}" type="presOf" srcId="{1F6A9D09-EB7F-4379-9A84-B0D3E4A56C8E}" destId="{D4BA6DE2-755C-4370-8411-59D0D229DD1A}" srcOrd="0" destOrd="0" presId="urn:microsoft.com/office/officeart/2005/8/layout/hierarchy1"/>
    <dgm:cxn modelId="{5E2224C6-9C76-4C5F-B88C-12B6EDD7EAFD}" type="presOf" srcId="{E32AE1A1-D72E-43F7-9C93-20360D66567B}" destId="{6E8D16A9-F030-4677-AEE1-84A6174DF065}" srcOrd="0" destOrd="0" presId="urn:microsoft.com/office/officeart/2005/8/layout/hierarchy1"/>
    <dgm:cxn modelId="{06F6BBC9-4981-4AE2-A466-531F91CA8A28}" srcId="{E643E2F1-7722-4C04-B29F-F21668822C8F}" destId="{E79A7351-6F8D-411B-B256-594151D3D73A}" srcOrd="0" destOrd="0" parTransId="{557CC1DA-EC78-45F6-B36E-E1B343339D54}" sibTransId="{E692BD86-3AF0-47B0-BD89-18A84DFBC81C}"/>
    <dgm:cxn modelId="{0F3D9EBF-44DD-49F3-8761-39297E799329}" type="presOf" srcId="{C735D214-5DE4-4F6D-893C-422A69052AB1}" destId="{E3B8993E-8BA4-4601-AC2F-23E513989A47}" srcOrd="0" destOrd="0" presId="urn:microsoft.com/office/officeart/2005/8/layout/hierarchy1"/>
    <dgm:cxn modelId="{1F0C8B52-420B-4D0A-A299-C2A11049C304}" type="presParOf" srcId="{A25AF425-2137-4223-B65E-6E866954E5F3}" destId="{6D65D700-2846-49EF-986E-C9D2495402E8}" srcOrd="0" destOrd="0" presId="urn:microsoft.com/office/officeart/2005/8/layout/hierarchy1"/>
    <dgm:cxn modelId="{76347BFD-BE8B-4B0A-BFFE-0B794D46E4A2}" type="presParOf" srcId="{6D65D700-2846-49EF-986E-C9D2495402E8}" destId="{72A3256A-1CD1-4105-983A-6B5FCFD1F7DD}" srcOrd="0" destOrd="0" presId="urn:microsoft.com/office/officeart/2005/8/layout/hierarchy1"/>
    <dgm:cxn modelId="{BD976A37-408E-44C1-8D31-AD76E68E1FB8}" type="presParOf" srcId="{72A3256A-1CD1-4105-983A-6B5FCFD1F7DD}" destId="{55464F97-41ED-4BC2-ACDC-7E9099D86BB6}" srcOrd="0" destOrd="0" presId="urn:microsoft.com/office/officeart/2005/8/layout/hierarchy1"/>
    <dgm:cxn modelId="{25D23FC3-22A4-4635-B224-CB30CAB83C4B}" type="presParOf" srcId="{72A3256A-1CD1-4105-983A-6B5FCFD1F7DD}" destId="{CC2BD0CC-F6FE-4D0B-ADB0-2708385E6996}" srcOrd="1" destOrd="0" presId="urn:microsoft.com/office/officeart/2005/8/layout/hierarchy1"/>
    <dgm:cxn modelId="{ABE29B33-A74D-425A-961B-D31CFD8D7C9E}" type="presParOf" srcId="{6D65D700-2846-49EF-986E-C9D2495402E8}" destId="{4412F924-03FA-4D32-8D61-912A0A5B0F76}" srcOrd="1" destOrd="0" presId="urn:microsoft.com/office/officeart/2005/8/layout/hierarchy1"/>
    <dgm:cxn modelId="{256F2556-71D4-483D-ABD4-E932362B5FFB}" type="presParOf" srcId="{4412F924-03FA-4D32-8D61-912A0A5B0F76}" destId="{E3B8993E-8BA4-4601-AC2F-23E513989A47}" srcOrd="0" destOrd="0" presId="urn:microsoft.com/office/officeart/2005/8/layout/hierarchy1"/>
    <dgm:cxn modelId="{99B4A6B4-DE05-4F1F-AE1E-45579CE2DA69}" type="presParOf" srcId="{4412F924-03FA-4D32-8D61-912A0A5B0F76}" destId="{EE2D0F2D-35C6-4622-977E-9BC1933A5C9C}" srcOrd="1" destOrd="0" presId="urn:microsoft.com/office/officeart/2005/8/layout/hierarchy1"/>
    <dgm:cxn modelId="{E91171EB-5F4C-4CD7-8332-8D8C47D31A7F}" type="presParOf" srcId="{EE2D0F2D-35C6-4622-977E-9BC1933A5C9C}" destId="{D2ACA165-0B4B-48AA-8171-6235758D3C29}" srcOrd="0" destOrd="0" presId="urn:microsoft.com/office/officeart/2005/8/layout/hierarchy1"/>
    <dgm:cxn modelId="{04474CC9-968A-428D-AD88-D4699016A432}" type="presParOf" srcId="{D2ACA165-0B4B-48AA-8171-6235758D3C29}" destId="{805228EA-3B5A-4E60-B731-DCBE422B30E7}" srcOrd="0" destOrd="0" presId="urn:microsoft.com/office/officeart/2005/8/layout/hierarchy1"/>
    <dgm:cxn modelId="{12C4F256-F821-4583-A2AF-786E39EADFD7}" type="presParOf" srcId="{D2ACA165-0B4B-48AA-8171-6235758D3C29}" destId="{6E8D16A9-F030-4677-AEE1-84A6174DF065}" srcOrd="1" destOrd="0" presId="urn:microsoft.com/office/officeart/2005/8/layout/hierarchy1"/>
    <dgm:cxn modelId="{0269479D-5F3A-4EFE-8D56-BCA6ABBB38F8}" type="presParOf" srcId="{EE2D0F2D-35C6-4622-977E-9BC1933A5C9C}" destId="{6B76BFBD-17D5-4C95-B9E7-0F7600084F0B}" srcOrd="1" destOrd="0" presId="urn:microsoft.com/office/officeart/2005/8/layout/hierarchy1"/>
    <dgm:cxn modelId="{CDB49E9C-21FA-410F-B5F6-205B290CA12D}" type="presParOf" srcId="{4412F924-03FA-4D32-8D61-912A0A5B0F76}" destId="{793172E3-9B26-4B4A-ACBB-70B6420185E2}" srcOrd="2" destOrd="0" presId="urn:microsoft.com/office/officeart/2005/8/layout/hierarchy1"/>
    <dgm:cxn modelId="{B4ED1E50-AB0D-4EED-96E7-384EF7867092}" type="presParOf" srcId="{4412F924-03FA-4D32-8D61-912A0A5B0F76}" destId="{725A3E8D-729D-4520-8455-A1E60C369496}" srcOrd="3" destOrd="0" presId="urn:microsoft.com/office/officeart/2005/8/layout/hierarchy1"/>
    <dgm:cxn modelId="{9676385C-4193-4695-A244-B66E06B3A3AA}" type="presParOf" srcId="{725A3E8D-729D-4520-8455-A1E60C369496}" destId="{724C46B8-DF61-4E56-ABF8-E688F57C9FF1}" srcOrd="0" destOrd="0" presId="urn:microsoft.com/office/officeart/2005/8/layout/hierarchy1"/>
    <dgm:cxn modelId="{2FAEFFA6-1B2A-4F02-B222-F221BEBBE3E2}" type="presParOf" srcId="{724C46B8-DF61-4E56-ABF8-E688F57C9FF1}" destId="{645730A2-86B4-46A0-B6C5-6DEECB972C38}" srcOrd="0" destOrd="0" presId="urn:microsoft.com/office/officeart/2005/8/layout/hierarchy1"/>
    <dgm:cxn modelId="{1A1AF328-6E19-4BA1-A3B4-25DAFAC299C2}" type="presParOf" srcId="{724C46B8-DF61-4E56-ABF8-E688F57C9FF1}" destId="{D4BA6DE2-755C-4370-8411-59D0D229DD1A}" srcOrd="1" destOrd="0" presId="urn:microsoft.com/office/officeart/2005/8/layout/hierarchy1"/>
    <dgm:cxn modelId="{F7CE9055-35E9-4CAE-A0C7-9DE069A2C342}" type="presParOf" srcId="{725A3E8D-729D-4520-8455-A1E60C369496}" destId="{E3BE3728-C333-4769-934B-BFC6F8FCDB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567710A6-286B-4D48-96F0-9747943F219F}">
      <dgm:prSet phldrT="[Text]" custT="1"/>
      <dgm:spPr/>
      <dgm:t>
        <a:bodyPr/>
        <a:lstStyle/>
        <a:p>
          <a:r>
            <a:rPr lang="de-DE" sz="2400" b="1" dirty="0">
              <a:latin typeface="Corbel" pitchFamily="34" charset="0"/>
            </a:rPr>
            <a:t>Sprachlernkompetenz</a:t>
          </a:r>
        </a:p>
      </dgm:t>
    </dgm:pt>
    <dgm:pt modelId="{8E0FB990-097C-4206-AA15-E3354A6A4696}" type="parTrans" cxnId="{CC434136-AB41-4413-BC43-6E2480FDEBB2}">
      <dgm:prSet/>
      <dgm:spPr/>
      <dgm:t>
        <a:bodyPr/>
        <a:lstStyle/>
        <a:p>
          <a:endParaRPr lang="de-DE"/>
        </a:p>
      </dgm:t>
    </dgm:pt>
    <dgm:pt modelId="{01D78181-64BB-49AA-AA73-8900A3ABCB1F}" type="sibTrans" cxnId="{CC434136-AB41-4413-BC43-6E2480FDEBB2}">
      <dgm:prSet/>
      <dgm:spPr/>
      <dgm:t>
        <a:bodyPr/>
        <a:lstStyle/>
        <a:p>
          <a:endParaRPr lang="de-DE"/>
        </a:p>
      </dgm:t>
    </dgm:pt>
    <dgm:pt modelId="{75E9E191-9585-4465-AC78-318B486F5628}">
      <dgm:prSet phldrT="[Text]" custT="1"/>
      <dgm:spPr/>
      <dgm:t>
        <a:bodyPr/>
        <a:lstStyle/>
        <a:p>
          <a:r>
            <a:rPr lang="de-DE" sz="1600" b="0" dirty="0">
              <a:latin typeface="Corbel" pitchFamily="34" charset="0"/>
            </a:rPr>
            <a:t>Konsolidierung und Weiterentwicklung von Strategien des selbstständigen und kooperativen Sprachenlernens</a:t>
          </a:r>
        </a:p>
      </dgm:t>
    </dgm:pt>
    <dgm:pt modelId="{DC78ADC9-BDE6-462D-A833-97BDC947F3B4}" type="parTrans" cxnId="{B24981C3-E1B1-4944-ACEC-F7E207E37032}">
      <dgm:prSet/>
      <dgm:spPr/>
      <dgm:t>
        <a:bodyPr/>
        <a:lstStyle/>
        <a:p>
          <a:endParaRPr lang="de-DE"/>
        </a:p>
      </dgm:t>
    </dgm:pt>
    <dgm:pt modelId="{8370D481-F02B-401E-9AF6-7238792FB4D9}" type="sibTrans" cxnId="{B24981C3-E1B1-4944-ACEC-F7E207E37032}">
      <dgm:prSet/>
      <dgm:spPr/>
      <dgm:t>
        <a:bodyPr/>
        <a:lstStyle/>
        <a:p>
          <a:endParaRPr lang="de-DE"/>
        </a:p>
      </dgm:t>
    </dgm:pt>
    <dgm:pt modelId="{1532C5CE-936F-474E-B201-25A8A8A3E414}">
      <dgm:prSet custT="1"/>
      <dgm:spPr/>
      <dgm:t>
        <a:bodyPr/>
        <a:lstStyle/>
        <a:p>
          <a:r>
            <a:rPr lang="de-DE" sz="1600" b="0" dirty="0">
              <a:latin typeface="Corbel" pitchFamily="34" charset="0"/>
            </a:rPr>
            <a:t>Einsichten in Struktur und Gebrauch von Sprache zur</a:t>
          </a:r>
          <a:r>
            <a:rPr lang="de-DE" sz="1400" b="0" dirty="0">
              <a:latin typeface="Corbel" pitchFamily="34" charset="0"/>
            </a:rPr>
            <a:t> </a:t>
          </a:r>
          <a:r>
            <a:rPr lang="de-DE" sz="1600" b="0" dirty="0">
              <a:latin typeface="Corbel" pitchFamily="34" charset="0"/>
            </a:rPr>
            <a:t>sprachlich sensiblen Gestaltung von Kommunikationssituationen</a:t>
          </a:r>
        </a:p>
      </dgm:t>
    </dgm:pt>
    <dgm:pt modelId="{DF925EF2-E19F-42C3-8539-58B4D1778DF3}" type="parTrans" cxnId="{59F6BA49-A558-4A28-ABE7-C778B29CFA43}">
      <dgm:prSet/>
      <dgm:spPr/>
      <dgm:t>
        <a:bodyPr/>
        <a:lstStyle/>
        <a:p>
          <a:endParaRPr lang="de-DE"/>
        </a:p>
      </dgm:t>
    </dgm:pt>
    <dgm:pt modelId="{4B23B00A-4688-4715-A8A6-4BED575BC272}" type="sibTrans" cxnId="{59F6BA49-A558-4A28-ABE7-C778B29CFA43}">
      <dgm:prSet/>
      <dgm:spPr/>
      <dgm:t>
        <a:bodyPr/>
        <a:lstStyle/>
        <a:p>
          <a:endParaRPr lang="de-DE"/>
        </a:p>
      </dgm:t>
    </dgm:pt>
    <dgm:pt modelId="{95B55B4F-E071-4372-AB22-084AB44CC6BB}">
      <dgm:prSet custT="1"/>
      <dgm:spPr/>
      <dgm:t>
        <a:bodyPr/>
        <a:lstStyle/>
        <a:p>
          <a:r>
            <a:rPr lang="de-DE" sz="2400" b="1" dirty="0">
              <a:latin typeface="Corbel" pitchFamily="34" charset="0"/>
            </a:rPr>
            <a:t>Sprachbewusstheit</a:t>
          </a:r>
          <a:endParaRPr lang="de-DE" sz="2000" b="1" dirty="0">
            <a:latin typeface="Corbel" pitchFamily="34" charset="0"/>
          </a:endParaRPr>
        </a:p>
      </dgm:t>
    </dgm:pt>
    <dgm:pt modelId="{FE191DB0-E017-4DFD-AE79-1D740831C589}" type="sibTrans" cxnId="{99D65B5F-CFB5-4864-A79D-ADDB132605D6}">
      <dgm:prSet/>
      <dgm:spPr/>
      <dgm:t>
        <a:bodyPr/>
        <a:lstStyle/>
        <a:p>
          <a:endParaRPr lang="de-DE"/>
        </a:p>
      </dgm:t>
    </dgm:pt>
    <dgm:pt modelId="{BAB27F2E-587A-4E53-9C3D-74959B1A930A}" type="par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390ADCF4-3B3E-4354-BBF0-E475043D23E1}" type="pres">
      <dgm:prSet presAssocID="{567710A6-286B-4D48-96F0-9747943F219F}" presName="hierRoot1" presStyleCnt="0"/>
      <dgm:spPr/>
    </dgm:pt>
    <dgm:pt modelId="{34DD842C-2726-4836-AB94-33CA799F6487}" type="pres">
      <dgm:prSet presAssocID="{567710A6-286B-4D48-96F0-9747943F219F}" presName="composite" presStyleCnt="0"/>
      <dgm:spPr/>
    </dgm:pt>
    <dgm:pt modelId="{B5E541F0-E62F-4F60-AC44-AFDFADF4162D}" type="pres">
      <dgm:prSet presAssocID="{567710A6-286B-4D48-96F0-9747943F219F}" presName="background" presStyleLbl="node0" presStyleIdx="0" presStyleCnt="2"/>
      <dgm:spPr/>
    </dgm:pt>
    <dgm:pt modelId="{058437EA-7860-4C44-86F4-700ABF6AF78C}" type="pres">
      <dgm:prSet presAssocID="{567710A6-286B-4D48-96F0-9747943F219F}" presName="text" presStyleLbl="fgAcc0" presStyleIdx="0" presStyleCnt="2" custScaleX="115065" custScaleY="20727" custLinFactNeighborX="-8021" custLinFactNeighborY="-5051">
        <dgm:presLayoutVars>
          <dgm:chPref val="3"/>
        </dgm:presLayoutVars>
      </dgm:prSet>
      <dgm:spPr/>
      <dgm:t>
        <a:bodyPr/>
        <a:lstStyle/>
        <a:p>
          <a:endParaRPr lang="de-DE"/>
        </a:p>
      </dgm:t>
    </dgm:pt>
    <dgm:pt modelId="{6D756F8E-D4C6-44DB-B6CD-CD2C825A29F4}" type="pres">
      <dgm:prSet presAssocID="{567710A6-286B-4D48-96F0-9747943F219F}" presName="hierChild2" presStyleCnt="0"/>
      <dgm:spPr/>
    </dgm:pt>
    <dgm:pt modelId="{05B6058A-892D-4406-A31B-F97A0C6212FB}" type="pres">
      <dgm:prSet presAssocID="{DC78ADC9-BDE6-462D-A833-97BDC947F3B4}" presName="Name10" presStyleLbl="parChTrans1D2" presStyleIdx="0" presStyleCnt="2"/>
      <dgm:spPr/>
      <dgm:t>
        <a:bodyPr/>
        <a:lstStyle/>
        <a:p>
          <a:endParaRPr lang="de-DE"/>
        </a:p>
      </dgm:t>
    </dgm:pt>
    <dgm:pt modelId="{7106D76A-A46E-462C-8BD0-235CAC5DF00D}" type="pres">
      <dgm:prSet presAssocID="{75E9E191-9585-4465-AC78-318B486F5628}" presName="hierRoot2" presStyleCnt="0"/>
      <dgm:spPr/>
    </dgm:pt>
    <dgm:pt modelId="{174FDF21-BDF5-45DD-A860-ED3D127CDB7B}" type="pres">
      <dgm:prSet presAssocID="{75E9E191-9585-4465-AC78-318B486F5628}" presName="composite2" presStyleCnt="0"/>
      <dgm:spPr/>
    </dgm:pt>
    <dgm:pt modelId="{C161490D-1980-4553-9E30-D49D99020997}" type="pres">
      <dgm:prSet presAssocID="{75E9E191-9585-4465-AC78-318B486F5628}" presName="background2" presStyleLbl="node2" presStyleIdx="0" presStyleCnt="2"/>
      <dgm:spPr/>
    </dgm:pt>
    <dgm:pt modelId="{ADEFB563-8214-4D0F-9BA4-B6F1826D717A}" type="pres">
      <dgm:prSet presAssocID="{75E9E191-9585-4465-AC78-318B486F5628}" presName="text2" presStyleLbl="fgAcc2" presStyleIdx="0" presStyleCnt="2" custScaleX="89884" custScaleY="77296" custLinFactNeighborX="-8021" custLinFactNeighborY="-13770">
        <dgm:presLayoutVars>
          <dgm:chPref val="3"/>
        </dgm:presLayoutVars>
      </dgm:prSet>
      <dgm:spPr/>
      <dgm:t>
        <a:bodyPr/>
        <a:lstStyle/>
        <a:p>
          <a:endParaRPr lang="de-DE"/>
        </a:p>
      </dgm:t>
    </dgm:pt>
    <dgm:pt modelId="{503F44D2-74C1-474F-8BB7-470664FD5DE1}" type="pres">
      <dgm:prSet presAssocID="{75E9E191-9585-4465-AC78-318B486F5628}" presName="hierChild3" presStyleCnt="0"/>
      <dgm:spPr/>
    </dgm:pt>
    <dgm:pt modelId="{B13575AB-E1B8-464C-9D0F-F4E22E5D11C1}" type="pres">
      <dgm:prSet presAssocID="{95B55B4F-E071-4372-AB22-084AB44CC6BB}" presName="hierRoot1" presStyleCnt="0"/>
      <dgm:spPr/>
    </dgm:pt>
    <dgm:pt modelId="{35F51A1C-F6C0-41A9-9601-80F8247B0AA4}" type="pres">
      <dgm:prSet presAssocID="{95B55B4F-E071-4372-AB22-084AB44CC6BB}" presName="composite" presStyleCnt="0"/>
      <dgm:spPr/>
    </dgm:pt>
    <dgm:pt modelId="{051AAAF2-77E1-4E6A-868D-7A43C55BAA7C}" type="pres">
      <dgm:prSet presAssocID="{95B55B4F-E071-4372-AB22-084AB44CC6BB}" presName="background" presStyleLbl="node0" presStyleIdx="1" presStyleCnt="2"/>
      <dgm:spPr/>
    </dgm:pt>
    <dgm:pt modelId="{BABB71C2-9374-4596-A470-F195E0CC295C}" type="pres">
      <dgm:prSet presAssocID="{95B55B4F-E071-4372-AB22-084AB44CC6BB}" presName="text" presStyleLbl="fgAcc0" presStyleIdx="1" presStyleCnt="2" custScaleX="115790" custScaleY="22305" custLinFactNeighborX="-2285" custLinFactNeighborY="-4881">
        <dgm:presLayoutVars>
          <dgm:chPref val="3"/>
        </dgm:presLayoutVars>
      </dgm:prSet>
      <dgm:spPr/>
      <dgm:t>
        <a:bodyPr/>
        <a:lstStyle/>
        <a:p>
          <a:endParaRPr lang="de-DE"/>
        </a:p>
      </dgm:t>
    </dgm:pt>
    <dgm:pt modelId="{6AEE58FB-BFCF-4543-9100-4E911DEEDEF8}" type="pres">
      <dgm:prSet presAssocID="{95B55B4F-E071-4372-AB22-084AB44CC6BB}" presName="hierChild2" presStyleCnt="0"/>
      <dgm:spPr/>
    </dgm:pt>
    <dgm:pt modelId="{CB6879A8-2047-4F6B-8EFC-AF36360A8673}" type="pres">
      <dgm:prSet presAssocID="{DF925EF2-E19F-42C3-8539-58B4D1778DF3}" presName="Name10" presStyleLbl="parChTrans1D2" presStyleIdx="1" presStyleCnt="2"/>
      <dgm:spPr/>
      <dgm:t>
        <a:bodyPr/>
        <a:lstStyle/>
        <a:p>
          <a:endParaRPr lang="de-DE"/>
        </a:p>
      </dgm:t>
    </dgm:pt>
    <dgm:pt modelId="{3D2388EE-883C-45EB-B2B4-595758C823E5}" type="pres">
      <dgm:prSet presAssocID="{1532C5CE-936F-474E-B201-25A8A8A3E414}" presName="hierRoot2" presStyleCnt="0"/>
      <dgm:spPr/>
    </dgm:pt>
    <dgm:pt modelId="{DE736FC2-D057-4FC2-9161-A939BB421C1D}" type="pres">
      <dgm:prSet presAssocID="{1532C5CE-936F-474E-B201-25A8A8A3E414}" presName="composite2" presStyleCnt="0"/>
      <dgm:spPr/>
    </dgm:pt>
    <dgm:pt modelId="{41555477-A2A5-4B3E-93F6-D84632B18753}" type="pres">
      <dgm:prSet presAssocID="{1532C5CE-936F-474E-B201-25A8A8A3E414}" presName="background2" presStyleLbl="node2" presStyleIdx="1" presStyleCnt="2"/>
      <dgm:spPr/>
    </dgm:pt>
    <dgm:pt modelId="{1405736C-7D95-434A-8717-62A91FA33CCE}" type="pres">
      <dgm:prSet presAssocID="{1532C5CE-936F-474E-B201-25A8A8A3E414}" presName="text2" presStyleLbl="fgAcc2" presStyleIdx="1" presStyleCnt="2" custScaleX="87234" custScaleY="75810" custLinFactNeighborX="-2305" custLinFactNeighborY="-14597">
        <dgm:presLayoutVars>
          <dgm:chPref val="3"/>
        </dgm:presLayoutVars>
      </dgm:prSet>
      <dgm:spPr/>
      <dgm:t>
        <a:bodyPr/>
        <a:lstStyle/>
        <a:p>
          <a:endParaRPr lang="de-DE"/>
        </a:p>
      </dgm:t>
    </dgm:pt>
    <dgm:pt modelId="{1D784F66-F4E8-419A-974A-0A48079458C9}" type="pres">
      <dgm:prSet presAssocID="{1532C5CE-936F-474E-B201-25A8A8A3E414}" presName="hierChild3" presStyleCnt="0"/>
      <dgm:spPr/>
    </dgm:pt>
  </dgm:ptLst>
  <dgm:cxnLst>
    <dgm:cxn modelId="{B24981C3-E1B1-4944-ACEC-F7E207E37032}" srcId="{567710A6-286B-4D48-96F0-9747943F219F}" destId="{75E9E191-9585-4465-AC78-318B486F5628}" srcOrd="0" destOrd="0" parTransId="{DC78ADC9-BDE6-462D-A833-97BDC947F3B4}" sibTransId="{8370D481-F02B-401E-9AF6-7238792FB4D9}"/>
    <dgm:cxn modelId="{E263AF0E-A847-4DCB-BF75-36C93966A66E}" type="presOf" srcId="{75E9E191-9585-4465-AC78-318B486F5628}" destId="{ADEFB563-8214-4D0F-9BA4-B6F1826D717A}" srcOrd="0" destOrd="0" presId="urn:microsoft.com/office/officeart/2005/8/layout/hierarchy1"/>
    <dgm:cxn modelId="{D8D7F2FA-C802-4E88-A6C6-4DB6B9B99A06}" type="presOf" srcId="{E643E2F1-7722-4C04-B29F-F21668822C8F}" destId="{A25AF425-2137-4223-B65E-6E866954E5F3}" srcOrd="0" destOrd="0" presId="urn:microsoft.com/office/officeart/2005/8/layout/hierarchy1"/>
    <dgm:cxn modelId="{59F6BA49-A558-4A28-ABE7-C778B29CFA43}" srcId="{95B55B4F-E071-4372-AB22-084AB44CC6BB}" destId="{1532C5CE-936F-474E-B201-25A8A8A3E414}" srcOrd="0" destOrd="0" parTransId="{DF925EF2-E19F-42C3-8539-58B4D1778DF3}" sibTransId="{4B23B00A-4688-4715-A8A6-4BED575BC272}"/>
    <dgm:cxn modelId="{5DF6D7FA-EC67-487E-9C30-7A2783568DD2}" type="presOf" srcId="{1532C5CE-936F-474E-B201-25A8A8A3E414}" destId="{1405736C-7D95-434A-8717-62A91FA33CCE}" srcOrd="0" destOrd="0" presId="urn:microsoft.com/office/officeart/2005/8/layout/hierarchy1"/>
    <dgm:cxn modelId="{99D65B5F-CFB5-4864-A79D-ADDB132605D6}" srcId="{E643E2F1-7722-4C04-B29F-F21668822C8F}" destId="{95B55B4F-E071-4372-AB22-084AB44CC6BB}" srcOrd="1" destOrd="0" parTransId="{BAB27F2E-587A-4E53-9C3D-74959B1A930A}" sibTransId="{FE191DB0-E017-4DFD-AE79-1D740831C589}"/>
    <dgm:cxn modelId="{CC434136-AB41-4413-BC43-6E2480FDEBB2}" srcId="{E643E2F1-7722-4C04-B29F-F21668822C8F}" destId="{567710A6-286B-4D48-96F0-9747943F219F}" srcOrd="0" destOrd="0" parTransId="{8E0FB990-097C-4206-AA15-E3354A6A4696}" sibTransId="{01D78181-64BB-49AA-AA73-8900A3ABCB1F}"/>
    <dgm:cxn modelId="{C3C6B19E-34C6-43E3-8F94-7F28150BBFEA}" type="presOf" srcId="{DC78ADC9-BDE6-462D-A833-97BDC947F3B4}" destId="{05B6058A-892D-4406-A31B-F97A0C6212FB}" srcOrd="0" destOrd="0" presId="urn:microsoft.com/office/officeart/2005/8/layout/hierarchy1"/>
    <dgm:cxn modelId="{C45FB36F-62E2-4A1B-B9F1-6EB8BFF69730}" type="presOf" srcId="{95B55B4F-E071-4372-AB22-084AB44CC6BB}" destId="{BABB71C2-9374-4596-A470-F195E0CC295C}" srcOrd="0" destOrd="0" presId="urn:microsoft.com/office/officeart/2005/8/layout/hierarchy1"/>
    <dgm:cxn modelId="{0BA7112B-37CA-4430-896B-F89C995F84DB}" type="presOf" srcId="{567710A6-286B-4D48-96F0-9747943F219F}" destId="{058437EA-7860-4C44-86F4-700ABF6AF78C}" srcOrd="0" destOrd="0" presId="urn:microsoft.com/office/officeart/2005/8/layout/hierarchy1"/>
    <dgm:cxn modelId="{8BDCF4C2-6DAB-404A-8BE2-84C83867860D}" type="presOf" srcId="{DF925EF2-E19F-42C3-8539-58B4D1778DF3}" destId="{CB6879A8-2047-4F6B-8EFC-AF36360A8673}" srcOrd="0" destOrd="0" presId="urn:microsoft.com/office/officeart/2005/8/layout/hierarchy1"/>
    <dgm:cxn modelId="{C5A0D0E5-1DCD-4DA5-9CBF-37C373413953}" type="presParOf" srcId="{A25AF425-2137-4223-B65E-6E866954E5F3}" destId="{390ADCF4-3B3E-4354-BBF0-E475043D23E1}" srcOrd="0" destOrd="0" presId="urn:microsoft.com/office/officeart/2005/8/layout/hierarchy1"/>
    <dgm:cxn modelId="{9F59D793-B1B3-4DC0-A2F9-1B06665B1B2D}" type="presParOf" srcId="{390ADCF4-3B3E-4354-BBF0-E475043D23E1}" destId="{34DD842C-2726-4836-AB94-33CA799F6487}" srcOrd="0" destOrd="0" presId="urn:microsoft.com/office/officeart/2005/8/layout/hierarchy1"/>
    <dgm:cxn modelId="{931936B4-8FCB-4AAC-A2FD-137FA89A49F1}" type="presParOf" srcId="{34DD842C-2726-4836-AB94-33CA799F6487}" destId="{B5E541F0-E62F-4F60-AC44-AFDFADF4162D}" srcOrd="0" destOrd="0" presId="urn:microsoft.com/office/officeart/2005/8/layout/hierarchy1"/>
    <dgm:cxn modelId="{4E5BA1DB-6090-4CD5-A1BE-B40E62F28A4B}" type="presParOf" srcId="{34DD842C-2726-4836-AB94-33CA799F6487}" destId="{058437EA-7860-4C44-86F4-700ABF6AF78C}" srcOrd="1" destOrd="0" presId="urn:microsoft.com/office/officeart/2005/8/layout/hierarchy1"/>
    <dgm:cxn modelId="{1A15E3FE-7140-4B7C-9F44-2D7F234764D4}" type="presParOf" srcId="{390ADCF4-3B3E-4354-BBF0-E475043D23E1}" destId="{6D756F8E-D4C6-44DB-B6CD-CD2C825A29F4}" srcOrd="1" destOrd="0" presId="urn:microsoft.com/office/officeart/2005/8/layout/hierarchy1"/>
    <dgm:cxn modelId="{AD23F486-CCF1-42A4-81DB-D1940D6F74E0}" type="presParOf" srcId="{6D756F8E-D4C6-44DB-B6CD-CD2C825A29F4}" destId="{05B6058A-892D-4406-A31B-F97A0C6212FB}" srcOrd="0" destOrd="0" presId="urn:microsoft.com/office/officeart/2005/8/layout/hierarchy1"/>
    <dgm:cxn modelId="{53BCF49F-EC0A-4948-A15E-B44A52EFEC3D}" type="presParOf" srcId="{6D756F8E-D4C6-44DB-B6CD-CD2C825A29F4}" destId="{7106D76A-A46E-462C-8BD0-235CAC5DF00D}" srcOrd="1" destOrd="0" presId="urn:microsoft.com/office/officeart/2005/8/layout/hierarchy1"/>
    <dgm:cxn modelId="{D275123B-602B-468E-AF13-ECA2B54DB049}" type="presParOf" srcId="{7106D76A-A46E-462C-8BD0-235CAC5DF00D}" destId="{174FDF21-BDF5-45DD-A860-ED3D127CDB7B}" srcOrd="0" destOrd="0" presId="urn:microsoft.com/office/officeart/2005/8/layout/hierarchy1"/>
    <dgm:cxn modelId="{7B49F118-8D67-450C-A095-C873C2BDC3F4}" type="presParOf" srcId="{174FDF21-BDF5-45DD-A860-ED3D127CDB7B}" destId="{C161490D-1980-4553-9E30-D49D99020997}" srcOrd="0" destOrd="0" presId="urn:microsoft.com/office/officeart/2005/8/layout/hierarchy1"/>
    <dgm:cxn modelId="{0E90DC4F-2D32-44E2-94FC-BCC0C4CAB526}" type="presParOf" srcId="{174FDF21-BDF5-45DD-A860-ED3D127CDB7B}" destId="{ADEFB563-8214-4D0F-9BA4-B6F1826D717A}" srcOrd="1" destOrd="0" presId="urn:microsoft.com/office/officeart/2005/8/layout/hierarchy1"/>
    <dgm:cxn modelId="{10D9A75D-A1D2-4FC3-BBCC-F6BB436CB38B}" type="presParOf" srcId="{7106D76A-A46E-462C-8BD0-235CAC5DF00D}" destId="{503F44D2-74C1-474F-8BB7-470664FD5DE1}" srcOrd="1" destOrd="0" presId="urn:microsoft.com/office/officeart/2005/8/layout/hierarchy1"/>
    <dgm:cxn modelId="{FCDD534A-1843-4227-B040-2D7C3F67D654}" type="presParOf" srcId="{A25AF425-2137-4223-B65E-6E866954E5F3}" destId="{B13575AB-E1B8-464C-9D0F-F4E22E5D11C1}" srcOrd="1" destOrd="0" presId="urn:microsoft.com/office/officeart/2005/8/layout/hierarchy1"/>
    <dgm:cxn modelId="{F94B1B53-7082-4D24-9AC2-E5E6D4A0FD15}" type="presParOf" srcId="{B13575AB-E1B8-464C-9D0F-F4E22E5D11C1}" destId="{35F51A1C-F6C0-41A9-9601-80F8247B0AA4}" srcOrd="0" destOrd="0" presId="urn:microsoft.com/office/officeart/2005/8/layout/hierarchy1"/>
    <dgm:cxn modelId="{D5F4E8DD-3970-4595-9570-F07371A99AF4}" type="presParOf" srcId="{35F51A1C-F6C0-41A9-9601-80F8247B0AA4}" destId="{051AAAF2-77E1-4E6A-868D-7A43C55BAA7C}" srcOrd="0" destOrd="0" presId="urn:microsoft.com/office/officeart/2005/8/layout/hierarchy1"/>
    <dgm:cxn modelId="{C0653870-24D7-4C66-AF82-1F5DD5A45547}" type="presParOf" srcId="{35F51A1C-F6C0-41A9-9601-80F8247B0AA4}" destId="{BABB71C2-9374-4596-A470-F195E0CC295C}" srcOrd="1" destOrd="0" presId="urn:microsoft.com/office/officeart/2005/8/layout/hierarchy1"/>
    <dgm:cxn modelId="{1FC6BD2C-721A-4AB0-8AB7-A89F880EDADD}" type="presParOf" srcId="{B13575AB-E1B8-464C-9D0F-F4E22E5D11C1}" destId="{6AEE58FB-BFCF-4543-9100-4E911DEEDEF8}" srcOrd="1" destOrd="0" presId="urn:microsoft.com/office/officeart/2005/8/layout/hierarchy1"/>
    <dgm:cxn modelId="{AED78ADD-6854-4B8D-B7C5-31F899EFE6F8}" type="presParOf" srcId="{6AEE58FB-BFCF-4543-9100-4E911DEEDEF8}" destId="{CB6879A8-2047-4F6B-8EFC-AF36360A8673}" srcOrd="0" destOrd="0" presId="urn:microsoft.com/office/officeart/2005/8/layout/hierarchy1"/>
    <dgm:cxn modelId="{377EB8C8-7936-42D3-98ED-7E95BA591983}" type="presParOf" srcId="{6AEE58FB-BFCF-4543-9100-4E911DEEDEF8}" destId="{3D2388EE-883C-45EB-B2B4-595758C823E5}" srcOrd="1" destOrd="0" presId="urn:microsoft.com/office/officeart/2005/8/layout/hierarchy1"/>
    <dgm:cxn modelId="{93B5ADA4-3B73-4DCD-ACD2-B2B23A4485FB}" type="presParOf" srcId="{3D2388EE-883C-45EB-B2B4-595758C823E5}" destId="{DE736FC2-D057-4FC2-9161-A939BB421C1D}" srcOrd="0" destOrd="0" presId="urn:microsoft.com/office/officeart/2005/8/layout/hierarchy1"/>
    <dgm:cxn modelId="{F873CAFA-5D82-4FD0-8402-83495303C39F}" type="presParOf" srcId="{DE736FC2-D057-4FC2-9161-A939BB421C1D}" destId="{41555477-A2A5-4B3E-93F6-D84632B18753}" srcOrd="0" destOrd="0" presId="urn:microsoft.com/office/officeart/2005/8/layout/hierarchy1"/>
    <dgm:cxn modelId="{1255F52E-ABE3-4CFC-B4FB-A1F7BC2DCFDC}" type="presParOf" srcId="{DE736FC2-D057-4FC2-9161-A939BB421C1D}" destId="{1405736C-7D95-434A-8717-62A91FA33CCE}" srcOrd="1" destOrd="0" presId="urn:microsoft.com/office/officeart/2005/8/layout/hierarchy1"/>
    <dgm:cxn modelId="{BE3C0B22-2A99-49B3-9F02-EFBD87E2F398}" type="presParOf" srcId="{3D2388EE-883C-45EB-B2B4-595758C823E5}" destId="{1D784F66-F4E8-419A-974A-0A48079458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85DF65-D6A7-4CDF-859D-F6529A66F7E8}" type="doc">
      <dgm:prSet loTypeId="urn:microsoft.com/office/officeart/2005/8/layout/cycle3" loCatId="cycle" qsTypeId="urn:microsoft.com/office/officeart/2005/8/quickstyle/3d4" qsCatId="3D" csTypeId="urn:microsoft.com/office/officeart/2005/8/colors/accent1_2" csCatId="accent1" phldr="1"/>
      <dgm:spPr/>
      <dgm:t>
        <a:bodyPr/>
        <a:lstStyle/>
        <a:p>
          <a:endParaRPr lang="de-DE"/>
        </a:p>
      </dgm:t>
    </dgm:pt>
    <dgm:pt modelId="{991B18D2-DD38-4EAA-9D61-80B207E4C776}">
      <dgm:prSet phldrT="[Text]" custT="1"/>
      <dgm:spPr>
        <a:solidFill>
          <a:srgbClr val="0066FF"/>
        </a:solidFill>
      </dgm:spPr>
      <dgm:t>
        <a:bodyPr/>
        <a:lstStyle/>
        <a:p>
          <a:r>
            <a:rPr lang="de-DE" sz="1400" b="1" dirty="0">
              <a:solidFill>
                <a:schemeClr val="tx1"/>
              </a:solidFill>
              <a:latin typeface="Corbel" pitchFamily="34" charset="0"/>
            </a:rPr>
            <a:t>Einblicke in die Lebenswirk-</a:t>
          </a:r>
          <a:r>
            <a:rPr lang="de-DE" sz="1400" b="1" dirty="0" err="1">
              <a:solidFill>
                <a:schemeClr val="tx1"/>
              </a:solidFill>
              <a:latin typeface="Corbel" pitchFamily="34" charset="0"/>
            </a:rPr>
            <a:t>lichkeiten</a:t>
          </a:r>
          <a:r>
            <a:rPr lang="de-DE" sz="1400" b="1" dirty="0">
              <a:solidFill>
                <a:schemeClr val="tx1"/>
              </a:solidFill>
              <a:latin typeface="Corbel" pitchFamily="34" charset="0"/>
            </a:rPr>
            <a:t> von Jugendlichen</a:t>
          </a:r>
        </a:p>
      </dgm:t>
    </dgm:pt>
    <dgm:pt modelId="{04A8C266-17F9-4B95-B725-D6E0BD6CF943}" type="parTrans" cxnId="{E9751E3D-5020-4569-BA0F-5B55522794DD}">
      <dgm:prSet/>
      <dgm:spPr/>
      <dgm:t>
        <a:bodyPr/>
        <a:lstStyle/>
        <a:p>
          <a:endParaRPr lang="de-DE"/>
        </a:p>
      </dgm:t>
    </dgm:pt>
    <dgm:pt modelId="{D73E2E16-5EFA-4636-BB1D-1BE5C74CA672}" type="sibTrans" cxnId="{E9751E3D-5020-4569-BA0F-5B55522794DD}">
      <dgm:prSet/>
      <dgm:spPr/>
      <dgm:t>
        <a:bodyPr/>
        <a:lstStyle/>
        <a:p>
          <a:endParaRPr lang="de-DE"/>
        </a:p>
      </dgm:t>
    </dgm:pt>
    <dgm:pt modelId="{6E8E98B6-DCC6-451D-8B13-88BF62A0CAC4}">
      <dgm:prSet phldrT="[Text]" custT="1"/>
      <dgm:spPr>
        <a:solidFill>
          <a:schemeClr val="accent2">
            <a:lumMod val="75000"/>
          </a:schemeClr>
        </a:solidFill>
      </dgm:spPr>
      <dgm:t>
        <a:bodyPr/>
        <a:lstStyle/>
        <a:p>
          <a:r>
            <a:rPr lang="de-DE" sz="1400" b="1" dirty="0">
              <a:solidFill>
                <a:schemeClr val="tx1"/>
              </a:solidFill>
              <a:latin typeface="Corbel" pitchFamily="34" charset="0"/>
            </a:rPr>
            <a:t>Schreiben</a:t>
          </a:r>
          <a:endParaRPr lang="de-DE" sz="1100" b="1" dirty="0">
            <a:solidFill>
              <a:schemeClr val="tx1"/>
            </a:solidFill>
            <a:latin typeface="Corbel" pitchFamily="34" charset="0"/>
          </a:endParaRPr>
        </a:p>
      </dgm:t>
    </dgm:pt>
    <dgm:pt modelId="{F59E9A16-87BD-48C5-9C6B-B893E40DAF0F}" type="parTrans" cxnId="{66EC216F-CC92-4ECB-BF8B-0CA6141396FF}">
      <dgm:prSet/>
      <dgm:spPr/>
      <dgm:t>
        <a:bodyPr/>
        <a:lstStyle/>
        <a:p>
          <a:endParaRPr lang="de-DE"/>
        </a:p>
      </dgm:t>
    </dgm:pt>
    <dgm:pt modelId="{F012AE5D-44A2-43FC-905B-A66248DD640E}" type="sibTrans" cxnId="{66EC216F-CC92-4ECB-BF8B-0CA6141396FF}">
      <dgm:prSet/>
      <dgm:spPr/>
      <dgm:t>
        <a:bodyPr/>
        <a:lstStyle/>
        <a:p>
          <a:endParaRPr lang="de-DE"/>
        </a:p>
      </dgm:t>
    </dgm:pt>
    <dgm:pt modelId="{07F24460-509E-4358-9FF9-9F754D8C1D17}">
      <dgm:prSet custT="1"/>
      <dgm:spPr>
        <a:solidFill>
          <a:schemeClr val="accent2">
            <a:lumMod val="75000"/>
          </a:schemeClr>
        </a:solidFill>
      </dgm:spPr>
      <dgm:t>
        <a:bodyPr/>
        <a:lstStyle/>
        <a:p>
          <a:r>
            <a:rPr lang="de-DE" sz="1400" b="1" dirty="0">
              <a:solidFill>
                <a:schemeClr val="tx1"/>
              </a:solidFill>
              <a:latin typeface="Corbel" pitchFamily="34" charset="0"/>
            </a:rPr>
            <a:t>Verfügen über sprachliche Mittel</a:t>
          </a:r>
        </a:p>
      </dgm:t>
    </dgm:pt>
    <dgm:pt modelId="{F5760E00-2DA2-4A1E-A8DA-31A62F391E34}" type="parTrans" cxnId="{4CA5D36D-968F-4192-A71D-51A1419BE33D}">
      <dgm:prSet/>
      <dgm:spPr/>
      <dgm:t>
        <a:bodyPr/>
        <a:lstStyle/>
        <a:p>
          <a:endParaRPr lang="de-DE"/>
        </a:p>
      </dgm:t>
    </dgm:pt>
    <dgm:pt modelId="{9211971F-6DEB-4973-9D68-2AA845F6DFF3}" type="sibTrans" cxnId="{4CA5D36D-968F-4192-A71D-51A1419BE33D}">
      <dgm:prSet/>
      <dgm:spPr/>
      <dgm:t>
        <a:bodyPr/>
        <a:lstStyle/>
        <a:p>
          <a:endParaRPr lang="de-DE"/>
        </a:p>
      </dgm:t>
    </dgm:pt>
    <dgm:pt modelId="{F591EC83-BB0D-46C9-8C10-D2D26923512B}">
      <dgm:prSet custT="1"/>
      <dgm:spPr>
        <a:solidFill>
          <a:srgbClr val="FFFF99"/>
        </a:solidFill>
      </dgm:spPr>
      <dgm:t>
        <a:bodyPr/>
        <a:lstStyle/>
        <a:p>
          <a:r>
            <a:rPr lang="de-DE" sz="1400" b="1" dirty="0">
              <a:solidFill>
                <a:schemeClr val="tx1"/>
              </a:solidFill>
              <a:latin typeface="Corbel" pitchFamily="34" charset="0"/>
            </a:rPr>
            <a:t>Text- und Medienkompetenz</a:t>
          </a:r>
        </a:p>
      </dgm:t>
    </dgm:pt>
    <dgm:pt modelId="{67EEAA41-FAD4-4C13-A688-54EBF3701E2C}" type="parTrans" cxnId="{D5DCF55E-2277-4569-909D-08676B5B42B1}">
      <dgm:prSet/>
      <dgm:spPr/>
      <dgm:t>
        <a:bodyPr/>
        <a:lstStyle/>
        <a:p>
          <a:endParaRPr lang="de-DE"/>
        </a:p>
      </dgm:t>
    </dgm:pt>
    <dgm:pt modelId="{FEAF229C-9FB3-4E67-86C4-EEAC8E764300}" type="sibTrans" cxnId="{D5DCF55E-2277-4569-909D-08676B5B42B1}">
      <dgm:prSet/>
      <dgm:spPr/>
      <dgm:t>
        <a:bodyPr/>
        <a:lstStyle/>
        <a:p>
          <a:endParaRPr lang="de-DE"/>
        </a:p>
      </dgm:t>
    </dgm:pt>
    <dgm:pt modelId="{50FCB880-B3AC-7F4E-AFD4-ED8792A685E0}">
      <dgm:prSet phldrT="[Text]" custT="1"/>
      <dgm:spPr>
        <a:solidFill>
          <a:srgbClr val="0066FF"/>
        </a:solidFill>
      </dgm:spPr>
      <dgm:t>
        <a:bodyPr/>
        <a:lstStyle/>
        <a:p>
          <a:r>
            <a:rPr lang="de-DE" sz="1400" b="1" dirty="0">
              <a:solidFill>
                <a:schemeClr val="tx1"/>
              </a:solidFill>
              <a:latin typeface="Corbel" pitchFamily="34" charset="0"/>
            </a:rPr>
            <a:t>Einblicke in das Leben in Frankreich</a:t>
          </a:r>
        </a:p>
      </dgm:t>
    </dgm:pt>
    <dgm:pt modelId="{932EBF42-2EC8-8742-8C0F-DDE67D7C2424}" type="parTrans" cxnId="{E75819F4-A815-2944-BF29-616531D172E0}">
      <dgm:prSet/>
      <dgm:spPr/>
      <dgm:t>
        <a:bodyPr/>
        <a:lstStyle/>
        <a:p>
          <a:endParaRPr lang="de-DE"/>
        </a:p>
      </dgm:t>
    </dgm:pt>
    <dgm:pt modelId="{DAA3C3E4-5AE8-E945-A349-4BD7B2BE69BC}" type="sibTrans" cxnId="{E75819F4-A815-2944-BF29-616531D172E0}">
      <dgm:prSet/>
      <dgm:spPr/>
      <dgm:t>
        <a:bodyPr/>
        <a:lstStyle/>
        <a:p>
          <a:endParaRPr lang="de-DE"/>
        </a:p>
      </dgm:t>
    </dgm:pt>
    <dgm:pt modelId="{806462D7-D5A2-CF4B-AC1A-DE0DCC15E794}">
      <dgm:prSet phldrT="[Text]" custT="1"/>
      <dgm:spPr>
        <a:solidFill>
          <a:srgbClr val="0066FF"/>
        </a:solidFill>
      </dgm:spPr>
      <dgm:t>
        <a:bodyPr/>
        <a:lstStyle/>
        <a:p>
          <a:r>
            <a:rPr lang="de-DE" sz="1400" b="1" dirty="0">
              <a:solidFill>
                <a:schemeClr val="tx1"/>
              </a:solidFill>
              <a:latin typeface="Corbel" pitchFamily="34" charset="0"/>
            </a:rPr>
            <a:t>Einblicke in die Nutzung digitaler Medien im Alltag von Jugendlichen</a:t>
          </a:r>
        </a:p>
      </dgm:t>
    </dgm:pt>
    <dgm:pt modelId="{08CA35DE-59EA-EC4B-8FB3-A2A5E68056C6}" type="sibTrans" cxnId="{604BEA57-17FC-1640-AC12-2E12486BFD1B}">
      <dgm:prSet/>
      <dgm:spPr/>
      <dgm:t>
        <a:bodyPr/>
        <a:lstStyle/>
        <a:p>
          <a:endParaRPr lang="de-DE"/>
        </a:p>
      </dgm:t>
    </dgm:pt>
    <dgm:pt modelId="{F0AF24CE-C8CA-274C-947E-0F17A537E0BE}" type="parTrans" cxnId="{604BEA57-17FC-1640-AC12-2E12486BFD1B}">
      <dgm:prSet/>
      <dgm:spPr/>
      <dgm:t>
        <a:bodyPr/>
        <a:lstStyle/>
        <a:p>
          <a:endParaRPr lang="de-DE"/>
        </a:p>
      </dgm:t>
    </dgm:pt>
    <dgm:pt modelId="{B1C26A48-72B4-6748-B6D7-1C4ECDDB3DB7}">
      <dgm:prSet phldrT="[Text]" custT="1"/>
      <dgm:spPr>
        <a:solidFill>
          <a:schemeClr val="accent2">
            <a:lumMod val="75000"/>
          </a:schemeClr>
        </a:solidFill>
      </dgm:spPr>
      <dgm:t>
        <a:bodyPr/>
        <a:lstStyle/>
        <a:p>
          <a:r>
            <a:rPr lang="de-DE" sz="1400" b="1" dirty="0">
              <a:solidFill>
                <a:schemeClr val="tx1"/>
              </a:solidFill>
              <a:latin typeface="Corbel" pitchFamily="34" charset="0"/>
            </a:rPr>
            <a:t>Hörverstehen</a:t>
          </a:r>
        </a:p>
      </dgm:t>
    </dgm:pt>
    <dgm:pt modelId="{10DA90E3-1984-C849-946B-1CDEFE267B4D}" type="parTrans" cxnId="{408887E0-176C-5043-AAE5-A3099D761A47}">
      <dgm:prSet/>
      <dgm:spPr/>
      <dgm:t>
        <a:bodyPr/>
        <a:lstStyle/>
        <a:p>
          <a:endParaRPr lang="de-DE"/>
        </a:p>
      </dgm:t>
    </dgm:pt>
    <dgm:pt modelId="{FDCE19EE-F364-424F-9B1B-7AEE79BA3E4B}" type="sibTrans" cxnId="{408887E0-176C-5043-AAE5-A3099D761A47}">
      <dgm:prSet/>
      <dgm:spPr/>
      <dgm:t>
        <a:bodyPr/>
        <a:lstStyle/>
        <a:p>
          <a:endParaRPr lang="de-DE"/>
        </a:p>
      </dgm:t>
    </dgm:pt>
    <dgm:pt modelId="{8A3BC20D-ED37-C64D-8669-4040E4459A20}">
      <dgm:prSet phldrT="[Text]" custT="1"/>
      <dgm:spPr>
        <a:solidFill>
          <a:schemeClr val="accent2">
            <a:lumMod val="75000"/>
          </a:schemeClr>
        </a:solidFill>
      </dgm:spPr>
      <dgm:t>
        <a:bodyPr/>
        <a:lstStyle/>
        <a:p>
          <a:r>
            <a:rPr lang="de-DE" sz="1400" b="1" dirty="0">
              <a:solidFill>
                <a:schemeClr val="tx1"/>
              </a:solidFill>
              <a:latin typeface="Corbel" pitchFamily="34" charset="0"/>
            </a:rPr>
            <a:t>Sprachlern-kompetenz</a:t>
          </a:r>
        </a:p>
      </dgm:t>
    </dgm:pt>
    <dgm:pt modelId="{A870F424-B537-C345-A72C-508B0D14AE2D}" type="parTrans" cxnId="{BAB3D8F2-1FFC-FC4C-8762-D5C420E0CE83}">
      <dgm:prSet/>
      <dgm:spPr/>
      <dgm:t>
        <a:bodyPr/>
        <a:lstStyle/>
        <a:p>
          <a:endParaRPr lang="de-DE"/>
        </a:p>
      </dgm:t>
    </dgm:pt>
    <dgm:pt modelId="{74150823-1501-3447-8B30-3FE5C749DEB4}" type="sibTrans" cxnId="{BAB3D8F2-1FFC-FC4C-8762-D5C420E0CE83}">
      <dgm:prSet/>
      <dgm:spPr/>
      <dgm:t>
        <a:bodyPr/>
        <a:lstStyle/>
        <a:p>
          <a:endParaRPr lang="de-DE"/>
        </a:p>
      </dgm:t>
    </dgm:pt>
    <dgm:pt modelId="{9780A6F0-D285-2E40-964F-802204C217E0}">
      <dgm:prSet phldrT="[Text]" custT="1"/>
      <dgm:spPr>
        <a:solidFill>
          <a:schemeClr val="accent2">
            <a:lumMod val="75000"/>
          </a:schemeClr>
        </a:solidFill>
      </dgm:spPr>
      <dgm:t>
        <a:bodyPr/>
        <a:lstStyle/>
        <a:p>
          <a:r>
            <a:rPr lang="de-DE" sz="1400" b="1" dirty="0">
              <a:solidFill>
                <a:schemeClr val="tx1"/>
              </a:solidFill>
              <a:latin typeface="Corbel" pitchFamily="34" charset="0"/>
            </a:rPr>
            <a:t>Sprechen</a:t>
          </a:r>
        </a:p>
      </dgm:t>
    </dgm:pt>
    <dgm:pt modelId="{E5035F1B-23A6-5E49-950E-799FD16A45AE}" type="parTrans" cxnId="{B5666569-D7D2-0B41-9DF7-BCEC4AE680AA}">
      <dgm:prSet/>
      <dgm:spPr/>
      <dgm:t>
        <a:bodyPr/>
        <a:lstStyle/>
        <a:p>
          <a:endParaRPr lang="de-DE"/>
        </a:p>
      </dgm:t>
    </dgm:pt>
    <dgm:pt modelId="{9979A0F0-D7FF-5149-81EA-6EC7F091DDDE}" type="sibTrans" cxnId="{B5666569-D7D2-0B41-9DF7-BCEC4AE680AA}">
      <dgm:prSet/>
      <dgm:spPr/>
      <dgm:t>
        <a:bodyPr/>
        <a:lstStyle/>
        <a:p>
          <a:endParaRPr lang="de-DE"/>
        </a:p>
      </dgm:t>
    </dgm:pt>
    <dgm:pt modelId="{F3CAA7EC-814B-4723-9502-9B00039AF8AC}" type="pres">
      <dgm:prSet presAssocID="{2885DF65-D6A7-4CDF-859D-F6529A66F7E8}" presName="Name0" presStyleCnt="0">
        <dgm:presLayoutVars>
          <dgm:dir/>
          <dgm:resizeHandles val="exact"/>
        </dgm:presLayoutVars>
      </dgm:prSet>
      <dgm:spPr/>
      <dgm:t>
        <a:bodyPr/>
        <a:lstStyle/>
        <a:p>
          <a:endParaRPr lang="de-DE"/>
        </a:p>
      </dgm:t>
    </dgm:pt>
    <dgm:pt modelId="{DD079B1D-6406-4B63-9087-26FEE32B1330}" type="pres">
      <dgm:prSet presAssocID="{2885DF65-D6A7-4CDF-859D-F6529A66F7E8}" presName="cycle" presStyleCnt="0"/>
      <dgm:spPr/>
    </dgm:pt>
    <dgm:pt modelId="{33DEA4A4-392F-474B-8DEC-664AE0AE7DDF}" type="pres">
      <dgm:prSet presAssocID="{991B18D2-DD38-4EAA-9D61-80B207E4C776}" presName="nodeFirstNode" presStyleLbl="node1" presStyleIdx="0" presStyleCnt="9" custScaleX="155953" custScaleY="191404" custRadScaleRad="89398" custRadScaleInc="-35644">
        <dgm:presLayoutVars>
          <dgm:bulletEnabled val="1"/>
        </dgm:presLayoutVars>
      </dgm:prSet>
      <dgm:spPr/>
      <dgm:t>
        <a:bodyPr/>
        <a:lstStyle/>
        <a:p>
          <a:endParaRPr lang="de-DE"/>
        </a:p>
      </dgm:t>
    </dgm:pt>
    <dgm:pt modelId="{460C9491-53D1-4B9B-BB58-484AF2A5A330}" type="pres">
      <dgm:prSet presAssocID="{D73E2E16-5EFA-4636-BB1D-1BE5C74CA672}" presName="sibTransFirstNode" presStyleLbl="bgShp" presStyleIdx="0" presStyleCnt="1"/>
      <dgm:spPr/>
      <dgm:t>
        <a:bodyPr/>
        <a:lstStyle/>
        <a:p>
          <a:endParaRPr lang="de-DE"/>
        </a:p>
      </dgm:t>
    </dgm:pt>
    <dgm:pt modelId="{E5FDA2A0-D34F-B144-BCC3-5E77554D466E}" type="pres">
      <dgm:prSet presAssocID="{9780A6F0-D285-2E40-964F-802204C217E0}" presName="nodeFollowingNodes" presStyleLbl="node1" presStyleIdx="1" presStyleCnt="9" custScaleX="149443" custRadScaleRad="136894" custRadScaleInc="-363961">
        <dgm:presLayoutVars>
          <dgm:bulletEnabled val="1"/>
        </dgm:presLayoutVars>
      </dgm:prSet>
      <dgm:spPr/>
      <dgm:t>
        <a:bodyPr/>
        <a:lstStyle/>
        <a:p>
          <a:endParaRPr lang="de-DE"/>
        </a:p>
      </dgm:t>
    </dgm:pt>
    <dgm:pt modelId="{1DA6127E-5C99-0340-B065-61F36AB865A3}" type="pres">
      <dgm:prSet presAssocID="{B1C26A48-72B4-6748-B6D7-1C4ECDDB3DB7}" presName="nodeFollowingNodes" presStyleLbl="node1" presStyleIdx="2" presStyleCnt="9" custScaleX="116003" custScaleY="165054" custRadScaleRad="96647" custRadScaleInc="325930">
        <dgm:presLayoutVars>
          <dgm:bulletEnabled val="1"/>
        </dgm:presLayoutVars>
      </dgm:prSet>
      <dgm:spPr/>
      <dgm:t>
        <a:bodyPr/>
        <a:lstStyle/>
        <a:p>
          <a:endParaRPr lang="de-DE"/>
        </a:p>
      </dgm:t>
    </dgm:pt>
    <dgm:pt modelId="{886FCF56-EBFC-6F48-A1C0-682302781DCB}" type="pres">
      <dgm:prSet presAssocID="{806462D7-D5A2-CF4B-AC1A-DE0DCC15E794}" presName="nodeFollowingNodes" presStyleLbl="node1" presStyleIdx="3" presStyleCnt="9" custScaleX="172055" custScaleY="203332" custRadScaleRad="80524" custRadScaleInc="-119870">
        <dgm:presLayoutVars>
          <dgm:bulletEnabled val="1"/>
        </dgm:presLayoutVars>
      </dgm:prSet>
      <dgm:spPr/>
      <dgm:t>
        <a:bodyPr/>
        <a:lstStyle/>
        <a:p>
          <a:endParaRPr lang="de-DE"/>
        </a:p>
      </dgm:t>
    </dgm:pt>
    <dgm:pt modelId="{E8D51A52-1CDA-504B-9BBA-9C21B6998286}" type="pres">
      <dgm:prSet presAssocID="{50FCB880-B3AC-7F4E-AFD4-ED8792A685E0}" presName="nodeFollowingNodes" presStyleLbl="node1" presStyleIdx="4" presStyleCnt="9" custScaleX="169999" custScaleY="152604" custRadScaleRad="84836" custRadScaleInc="-95183">
        <dgm:presLayoutVars>
          <dgm:bulletEnabled val="1"/>
        </dgm:presLayoutVars>
      </dgm:prSet>
      <dgm:spPr/>
      <dgm:t>
        <a:bodyPr/>
        <a:lstStyle/>
        <a:p>
          <a:endParaRPr lang="de-DE"/>
        </a:p>
      </dgm:t>
    </dgm:pt>
    <dgm:pt modelId="{497488A4-FFEF-4E13-8590-73FD248CD0D2}" type="pres">
      <dgm:prSet presAssocID="{6E8E98B6-DCC6-451D-8B13-88BF62A0CAC4}" presName="nodeFollowingNodes" presStyleLbl="node1" presStyleIdx="5" presStyleCnt="9" custScaleX="111422" custRadScaleRad="115878" custRadScaleInc="-126232">
        <dgm:presLayoutVars>
          <dgm:bulletEnabled val="1"/>
        </dgm:presLayoutVars>
      </dgm:prSet>
      <dgm:spPr/>
      <dgm:t>
        <a:bodyPr/>
        <a:lstStyle/>
        <a:p>
          <a:endParaRPr lang="de-DE"/>
        </a:p>
      </dgm:t>
    </dgm:pt>
    <dgm:pt modelId="{EB408944-8EFE-4F13-9916-0F209F66DA00}" type="pres">
      <dgm:prSet presAssocID="{07F24460-509E-4358-9FF9-9F754D8C1D17}" presName="nodeFollowingNodes" presStyleLbl="node1" presStyleIdx="6" presStyleCnt="9" custScaleX="143828" custScaleY="149017" custRadScaleRad="123068" custRadScaleInc="12959">
        <dgm:presLayoutVars>
          <dgm:bulletEnabled val="1"/>
        </dgm:presLayoutVars>
      </dgm:prSet>
      <dgm:spPr/>
      <dgm:t>
        <a:bodyPr/>
        <a:lstStyle/>
        <a:p>
          <a:endParaRPr lang="de-DE"/>
        </a:p>
      </dgm:t>
    </dgm:pt>
    <dgm:pt modelId="{52046A25-4A6D-4A7E-B4B9-EE380CED4B98}" type="pres">
      <dgm:prSet presAssocID="{F591EC83-BB0D-46C9-8C10-D2D26923512B}" presName="nodeFollowingNodes" presStyleLbl="node1" presStyleIdx="7" presStyleCnt="9" custAng="10800000" custFlipVert="1" custScaleX="148793" custScaleY="136093" custRadScaleRad="138097" custRadScaleInc="70988">
        <dgm:presLayoutVars>
          <dgm:bulletEnabled val="1"/>
        </dgm:presLayoutVars>
      </dgm:prSet>
      <dgm:spPr/>
      <dgm:t>
        <a:bodyPr/>
        <a:lstStyle/>
        <a:p>
          <a:endParaRPr lang="de-DE"/>
        </a:p>
      </dgm:t>
    </dgm:pt>
    <dgm:pt modelId="{ABBF7FC5-5193-3145-8A37-3DCAF8A9042F}" type="pres">
      <dgm:prSet presAssocID="{8A3BC20D-ED37-C64D-8669-4040E4459A20}" presName="nodeFollowingNodes" presStyleLbl="node1" presStyleIdx="8" presStyleCnt="9" custScaleX="154315" custScaleY="81531" custRadScaleRad="135562" custRadScaleInc="-99749">
        <dgm:presLayoutVars>
          <dgm:bulletEnabled val="1"/>
        </dgm:presLayoutVars>
      </dgm:prSet>
      <dgm:spPr/>
      <dgm:t>
        <a:bodyPr/>
        <a:lstStyle/>
        <a:p>
          <a:endParaRPr lang="de-DE"/>
        </a:p>
      </dgm:t>
    </dgm:pt>
  </dgm:ptLst>
  <dgm:cxnLst>
    <dgm:cxn modelId="{2F652483-57BE-D643-8E43-1E0DE07EF6F8}" type="presOf" srcId="{806462D7-D5A2-CF4B-AC1A-DE0DCC15E794}" destId="{886FCF56-EBFC-6F48-A1C0-682302781DCB}" srcOrd="0" destOrd="0" presId="urn:microsoft.com/office/officeart/2005/8/layout/cycle3"/>
    <dgm:cxn modelId="{66EC216F-CC92-4ECB-BF8B-0CA6141396FF}" srcId="{2885DF65-D6A7-4CDF-859D-F6529A66F7E8}" destId="{6E8E98B6-DCC6-451D-8B13-88BF62A0CAC4}" srcOrd="5" destOrd="0" parTransId="{F59E9A16-87BD-48C5-9C6B-B893E40DAF0F}" sibTransId="{F012AE5D-44A2-43FC-905B-A66248DD640E}"/>
    <dgm:cxn modelId="{5D5744E9-E647-4573-B3AC-332ABE468373}" type="presOf" srcId="{07F24460-509E-4358-9FF9-9F754D8C1D17}" destId="{EB408944-8EFE-4F13-9916-0F209F66DA00}" srcOrd="0" destOrd="0" presId="urn:microsoft.com/office/officeart/2005/8/layout/cycle3"/>
    <dgm:cxn modelId="{0EDEB518-184B-4C38-9F4C-C79830973BBA}" type="presOf" srcId="{D73E2E16-5EFA-4636-BB1D-1BE5C74CA672}" destId="{460C9491-53D1-4B9B-BB58-484AF2A5A330}" srcOrd="0" destOrd="0" presId="urn:microsoft.com/office/officeart/2005/8/layout/cycle3"/>
    <dgm:cxn modelId="{13E62809-7CBE-40D0-AE98-4D945239E6A0}" type="presOf" srcId="{991B18D2-DD38-4EAA-9D61-80B207E4C776}" destId="{33DEA4A4-392F-474B-8DEC-664AE0AE7DDF}" srcOrd="0" destOrd="0" presId="urn:microsoft.com/office/officeart/2005/8/layout/cycle3"/>
    <dgm:cxn modelId="{E4176661-51A3-E34F-BD34-973043B23513}" type="presOf" srcId="{9780A6F0-D285-2E40-964F-802204C217E0}" destId="{E5FDA2A0-D34F-B144-BCC3-5E77554D466E}" srcOrd="0" destOrd="0" presId="urn:microsoft.com/office/officeart/2005/8/layout/cycle3"/>
    <dgm:cxn modelId="{604BEA57-17FC-1640-AC12-2E12486BFD1B}" srcId="{2885DF65-D6A7-4CDF-859D-F6529A66F7E8}" destId="{806462D7-D5A2-CF4B-AC1A-DE0DCC15E794}" srcOrd="3" destOrd="0" parTransId="{F0AF24CE-C8CA-274C-947E-0F17A537E0BE}" sibTransId="{08CA35DE-59EA-EC4B-8FB3-A2A5E68056C6}"/>
    <dgm:cxn modelId="{C6382318-C461-46A7-A0CE-6E803C55DC33}" type="presOf" srcId="{F591EC83-BB0D-46C9-8C10-D2D26923512B}" destId="{52046A25-4A6D-4A7E-B4B9-EE380CED4B98}" srcOrd="0" destOrd="0" presId="urn:microsoft.com/office/officeart/2005/8/layout/cycle3"/>
    <dgm:cxn modelId="{BD658715-51F3-394A-A0CB-F2463566F3F9}" type="presOf" srcId="{50FCB880-B3AC-7F4E-AFD4-ED8792A685E0}" destId="{E8D51A52-1CDA-504B-9BBA-9C21B6998286}" srcOrd="0" destOrd="0" presId="urn:microsoft.com/office/officeart/2005/8/layout/cycle3"/>
    <dgm:cxn modelId="{E9211A2A-D013-4E16-9EA8-38494765B5DD}" type="presOf" srcId="{2885DF65-D6A7-4CDF-859D-F6529A66F7E8}" destId="{F3CAA7EC-814B-4723-9502-9B00039AF8AC}" srcOrd="0" destOrd="0" presId="urn:microsoft.com/office/officeart/2005/8/layout/cycle3"/>
    <dgm:cxn modelId="{47F3F1E5-5107-B34E-B1D3-5798AFBF281F}" type="presOf" srcId="{B1C26A48-72B4-6748-B6D7-1C4ECDDB3DB7}" destId="{1DA6127E-5C99-0340-B065-61F36AB865A3}" srcOrd="0" destOrd="0" presId="urn:microsoft.com/office/officeart/2005/8/layout/cycle3"/>
    <dgm:cxn modelId="{E9751E3D-5020-4569-BA0F-5B55522794DD}" srcId="{2885DF65-D6A7-4CDF-859D-F6529A66F7E8}" destId="{991B18D2-DD38-4EAA-9D61-80B207E4C776}" srcOrd="0" destOrd="0" parTransId="{04A8C266-17F9-4B95-B725-D6E0BD6CF943}" sibTransId="{D73E2E16-5EFA-4636-BB1D-1BE5C74CA672}"/>
    <dgm:cxn modelId="{B5666569-D7D2-0B41-9DF7-BCEC4AE680AA}" srcId="{2885DF65-D6A7-4CDF-859D-F6529A66F7E8}" destId="{9780A6F0-D285-2E40-964F-802204C217E0}" srcOrd="1" destOrd="0" parTransId="{E5035F1B-23A6-5E49-950E-799FD16A45AE}" sibTransId="{9979A0F0-D7FF-5149-81EA-6EC7F091DDDE}"/>
    <dgm:cxn modelId="{D5DCF55E-2277-4569-909D-08676B5B42B1}" srcId="{2885DF65-D6A7-4CDF-859D-F6529A66F7E8}" destId="{F591EC83-BB0D-46C9-8C10-D2D26923512B}" srcOrd="7" destOrd="0" parTransId="{67EEAA41-FAD4-4C13-A688-54EBF3701E2C}" sibTransId="{FEAF229C-9FB3-4E67-86C4-EEAC8E764300}"/>
    <dgm:cxn modelId="{BAB3D8F2-1FFC-FC4C-8762-D5C420E0CE83}" srcId="{2885DF65-D6A7-4CDF-859D-F6529A66F7E8}" destId="{8A3BC20D-ED37-C64D-8669-4040E4459A20}" srcOrd="8" destOrd="0" parTransId="{A870F424-B537-C345-A72C-508B0D14AE2D}" sibTransId="{74150823-1501-3447-8B30-3FE5C749DEB4}"/>
    <dgm:cxn modelId="{408887E0-176C-5043-AAE5-A3099D761A47}" srcId="{2885DF65-D6A7-4CDF-859D-F6529A66F7E8}" destId="{B1C26A48-72B4-6748-B6D7-1C4ECDDB3DB7}" srcOrd="2" destOrd="0" parTransId="{10DA90E3-1984-C849-946B-1CDEFE267B4D}" sibTransId="{FDCE19EE-F364-424F-9B1B-7AEE79BA3E4B}"/>
    <dgm:cxn modelId="{98FB1011-605E-CE44-B828-7F833B4954A3}" type="presOf" srcId="{8A3BC20D-ED37-C64D-8669-4040E4459A20}" destId="{ABBF7FC5-5193-3145-8A37-3DCAF8A9042F}" srcOrd="0" destOrd="0" presId="urn:microsoft.com/office/officeart/2005/8/layout/cycle3"/>
    <dgm:cxn modelId="{E75819F4-A815-2944-BF29-616531D172E0}" srcId="{2885DF65-D6A7-4CDF-859D-F6529A66F7E8}" destId="{50FCB880-B3AC-7F4E-AFD4-ED8792A685E0}" srcOrd="4" destOrd="0" parTransId="{932EBF42-2EC8-8742-8C0F-DDE67D7C2424}" sibTransId="{DAA3C3E4-5AE8-E945-A349-4BD7B2BE69BC}"/>
    <dgm:cxn modelId="{2144673D-711D-48AB-B689-8B58DE250BAC}" type="presOf" srcId="{6E8E98B6-DCC6-451D-8B13-88BF62A0CAC4}" destId="{497488A4-FFEF-4E13-8590-73FD248CD0D2}" srcOrd="0" destOrd="0" presId="urn:microsoft.com/office/officeart/2005/8/layout/cycle3"/>
    <dgm:cxn modelId="{4CA5D36D-968F-4192-A71D-51A1419BE33D}" srcId="{2885DF65-D6A7-4CDF-859D-F6529A66F7E8}" destId="{07F24460-509E-4358-9FF9-9F754D8C1D17}" srcOrd="6" destOrd="0" parTransId="{F5760E00-2DA2-4A1E-A8DA-31A62F391E34}" sibTransId="{9211971F-6DEB-4973-9D68-2AA845F6DFF3}"/>
    <dgm:cxn modelId="{87FB2FA3-50AB-4C84-BA2F-11CDC11A5BCE}" type="presParOf" srcId="{F3CAA7EC-814B-4723-9502-9B00039AF8AC}" destId="{DD079B1D-6406-4B63-9087-26FEE32B1330}" srcOrd="0" destOrd="0" presId="urn:microsoft.com/office/officeart/2005/8/layout/cycle3"/>
    <dgm:cxn modelId="{0AA3A4FD-4489-4F0B-BF93-0AAB3A03121E}" type="presParOf" srcId="{DD079B1D-6406-4B63-9087-26FEE32B1330}" destId="{33DEA4A4-392F-474B-8DEC-664AE0AE7DDF}" srcOrd="0" destOrd="0" presId="urn:microsoft.com/office/officeart/2005/8/layout/cycle3"/>
    <dgm:cxn modelId="{B714221A-AA9C-498F-91F5-8170CA6C269C}" type="presParOf" srcId="{DD079B1D-6406-4B63-9087-26FEE32B1330}" destId="{460C9491-53D1-4B9B-BB58-484AF2A5A330}" srcOrd="1" destOrd="0" presId="urn:microsoft.com/office/officeart/2005/8/layout/cycle3"/>
    <dgm:cxn modelId="{D192CF98-3028-FC48-977F-F505C198B858}" type="presParOf" srcId="{DD079B1D-6406-4B63-9087-26FEE32B1330}" destId="{E5FDA2A0-D34F-B144-BCC3-5E77554D466E}" srcOrd="2" destOrd="0" presId="urn:microsoft.com/office/officeart/2005/8/layout/cycle3"/>
    <dgm:cxn modelId="{A0DD2647-CB9E-FF4E-AE2A-242569969C64}" type="presParOf" srcId="{DD079B1D-6406-4B63-9087-26FEE32B1330}" destId="{1DA6127E-5C99-0340-B065-61F36AB865A3}" srcOrd="3" destOrd="0" presId="urn:microsoft.com/office/officeart/2005/8/layout/cycle3"/>
    <dgm:cxn modelId="{F007492B-7DA9-1041-9BAD-926A9D54477E}" type="presParOf" srcId="{DD079B1D-6406-4B63-9087-26FEE32B1330}" destId="{886FCF56-EBFC-6F48-A1C0-682302781DCB}" srcOrd="4" destOrd="0" presId="urn:microsoft.com/office/officeart/2005/8/layout/cycle3"/>
    <dgm:cxn modelId="{ED1E0A2E-079A-8949-94CF-9A357F42FB1C}" type="presParOf" srcId="{DD079B1D-6406-4B63-9087-26FEE32B1330}" destId="{E8D51A52-1CDA-504B-9BBA-9C21B6998286}" srcOrd="5" destOrd="0" presId="urn:microsoft.com/office/officeart/2005/8/layout/cycle3"/>
    <dgm:cxn modelId="{73F8DF47-DEFB-43D5-8F67-41863B1538A4}" type="presParOf" srcId="{DD079B1D-6406-4B63-9087-26FEE32B1330}" destId="{497488A4-FFEF-4E13-8590-73FD248CD0D2}" srcOrd="6" destOrd="0" presId="urn:microsoft.com/office/officeart/2005/8/layout/cycle3"/>
    <dgm:cxn modelId="{A169275D-A1AA-429B-96FD-B54BBFDD7F7B}" type="presParOf" srcId="{DD079B1D-6406-4B63-9087-26FEE32B1330}" destId="{EB408944-8EFE-4F13-9916-0F209F66DA00}" srcOrd="7" destOrd="0" presId="urn:microsoft.com/office/officeart/2005/8/layout/cycle3"/>
    <dgm:cxn modelId="{05EE5748-1177-4FC5-B678-F1C1DEB49A74}" type="presParOf" srcId="{DD079B1D-6406-4B63-9087-26FEE32B1330}" destId="{52046A25-4A6D-4A7E-B4B9-EE380CED4B98}" srcOrd="8" destOrd="0" presId="urn:microsoft.com/office/officeart/2005/8/layout/cycle3"/>
    <dgm:cxn modelId="{D2A596F9-618E-4246-A30E-10FB5FE7E44E}" type="presParOf" srcId="{DD079B1D-6406-4B63-9087-26FEE32B1330}" destId="{ABBF7FC5-5193-3145-8A37-3DCAF8A9042F}"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85DF65-D6A7-4CDF-859D-F6529A66F7E8}" type="doc">
      <dgm:prSet loTypeId="urn:microsoft.com/office/officeart/2005/8/layout/cycle3" loCatId="cycle" qsTypeId="urn:microsoft.com/office/officeart/2005/8/quickstyle/3d4" qsCatId="3D" csTypeId="urn:microsoft.com/office/officeart/2005/8/colors/accent1_2" csCatId="accent1" phldr="1"/>
      <dgm:spPr/>
      <dgm:t>
        <a:bodyPr/>
        <a:lstStyle/>
        <a:p>
          <a:endParaRPr lang="de-DE"/>
        </a:p>
      </dgm:t>
    </dgm:pt>
    <dgm:pt modelId="{991B18D2-DD38-4EAA-9D61-80B207E4C776}">
      <dgm:prSet phldrT="[Text]" custT="1"/>
      <dgm:spPr>
        <a:solidFill>
          <a:srgbClr val="0066FF"/>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Einblicke in die Lebenswirklichkeiten von Jugendlichen:</a:t>
          </a:r>
        </a:p>
      </dgm:t>
    </dgm:pt>
    <dgm:pt modelId="{04A8C266-17F9-4B95-B725-D6E0BD6CF943}" type="parTrans" cxnId="{E9751E3D-5020-4569-BA0F-5B55522794DD}">
      <dgm:prSet/>
      <dgm:spPr/>
      <dgm:t>
        <a:bodyPr/>
        <a:lstStyle/>
        <a:p>
          <a:endParaRPr lang="de-DE"/>
        </a:p>
      </dgm:t>
    </dgm:pt>
    <dgm:pt modelId="{D73E2E16-5EFA-4636-BB1D-1BE5C74CA672}" type="sibTrans" cxnId="{E9751E3D-5020-4569-BA0F-5B55522794DD}">
      <dgm:prSet/>
      <dgm:spPr>
        <a:scene3d>
          <a:camera prst="orthographicFront"/>
          <a:lightRig rig="chilly" dir="t"/>
        </a:scene3d>
        <a:sp3d z="-12700" extrusionH="1700" prstMaterial="translucentPowder">
          <a:bevelT w="25400" h="6350" prst="softRound"/>
          <a:bevelB/>
        </a:sp3d>
      </dgm:spPr>
      <dgm:t>
        <a:bodyPr/>
        <a:lstStyle/>
        <a:p>
          <a:endParaRPr lang="de-DE"/>
        </a:p>
      </dgm:t>
    </dgm:pt>
    <dgm:pt modelId="{6E8E98B6-DCC6-451D-8B13-88BF62A0CAC4}">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Schreiben</a:t>
          </a:r>
          <a:endParaRPr lang="de-DE" sz="1100" b="1" dirty="0">
            <a:solidFill>
              <a:schemeClr val="tx1"/>
            </a:solidFill>
            <a:latin typeface="Corbel" pitchFamily="34" charset="0"/>
          </a:endParaRPr>
        </a:p>
      </dgm:t>
    </dgm:pt>
    <dgm:pt modelId="{F59E9A16-87BD-48C5-9C6B-B893E40DAF0F}" type="parTrans" cxnId="{66EC216F-CC92-4ECB-BF8B-0CA6141396FF}">
      <dgm:prSet/>
      <dgm:spPr/>
      <dgm:t>
        <a:bodyPr/>
        <a:lstStyle/>
        <a:p>
          <a:endParaRPr lang="de-DE"/>
        </a:p>
      </dgm:t>
    </dgm:pt>
    <dgm:pt modelId="{F012AE5D-44A2-43FC-905B-A66248DD640E}" type="sibTrans" cxnId="{66EC216F-CC92-4ECB-BF8B-0CA6141396FF}">
      <dgm:prSet/>
      <dgm:spPr/>
      <dgm:t>
        <a:bodyPr/>
        <a:lstStyle/>
        <a:p>
          <a:endParaRPr lang="de-DE"/>
        </a:p>
      </dgm:t>
    </dgm:pt>
    <dgm:pt modelId="{07F24460-509E-4358-9FF9-9F754D8C1D17}">
      <dgm:prSe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Verfügen über sprachliche Mittel</a:t>
          </a:r>
        </a:p>
      </dgm:t>
    </dgm:pt>
    <dgm:pt modelId="{F5760E00-2DA2-4A1E-A8DA-31A62F391E34}" type="parTrans" cxnId="{4CA5D36D-968F-4192-A71D-51A1419BE33D}">
      <dgm:prSet/>
      <dgm:spPr/>
      <dgm:t>
        <a:bodyPr/>
        <a:lstStyle/>
        <a:p>
          <a:endParaRPr lang="de-DE"/>
        </a:p>
      </dgm:t>
    </dgm:pt>
    <dgm:pt modelId="{9211971F-6DEB-4973-9D68-2AA845F6DFF3}" type="sibTrans" cxnId="{4CA5D36D-968F-4192-A71D-51A1419BE33D}">
      <dgm:prSet/>
      <dgm:spPr/>
      <dgm:t>
        <a:bodyPr/>
        <a:lstStyle/>
        <a:p>
          <a:endParaRPr lang="de-DE"/>
        </a:p>
      </dgm:t>
    </dgm:pt>
    <dgm:pt modelId="{F591EC83-BB0D-46C9-8C10-D2D26923512B}">
      <dgm:prSet custT="1"/>
      <dgm:spPr>
        <a:solidFill>
          <a:srgbClr val="FFFF99"/>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Text- und Medienkompetenz</a:t>
          </a:r>
        </a:p>
      </dgm:t>
    </dgm:pt>
    <dgm:pt modelId="{67EEAA41-FAD4-4C13-A688-54EBF3701E2C}" type="parTrans" cxnId="{D5DCF55E-2277-4569-909D-08676B5B42B1}">
      <dgm:prSet/>
      <dgm:spPr/>
      <dgm:t>
        <a:bodyPr/>
        <a:lstStyle/>
        <a:p>
          <a:endParaRPr lang="de-DE"/>
        </a:p>
      </dgm:t>
    </dgm:pt>
    <dgm:pt modelId="{FEAF229C-9FB3-4E67-86C4-EEAC8E764300}" type="sibTrans" cxnId="{D5DCF55E-2277-4569-909D-08676B5B42B1}">
      <dgm:prSet/>
      <dgm:spPr/>
      <dgm:t>
        <a:bodyPr/>
        <a:lstStyle/>
        <a:p>
          <a:endParaRPr lang="de-DE"/>
        </a:p>
      </dgm:t>
    </dgm:pt>
    <dgm:pt modelId="{B1C26A48-72B4-6748-B6D7-1C4ECDDB3DB7}">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Hörverstehen</a:t>
          </a:r>
        </a:p>
      </dgm:t>
    </dgm:pt>
    <dgm:pt modelId="{10DA90E3-1984-C849-946B-1CDEFE267B4D}" type="parTrans" cxnId="{408887E0-176C-5043-AAE5-A3099D761A47}">
      <dgm:prSet/>
      <dgm:spPr/>
      <dgm:t>
        <a:bodyPr/>
        <a:lstStyle/>
        <a:p>
          <a:endParaRPr lang="de-DE"/>
        </a:p>
      </dgm:t>
    </dgm:pt>
    <dgm:pt modelId="{FDCE19EE-F364-424F-9B1B-7AEE79BA3E4B}" type="sibTrans" cxnId="{408887E0-176C-5043-AAE5-A3099D761A47}">
      <dgm:prSet/>
      <dgm:spPr/>
      <dgm:t>
        <a:bodyPr/>
        <a:lstStyle/>
        <a:p>
          <a:endParaRPr lang="de-DE"/>
        </a:p>
      </dgm:t>
    </dgm:pt>
    <dgm:pt modelId="{8A3BC20D-ED37-C64D-8669-4040E4459A20}">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Sprachlern-kompetenz</a:t>
          </a:r>
        </a:p>
      </dgm:t>
    </dgm:pt>
    <dgm:pt modelId="{A870F424-B537-C345-A72C-508B0D14AE2D}" type="parTrans" cxnId="{BAB3D8F2-1FFC-FC4C-8762-D5C420E0CE83}">
      <dgm:prSet/>
      <dgm:spPr/>
      <dgm:t>
        <a:bodyPr/>
        <a:lstStyle/>
        <a:p>
          <a:endParaRPr lang="de-DE"/>
        </a:p>
      </dgm:t>
    </dgm:pt>
    <dgm:pt modelId="{74150823-1501-3447-8B30-3FE5C749DEB4}" type="sibTrans" cxnId="{BAB3D8F2-1FFC-FC4C-8762-D5C420E0CE83}">
      <dgm:prSet/>
      <dgm:spPr/>
      <dgm:t>
        <a:bodyPr/>
        <a:lstStyle/>
        <a:p>
          <a:endParaRPr lang="de-DE"/>
        </a:p>
      </dgm:t>
    </dgm:pt>
    <dgm:pt modelId="{F3CAA7EC-814B-4723-9502-9B00039AF8AC}" type="pres">
      <dgm:prSet presAssocID="{2885DF65-D6A7-4CDF-859D-F6529A66F7E8}" presName="Name0" presStyleCnt="0">
        <dgm:presLayoutVars>
          <dgm:dir/>
          <dgm:resizeHandles val="exact"/>
        </dgm:presLayoutVars>
      </dgm:prSet>
      <dgm:spPr/>
      <dgm:t>
        <a:bodyPr/>
        <a:lstStyle/>
        <a:p>
          <a:endParaRPr lang="de-DE"/>
        </a:p>
      </dgm:t>
    </dgm:pt>
    <dgm:pt modelId="{DD079B1D-6406-4B63-9087-26FEE32B1330}" type="pres">
      <dgm:prSet presAssocID="{2885DF65-D6A7-4CDF-859D-F6529A66F7E8}" presName="cycle" presStyleCnt="0"/>
      <dgm:spPr>
        <a:scene3d>
          <a:camera prst="orthographicFront"/>
          <a:lightRig rig="threePt" dir="t"/>
        </a:scene3d>
        <a:sp3d>
          <a:bevelB/>
        </a:sp3d>
      </dgm:spPr>
    </dgm:pt>
    <dgm:pt modelId="{33DEA4A4-392F-474B-8DEC-664AE0AE7DDF}" type="pres">
      <dgm:prSet presAssocID="{991B18D2-DD38-4EAA-9D61-80B207E4C776}" presName="nodeFirstNode" presStyleLbl="node1" presStyleIdx="0" presStyleCnt="6" custScaleX="122554" custScaleY="152604" custRadScaleRad="89398" custRadScaleInc="-35644">
        <dgm:presLayoutVars>
          <dgm:bulletEnabled val="1"/>
        </dgm:presLayoutVars>
      </dgm:prSet>
      <dgm:spPr/>
      <dgm:t>
        <a:bodyPr/>
        <a:lstStyle/>
        <a:p>
          <a:endParaRPr lang="de-DE"/>
        </a:p>
      </dgm:t>
    </dgm:pt>
    <dgm:pt modelId="{460C9491-53D1-4B9B-BB58-484AF2A5A330}" type="pres">
      <dgm:prSet presAssocID="{D73E2E16-5EFA-4636-BB1D-1BE5C74CA672}" presName="sibTransFirstNode" presStyleLbl="bgShp" presStyleIdx="0" presStyleCnt="1" custLinFactNeighborX="922" custLinFactNeighborY="1129"/>
      <dgm:spPr/>
      <dgm:t>
        <a:bodyPr/>
        <a:lstStyle/>
        <a:p>
          <a:endParaRPr lang="de-DE"/>
        </a:p>
      </dgm:t>
    </dgm:pt>
    <dgm:pt modelId="{1DA6127E-5C99-0340-B065-61F36AB865A3}" type="pres">
      <dgm:prSet presAssocID="{B1C26A48-72B4-6748-B6D7-1C4ECDDB3DB7}" presName="nodeFollowingNodes" presStyleLbl="node1" presStyleIdx="1" presStyleCnt="6" custScaleX="96334" custRadScaleRad="87641" custRadScaleInc="258649">
        <dgm:presLayoutVars>
          <dgm:bulletEnabled val="1"/>
        </dgm:presLayoutVars>
      </dgm:prSet>
      <dgm:spPr/>
      <dgm:t>
        <a:bodyPr/>
        <a:lstStyle/>
        <a:p>
          <a:endParaRPr lang="de-DE"/>
        </a:p>
      </dgm:t>
    </dgm:pt>
    <dgm:pt modelId="{497488A4-FFEF-4E13-8590-73FD248CD0D2}" type="pres">
      <dgm:prSet presAssocID="{6E8E98B6-DCC6-451D-8B13-88BF62A0CAC4}" presName="nodeFollowingNodes" presStyleLbl="node1" presStyleIdx="2" presStyleCnt="6" custRadScaleRad="95598" custRadScaleInc="-103063">
        <dgm:presLayoutVars>
          <dgm:bulletEnabled val="1"/>
        </dgm:presLayoutVars>
      </dgm:prSet>
      <dgm:spPr/>
      <dgm:t>
        <a:bodyPr/>
        <a:lstStyle/>
        <a:p>
          <a:endParaRPr lang="de-DE"/>
        </a:p>
      </dgm:t>
    </dgm:pt>
    <dgm:pt modelId="{EB408944-8EFE-4F13-9916-0F209F66DA00}" type="pres">
      <dgm:prSet presAssocID="{07F24460-509E-4358-9FF9-9F754D8C1D17}" presName="nodeFollowingNodes" presStyleLbl="node1" presStyleIdx="3" presStyleCnt="6" custRadScaleRad="104804" custRadScaleInc="-148621">
        <dgm:presLayoutVars>
          <dgm:bulletEnabled val="1"/>
        </dgm:presLayoutVars>
      </dgm:prSet>
      <dgm:spPr/>
      <dgm:t>
        <a:bodyPr/>
        <a:lstStyle/>
        <a:p>
          <a:endParaRPr lang="de-DE"/>
        </a:p>
      </dgm:t>
    </dgm:pt>
    <dgm:pt modelId="{52046A25-4A6D-4A7E-B4B9-EE380CED4B98}" type="pres">
      <dgm:prSet presAssocID="{F591EC83-BB0D-46C9-8C10-D2D26923512B}" presName="nodeFollowingNodes" presStyleLbl="node1" presStyleIdx="4" presStyleCnt="6" custAng="10800000" custFlipVert="1" custScaleX="127524" custScaleY="124417" custRadScaleRad="153646" custRadScaleInc="76664">
        <dgm:presLayoutVars>
          <dgm:bulletEnabled val="1"/>
        </dgm:presLayoutVars>
      </dgm:prSet>
      <dgm:spPr/>
      <dgm:t>
        <a:bodyPr/>
        <a:lstStyle/>
        <a:p>
          <a:endParaRPr lang="de-DE"/>
        </a:p>
      </dgm:t>
    </dgm:pt>
    <dgm:pt modelId="{ABBF7FC5-5193-3145-8A37-3DCAF8A9042F}" type="pres">
      <dgm:prSet presAssocID="{8A3BC20D-ED37-C64D-8669-4040E4459A20}" presName="nodeFollowingNodes" presStyleLbl="node1" presStyleIdx="5" presStyleCnt="6" custRadScaleRad="133171" custRadScaleInc="-97088">
        <dgm:presLayoutVars>
          <dgm:bulletEnabled val="1"/>
        </dgm:presLayoutVars>
      </dgm:prSet>
      <dgm:spPr/>
      <dgm:t>
        <a:bodyPr/>
        <a:lstStyle/>
        <a:p>
          <a:endParaRPr lang="de-DE"/>
        </a:p>
      </dgm:t>
    </dgm:pt>
  </dgm:ptLst>
  <dgm:cxnLst>
    <dgm:cxn modelId="{66EC216F-CC92-4ECB-BF8B-0CA6141396FF}" srcId="{2885DF65-D6A7-4CDF-859D-F6529A66F7E8}" destId="{6E8E98B6-DCC6-451D-8B13-88BF62A0CAC4}" srcOrd="2" destOrd="0" parTransId="{F59E9A16-87BD-48C5-9C6B-B893E40DAF0F}" sibTransId="{F012AE5D-44A2-43FC-905B-A66248DD640E}"/>
    <dgm:cxn modelId="{5D5744E9-E647-4573-B3AC-332ABE468373}" type="presOf" srcId="{07F24460-509E-4358-9FF9-9F754D8C1D17}" destId="{EB408944-8EFE-4F13-9916-0F209F66DA00}" srcOrd="0" destOrd="0" presId="urn:microsoft.com/office/officeart/2005/8/layout/cycle3"/>
    <dgm:cxn modelId="{0EDEB518-184B-4C38-9F4C-C79830973BBA}" type="presOf" srcId="{D73E2E16-5EFA-4636-BB1D-1BE5C74CA672}" destId="{460C9491-53D1-4B9B-BB58-484AF2A5A330}" srcOrd="0" destOrd="0" presId="urn:microsoft.com/office/officeart/2005/8/layout/cycle3"/>
    <dgm:cxn modelId="{13E62809-7CBE-40D0-AE98-4D945239E6A0}" type="presOf" srcId="{991B18D2-DD38-4EAA-9D61-80B207E4C776}" destId="{33DEA4A4-392F-474B-8DEC-664AE0AE7DDF}" srcOrd="0" destOrd="0" presId="urn:microsoft.com/office/officeart/2005/8/layout/cycle3"/>
    <dgm:cxn modelId="{C6382318-C461-46A7-A0CE-6E803C55DC33}" type="presOf" srcId="{F591EC83-BB0D-46C9-8C10-D2D26923512B}" destId="{52046A25-4A6D-4A7E-B4B9-EE380CED4B98}" srcOrd="0" destOrd="0" presId="urn:microsoft.com/office/officeart/2005/8/layout/cycle3"/>
    <dgm:cxn modelId="{E9211A2A-D013-4E16-9EA8-38494765B5DD}" type="presOf" srcId="{2885DF65-D6A7-4CDF-859D-F6529A66F7E8}" destId="{F3CAA7EC-814B-4723-9502-9B00039AF8AC}" srcOrd="0" destOrd="0" presId="urn:microsoft.com/office/officeart/2005/8/layout/cycle3"/>
    <dgm:cxn modelId="{47F3F1E5-5107-B34E-B1D3-5798AFBF281F}" type="presOf" srcId="{B1C26A48-72B4-6748-B6D7-1C4ECDDB3DB7}" destId="{1DA6127E-5C99-0340-B065-61F36AB865A3}" srcOrd="0" destOrd="0" presId="urn:microsoft.com/office/officeart/2005/8/layout/cycle3"/>
    <dgm:cxn modelId="{E9751E3D-5020-4569-BA0F-5B55522794DD}" srcId="{2885DF65-D6A7-4CDF-859D-F6529A66F7E8}" destId="{991B18D2-DD38-4EAA-9D61-80B207E4C776}" srcOrd="0" destOrd="0" parTransId="{04A8C266-17F9-4B95-B725-D6E0BD6CF943}" sibTransId="{D73E2E16-5EFA-4636-BB1D-1BE5C74CA672}"/>
    <dgm:cxn modelId="{D5DCF55E-2277-4569-909D-08676B5B42B1}" srcId="{2885DF65-D6A7-4CDF-859D-F6529A66F7E8}" destId="{F591EC83-BB0D-46C9-8C10-D2D26923512B}" srcOrd="4" destOrd="0" parTransId="{67EEAA41-FAD4-4C13-A688-54EBF3701E2C}" sibTransId="{FEAF229C-9FB3-4E67-86C4-EEAC8E764300}"/>
    <dgm:cxn modelId="{BAB3D8F2-1FFC-FC4C-8762-D5C420E0CE83}" srcId="{2885DF65-D6A7-4CDF-859D-F6529A66F7E8}" destId="{8A3BC20D-ED37-C64D-8669-4040E4459A20}" srcOrd="5" destOrd="0" parTransId="{A870F424-B537-C345-A72C-508B0D14AE2D}" sibTransId="{74150823-1501-3447-8B30-3FE5C749DEB4}"/>
    <dgm:cxn modelId="{408887E0-176C-5043-AAE5-A3099D761A47}" srcId="{2885DF65-D6A7-4CDF-859D-F6529A66F7E8}" destId="{B1C26A48-72B4-6748-B6D7-1C4ECDDB3DB7}" srcOrd="1" destOrd="0" parTransId="{10DA90E3-1984-C849-946B-1CDEFE267B4D}" sibTransId="{FDCE19EE-F364-424F-9B1B-7AEE79BA3E4B}"/>
    <dgm:cxn modelId="{98FB1011-605E-CE44-B828-7F833B4954A3}" type="presOf" srcId="{8A3BC20D-ED37-C64D-8669-4040E4459A20}" destId="{ABBF7FC5-5193-3145-8A37-3DCAF8A9042F}" srcOrd="0" destOrd="0" presId="urn:microsoft.com/office/officeart/2005/8/layout/cycle3"/>
    <dgm:cxn modelId="{2144673D-711D-48AB-B689-8B58DE250BAC}" type="presOf" srcId="{6E8E98B6-DCC6-451D-8B13-88BF62A0CAC4}" destId="{497488A4-FFEF-4E13-8590-73FD248CD0D2}" srcOrd="0" destOrd="0" presId="urn:microsoft.com/office/officeart/2005/8/layout/cycle3"/>
    <dgm:cxn modelId="{4CA5D36D-968F-4192-A71D-51A1419BE33D}" srcId="{2885DF65-D6A7-4CDF-859D-F6529A66F7E8}" destId="{07F24460-509E-4358-9FF9-9F754D8C1D17}" srcOrd="3" destOrd="0" parTransId="{F5760E00-2DA2-4A1E-A8DA-31A62F391E34}" sibTransId="{9211971F-6DEB-4973-9D68-2AA845F6DFF3}"/>
    <dgm:cxn modelId="{87FB2FA3-50AB-4C84-BA2F-11CDC11A5BCE}" type="presParOf" srcId="{F3CAA7EC-814B-4723-9502-9B00039AF8AC}" destId="{DD079B1D-6406-4B63-9087-26FEE32B1330}" srcOrd="0" destOrd="0" presId="urn:microsoft.com/office/officeart/2005/8/layout/cycle3"/>
    <dgm:cxn modelId="{0AA3A4FD-4489-4F0B-BF93-0AAB3A03121E}" type="presParOf" srcId="{DD079B1D-6406-4B63-9087-26FEE32B1330}" destId="{33DEA4A4-392F-474B-8DEC-664AE0AE7DDF}" srcOrd="0" destOrd="0" presId="urn:microsoft.com/office/officeart/2005/8/layout/cycle3"/>
    <dgm:cxn modelId="{B714221A-AA9C-498F-91F5-8170CA6C269C}" type="presParOf" srcId="{DD079B1D-6406-4B63-9087-26FEE32B1330}" destId="{460C9491-53D1-4B9B-BB58-484AF2A5A330}" srcOrd="1" destOrd="0" presId="urn:microsoft.com/office/officeart/2005/8/layout/cycle3"/>
    <dgm:cxn modelId="{A0DD2647-CB9E-FF4E-AE2A-242569969C64}" type="presParOf" srcId="{DD079B1D-6406-4B63-9087-26FEE32B1330}" destId="{1DA6127E-5C99-0340-B065-61F36AB865A3}" srcOrd="2" destOrd="0" presId="urn:microsoft.com/office/officeart/2005/8/layout/cycle3"/>
    <dgm:cxn modelId="{73F8DF47-DEFB-43D5-8F67-41863B1538A4}" type="presParOf" srcId="{DD079B1D-6406-4B63-9087-26FEE32B1330}" destId="{497488A4-FFEF-4E13-8590-73FD248CD0D2}" srcOrd="3" destOrd="0" presId="urn:microsoft.com/office/officeart/2005/8/layout/cycle3"/>
    <dgm:cxn modelId="{A169275D-A1AA-429B-96FD-B54BBFDD7F7B}" type="presParOf" srcId="{DD079B1D-6406-4B63-9087-26FEE32B1330}" destId="{EB408944-8EFE-4F13-9916-0F209F66DA00}" srcOrd="4" destOrd="0" presId="urn:microsoft.com/office/officeart/2005/8/layout/cycle3"/>
    <dgm:cxn modelId="{05EE5748-1177-4FC5-B678-F1C1DEB49A74}" type="presParOf" srcId="{DD079B1D-6406-4B63-9087-26FEE32B1330}" destId="{52046A25-4A6D-4A7E-B4B9-EE380CED4B98}" srcOrd="5" destOrd="0" presId="urn:microsoft.com/office/officeart/2005/8/layout/cycle3"/>
    <dgm:cxn modelId="{D2A596F9-618E-4246-A30E-10FB5FE7E44E}" type="presParOf" srcId="{DD079B1D-6406-4B63-9087-26FEE32B1330}" destId="{ABBF7FC5-5193-3145-8A37-3DCAF8A9042F}" srcOrd="6" destOrd="0" presId="urn:microsoft.com/office/officeart/2005/8/layout/cycle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11755" y="539712"/>
          <a:ext cx="2719676" cy="930275"/>
        </a:xfrm>
        <a:custGeom>
          <a:avLst/>
          <a:gdLst/>
          <a:ahLst/>
          <a:cxnLst/>
          <a:rect l="0" t="0" r="0" b="0"/>
          <a:pathLst>
            <a:path>
              <a:moveTo>
                <a:pt x="0" y="0"/>
              </a:moveTo>
              <a:lnTo>
                <a:pt x="0" y="729350"/>
              </a:lnTo>
              <a:lnTo>
                <a:pt x="2719676" y="729350"/>
              </a:lnTo>
              <a:lnTo>
                <a:pt x="2719676" y="93027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21876" y="539712"/>
          <a:ext cx="91440" cy="888600"/>
        </a:xfrm>
        <a:custGeom>
          <a:avLst/>
          <a:gdLst/>
          <a:ahLst/>
          <a:cxnLst/>
          <a:rect l="0" t="0" r="0" b="0"/>
          <a:pathLst>
            <a:path>
              <a:moveTo>
                <a:pt x="89878" y="0"/>
              </a:moveTo>
              <a:lnTo>
                <a:pt x="89878" y="687674"/>
              </a:lnTo>
              <a:lnTo>
                <a:pt x="45720" y="687674"/>
              </a:lnTo>
              <a:lnTo>
                <a:pt x="45720" y="88860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55142" y="539712"/>
          <a:ext cx="2756612" cy="909754"/>
        </a:xfrm>
        <a:custGeom>
          <a:avLst/>
          <a:gdLst/>
          <a:ahLst/>
          <a:cxnLst/>
          <a:rect l="0" t="0" r="0" b="0"/>
          <a:pathLst>
            <a:path>
              <a:moveTo>
                <a:pt x="2756612" y="0"/>
              </a:moveTo>
              <a:lnTo>
                <a:pt x="2756612" y="708829"/>
              </a:lnTo>
              <a:lnTo>
                <a:pt x="0" y="708829"/>
              </a:lnTo>
              <a:lnTo>
                <a:pt x="0" y="90975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715593" y="-212118"/>
          <a:ext cx="4392323" cy="7518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956583" y="16821"/>
          <a:ext cx="4392323" cy="751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Handlungsfähigkeit</a:t>
          </a:r>
        </a:p>
      </dsp:txBody>
      <dsp:txXfrm>
        <a:off x="1978603" y="38841"/>
        <a:ext cx="4348283" cy="707791"/>
      </dsp:txXfrm>
    </dsp:sp>
    <dsp:sp modelId="{302205C5-1DB9-4F17-BB79-CB69C00717DB}">
      <dsp:nvSpPr>
        <dsp:cNvPr id="0" name=""/>
        <dsp:cNvSpPr/>
      </dsp:nvSpPr>
      <dsp:spPr>
        <a:xfrm>
          <a:off x="1900" y="1449466"/>
          <a:ext cx="2306483" cy="20658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42890" y="1678407"/>
          <a:ext cx="2306483" cy="20658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a:latin typeface="Corbel" pitchFamily="34" charset="0"/>
            </a:rPr>
            <a:t>Umgang mit der Lebenswirklichkeit,</a:t>
          </a:r>
        </a:p>
        <a:p>
          <a:pPr lvl="0" algn="ctr" defTabSz="577850">
            <a:lnSpc>
              <a:spcPct val="90000"/>
            </a:lnSpc>
            <a:spcBef>
              <a:spcPct val="0"/>
            </a:spcBef>
            <a:spcAft>
              <a:spcPct val="35000"/>
            </a:spcAft>
          </a:pPr>
          <a:r>
            <a:rPr lang="de-DE" sz="1300" b="1" kern="1200" dirty="0">
              <a:latin typeface="Corbel" pitchFamily="34" charset="0"/>
            </a:rPr>
            <a:t>den gesellschaftlichen Strukturen,</a:t>
          </a:r>
        </a:p>
        <a:p>
          <a:pPr lvl="0" algn="ctr" defTabSz="577850">
            <a:lnSpc>
              <a:spcPct val="90000"/>
            </a:lnSpc>
            <a:spcBef>
              <a:spcPct val="0"/>
            </a:spcBef>
            <a:spcAft>
              <a:spcPct val="35000"/>
            </a:spcAft>
          </a:pPr>
          <a:r>
            <a:rPr lang="de-DE" sz="1300" b="1" kern="1200" dirty="0">
              <a:latin typeface="Corbel" pitchFamily="34" charset="0"/>
            </a:rPr>
            <a:t>den kulturellen Zeugnissen </a:t>
          </a:r>
        </a:p>
        <a:p>
          <a:pPr lvl="0" algn="ctr" defTabSz="577850">
            <a:lnSpc>
              <a:spcPct val="90000"/>
            </a:lnSpc>
            <a:spcBef>
              <a:spcPct val="0"/>
            </a:spcBef>
            <a:spcAft>
              <a:spcPct val="35000"/>
            </a:spcAft>
          </a:pPr>
          <a:r>
            <a:rPr lang="de-DE" sz="1300" b="1" kern="1200" dirty="0">
              <a:latin typeface="Corbel" pitchFamily="34" charset="0"/>
            </a:rPr>
            <a:t>frankophoner Kultur- und Sprachräume</a:t>
          </a:r>
        </a:p>
      </dsp:txBody>
      <dsp:txXfrm>
        <a:off x="303397" y="1738914"/>
        <a:ext cx="2185469" cy="1944830"/>
      </dsp:txXfrm>
    </dsp:sp>
    <dsp:sp modelId="{BC207129-F29A-4197-87E4-5FC994AC82EB}">
      <dsp:nvSpPr>
        <dsp:cNvPr id="0" name=""/>
        <dsp:cNvSpPr/>
      </dsp:nvSpPr>
      <dsp:spPr>
        <a:xfrm>
          <a:off x="2783141" y="1428312"/>
          <a:ext cx="2168909" cy="2102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31" y="1657252"/>
          <a:ext cx="2168909" cy="21022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latin typeface="Corbel" pitchFamily="34" charset="0"/>
            </a:rPr>
            <a:t>Entwicklung und Erweiterung interkultureller kommunikativer Kompetenz</a:t>
          </a:r>
        </a:p>
      </dsp:txBody>
      <dsp:txXfrm>
        <a:off x="3085704" y="1718825"/>
        <a:ext cx="2045763" cy="1979127"/>
      </dsp:txXfrm>
    </dsp:sp>
    <dsp:sp modelId="{D3F7BB4C-BBEA-4B61-9BC0-CDCD6E831A06}">
      <dsp:nvSpPr>
        <dsp:cNvPr id="0" name=""/>
        <dsp:cNvSpPr/>
      </dsp:nvSpPr>
      <dsp:spPr>
        <a:xfrm>
          <a:off x="5441253" y="1469988"/>
          <a:ext cx="2380356" cy="20354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682243" y="1698928"/>
          <a:ext cx="2380356" cy="20354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latin typeface="Corbel" pitchFamily="34" charset="0"/>
            </a:rPr>
            <a:t>funktionale Einsprachigkeit</a:t>
          </a:r>
        </a:p>
      </dsp:txBody>
      <dsp:txXfrm>
        <a:off x="5741858" y="1758543"/>
        <a:ext cx="2261126" cy="1916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4148155" y="1493185"/>
          <a:ext cx="3496659" cy="895987"/>
        </a:xfrm>
        <a:custGeom>
          <a:avLst/>
          <a:gdLst/>
          <a:ahLst/>
          <a:cxnLst/>
          <a:rect l="0" t="0" r="0" b="0"/>
          <a:pathLst>
            <a:path>
              <a:moveTo>
                <a:pt x="0" y="0"/>
              </a:moveTo>
              <a:lnTo>
                <a:pt x="0" y="762272"/>
              </a:lnTo>
              <a:lnTo>
                <a:pt x="3496659" y="762272"/>
              </a:lnTo>
              <a:lnTo>
                <a:pt x="3496659"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1D86A0-E307-44C7-9904-0226ED701451}">
      <dsp:nvSpPr>
        <dsp:cNvPr id="0" name=""/>
        <dsp:cNvSpPr/>
      </dsp:nvSpPr>
      <dsp:spPr>
        <a:xfrm>
          <a:off x="4148155" y="1493185"/>
          <a:ext cx="1759797" cy="895987"/>
        </a:xfrm>
        <a:custGeom>
          <a:avLst/>
          <a:gdLst/>
          <a:ahLst/>
          <a:cxnLst/>
          <a:rect l="0" t="0" r="0" b="0"/>
          <a:pathLst>
            <a:path>
              <a:moveTo>
                <a:pt x="0" y="0"/>
              </a:moveTo>
              <a:lnTo>
                <a:pt x="0" y="762272"/>
              </a:lnTo>
              <a:lnTo>
                <a:pt x="1759797" y="762272"/>
              </a:lnTo>
              <a:lnTo>
                <a:pt x="1759797"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2435" y="1493185"/>
          <a:ext cx="91440" cy="868692"/>
        </a:xfrm>
        <a:custGeom>
          <a:avLst/>
          <a:gdLst/>
          <a:ahLst/>
          <a:cxnLst/>
          <a:rect l="0" t="0" r="0" b="0"/>
          <a:pathLst>
            <a:path>
              <a:moveTo>
                <a:pt x="45720" y="0"/>
              </a:moveTo>
              <a:lnTo>
                <a:pt x="45720" y="734977"/>
              </a:lnTo>
              <a:lnTo>
                <a:pt x="55001" y="734977"/>
              </a:lnTo>
              <a:lnTo>
                <a:pt x="55001" y="8686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2420575" y="1493185"/>
          <a:ext cx="1727580" cy="909635"/>
        </a:xfrm>
        <a:custGeom>
          <a:avLst/>
          <a:gdLst/>
          <a:ahLst/>
          <a:cxnLst/>
          <a:rect l="0" t="0" r="0" b="0"/>
          <a:pathLst>
            <a:path>
              <a:moveTo>
                <a:pt x="1727580" y="0"/>
              </a:moveTo>
              <a:lnTo>
                <a:pt x="1727580" y="775920"/>
              </a:lnTo>
              <a:lnTo>
                <a:pt x="0" y="775920"/>
              </a:lnTo>
              <a:lnTo>
                <a:pt x="0" y="9096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670073" y="1493185"/>
          <a:ext cx="3478082" cy="895987"/>
        </a:xfrm>
        <a:custGeom>
          <a:avLst/>
          <a:gdLst/>
          <a:ahLst/>
          <a:cxnLst/>
          <a:rect l="0" t="0" r="0" b="0"/>
          <a:pathLst>
            <a:path>
              <a:moveTo>
                <a:pt x="3478082" y="0"/>
              </a:moveTo>
              <a:lnTo>
                <a:pt x="3478082" y="762272"/>
              </a:lnTo>
              <a:lnTo>
                <a:pt x="0" y="762272"/>
              </a:lnTo>
              <a:lnTo>
                <a:pt x="0"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920122" y="576626"/>
          <a:ext cx="4456066"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2080500" y="728985"/>
          <a:ext cx="4456066"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anose="020B0503020204020204" pitchFamily="34" charset="0"/>
            </a:rPr>
            <a:t>Funktionale kommunikative Kompetenz</a:t>
          </a:r>
        </a:p>
      </dsp:txBody>
      <dsp:txXfrm>
        <a:off x="2107345" y="755830"/>
        <a:ext cx="4402376" cy="862869"/>
      </dsp:txXfrm>
    </dsp:sp>
    <dsp:sp modelId="{302205C5-1DB9-4F17-BB79-CB69C00717DB}">
      <dsp:nvSpPr>
        <dsp:cNvPr id="0" name=""/>
        <dsp:cNvSpPr/>
      </dsp:nvSpPr>
      <dsp:spPr>
        <a:xfrm>
          <a:off x="-51627" y="2389173"/>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08750" y="2541532"/>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Hör-/Hörseh-verstehen</a:t>
          </a:r>
          <a:endParaRPr lang="de-DE" sz="1800" kern="1200" dirty="0">
            <a:latin typeface="Corbel" panose="020B0503020204020204" pitchFamily="34" charset="0"/>
          </a:endParaRPr>
        </a:p>
      </dsp:txBody>
      <dsp:txXfrm>
        <a:off x="135595" y="2568377"/>
        <a:ext cx="1389710" cy="862869"/>
      </dsp:txXfrm>
    </dsp:sp>
    <dsp:sp modelId="{BC207129-F29A-4197-87E4-5FC994AC82EB}">
      <dsp:nvSpPr>
        <dsp:cNvPr id="0" name=""/>
        <dsp:cNvSpPr/>
      </dsp:nvSpPr>
      <dsp:spPr>
        <a:xfrm>
          <a:off x="1698874" y="2402820"/>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1859252" y="2555179"/>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Lese-verstehen</a:t>
          </a:r>
          <a:endParaRPr lang="de-DE" sz="1800" kern="1200" dirty="0">
            <a:latin typeface="Corbel" panose="020B0503020204020204" pitchFamily="34" charset="0"/>
          </a:endParaRPr>
        </a:p>
      </dsp:txBody>
      <dsp:txXfrm>
        <a:off x="1886097" y="2582024"/>
        <a:ext cx="1389710" cy="862869"/>
      </dsp:txXfrm>
    </dsp:sp>
    <dsp:sp modelId="{33E9ED5B-13FF-4C8F-B5E0-786285FC0A65}">
      <dsp:nvSpPr>
        <dsp:cNvPr id="0" name=""/>
        <dsp:cNvSpPr/>
      </dsp:nvSpPr>
      <dsp:spPr>
        <a:xfrm>
          <a:off x="3435736" y="2361878"/>
          <a:ext cx="1443400" cy="9480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3596114" y="2514237"/>
          <a:ext cx="1443400" cy="9480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Sprechen</a:t>
          </a:r>
        </a:p>
        <a:p>
          <a:pPr lvl="0" algn="ctr" defTabSz="800100">
            <a:lnSpc>
              <a:spcPct val="100000"/>
            </a:lnSpc>
            <a:spcBef>
              <a:spcPct val="0"/>
            </a:spcBef>
            <a:spcAft>
              <a:spcPts val="0"/>
            </a:spcAft>
          </a:pPr>
          <a:r>
            <a:rPr lang="de-DE" sz="1050" kern="1200" dirty="0" err="1">
              <a:solidFill>
                <a:schemeClr val="tx1"/>
              </a:solidFill>
              <a:latin typeface="Corbel" panose="020B0503020204020204" pitchFamily="34" charset="0"/>
            </a:rPr>
            <a:t>zusammenh</a:t>
          </a:r>
          <a:r>
            <a:rPr lang="de-DE" sz="1050" kern="1200" dirty="0">
              <a:solidFill>
                <a:schemeClr val="tx1"/>
              </a:solidFill>
              <a:latin typeface="Corbel" panose="020B0503020204020204" pitchFamily="34" charset="0"/>
            </a:rPr>
            <a:t>. Sprechen</a:t>
          </a:r>
          <a:r>
            <a:rPr lang="de-DE" sz="1000" kern="1200" dirty="0">
              <a:solidFill>
                <a:schemeClr val="tx1"/>
              </a:solidFill>
              <a:latin typeface="Corbel" panose="020B0503020204020204" pitchFamily="34" charset="0"/>
            </a:rPr>
            <a:t>/</a:t>
          </a:r>
        </a:p>
        <a:p>
          <a:pPr lvl="0" algn="ctr" defTabSz="800100">
            <a:lnSpc>
              <a:spcPct val="100000"/>
            </a:lnSpc>
            <a:spcBef>
              <a:spcPct val="0"/>
            </a:spcBef>
            <a:spcAft>
              <a:spcPts val="0"/>
            </a:spcAft>
          </a:pPr>
          <a:r>
            <a:rPr lang="de-DE" sz="1000" kern="1200" dirty="0">
              <a:solidFill>
                <a:schemeClr val="tx1"/>
              </a:solidFill>
              <a:latin typeface="Corbel" panose="020B0503020204020204" pitchFamily="34" charset="0"/>
            </a:rPr>
            <a:t>an Gesprächen </a:t>
          </a:r>
          <a:r>
            <a:rPr lang="de-DE" sz="1000" kern="1200" dirty="0" err="1">
              <a:solidFill>
                <a:schemeClr val="tx1"/>
              </a:solidFill>
              <a:latin typeface="Corbel" panose="020B0503020204020204" pitchFamily="34" charset="0"/>
            </a:rPr>
            <a:t>teiln</a:t>
          </a:r>
          <a:r>
            <a:rPr lang="de-DE" sz="1000" kern="1200" dirty="0">
              <a:solidFill>
                <a:schemeClr val="tx1"/>
              </a:solidFill>
              <a:latin typeface="Corbel" panose="020B0503020204020204" pitchFamily="34" charset="0"/>
            </a:rPr>
            <a:t>.</a:t>
          </a:r>
        </a:p>
      </dsp:txBody>
      <dsp:txXfrm>
        <a:off x="3623883" y="2542006"/>
        <a:ext cx="1387862" cy="892551"/>
      </dsp:txXfrm>
    </dsp:sp>
    <dsp:sp modelId="{FB2E9A0B-72ED-45D6-93C5-0CCFB1EBB3A4}">
      <dsp:nvSpPr>
        <dsp:cNvPr id="0" name=""/>
        <dsp:cNvSpPr/>
      </dsp:nvSpPr>
      <dsp:spPr>
        <a:xfrm>
          <a:off x="5186252" y="2389173"/>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5346630" y="2541532"/>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Schreiben</a:t>
          </a:r>
        </a:p>
      </dsp:txBody>
      <dsp:txXfrm>
        <a:off x="5373475" y="2568377"/>
        <a:ext cx="1389710" cy="862869"/>
      </dsp:txXfrm>
    </dsp:sp>
    <dsp:sp modelId="{D3F7BB4C-BBEA-4B61-9BC0-CDCD6E831A06}">
      <dsp:nvSpPr>
        <dsp:cNvPr id="0" name=""/>
        <dsp:cNvSpPr/>
      </dsp:nvSpPr>
      <dsp:spPr>
        <a:xfrm>
          <a:off x="6923114" y="2389173"/>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7083492" y="2541532"/>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Sprach-</a:t>
          </a:r>
          <a:r>
            <a:rPr lang="de-DE" sz="1800" b="0" kern="1200" dirty="0" err="1">
              <a:latin typeface="Corbel" panose="020B0503020204020204" pitchFamily="34" charset="0"/>
            </a:rPr>
            <a:t>mittlung</a:t>
          </a:r>
          <a:endParaRPr lang="de-DE" sz="1800" kern="1200" dirty="0">
            <a:latin typeface="Corbel" panose="020B0503020204020204" pitchFamily="34" charset="0"/>
          </a:endParaRPr>
        </a:p>
      </dsp:txBody>
      <dsp:txXfrm>
        <a:off x="7110337" y="2568377"/>
        <a:ext cx="1389710" cy="862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D86A0-E307-44C7-9904-0226ED701451}">
      <dsp:nvSpPr>
        <dsp:cNvPr id="0" name=""/>
        <dsp:cNvSpPr/>
      </dsp:nvSpPr>
      <dsp:spPr>
        <a:xfrm>
          <a:off x="4100805" y="959787"/>
          <a:ext cx="3379301" cy="1008842"/>
        </a:xfrm>
        <a:custGeom>
          <a:avLst/>
          <a:gdLst/>
          <a:ahLst/>
          <a:cxnLst/>
          <a:rect l="0" t="0" r="0" b="0"/>
          <a:pathLst>
            <a:path>
              <a:moveTo>
                <a:pt x="0" y="0"/>
              </a:moveTo>
              <a:lnTo>
                <a:pt x="0" y="840904"/>
              </a:lnTo>
              <a:lnTo>
                <a:pt x="3379301" y="840904"/>
              </a:lnTo>
              <a:lnTo>
                <a:pt x="3379301" y="100884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0805" y="959787"/>
          <a:ext cx="1119490" cy="1002660"/>
        </a:xfrm>
        <a:custGeom>
          <a:avLst/>
          <a:gdLst/>
          <a:ahLst/>
          <a:cxnLst/>
          <a:rect l="0" t="0" r="0" b="0"/>
          <a:pathLst>
            <a:path>
              <a:moveTo>
                <a:pt x="0" y="0"/>
              </a:moveTo>
              <a:lnTo>
                <a:pt x="0" y="834723"/>
              </a:lnTo>
              <a:lnTo>
                <a:pt x="1119490" y="834723"/>
              </a:lnTo>
              <a:lnTo>
                <a:pt x="1119490" y="100266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038907" y="959787"/>
          <a:ext cx="1061897" cy="1054082"/>
        </a:xfrm>
        <a:custGeom>
          <a:avLst/>
          <a:gdLst/>
          <a:ahLst/>
          <a:cxnLst/>
          <a:rect l="0" t="0" r="0" b="0"/>
          <a:pathLst>
            <a:path>
              <a:moveTo>
                <a:pt x="1061897" y="0"/>
              </a:moveTo>
              <a:lnTo>
                <a:pt x="1061897" y="886144"/>
              </a:lnTo>
              <a:lnTo>
                <a:pt x="0" y="886144"/>
              </a:lnTo>
              <a:lnTo>
                <a:pt x="0" y="105408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840388" y="959787"/>
          <a:ext cx="3260417" cy="1036941"/>
        </a:xfrm>
        <a:custGeom>
          <a:avLst/>
          <a:gdLst/>
          <a:ahLst/>
          <a:cxnLst/>
          <a:rect l="0" t="0" r="0" b="0"/>
          <a:pathLst>
            <a:path>
              <a:moveTo>
                <a:pt x="3260417" y="0"/>
              </a:moveTo>
              <a:lnTo>
                <a:pt x="3260417" y="869004"/>
              </a:lnTo>
              <a:lnTo>
                <a:pt x="0" y="869004"/>
              </a:lnTo>
              <a:lnTo>
                <a:pt x="0" y="1036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302536" y="-191353"/>
          <a:ext cx="5596537"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503960" y="0"/>
          <a:ext cx="5596537"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Verfügen über </a:t>
          </a:r>
          <a:br>
            <a:rPr lang="de-DE" sz="2400" b="1" kern="1200" dirty="0">
              <a:latin typeface="Corbel" pitchFamily="34" charset="0"/>
            </a:rPr>
          </a:br>
          <a:r>
            <a:rPr lang="de-DE" sz="2400" b="1" kern="1200" dirty="0">
              <a:latin typeface="Corbel" pitchFamily="34" charset="0"/>
            </a:rPr>
            <a:t>sprachliche Mittel</a:t>
          </a:r>
        </a:p>
      </dsp:txBody>
      <dsp:txXfrm>
        <a:off x="1537676" y="33716"/>
        <a:ext cx="5529105" cy="1083708"/>
      </dsp:txXfrm>
    </dsp:sp>
    <dsp:sp modelId="{302205C5-1DB9-4F17-BB79-CB69C00717DB}">
      <dsp:nvSpPr>
        <dsp:cNvPr id="0" name=""/>
        <dsp:cNvSpPr/>
      </dsp:nvSpPr>
      <dsp:spPr>
        <a:xfrm>
          <a:off x="-66021" y="1996729"/>
          <a:ext cx="1812819"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35402" y="2188082"/>
          <a:ext cx="1812819"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Wortschatz</a:t>
          </a:r>
          <a:endParaRPr lang="de-DE" sz="1800" kern="1200" dirty="0">
            <a:latin typeface="Corbel" panose="020B0503020204020204" pitchFamily="34" charset="0"/>
          </a:endParaRPr>
        </a:p>
      </dsp:txBody>
      <dsp:txXfrm>
        <a:off x="169118" y="2221798"/>
        <a:ext cx="1745387" cy="1083708"/>
      </dsp:txXfrm>
    </dsp:sp>
    <dsp:sp modelId="{BC207129-F29A-4197-87E4-5FC994AC82EB}">
      <dsp:nvSpPr>
        <dsp:cNvPr id="0" name=""/>
        <dsp:cNvSpPr/>
      </dsp:nvSpPr>
      <dsp:spPr>
        <a:xfrm>
          <a:off x="2132497" y="2013869"/>
          <a:ext cx="1812819"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2333922" y="2205223"/>
          <a:ext cx="1812819"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Grammatik</a:t>
          </a:r>
          <a:endParaRPr lang="de-DE" sz="1800" kern="1200" dirty="0">
            <a:latin typeface="Corbel" panose="020B0503020204020204" pitchFamily="34" charset="0"/>
          </a:endParaRPr>
        </a:p>
      </dsp:txBody>
      <dsp:txXfrm>
        <a:off x="2367638" y="2238939"/>
        <a:ext cx="1745387" cy="1083708"/>
      </dsp:txXfrm>
    </dsp:sp>
    <dsp:sp modelId="{33E9ED5B-13FF-4C8F-B5E0-786285FC0A65}">
      <dsp:nvSpPr>
        <dsp:cNvPr id="0" name=""/>
        <dsp:cNvSpPr/>
      </dsp:nvSpPr>
      <dsp:spPr>
        <a:xfrm>
          <a:off x="4313886" y="1962448"/>
          <a:ext cx="1812819" cy="1167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4515310" y="2153801"/>
          <a:ext cx="1812819" cy="1167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Aussprache/ Intonation</a:t>
          </a:r>
          <a:endParaRPr lang="de-DE" sz="1000" kern="1200" dirty="0">
            <a:latin typeface="Corbel" panose="020B0503020204020204" pitchFamily="34" charset="0"/>
          </a:endParaRPr>
        </a:p>
      </dsp:txBody>
      <dsp:txXfrm>
        <a:off x="4549511" y="2188002"/>
        <a:ext cx="1744417" cy="1099303"/>
      </dsp:txXfrm>
    </dsp:sp>
    <dsp:sp modelId="{FB2E9A0B-72ED-45D6-93C5-0CCFB1EBB3A4}">
      <dsp:nvSpPr>
        <dsp:cNvPr id="0" name=""/>
        <dsp:cNvSpPr/>
      </dsp:nvSpPr>
      <dsp:spPr>
        <a:xfrm>
          <a:off x="6573697" y="1968629"/>
          <a:ext cx="1812819" cy="11719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6775121" y="2159983"/>
          <a:ext cx="1812819" cy="11719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Orthografie</a:t>
          </a:r>
        </a:p>
      </dsp:txBody>
      <dsp:txXfrm>
        <a:off x="6809445" y="2194307"/>
        <a:ext cx="1744171" cy="1103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06242" y="1307040"/>
          <a:ext cx="2772171" cy="659650"/>
        </a:xfrm>
        <a:custGeom>
          <a:avLst/>
          <a:gdLst/>
          <a:ahLst/>
          <a:cxnLst/>
          <a:rect l="0" t="0" r="0" b="0"/>
          <a:pathLst>
            <a:path>
              <a:moveTo>
                <a:pt x="0" y="0"/>
              </a:moveTo>
              <a:lnTo>
                <a:pt x="0" y="449532"/>
              </a:lnTo>
              <a:lnTo>
                <a:pt x="2772171" y="449532"/>
              </a:lnTo>
              <a:lnTo>
                <a:pt x="2772171"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60522" y="1307040"/>
          <a:ext cx="91440" cy="659650"/>
        </a:xfrm>
        <a:custGeom>
          <a:avLst/>
          <a:gdLst/>
          <a:ahLst/>
          <a:cxnLst/>
          <a:rect l="0" t="0" r="0" b="0"/>
          <a:pathLst>
            <a:path>
              <a:moveTo>
                <a:pt x="45720" y="0"/>
              </a:moveTo>
              <a:lnTo>
                <a:pt x="4572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34070" y="1307040"/>
          <a:ext cx="2772171" cy="659650"/>
        </a:xfrm>
        <a:custGeom>
          <a:avLst/>
          <a:gdLst/>
          <a:ahLst/>
          <a:cxnLst/>
          <a:rect l="0" t="0" r="0" b="0"/>
          <a:pathLst>
            <a:path>
              <a:moveTo>
                <a:pt x="2772171" y="0"/>
              </a:moveTo>
              <a:lnTo>
                <a:pt x="2772171" y="449532"/>
              </a:lnTo>
              <a:lnTo>
                <a:pt x="0" y="449532"/>
              </a:lnTo>
              <a:lnTo>
                <a:pt x="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609602" y="520811"/>
          <a:ext cx="4593279" cy="7862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861618" y="760226"/>
          <a:ext cx="4593279" cy="7862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kommunikative Kompetenz</a:t>
          </a:r>
        </a:p>
      </dsp:txBody>
      <dsp:txXfrm>
        <a:off x="1884646" y="783254"/>
        <a:ext cx="4547223" cy="740172"/>
      </dsp:txXfrm>
    </dsp:sp>
    <dsp:sp modelId="{302205C5-1DB9-4F17-BB79-CB69C00717DB}">
      <dsp:nvSpPr>
        <dsp:cNvPr id="0" name=""/>
        <dsp:cNvSpPr/>
      </dsp:nvSpPr>
      <dsp:spPr>
        <a:xfrm>
          <a:off x="0"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52015"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Soziokulturelles Orientierungswissen</a:t>
          </a:r>
          <a:endParaRPr lang="de-DE" sz="1800" kern="1200" dirty="0">
            <a:latin typeface="Corbel" pitchFamily="34" charset="0"/>
          </a:endParaRPr>
        </a:p>
      </dsp:txBody>
      <dsp:txXfrm>
        <a:off x="294199" y="2248290"/>
        <a:ext cx="2183772" cy="1355901"/>
      </dsp:txXfrm>
    </dsp:sp>
    <dsp:sp modelId="{BC207129-F29A-4197-87E4-5FC994AC82EB}">
      <dsp:nvSpPr>
        <dsp:cNvPr id="0" name=""/>
        <dsp:cNvSpPr/>
      </dsp:nvSpPr>
      <dsp:spPr>
        <a:xfrm>
          <a:off x="2772171"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87"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 Einstellungen und Bewusstheit</a:t>
          </a:r>
          <a:endParaRPr lang="de-DE" sz="1800" kern="1200" dirty="0">
            <a:latin typeface="Corbel" pitchFamily="34" charset="0"/>
          </a:endParaRPr>
        </a:p>
      </dsp:txBody>
      <dsp:txXfrm>
        <a:off x="3066371" y="2248290"/>
        <a:ext cx="2183772" cy="1355901"/>
      </dsp:txXfrm>
    </dsp:sp>
    <dsp:sp modelId="{D3F7BB4C-BBEA-4B61-9BC0-CDCD6E831A06}">
      <dsp:nvSpPr>
        <dsp:cNvPr id="0" name=""/>
        <dsp:cNvSpPr/>
      </dsp:nvSpPr>
      <dsp:spPr>
        <a:xfrm>
          <a:off x="5544343"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796359"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Interkulturelles Verstehen und Handeln</a:t>
          </a:r>
          <a:endParaRPr lang="de-DE" sz="1800" kern="1200" dirty="0">
            <a:latin typeface="Corbel" pitchFamily="34" charset="0"/>
          </a:endParaRPr>
        </a:p>
      </dsp:txBody>
      <dsp:txXfrm>
        <a:off x="5838543" y="2248290"/>
        <a:ext cx="2183772" cy="1355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04E96-57D7-40B6-BBF5-2A8879B15EBD}">
      <dsp:nvSpPr>
        <dsp:cNvPr id="0" name=""/>
        <dsp:cNvSpPr/>
      </dsp:nvSpPr>
      <dsp:spPr>
        <a:xfrm>
          <a:off x="2289658" y="432091"/>
          <a:ext cx="3532441" cy="3532441"/>
        </a:xfrm>
        <a:prstGeom prst="pie">
          <a:avLst>
            <a:gd name="adj1" fmla="val 16200000"/>
            <a:gd name="adj2" fmla="val 20520000"/>
          </a:avLst>
        </a:prstGeom>
        <a:solidFill>
          <a:srgbClr val="0070C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4100454" y="959855"/>
        <a:ext cx="1198506" cy="820030"/>
      </dsp:txXfrm>
    </dsp:sp>
    <dsp:sp modelId="{BD89CDA6-2453-46B4-884B-5144F4BA9B0B}">
      <dsp:nvSpPr>
        <dsp:cNvPr id="0" name=""/>
        <dsp:cNvSpPr/>
      </dsp:nvSpPr>
      <dsp:spPr>
        <a:xfrm>
          <a:off x="2286761" y="421580"/>
          <a:ext cx="3532441" cy="3532441"/>
        </a:xfrm>
        <a:prstGeom prst="pie">
          <a:avLst>
            <a:gd name="adj1" fmla="val 20520000"/>
            <a:gd name="adj2" fmla="val 3240000"/>
          </a:avLst>
        </a:prstGeom>
        <a:solidFill>
          <a:schemeClr val="accent6">
            <a:alpha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de-DE" sz="1300" kern="1200" dirty="0"/>
        </a:p>
        <a:p>
          <a:pPr lvl="0" algn="l" defTabSz="577850">
            <a:lnSpc>
              <a:spcPct val="90000"/>
            </a:lnSpc>
            <a:spcBef>
              <a:spcPct val="0"/>
            </a:spcBef>
            <a:spcAft>
              <a:spcPct val="35000"/>
            </a:spcAft>
          </a:pPr>
          <a:endParaRPr lang="de-DE" sz="1100" b="1" kern="1200" dirty="0"/>
        </a:p>
      </dsp:txBody>
      <dsp:txXfrm>
        <a:off x="4595464" y="2019589"/>
        <a:ext cx="1051321" cy="887315"/>
      </dsp:txXfrm>
    </dsp:sp>
    <dsp:sp modelId="{7AFC645A-E64E-47EF-83F2-5E4CE834EC44}">
      <dsp:nvSpPr>
        <dsp:cNvPr id="0" name=""/>
        <dsp:cNvSpPr/>
      </dsp:nvSpPr>
      <dsp:spPr>
        <a:xfrm>
          <a:off x="2284500" y="437193"/>
          <a:ext cx="3532441" cy="3532441"/>
        </a:xfrm>
        <a:prstGeom prst="pie">
          <a:avLst>
            <a:gd name="adj1" fmla="val 3240000"/>
            <a:gd name="adj2" fmla="val 7560000"/>
          </a:avLst>
        </a:prstGeom>
        <a:solidFill>
          <a:srgbClr val="FF000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3419928" y="3086524"/>
        <a:ext cx="1261586" cy="756951"/>
      </dsp:txXfrm>
    </dsp:sp>
    <dsp:sp modelId="{BD23A6EF-69F2-42FE-BC95-2E5C32187C38}">
      <dsp:nvSpPr>
        <dsp:cNvPr id="0" name=""/>
        <dsp:cNvSpPr/>
      </dsp:nvSpPr>
      <dsp:spPr>
        <a:xfrm>
          <a:off x="2286761" y="421580"/>
          <a:ext cx="3532441" cy="3532441"/>
        </a:xfrm>
        <a:prstGeom prst="pie">
          <a:avLst>
            <a:gd name="adj1" fmla="val 7560000"/>
            <a:gd name="adj2" fmla="val 11880000"/>
          </a:avLst>
        </a:prstGeom>
        <a:solidFill>
          <a:srgbClr val="7030A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de-DE" sz="1000" kern="1200" dirty="0"/>
        </a:p>
        <a:p>
          <a:pPr lvl="0" algn="l" defTabSz="444500">
            <a:lnSpc>
              <a:spcPct val="90000"/>
            </a:lnSpc>
            <a:spcBef>
              <a:spcPct val="0"/>
            </a:spcBef>
            <a:spcAft>
              <a:spcPct val="35000"/>
            </a:spcAft>
          </a:pPr>
          <a:endParaRPr lang="de-DE" sz="1100" b="1" kern="1200" dirty="0"/>
        </a:p>
      </dsp:txBody>
      <dsp:txXfrm>
        <a:off x="2454973" y="2019589"/>
        <a:ext cx="1051321" cy="887315"/>
      </dsp:txXfrm>
    </dsp:sp>
    <dsp:sp modelId="{1170853D-FBB4-46B9-A7A2-DE86EF90129D}">
      <dsp:nvSpPr>
        <dsp:cNvPr id="0" name=""/>
        <dsp:cNvSpPr/>
      </dsp:nvSpPr>
      <dsp:spPr>
        <a:xfrm>
          <a:off x="2286761" y="421580"/>
          <a:ext cx="3532441" cy="3532441"/>
        </a:xfrm>
        <a:prstGeom prst="pie">
          <a:avLst>
            <a:gd name="adj1" fmla="val 11880000"/>
            <a:gd name="adj2" fmla="val 16200000"/>
          </a:avLst>
        </a:prstGeom>
        <a:solidFill>
          <a:srgbClr val="00B05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2801909" y="959856"/>
        <a:ext cx="1198506" cy="820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72E3-9B26-4B4A-ACBB-70B6420185E2}">
      <dsp:nvSpPr>
        <dsp:cNvPr id="0" name=""/>
        <dsp:cNvSpPr/>
      </dsp:nvSpPr>
      <dsp:spPr>
        <a:xfrm>
          <a:off x="2505555" y="614823"/>
          <a:ext cx="1022889" cy="581094"/>
        </a:xfrm>
        <a:custGeom>
          <a:avLst/>
          <a:gdLst/>
          <a:ahLst/>
          <a:cxnLst/>
          <a:rect l="0" t="0" r="0" b="0"/>
          <a:pathLst>
            <a:path>
              <a:moveTo>
                <a:pt x="0" y="0"/>
              </a:moveTo>
              <a:lnTo>
                <a:pt x="0" y="436431"/>
              </a:lnTo>
              <a:lnTo>
                <a:pt x="1022889" y="436431"/>
              </a:lnTo>
              <a:lnTo>
                <a:pt x="1022889" y="5810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B8993E-8BA4-4601-AC2F-23E513989A47}">
      <dsp:nvSpPr>
        <dsp:cNvPr id="0" name=""/>
        <dsp:cNvSpPr/>
      </dsp:nvSpPr>
      <dsp:spPr>
        <a:xfrm>
          <a:off x="1524477" y="614823"/>
          <a:ext cx="981078" cy="581094"/>
        </a:xfrm>
        <a:custGeom>
          <a:avLst/>
          <a:gdLst/>
          <a:ahLst/>
          <a:cxnLst/>
          <a:rect l="0" t="0" r="0" b="0"/>
          <a:pathLst>
            <a:path>
              <a:moveTo>
                <a:pt x="981078" y="0"/>
              </a:moveTo>
              <a:lnTo>
                <a:pt x="981078" y="436431"/>
              </a:lnTo>
              <a:lnTo>
                <a:pt x="0" y="436431"/>
              </a:lnTo>
              <a:lnTo>
                <a:pt x="0" y="5810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464F97-41ED-4BC2-ACDC-7E9099D86BB6}">
      <dsp:nvSpPr>
        <dsp:cNvPr id="0" name=""/>
        <dsp:cNvSpPr/>
      </dsp:nvSpPr>
      <dsp:spPr>
        <a:xfrm>
          <a:off x="288030" y="-123800"/>
          <a:ext cx="4435050" cy="7386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BD0CC-F6FE-4D0B-ADB0-2708385E6996}">
      <dsp:nvSpPr>
        <dsp:cNvPr id="0" name=""/>
        <dsp:cNvSpPr/>
      </dsp:nvSpPr>
      <dsp:spPr>
        <a:xfrm>
          <a:off x="461539" y="41032"/>
          <a:ext cx="4435050" cy="7386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Text- und Medienkompetenz</a:t>
          </a:r>
        </a:p>
      </dsp:txBody>
      <dsp:txXfrm>
        <a:off x="483173" y="62666"/>
        <a:ext cx="4391782" cy="695356"/>
      </dsp:txXfrm>
    </dsp:sp>
    <dsp:sp modelId="{805228EA-3B5A-4E60-B731-DCBE422B30E7}">
      <dsp:nvSpPr>
        <dsp:cNvPr id="0" name=""/>
        <dsp:cNvSpPr/>
      </dsp:nvSpPr>
      <dsp:spPr>
        <a:xfrm>
          <a:off x="640492" y="1195917"/>
          <a:ext cx="1767970" cy="991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8D16A9-F030-4677-AEE1-84A6174DF065}">
      <dsp:nvSpPr>
        <dsp:cNvPr id="0" name=""/>
        <dsp:cNvSpPr/>
      </dsp:nvSpPr>
      <dsp:spPr>
        <a:xfrm>
          <a:off x="814001" y="1360750"/>
          <a:ext cx="1767970" cy="9916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Sach- und Gebrauchstexte</a:t>
          </a:r>
        </a:p>
      </dsp:txBody>
      <dsp:txXfrm>
        <a:off x="843044" y="1389793"/>
        <a:ext cx="1709884" cy="933515"/>
      </dsp:txXfrm>
    </dsp:sp>
    <dsp:sp modelId="{645730A2-86B4-46A0-B6C5-6DEECB972C38}">
      <dsp:nvSpPr>
        <dsp:cNvPr id="0" name=""/>
        <dsp:cNvSpPr/>
      </dsp:nvSpPr>
      <dsp:spPr>
        <a:xfrm>
          <a:off x="2747656" y="1195917"/>
          <a:ext cx="1561576" cy="991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4BA6DE2-755C-4370-8411-59D0D229DD1A}">
      <dsp:nvSpPr>
        <dsp:cNvPr id="0" name=""/>
        <dsp:cNvSpPr/>
      </dsp:nvSpPr>
      <dsp:spPr>
        <a:xfrm>
          <a:off x="2921165" y="1360750"/>
          <a:ext cx="1561576" cy="9916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literarische Texte</a:t>
          </a:r>
        </a:p>
      </dsp:txBody>
      <dsp:txXfrm>
        <a:off x="2950208" y="1389793"/>
        <a:ext cx="1503490" cy="933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79A8-2047-4F6B-8EFC-AF36360A8673}">
      <dsp:nvSpPr>
        <dsp:cNvPr id="0" name=""/>
        <dsp:cNvSpPr/>
      </dsp:nvSpPr>
      <dsp:spPr>
        <a:xfrm>
          <a:off x="5841238" y="567219"/>
          <a:ext cx="91440" cy="699178"/>
        </a:xfrm>
        <a:custGeom>
          <a:avLst/>
          <a:gdLst/>
          <a:ahLst/>
          <a:cxnLst/>
          <a:rect l="0" t="0" r="0" b="0"/>
          <a:pathLst>
            <a:path>
              <a:moveTo>
                <a:pt x="46330" y="0"/>
              </a:moveTo>
              <a:lnTo>
                <a:pt x="46330" y="416503"/>
              </a:lnTo>
              <a:lnTo>
                <a:pt x="45720" y="416503"/>
              </a:lnTo>
              <a:lnTo>
                <a:pt x="45720" y="69917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6058A-892D-4406-A31B-F97A0C6212FB}">
      <dsp:nvSpPr>
        <dsp:cNvPr id="0" name=""/>
        <dsp:cNvSpPr/>
      </dsp:nvSpPr>
      <dsp:spPr>
        <a:xfrm>
          <a:off x="1466637" y="533350"/>
          <a:ext cx="91440" cy="718496"/>
        </a:xfrm>
        <a:custGeom>
          <a:avLst/>
          <a:gdLst/>
          <a:ahLst/>
          <a:cxnLst/>
          <a:rect l="0" t="0" r="0" b="0"/>
          <a:pathLst>
            <a:path>
              <a:moveTo>
                <a:pt x="45720" y="0"/>
              </a:moveTo>
              <a:lnTo>
                <a:pt x="45720" y="7184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E541F0-E62F-4F60-AC44-AFDFADF4162D}">
      <dsp:nvSpPr>
        <dsp:cNvPr id="0" name=""/>
        <dsp:cNvSpPr/>
      </dsp:nvSpPr>
      <dsp:spPr>
        <a:xfrm>
          <a:off x="-243165" y="131741"/>
          <a:ext cx="3511045" cy="4016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8437EA-7860-4C44-86F4-700ABF6AF78C}">
      <dsp:nvSpPr>
        <dsp:cNvPr id="0" name=""/>
        <dsp:cNvSpPr/>
      </dsp:nvSpPr>
      <dsp:spPr>
        <a:xfrm>
          <a:off x="95874" y="453829"/>
          <a:ext cx="3511045" cy="4016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Sprachlernkompetenz</a:t>
          </a:r>
        </a:p>
      </dsp:txBody>
      <dsp:txXfrm>
        <a:off x="107637" y="465592"/>
        <a:ext cx="3487519" cy="378082"/>
      </dsp:txXfrm>
    </dsp:sp>
    <dsp:sp modelId="{C161490D-1980-4553-9E30-D49D99020997}">
      <dsp:nvSpPr>
        <dsp:cNvPr id="0" name=""/>
        <dsp:cNvSpPr/>
      </dsp:nvSpPr>
      <dsp:spPr>
        <a:xfrm>
          <a:off x="141015" y="1251846"/>
          <a:ext cx="2742682" cy="14976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EFB563-8214-4D0F-9BA4-B6F1826D717A}">
      <dsp:nvSpPr>
        <dsp:cNvPr id="0" name=""/>
        <dsp:cNvSpPr/>
      </dsp:nvSpPr>
      <dsp:spPr>
        <a:xfrm>
          <a:off x="480055" y="1573934"/>
          <a:ext cx="2742682" cy="14976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Konsolidierung und Weiterentwicklung von Strategien des selbstständigen und kooperativen Sprachenlernens</a:t>
          </a:r>
        </a:p>
      </dsp:txBody>
      <dsp:txXfrm>
        <a:off x="523921" y="1617800"/>
        <a:ext cx="2654950" cy="1409964"/>
      </dsp:txXfrm>
    </dsp:sp>
    <dsp:sp modelId="{051AAAF2-77E1-4E6A-868D-7A43C55BAA7C}">
      <dsp:nvSpPr>
        <dsp:cNvPr id="0" name=""/>
        <dsp:cNvSpPr/>
      </dsp:nvSpPr>
      <dsp:spPr>
        <a:xfrm>
          <a:off x="4120985" y="135035"/>
          <a:ext cx="3533167" cy="4321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BB71C2-9374-4596-A470-F195E0CC295C}">
      <dsp:nvSpPr>
        <dsp:cNvPr id="0" name=""/>
        <dsp:cNvSpPr/>
      </dsp:nvSpPr>
      <dsp:spPr>
        <a:xfrm>
          <a:off x="4460024" y="457123"/>
          <a:ext cx="3533167" cy="4321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Sprachbewusstheit</a:t>
          </a:r>
          <a:endParaRPr lang="de-DE" sz="2000" b="1" kern="1200" dirty="0">
            <a:latin typeface="Corbel" pitchFamily="34" charset="0"/>
          </a:endParaRPr>
        </a:p>
      </dsp:txBody>
      <dsp:txXfrm>
        <a:off x="4472682" y="469781"/>
        <a:ext cx="3507851" cy="406868"/>
      </dsp:txXfrm>
    </dsp:sp>
    <dsp:sp modelId="{41555477-A2A5-4B3E-93F6-D84632B18753}">
      <dsp:nvSpPr>
        <dsp:cNvPr id="0" name=""/>
        <dsp:cNvSpPr/>
      </dsp:nvSpPr>
      <dsp:spPr>
        <a:xfrm>
          <a:off x="4556047" y="1266397"/>
          <a:ext cx="2661821" cy="14689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05736C-7D95-434A-8717-62A91FA33CCE}">
      <dsp:nvSpPr>
        <dsp:cNvPr id="0" name=""/>
        <dsp:cNvSpPr/>
      </dsp:nvSpPr>
      <dsp:spPr>
        <a:xfrm>
          <a:off x="4895087" y="1588485"/>
          <a:ext cx="2661821" cy="1468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Einsichten in Struktur und Gebrauch von Sprache zur</a:t>
          </a:r>
          <a:r>
            <a:rPr lang="de-DE" sz="1400" b="0" kern="1200" dirty="0">
              <a:latin typeface="Corbel" pitchFamily="34" charset="0"/>
            </a:rPr>
            <a:t> </a:t>
          </a:r>
          <a:r>
            <a:rPr lang="de-DE" sz="1600" b="0" kern="1200" dirty="0">
              <a:latin typeface="Corbel" pitchFamily="34" charset="0"/>
            </a:rPr>
            <a:t>sprachlich sensiblen Gestaltung von Kommunikationssituationen</a:t>
          </a:r>
        </a:p>
      </dsp:txBody>
      <dsp:txXfrm>
        <a:off x="4938110" y="1631508"/>
        <a:ext cx="2575775" cy="1382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9491-53D1-4B9B-BB58-484AF2A5A330}">
      <dsp:nvSpPr>
        <dsp:cNvPr id="0" name=""/>
        <dsp:cNvSpPr/>
      </dsp:nvSpPr>
      <dsp:spPr>
        <a:xfrm>
          <a:off x="1440603" y="123968"/>
          <a:ext cx="4516622" cy="4516622"/>
        </a:xfrm>
        <a:prstGeom prst="circularArrow">
          <a:avLst>
            <a:gd name="adj1" fmla="val 5544"/>
            <a:gd name="adj2" fmla="val 330680"/>
            <a:gd name="adj3" fmla="val 14099705"/>
            <a:gd name="adj4" fmla="val 17191904"/>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3DEA4A4-392F-474B-8DEC-664AE0AE7DDF}">
      <dsp:nvSpPr>
        <dsp:cNvPr id="0" name=""/>
        <dsp:cNvSpPr/>
      </dsp:nvSpPr>
      <dsp:spPr>
        <a:xfrm>
          <a:off x="2792601" y="39765"/>
          <a:ext cx="1812626" cy="1112334"/>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Lebenswirk-</a:t>
          </a:r>
          <a:r>
            <a:rPr lang="de-DE" sz="1400" b="1" kern="1200" dirty="0" err="1">
              <a:solidFill>
                <a:schemeClr val="tx1"/>
              </a:solidFill>
              <a:latin typeface="Corbel" pitchFamily="34" charset="0"/>
            </a:rPr>
            <a:t>lichkeiten</a:t>
          </a:r>
          <a:r>
            <a:rPr lang="de-DE" sz="1400" b="1" kern="1200" dirty="0">
              <a:solidFill>
                <a:schemeClr val="tx1"/>
              </a:solidFill>
              <a:latin typeface="Corbel" pitchFamily="34" charset="0"/>
            </a:rPr>
            <a:t> von Jugendlichen</a:t>
          </a:r>
        </a:p>
      </dsp:txBody>
      <dsp:txXfrm>
        <a:off x="2846901" y="94065"/>
        <a:ext cx="1704026" cy="1003734"/>
      </dsp:txXfrm>
    </dsp:sp>
    <dsp:sp modelId="{E5FDA2A0-D34F-B144-BCC3-5E77554D466E}">
      <dsp:nvSpPr>
        <dsp:cNvPr id="0" name=""/>
        <dsp:cNvSpPr/>
      </dsp:nvSpPr>
      <dsp:spPr>
        <a:xfrm>
          <a:off x="576598" y="2031432"/>
          <a:ext cx="1736961" cy="581145"/>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Sprechen</a:t>
          </a:r>
        </a:p>
      </dsp:txBody>
      <dsp:txXfrm>
        <a:off x="604967" y="2059801"/>
        <a:ext cx="1680223" cy="524407"/>
      </dsp:txXfrm>
    </dsp:sp>
    <dsp:sp modelId="{1DA6127E-5C99-0340-B065-61F36AB865A3}">
      <dsp:nvSpPr>
        <dsp:cNvPr id="0" name=""/>
        <dsp:cNvSpPr/>
      </dsp:nvSpPr>
      <dsp:spPr>
        <a:xfrm>
          <a:off x="2852540" y="3361487"/>
          <a:ext cx="1348291" cy="959203"/>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Hörverstehen</a:t>
          </a:r>
        </a:p>
      </dsp:txBody>
      <dsp:txXfrm>
        <a:off x="2899364" y="3408311"/>
        <a:ext cx="1254643" cy="865555"/>
      </dsp:txXfrm>
    </dsp:sp>
    <dsp:sp modelId="{886FCF56-EBFC-6F48-A1C0-682302781DCB}">
      <dsp:nvSpPr>
        <dsp:cNvPr id="0" name=""/>
        <dsp:cNvSpPr/>
      </dsp:nvSpPr>
      <dsp:spPr>
        <a:xfrm>
          <a:off x="4591690" y="1331041"/>
          <a:ext cx="1999778" cy="1181653"/>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Nutzung digitaler Medien im Alltag von Jugendlichen</a:t>
          </a:r>
        </a:p>
      </dsp:txBody>
      <dsp:txXfrm>
        <a:off x="4649374" y="1388725"/>
        <a:ext cx="1884410" cy="1066285"/>
      </dsp:txXfrm>
    </dsp:sp>
    <dsp:sp modelId="{E8D51A52-1CDA-504B-9BBA-9C21B6998286}">
      <dsp:nvSpPr>
        <dsp:cNvPr id="0" name=""/>
        <dsp:cNvSpPr/>
      </dsp:nvSpPr>
      <dsp:spPr>
        <a:xfrm>
          <a:off x="4419756" y="2785663"/>
          <a:ext cx="1975881" cy="886850"/>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das Leben in Frankreich</a:t>
          </a:r>
        </a:p>
      </dsp:txBody>
      <dsp:txXfrm>
        <a:off x="4463048" y="2828955"/>
        <a:ext cx="1889297" cy="800266"/>
      </dsp:txXfrm>
    </dsp:sp>
    <dsp:sp modelId="{497488A4-FFEF-4E13-8590-73FD248CD0D2}">
      <dsp:nvSpPr>
        <dsp:cNvPr id="0" name=""/>
        <dsp:cNvSpPr/>
      </dsp:nvSpPr>
      <dsp:spPr>
        <a:xfrm>
          <a:off x="4392665" y="3794131"/>
          <a:ext cx="1295046" cy="581145"/>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Schreiben</a:t>
          </a:r>
          <a:endParaRPr lang="de-DE" sz="1100" b="1" kern="1200" dirty="0">
            <a:solidFill>
              <a:schemeClr val="tx1"/>
            </a:solidFill>
            <a:latin typeface="Corbel" pitchFamily="34" charset="0"/>
          </a:endParaRPr>
        </a:p>
      </dsp:txBody>
      <dsp:txXfrm>
        <a:off x="4421034" y="3822500"/>
        <a:ext cx="1238308" cy="524407"/>
      </dsp:txXfrm>
    </dsp:sp>
    <dsp:sp modelId="{EB408944-8EFE-4F13-9916-0F209F66DA00}">
      <dsp:nvSpPr>
        <dsp:cNvPr id="0" name=""/>
        <dsp:cNvSpPr/>
      </dsp:nvSpPr>
      <dsp:spPr>
        <a:xfrm>
          <a:off x="1103079" y="2856088"/>
          <a:ext cx="1671698" cy="86600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Verfügen über sprachliche Mittel</a:t>
          </a:r>
        </a:p>
      </dsp:txBody>
      <dsp:txXfrm>
        <a:off x="1145354" y="2898363"/>
        <a:ext cx="1587148" cy="781454"/>
      </dsp:txXfrm>
    </dsp:sp>
    <dsp:sp modelId="{52046A25-4A6D-4A7E-B4B9-EE380CED4B98}">
      <dsp:nvSpPr>
        <dsp:cNvPr id="0" name=""/>
        <dsp:cNvSpPr/>
      </dsp:nvSpPr>
      <dsp:spPr>
        <a:xfrm rot="10800000" flipV="1">
          <a:off x="1052707" y="332666"/>
          <a:ext cx="1729406" cy="790897"/>
        </a:xfrm>
        <a:prstGeom prst="roundRect">
          <a:avLst/>
        </a:prstGeom>
        <a:solidFill>
          <a:srgbClr val="FFFF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Text- und Medienkompetenz</a:t>
          </a:r>
        </a:p>
      </dsp:txBody>
      <dsp:txXfrm rot="-10800000">
        <a:off x="1091315" y="371274"/>
        <a:ext cx="1652190" cy="713681"/>
      </dsp:txXfrm>
    </dsp:sp>
    <dsp:sp modelId="{ABBF7FC5-5193-3145-8A37-3DCAF8A9042F}">
      <dsp:nvSpPr>
        <dsp:cNvPr id="0" name=""/>
        <dsp:cNvSpPr/>
      </dsp:nvSpPr>
      <dsp:spPr>
        <a:xfrm>
          <a:off x="652074" y="1402232"/>
          <a:ext cx="1793587" cy="473813"/>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Sprachlern-kompetenz</a:t>
          </a:r>
        </a:p>
      </dsp:txBody>
      <dsp:txXfrm>
        <a:off x="675204" y="1425362"/>
        <a:ext cx="1747327" cy="4275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9491-53D1-4B9B-BB58-484AF2A5A330}">
      <dsp:nvSpPr>
        <dsp:cNvPr id="0" name=""/>
        <dsp:cNvSpPr/>
      </dsp:nvSpPr>
      <dsp:spPr>
        <a:xfrm>
          <a:off x="1795320" y="332357"/>
          <a:ext cx="4523301" cy="4523301"/>
        </a:xfrm>
        <a:prstGeom prst="circularArrow">
          <a:avLst>
            <a:gd name="adj1" fmla="val 5274"/>
            <a:gd name="adj2" fmla="val 312630"/>
            <a:gd name="adj3" fmla="val 13808818"/>
            <a:gd name="adj4" fmla="val 17376937"/>
            <a:gd name="adj5" fmla="val 547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a:sp3d>
      </dsp:spPr>
      <dsp:style>
        <a:lnRef idx="0">
          <a:scrgbClr r="0" g="0" b="0"/>
        </a:lnRef>
        <a:fillRef idx="1">
          <a:scrgbClr r="0" g="0" b="0"/>
        </a:fillRef>
        <a:effectRef idx="0">
          <a:scrgbClr r="0" g="0" b="0"/>
        </a:effectRef>
        <a:fontRef idx="minor"/>
      </dsp:style>
    </dsp:sp>
    <dsp:sp modelId="{33DEA4A4-392F-474B-8DEC-664AE0AE7DDF}">
      <dsp:nvSpPr>
        <dsp:cNvPr id="0" name=""/>
        <dsp:cNvSpPr/>
      </dsp:nvSpPr>
      <dsp:spPr>
        <a:xfrm>
          <a:off x="2956480" y="165206"/>
          <a:ext cx="2117572" cy="1318398"/>
        </a:xfrm>
        <a:prstGeom prst="roundRect">
          <a:avLst/>
        </a:prstGeom>
        <a:solidFill>
          <a:srgbClr val="0066FF"/>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Lebenswirklichkeiten von Jugendlichen:</a:t>
          </a:r>
        </a:p>
      </dsp:txBody>
      <dsp:txXfrm>
        <a:off x="3020839" y="229565"/>
        <a:ext cx="1988854" cy="1189680"/>
      </dsp:txXfrm>
    </dsp:sp>
    <dsp:sp modelId="{1DA6127E-5C99-0340-B065-61F36AB865A3}">
      <dsp:nvSpPr>
        <dsp:cNvPr id="0" name=""/>
        <dsp:cNvSpPr/>
      </dsp:nvSpPr>
      <dsp:spPr>
        <a:xfrm>
          <a:off x="3336641" y="3516534"/>
          <a:ext cx="1664524"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Hörverstehen</a:t>
          </a:r>
        </a:p>
      </dsp:txBody>
      <dsp:txXfrm>
        <a:off x="3378815" y="3558708"/>
        <a:ext cx="1580176" cy="779586"/>
      </dsp:txXfrm>
    </dsp:sp>
    <dsp:sp modelId="{497488A4-FFEF-4E13-8590-73FD248CD0D2}">
      <dsp:nvSpPr>
        <dsp:cNvPr id="0" name=""/>
        <dsp:cNvSpPr/>
      </dsp:nvSpPr>
      <dsp:spPr>
        <a:xfrm>
          <a:off x="5282008" y="126411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Schreiben</a:t>
          </a:r>
          <a:endParaRPr lang="de-DE" sz="1100" b="1" kern="1200" dirty="0">
            <a:solidFill>
              <a:schemeClr val="tx1"/>
            </a:solidFill>
            <a:latin typeface="Corbel" pitchFamily="34" charset="0"/>
          </a:endParaRPr>
        </a:p>
      </dsp:txBody>
      <dsp:txXfrm>
        <a:off x="5324182" y="1306287"/>
        <a:ext cx="1643520" cy="779586"/>
      </dsp:txXfrm>
    </dsp:sp>
    <dsp:sp modelId="{EB408944-8EFE-4F13-9916-0F209F66DA00}">
      <dsp:nvSpPr>
        <dsp:cNvPr id="0" name=""/>
        <dsp:cNvSpPr/>
      </dsp:nvSpPr>
      <dsp:spPr>
        <a:xfrm>
          <a:off x="5536779" y="240077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Verfügen über sprachliche Mittel</a:t>
          </a:r>
        </a:p>
      </dsp:txBody>
      <dsp:txXfrm>
        <a:off x="5578953" y="2442947"/>
        <a:ext cx="1643520" cy="779586"/>
      </dsp:txXfrm>
    </dsp:sp>
    <dsp:sp modelId="{52046A25-4A6D-4A7E-B4B9-EE380CED4B98}">
      <dsp:nvSpPr>
        <dsp:cNvPr id="0" name=""/>
        <dsp:cNvSpPr/>
      </dsp:nvSpPr>
      <dsp:spPr>
        <a:xfrm rot="10800000" flipV="1">
          <a:off x="648140" y="1382376"/>
          <a:ext cx="2203447" cy="1074881"/>
        </a:xfrm>
        <a:prstGeom prst="roundRect">
          <a:avLst/>
        </a:prstGeom>
        <a:solidFill>
          <a:srgbClr val="FFFF99"/>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Text- und Medienkompetenz</a:t>
          </a:r>
        </a:p>
      </dsp:txBody>
      <dsp:txXfrm rot="-10800000">
        <a:off x="700611" y="1434847"/>
        <a:ext cx="2098505" cy="969939"/>
      </dsp:txXfrm>
    </dsp:sp>
    <dsp:sp modelId="{ABBF7FC5-5193-3145-8A37-3DCAF8A9042F}">
      <dsp:nvSpPr>
        <dsp:cNvPr id="0" name=""/>
        <dsp:cNvSpPr/>
      </dsp:nvSpPr>
      <dsp:spPr>
        <a:xfrm>
          <a:off x="1369938" y="278268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Sprachlern-kompetenz</a:t>
          </a:r>
        </a:p>
      </dsp:txBody>
      <dsp:txXfrm>
        <a:off x="1412112" y="2824857"/>
        <a:ext cx="1643520" cy="7795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07.02.2020</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07.02.2020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8273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131866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4113" cy="3722687"/>
          </a:xfrm>
          <a:ln/>
        </p:spPr>
      </p:sp>
      <p:sp>
        <p:nvSpPr>
          <p:cNvPr id="860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860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7E20197-E507-49CA-8642-35B0AF761937}" type="slidenum">
              <a:rPr lang="de-DE" altLang="de-DE" smtClean="0">
                <a:solidFill>
                  <a:prstClr val="black"/>
                </a:solidFill>
              </a:rPr>
              <a:pPr eaLnBrk="1" hangingPunct="1">
                <a:spcBef>
                  <a:spcPct val="0"/>
                </a:spcBef>
              </a:pPr>
              <a:t>17</a:t>
            </a:fld>
            <a:endParaRPr lang="de-DE" alt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89715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287758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40020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72706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8D2ACC72-10D1-404E-9368-10DBE786CDCC}" type="slidenum">
              <a:rPr lang="de-DE" smtClean="0"/>
              <a:pPr/>
              <a:t>23</a:t>
            </a:fld>
            <a:endParaRPr lang="de-DE"/>
          </a:p>
        </p:txBody>
      </p:sp>
    </p:spTree>
    <p:extLst>
      <p:ext uri="{BB962C8B-B14F-4D97-AF65-F5344CB8AC3E}">
        <p14:creationId xmlns:p14="http://schemas.microsoft.com/office/powerpoint/2010/main" val="270530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40040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429055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111953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222241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75671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240475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76204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3254687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3254687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3254687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1760321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43</a:t>
            </a:fld>
            <a:endParaRPr lang="de-DE"/>
          </a:p>
        </p:txBody>
      </p:sp>
    </p:spTree>
    <p:extLst>
      <p:ext uri="{BB962C8B-B14F-4D97-AF65-F5344CB8AC3E}">
        <p14:creationId xmlns:p14="http://schemas.microsoft.com/office/powerpoint/2010/main" val="78085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44</a:t>
            </a:fld>
            <a:endParaRPr lang="de-DE"/>
          </a:p>
        </p:txBody>
      </p:sp>
    </p:spTree>
    <p:extLst>
      <p:ext uri="{BB962C8B-B14F-4D97-AF65-F5344CB8AC3E}">
        <p14:creationId xmlns:p14="http://schemas.microsoft.com/office/powerpoint/2010/main" val="3417661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384544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3680020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32445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611307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825915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19.03.2019</a:t>
            </a:r>
          </a:p>
        </p:txBody>
      </p:sp>
    </p:spTree>
    <p:extLst>
      <p:ext uri="{BB962C8B-B14F-4D97-AF65-F5344CB8AC3E}">
        <p14:creationId xmlns:p14="http://schemas.microsoft.com/office/powerpoint/2010/main" val="52998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57</a:t>
            </a:fld>
            <a:endParaRPr lang="de-DE"/>
          </a:p>
        </p:txBody>
      </p:sp>
    </p:spTree>
    <p:extLst>
      <p:ext uri="{BB962C8B-B14F-4D97-AF65-F5344CB8AC3E}">
        <p14:creationId xmlns:p14="http://schemas.microsoft.com/office/powerpoint/2010/main" val="124084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136565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65479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9712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9077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4081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307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3852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6" name="Fußzeilenplatzhalter 5"/>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06518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8" name="Fußzeilenplatzhalter 7"/>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9" name="Foliennummernplatzhalter 8"/>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3156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smtClean="0">
                <a:solidFill>
                  <a:prstClr val="black">
                    <a:lumMod val="50000"/>
                    <a:lumOff val="50000"/>
                  </a:prstClr>
                </a:solidFill>
              </a:rPr>
              <a:t>Implementationsveranstaltung zur  Einführung der Kernlehrpläne Gymnasium SI</a:t>
            </a:r>
            <a:endParaRPr lang="de-DE" dirty="0">
              <a:solidFill>
                <a:prstClr val="black">
                  <a:lumMod val="50000"/>
                  <a:lumOff val="50000"/>
                </a:prstClr>
              </a:solidFill>
            </a:endParaRPr>
          </a:p>
        </p:txBody>
      </p:sp>
      <p:sp>
        <p:nvSpPr>
          <p:cNvPr id="4" name="Fußzeilenplatzhalter 3"/>
          <p:cNvSpPr>
            <a:spLocks noGrp="1"/>
          </p:cNvSpPr>
          <p:nvPr>
            <p:ph type="ftr" sz="quarter" idx="11"/>
          </p:nvPr>
        </p:nvSpPr>
        <p:spPr>
          <a:xfrm>
            <a:off x="4427984" y="6356350"/>
            <a:ext cx="2952328" cy="365125"/>
          </a:xfrm>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87346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3" name="Fußzeilenplatzhalter 2"/>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9085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6" name="Fußzeilenplatzhalter 5"/>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81043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24416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smtClean="0">
                <a:solidFill>
                  <a:prstClr val="black">
                    <a:lumMod val="50000"/>
                    <a:lumOff val="50000"/>
                  </a:prstClr>
                </a:solidFill>
              </a:rPr>
              <a:t>Implementationsveranstaltung zur  Einführung der Kernlehrpläne Gymnasium SI</a:t>
            </a:r>
            <a:endParaRPr lang="de-DE">
              <a:solidFill>
                <a:prstClr val="black">
                  <a:lumMod val="50000"/>
                  <a:lumOff val="50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7239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r>
              <a:rPr lang="de-DE" dirty="0" smtClean="0"/>
              <a:t>Bezirksregierungen NRW Fachaufsicht FRANZÖSISCH</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8" name="Fußzeilenplatzhalter 7"/>
          <p:cNvSpPr>
            <a:spLocks noGrp="1"/>
          </p:cNvSpPr>
          <p:nvPr>
            <p:ph type="ftr" sz="quarter" idx="11"/>
          </p:nvPr>
        </p:nvSpPr>
        <p:spPr/>
        <p:txBody>
          <a:bodyPr/>
          <a:lstStyle/>
          <a:p>
            <a:r>
              <a:rPr lang="de-DE" dirty="0" smtClean="0"/>
              <a:t>Bezirksregierungen NRW Fachaufsicht FRANZÖSISCH</a:t>
            </a:r>
            <a:endParaRPr lang="de-DE" dirty="0"/>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smtClean="0"/>
              <a:t>Implementationsveranstaltung zur  Einführung der Kernlehrpläne Gymnasium SI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dirty="0" smtClean="0"/>
              <a:t>Bezirksregierungen NRW Fachaufsicht FRANZÖSISCH</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3" name="Fußzeilenplatzhalter 2"/>
          <p:cNvSpPr>
            <a:spLocks noGrp="1"/>
          </p:cNvSpPr>
          <p:nvPr>
            <p:ph type="ftr" sz="quarter" idx="11"/>
          </p:nvPr>
        </p:nvSpPr>
        <p:spPr/>
        <p:txBody>
          <a:bodyPr/>
          <a:lstStyle/>
          <a:p>
            <a:r>
              <a:rPr lang="de-DE" dirty="0" smtClean="0"/>
              <a:t>Bezirksregierungen NRW Fachaufsicht FRANZÖSISCH</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r>
              <a:rPr lang="de-DE" dirty="0" smtClean="0"/>
              <a:t>Bezirksregierungen NRW Fachaufsicht FRANZÖSISCH</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Bezirksregierungen NRW Fachaufsicht FRANZÖSISCH</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solidFill>
                  <a:prstClr val="black">
                    <a:lumMod val="50000"/>
                    <a:lumOff val="50000"/>
                  </a:prstClr>
                </a:solidFill>
              </a:rPr>
              <a:t>Implementationsveranstaltung zur  Einführung der Kernlehrpläne Gymnasium SI</a:t>
            </a:r>
            <a:endParaRPr lang="de-DE" dirty="0">
              <a:solidFill>
                <a:prstClr val="black">
                  <a:lumMod val="50000"/>
                  <a:lumOff val="50000"/>
                </a:prstClr>
              </a:solidFill>
            </a:endParaRPr>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solidFill>
                  <a:prstClr val="black">
                    <a:tint val="75000"/>
                  </a:prstClr>
                </a:solidFill>
              </a:rPr>
              <a:t>Bezirksregierungen NRW Fachaufsicht FRANZÖSISCH</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solidFill>
                  <a:prstClr val="black">
                    <a:tint val="75000"/>
                  </a:prstClr>
                </a:solidFill>
              </a:rPr>
              <a:pPr/>
              <a:t>‹Nr.›</a:t>
            </a:fld>
            <a:endParaRPr lang="de-DE">
              <a:solidFill>
                <a:prstClr val="black">
                  <a:tint val="75000"/>
                </a:prstClr>
              </a:solidFill>
            </a:endParaRPr>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259632" y="3140968"/>
            <a:ext cx="6400800" cy="2736304"/>
          </a:xfrm>
        </p:spPr>
        <p:txBody>
          <a:bodyPr>
            <a:noAutofit/>
          </a:bodyPr>
          <a:lstStyle/>
          <a:p>
            <a:r>
              <a:rPr lang="de-DE" sz="3600" dirty="0">
                <a:solidFill>
                  <a:srgbClr val="002060"/>
                </a:solidFill>
              </a:rPr>
              <a:t>Neue Kernlehrpläne für die </a:t>
            </a:r>
          </a:p>
          <a:p>
            <a:r>
              <a:rPr lang="de-DE" sz="3600" dirty="0">
                <a:solidFill>
                  <a:srgbClr val="002060"/>
                </a:solidFill>
              </a:rPr>
              <a:t>Sekundarstufe I des Gymnasiums</a:t>
            </a:r>
          </a:p>
          <a:p>
            <a:endParaRPr lang="de-DE" sz="3600" dirty="0">
              <a:solidFill>
                <a:srgbClr val="002060"/>
              </a:solidFill>
            </a:endParaRPr>
          </a:p>
          <a:p>
            <a:r>
              <a:rPr lang="de-DE" sz="3200" dirty="0">
                <a:solidFill>
                  <a:srgbClr val="002060"/>
                </a:solidFill>
              </a:rPr>
              <a:t>Kernlehrplan FRANZÖSISCH</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smtClean="0"/>
              <a:t>Kernlehrpläne leisten einen wichtigen Beitrag, die Kompetenzanforderungen des MKR fachlich zu konkretisieren.</a:t>
            </a:r>
          </a:p>
          <a:p>
            <a:r>
              <a:rPr lang="de-DE" dirty="0" smtClean="0"/>
              <a:t>Bezüge zur Informatik werden fachangemessen aufgezeigt (z.B. in Mathematik: Algorithmen erkennen).</a:t>
            </a:r>
          </a:p>
          <a:p>
            <a:r>
              <a:rPr lang="de-DE" dirty="0" smtClean="0"/>
              <a:t>Weitergehende Unterstützungsmaterialien zur Stärkung der informatischen Bildung werden zur Verfügung gestellt.</a:t>
            </a:r>
          </a:p>
          <a:p>
            <a:r>
              <a:rPr lang="de-DE" dirty="0" smtClean="0"/>
              <a:t>Der MKR ist und bleibt verbindlicher Orientierungs-rahmen für die Weiterentwicklung des schulischen Medienkonzepts.</a:t>
            </a:r>
          </a:p>
          <a:p>
            <a:endParaRPr lang="de-DE" dirty="0" smtClean="0"/>
          </a:p>
          <a:p>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p:cNvSpPr>
            <a:spLocks noGrp="1"/>
          </p:cNvSpPr>
          <p:nvPr>
            <p:ph type="ftr" sz="quarter" idx="11"/>
          </p:nvPr>
        </p:nvSpPr>
        <p:spPr>
          <a:xfrm>
            <a:off x="3563888" y="6204656"/>
            <a:ext cx="2304256" cy="653344"/>
          </a:xfrm>
        </p:spPr>
        <p:txBody>
          <a:bodyPr/>
          <a:lstStyle/>
          <a:p>
            <a:r>
              <a:rPr lang="de-DE" dirty="0" smtClean="0"/>
              <a:t>Bezirksregierungen NRW Fachaufsicht FRANZÖSISCH</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Tree>
    <p:extLst>
      <p:ext uri="{BB962C8B-B14F-4D97-AF65-F5344CB8AC3E}">
        <p14:creationId xmlns:p14="http://schemas.microsoft.com/office/powerpoint/2010/main" val="408145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11</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ext uri="{D42A27DB-BD31-4B8C-83A1-F6EECF244321}">
                <p14:modId xmlns:p14="http://schemas.microsoft.com/office/powerpoint/2010/main" val="3884030535"/>
              </p:ext>
            </p:extLst>
          </p:nvPr>
        </p:nvGraphicFramePr>
        <p:xfrm>
          <a:off x="435660" y="1715212"/>
          <a:ext cx="8251140" cy="200961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a:t>
                      </a:r>
                      <a:r>
                        <a:rPr lang="de-DE" dirty="0" smtClean="0"/>
                        <a:t>Finanzen, </a:t>
                      </a:r>
                      <a:r>
                        <a:rPr lang="de-DE" dirty="0"/>
                        <a:t>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a:t>
                      </a:r>
                      <a:r>
                        <a:rPr lang="de-DE" dirty="0" smtClean="0"/>
                        <a:t>Wohnen</a:t>
                      </a:r>
                      <a:r>
                        <a:rPr lang="de-DE" baseline="0" dirty="0" smtClean="0"/>
                        <a:t> und</a:t>
                      </a:r>
                      <a:r>
                        <a:rPr lang="de-DE" dirty="0" smtClean="0"/>
                        <a:t> </a:t>
                      </a:r>
                      <a:r>
                        <a:rPr lang="de-DE" dirty="0"/>
                        <a:t>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365119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79651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FRANZÖSISCH </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graphicFrame>
        <p:nvGraphicFramePr>
          <p:cNvPr id="8" name="Group 50"/>
          <p:cNvGraphicFramePr>
            <a:graphicFrameLocks/>
          </p:cNvGraphicFramePr>
          <p:nvPr>
            <p:extLst>
              <p:ext uri="{D42A27DB-BD31-4B8C-83A1-F6EECF244321}">
                <p14:modId xmlns:p14="http://schemas.microsoft.com/office/powerpoint/2010/main" val="2183300950"/>
              </p:ext>
            </p:extLst>
          </p:nvPr>
        </p:nvGraphicFramePr>
        <p:xfrm>
          <a:off x="539552" y="1624464"/>
          <a:ext cx="8064500" cy="425280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531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07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282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a:t>
                      </a:r>
                      <a:r>
                        <a:rPr kumimoji="0" lang="de-DE" altLang="de-DE" sz="1400" b="1" i="0" u="none" strike="noStrike" cap="none" normalizeH="0" baseline="0">
                          <a:ln>
                            <a:noFill/>
                          </a:ln>
                          <a:solidFill>
                            <a:srgbClr val="000000"/>
                          </a:solidFill>
                          <a:effectLst/>
                          <a:latin typeface="Arial" charset="0"/>
                          <a:ea typeface="ヒラギノ角ゴ Pro W3" charset="-128"/>
                        </a:rPr>
                        <a:t>, </a:t>
                      </a:r>
                      <a:r>
                        <a:rPr kumimoji="0" lang="de-DE" altLang="de-DE" sz="1400" b="1" i="0" u="none" strike="noStrike" cap="none" normalizeH="0" baseline="0" smtClean="0">
                          <a:ln>
                            <a:noFill/>
                          </a:ln>
                          <a:solidFill>
                            <a:srgbClr val="000000"/>
                          </a:solidFill>
                          <a:effectLst/>
                          <a:latin typeface="Arial" charset="0"/>
                          <a:ea typeface="ヒラギノ角ゴ Pro W3" charset="-128"/>
                        </a:rPr>
                        <a:t>Kompetenzerwartungen </a:t>
                      </a:r>
                      <a:r>
                        <a:rPr kumimoji="0" lang="de-DE" altLang="de-DE" sz="1400" b="1" i="0" u="none" strike="noStrike" cap="none" normalizeH="0" baseline="0" dirty="0">
                          <a:ln>
                            <a:noFill/>
                          </a:ln>
                          <a:solidFill>
                            <a:srgbClr val="000000"/>
                          </a:solidFill>
                          <a:effectLst/>
                          <a:latin typeface="Arial" charset="0"/>
                          <a:ea typeface="ヒラギノ角ゴ Pro W3" charset="-128"/>
                        </a:rPr>
                        <a:t>und fachliche Konkretisierungen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58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435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Französisch als zweite Fremdsprache:  Kompetenzerwartungen bis zum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4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Erste Stufe </a:t>
                      </a:r>
                      <a:r>
                        <a:rPr kumimoji="0" lang="de-DE" altLang="de-DE" sz="1400" b="0" i="1" u="none" strike="noStrike" cap="none" normalizeH="0" baseline="0" dirty="0">
                          <a:ln>
                            <a:noFill/>
                          </a:ln>
                          <a:solidFill>
                            <a:schemeClr val="tx1"/>
                          </a:solidFill>
                          <a:effectLst/>
                          <a:latin typeface="Arial" charset="0"/>
                        </a:rPr>
                        <a:t>(Ende des 2. Lernjahrs; bei F5 Ende des 4. Lernjahrs)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Zweite Stufe </a:t>
                      </a:r>
                      <a:r>
                        <a:rPr kumimoji="0" lang="de-DE" altLang="de-DE" sz="1400" b="0" i="1" u="none" strike="noStrike" cap="none" normalizeH="0" baseline="0" dirty="0">
                          <a:ln>
                            <a:noFill/>
                          </a:ln>
                          <a:solidFill>
                            <a:schemeClr val="tx1"/>
                          </a:solidFill>
                          <a:effectLst/>
                          <a:latin typeface="Arial" charset="0"/>
                        </a:rPr>
                        <a:t>(Ende des 4. Lernjahrs; bei F5 Ende des 6. Lernjahrs)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Französisch ab Jahrgangsstufe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4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Französisch  als dritte Fremdsprache: Kompetenzerwartungen am Ende der Sekundarstufe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8692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Die wichtigsten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p:txBody>
          <a:bodyPr/>
          <a:lstStyle/>
          <a:p>
            <a:endParaRPr lang="de-DE" dirty="0"/>
          </a:p>
          <a:p>
            <a:r>
              <a:rPr lang="de-DE" dirty="0"/>
              <a:t>grundlegende Ausrichtung des Faches bleibt unverändert </a:t>
            </a:r>
          </a:p>
          <a:p>
            <a:r>
              <a:rPr lang="de-DE" dirty="0"/>
              <a:t>übergreifendes Ziel: </a:t>
            </a:r>
            <a:br>
              <a:rPr lang="de-DE" dirty="0"/>
            </a:br>
            <a:r>
              <a:rPr lang="de-DE" dirty="0"/>
              <a:t>interkulturelle Handlungsfähigkeit</a:t>
            </a:r>
          </a:p>
          <a:p>
            <a:pPr marL="0" indent="0">
              <a:buNone/>
            </a:pPr>
            <a:endParaRPr lang="de-DE" dirty="0"/>
          </a:p>
        </p:txBody>
      </p:sp>
      <p:sp>
        <p:nvSpPr>
          <p:cNvPr id="4" name="Datumsplatzhalter 3">
            <a:extLst>
              <a:ext uri="{FF2B5EF4-FFF2-40B4-BE49-F238E27FC236}">
                <a16:creationId xmlns:a16="http://schemas.microsoft.com/office/drawing/2014/main" id="{39DE3C38-78BD-1142-BB89-B04F4FD44654}"/>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23C70120-1105-1549-A619-C6351A6B732E}"/>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180805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Aufgaben und Ziele des Faches</a:t>
            </a:r>
          </a:p>
        </p:txBody>
      </p:sp>
      <p:sp>
        <p:nvSpPr>
          <p:cNvPr id="4" name="Datumsplatzhalter 3">
            <a:extLst>
              <a:ext uri="{FF2B5EF4-FFF2-40B4-BE49-F238E27FC236}">
                <a16:creationId xmlns:a16="http://schemas.microsoft.com/office/drawing/2014/main" id="{8BC481A6-D312-B247-ACCD-D50571F6CEB2}"/>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0ECB4851-AB37-2449-AAFA-D6B5A6ED01F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15</a:t>
            </a:fld>
            <a:endParaRPr lang="de-DE"/>
          </a:p>
        </p:txBody>
      </p:sp>
      <p:graphicFrame>
        <p:nvGraphicFramePr>
          <p:cNvPr id="8" name="Inhaltsplatzhalter 4"/>
          <p:cNvGraphicFramePr>
            <a:graphicFrameLocks noGrp="1"/>
          </p:cNvGraphicFramePr>
          <p:nvPr>
            <p:ph idx="1"/>
          </p:nvPr>
        </p:nvGraphicFramePr>
        <p:xfrm>
          <a:off x="539750" y="1926109"/>
          <a:ext cx="8064500" cy="416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5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Die wichtigsten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normAutofit lnSpcReduction="10000"/>
          </a:bodyPr>
          <a:lstStyle/>
          <a:p>
            <a:r>
              <a:rPr lang="de-DE" dirty="0"/>
              <a:t>Übernahme des Kompetenzmodells aus dem Kernlehrplan der gymnasialen Oberstufe  </a:t>
            </a:r>
          </a:p>
          <a:p>
            <a:r>
              <a:rPr lang="de-DE" dirty="0"/>
              <a:t>Übernahme der Anordnung der Kompetenzbereiche aus </a:t>
            </a:r>
            <a:r>
              <a:rPr lang="de-DE" dirty="0" err="1"/>
              <a:t>GOSt</a:t>
            </a:r>
            <a:endParaRPr lang="de-DE" dirty="0"/>
          </a:p>
          <a:p>
            <a:r>
              <a:rPr lang="de-DE" dirty="0"/>
              <a:t>Anpassung der Kompetenzbereiche aus dem KLP GOSt für Sek. I (hier: Verfügen über sprachliche Mittel)</a:t>
            </a:r>
          </a:p>
          <a:p>
            <a:pPr lvl="0"/>
            <a:r>
              <a:rPr lang="de-DE" dirty="0">
                <a:solidFill>
                  <a:prstClr val="black"/>
                </a:solidFill>
              </a:rPr>
              <a:t>neues Strukturmerkmal </a:t>
            </a:r>
            <a:r>
              <a:rPr lang="de-DE" i="1" dirty="0">
                <a:solidFill>
                  <a:prstClr val="black"/>
                </a:solidFill>
              </a:rPr>
              <a:t>Fachliche Konkretisierungen</a:t>
            </a:r>
            <a:endParaRPr lang="de-DE" dirty="0">
              <a:solidFill>
                <a:prstClr val="black"/>
              </a:solidFill>
            </a:endParaRPr>
          </a:p>
          <a:p>
            <a:pPr marL="0" lvl="0" indent="0">
              <a:buNone/>
            </a:pPr>
            <a:r>
              <a:rPr lang="de-DE" dirty="0">
                <a:solidFill>
                  <a:prstClr val="black"/>
                </a:solidFill>
              </a:rPr>
              <a:t>    </a:t>
            </a:r>
            <a:endParaRPr lang="de-DE" dirty="0"/>
          </a:p>
          <a:p>
            <a:endParaRPr lang="de-DE" dirty="0"/>
          </a:p>
        </p:txBody>
      </p:sp>
      <p:sp>
        <p:nvSpPr>
          <p:cNvPr id="4" name="Datumsplatzhalter 3">
            <a:extLst>
              <a:ext uri="{FF2B5EF4-FFF2-40B4-BE49-F238E27FC236}">
                <a16:creationId xmlns:a16="http://schemas.microsoft.com/office/drawing/2014/main" id="{FE18153D-5BC8-C449-8E75-B628F2A84FF7}"/>
              </a:ext>
            </a:extLst>
          </p:cNvPr>
          <p:cNvSpPr>
            <a:spLocks noGrp="1"/>
          </p:cNvSpPr>
          <p:nvPr>
            <p:ph type="dt" sz="half" idx="10"/>
          </p:nvPr>
        </p:nvSpPr>
        <p:spPr/>
        <p:txBody>
          <a:bodyPr/>
          <a:lstStyle/>
          <a:p>
            <a:r>
              <a:rPr lang="de-DE" dirty="0"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8FA40E25-216F-BC44-ADE5-A27BF3BFB3F4}"/>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16</a:t>
            </a:fld>
            <a:endParaRPr lang="de-DE" dirty="0"/>
          </a:p>
        </p:txBody>
      </p:sp>
    </p:spTree>
    <p:extLst>
      <p:ext uri="{BB962C8B-B14F-4D97-AF65-F5344CB8AC3E}">
        <p14:creationId xmlns:p14="http://schemas.microsoft.com/office/powerpoint/2010/main" val="121015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Foliennummernplatzhalter 6"/>
          <p:cNvSpPr>
            <a:spLocks noGrp="1"/>
          </p:cNvSpPr>
          <p:nvPr>
            <p:ph type="sldNum" sz="quarter" idx="10"/>
          </p:nvPr>
        </p:nvSpPr>
        <p:spPr>
          <a:xfrm>
            <a:off x="8244408" y="6453336"/>
            <a:ext cx="43204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de-DE" altLang="de-DE" sz="1200" dirty="0">
                <a:solidFill>
                  <a:schemeClr val="tx1">
                    <a:tint val="75000"/>
                  </a:schemeClr>
                </a:solidFill>
                <a:latin typeface="+mn-lt"/>
              </a:rPr>
              <a:t>17</a:t>
            </a:r>
          </a:p>
          <a:p>
            <a:pPr algn="r" eaLnBrk="1" hangingPunct="1">
              <a:spcBef>
                <a:spcPct val="0"/>
              </a:spcBef>
              <a:buFontTx/>
              <a:buNone/>
            </a:pPr>
            <a:endParaRPr lang="de-DE" altLang="de-DE" sz="1200" dirty="0">
              <a:solidFill>
                <a:schemeClr val="tx1">
                  <a:tint val="75000"/>
                </a:schemeClr>
              </a:solidFill>
              <a:latin typeface="+mn-lt"/>
            </a:endParaRPr>
          </a:p>
        </p:txBody>
      </p:sp>
      <p:sp>
        <p:nvSpPr>
          <p:cNvPr id="32770" name="Titel 1"/>
          <p:cNvSpPr>
            <a:spLocks noGrp="1"/>
          </p:cNvSpPr>
          <p:nvPr>
            <p:ph type="title"/>
          </p:nvPr>
        </p:nvSpPr>
        <p:spPr>
          <a:xfrm>
            <a:off x="457200" y="476672"/>
            <a:ext cx="8229600" cy="398463"/>
          </a:xfrm>
        </p:spPr>
        <p:txBody>
          <a:bodyPr/>
          <a:lstStyle/>
          <a:p>
            <a:r>
              <a:rPr lang="de-DE" altLang="de-DE" sz="2400" dirty="0">
                <a:latin typeface="Corbel" pitchFamily="34" charset="0"/>
              </a:rPr>
              <a:t>Kompetenzbereiche im Vergleich: KLP Sek. I alt – KLP Sek. I neu</a:t>
            </a:r>
          </a:p>
        </p:txBody>
      </p:sp>
      <p:graphicFrame>
        <p:nvGraphicFramePr>
          <p:cNvPr id="14" name="Inhaltsplatzhalter 13"/>
          <p:cNvGraphicFramePr>
            <a:graphicFrameLocks noGrp="1"/>
          </p:cNvGraphicFramePr>
          <p:nvPr>
            <p:ph sz="half" idx="2"/>
            <p:extLst>
              <p:ext uri="{D42A27DB-BD31-4B8C-83A1-F6EECF244321}">
                <p14:modId xmlns:p14="http://schemas.microsoft.com/office/powerpoint/2010/main" val="766222215"/>
              </p:ext>
            </p:extLst>
          </p:nvPr>
        </p:nvGraphicFramePr>
        <p:xfrm>
          <a:off x="4435661" y="1414339"/>
          <a:ext cx="4340658" cy="4951051"/>
        </p:xfrm>
        <a:graphic>
          <a:graphicData uri="http://schemas.openxmlformats.org/drawingml/2006/table">
            <a:tbl>
              <a:tblPr firstRow="1" bandRow="1">
                <a:tableStyleId>{5C22544A-7EE6-4342-B048-85BDC9FD1C3A}</a:tableStyleId>
              </a:tblPr>
              <a:tblGrid>
                <a:gridCol w="784411">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747935">
                  <a:extLst>
                    <a:ext uri="{9D8B030D-6E8A-4147-A177-3AD203B41FA5}">
                      <a16:colId xmlns:a16="http://schemas.microsoft.com/office/drawing/2014/main" val="20002"/>
                    </a:ext>
                  </a:extLst>
                </a:gridCol>
              </a:tblGrid>
              <a:tr h="1122926">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2964">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36792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pic>
        <p:nvPicPr>
          <p:cNvPr id="32773"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79413" y="1385888"/>
            <a:ext cx="3924300" cy="4832350"/>
          </a:xfrm>
        </p:spPr>
      </p:pic>
      <p:sp>
        <p:nvSpPr>
          <p:cNvPr id="32774" name="Textplatzhalter 2"/>
          <p:cNvSpPr>
            <a:spLocks noGrp="1"/>
          </p:cNvSpPr>
          <p:nvPr>
            <p:ph type="body" idx="1"/>
          </p:nvPr>
        </p:nvSpPr>
        <p:spPr>
          <a:xfrm>
            <a:off x="365125" y="1403350"/>
            <a:ext cx="1250950" cy="304800"/>
          </a:xfrm>
        </p:spPr>
        <p:txBody>
          <a:bodyPr>
            <a:normAutofit fontScale="85000" lnSpcReduction="20000"/>
          </a:bodyPr>
          <a:lstStyle/>
          <a:p>
            <a:r>
              <a:rPr lang="de-DE" altLang="de-DE" sz="2000" dirty="0"/>
              <a:t>KLP Sek. I</a:t>
            </a:r>
          </a:p>
        </p:txBody>
      </p:sp>
      <p:cxnSp>
        <p:nvCxnSpPr>
          <p:cNvPr id="16" name="Gewinkelte Verbindung 15"/>
          <p:cNvCxnSpPr/>
          <p:nvPr/>
        </p:nvCxnSpPr>
        <p:spPr>
          <a:xfrm>
            <a:off x="2854325" y="2005013"/>
            <a:ext cx="2890838" cy="161607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p:nvPr/>
        </p:nvCxnSpPr>
        <p:spPr>
          <a:xfrm>
            <a:off x="3759200" y="3671888"/>
            <a:ext cx="1497013" cy="74612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p:nvPr/>
        </p:nvCxnSpPr>
        <p:spPr>
          <a:xfrm flipV="1">
            <a:off x="1644650" y="1543050"/>
            <a:ext cx="3611563" cy="153193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flipV="1">
            <a:off x="2854325" y="4202113"/>
            <a:ext cx="1809750" cy="166211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flipV="1">
            <a:off x="2854325" y="5287963"/>
            <a:ext cx="2530475" cy="26352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6AE19A9A-8133-47A0-8547-A5219AE153E1}"/>
              </a:ext>
            </a:extLst>
          </p:cNvPr>
          <p:cNvSpPr>
            <a:spLocks noGrp="1"/>
          </p:cNvSpPr>
          <p:nvPr>
            <p:ph type="dt" sz="half" idx="10"/>
          </p:nvPr>
        </p:nvSpPr>
        <p:spPr>
          <a:xfrm>
            <a:off x="251520" y="6376243"/>
            <a:ext cx="2962672" cy="365125"/>
          </a:xfrm>
        </p:spPr>
        <p:txBody>
          <a:bodyPr/>
          <a:lstStyle/>
          <a:p>
            <a:r>
              <a:rPr lang="de-DE" dirty="0" smtClean="0"/>
              <a:t>Implementationsveranstaltung zur  Einführung der Kernlehrpläne Gymnasium SI</a:t>
            </a:r>
            <a:endParaRPr lang="de-DE" dirty="0"/>
          </a:p>
        </p:txBody>
      </p:sp>
      <p:cxnSp>
        <p:nvCxnSpPr>
          <p:cNvPr id="33" name="Gerade Verbindung mit Pfeil 32"/>
          <p:cNvCxnSpPr/>
          <p:nvPr/>
        </p:nvCxnSpPr>
        <p:spPr>
          <a:xfrm flipV="1">
            <a:off x="4027488" y="3233738"/>
            <a:ext cx="4191000" cy="9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ußzeilenplatzhalter 2">
            <a:extLst>
              <a:ext uri="{FF2B5EF4-FFF2-40B4-BE49-F238E27FC236}">
                <a16:creationId xmlns:a16="http://schemas.microsoft.com/office/drawing/2014/main" id="{14086EC0-7FA2-49E5-B6E9-E1476158A758}"/>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Tree>
    <p:extLst>
      <p:ext uri="{BB962C8B-B14F-4D97-AF65-F5344CB8AC3E}">
        <p14:creationId xmlns:p14="http://schemas.microsoft.com/office/powerpoint/2010/main" val="23919172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3" name="Fußzeilenplatzhalter 2">
            <a:extLst>
              <a:ext uri="{FF2B5EF4-FFF2-40B4-BE49-F238E27FC236}">
                <a16:creationId xmlns:a16="http://schemas.microsoft.com/office/drawing/2014/main" id="{103D1E7D-44B5-DE48-A6F6-8F6E1B5610DB}"/>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15" name="Foliennummernplatzhalter 14">
            <a:extLst>
              <a:ext uri="{FF2B5EF4-FFF2-40B4-BE49-F238E27FC236}">
                <a16:creationId xmlns:a16="http://schemas.microsoft.com/office/drawing/2014/main" id="{7EF2240C-BC26-1C45-BB27-3EFB84512738}"/>
              </a:ext>
            </a:extLst>
          </p:cNvPr>
          <p:cNvSpPr>
            <a:spLocks noGrp="1"/>
          </p:cNvSpPr>
          <p:nvPr>
            <p:ph type="sldNum" sz="quarter" idx="12"/>
          </p:nvPr>
        </p:nvSpPr>
        <p:spPr/>
        <p:txBody>
          <a:bodyPr/>
          <a:lstStyle/>
          <a:p>
            <a:fld id="{512A4277-7E7A-4AAF-BFC7-47646BF5CD0C}" type="slidenum">
              <a:rPr lang="de-DE" smtClean="0"/>
              <a:t>18</a:t>
            </a:fld>
            <a:endParaRPr lang="de-DE"/>
          </a:p>
        </p:txBody>
      </p:sp>
      <p:sp>
        <p:nvSpPr>
          <p:cNvPr id="5" name="Textplatzhalter 4"/>
          <p:cNvSpPr>
            <a:spLocks noGrp="1"/>
          </p:cNvSpPr>
          <p:nvPr>
            <p:ph type="body" idx="1"/>
          </p:nvPr>
        </p:nvSpPr>
        <p:spPr>
          <a:xfrm>
            <a:off x="327992" y="836712"/>
            <a:ext cx="7772400" cy="708099"/>
          </a:xfrm>
        </p:spPr>
        <p:txBody>
          <a:bodyPr>
            <a:normAutofit fontScale="62500" lnSpcReduction="20000"/>
          </a:bodyPr>
          <a:lstStyle/>
          <a:p>
            <a:r>
              <a:rPr lang="de-DE" sz="3200" dirty="0">
                <a:solidFill>
                  <a:srgbClr val="002060"/>
                </a:solidFill>
                <a:ea typeface="+mj-ea"/>
                <a:cs typeface="+mj-cs"/>
              </a:rPr>
              <a:t> </a:t>
            </a:r>
            <a:r>
              <a:rPr lang="de-DE" sz="4100" dirty="0">
                <a:solidFill>
                  <a:schemeClr val="tx1"/>
                </a:solidFill>
                <a:ea typeface="+mj-ea"/>
                <a:cs typeface="+mj-cs"/>
              </a:rPr>
              <a:t>Die Kompetenzbereiche des KLP Sek. I FRANZÖSISCH</a:t>
            </a:r>
            <a:endParaRPr lang="de-DE" sz="4100" dirty="0">
              <a:solidFill>
                <a:schemeClr val="tx1"/>
              </a:solidFill>
            </a:endParaRPr>
          </a:p>
        </p:txBody>
      </p:sp>
      <p:graphicFrame>
        <p:nvGraphicFramePr>
          <p:cNvPr id="6" name="Inhaltsplatzhalter 13">
            <a:extLst>
              <a:ext uri="{FF2B5EF4-FFF2-40B4-BE49-F238E27FC236}">
                <a16:creationId xmlns:a16="http://schemas.microsoft.com/office/drawing/2014/main" id="{B6C26DF1-98EA-4CDE-9591-B76BE8B0368A}"/>
              </a:ext>
            </a:extLst>
          </p:cNvPr>
          <p:cNvGraphicFramePr>
            <a:graphicFrameLocks/>
          </p:cNvGraphicFramePr>
          <p:nvPr>
            <p:extLst>
              <p:ext uri="{D42A27DB-BD31-4B8C-83A1-F6EECF244321}">
                <p14:modId xmlns:p14="http://schemas.microsoft.com/office/powerpoint/2010/main" val="1806554972"/>
              </p:ext>
            </p:extLst>
          </p:nvPr>
        </p:nvGraphicFramePr>
        <p:xfrm>
          <a:off x="2328841" y="1672758"/>
          <a:ext cx="4846358" cy="4348530"/>
        </p:xfrm>
        <a:graphic>
          <a:graphicData uri="http://schemas.openxmlformats.org/drawingml/2006/table">
            <a:tbl>
              <a:tblPr firstRow="1" bandRow="1">
                <a:tableStyleId>{5C22544A-7EE6-4342-B048-85BDC9FD1C3A}</a:tableStyleId>
              </a:tblPr>
              <a:tblGrid>
                <a:gridCol w="875797">
                  <a:extLst>
                    <a:ext uri="{9D8B030D-6E8A-4147-A177-3AD203B41FA5}">
                      <a16:colId xmlns:a16="http://schemas.microsoft.com/office/drawing/2014/main" val="20000"/>
                    </a:ext>
                  </a:extLst>
                </a:gridCol>
                <a:gridCol w="3135488">
                  <a:extLst>
                    <a:ext uri="{9D8B030D-6E8A-4147-A177-3AD203B41FA5}">
                      <a16:colId xmlns:a16="http://schemas.microsoft.com/office/drawing/2014/main" val="20001"/>
                    </a:ext>
                  </a:extLst>
                </a:gridCol>
                <a:gridCol w="835073">
                  <a:extLst>
                    <a:ext uri="{9D8B030D-6E8A-4147-A177-3AD203B41FA5}">
                      <a16:colId xmlns:a16="http://schemas.microsoft.com/office/drawing/2014/main" val="20002"/>
                    </a:ext>
                  </a:extLst>
                </a:gridCol>
              </a:tblGrid>
              <a:tr h="1170758">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74265">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00350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637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12"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4" name="Foliennummernplatzhalter 3">
            <a:extLst>
              <a:ext uri="{FF2B5EF4-FFF2-40B4-BE49-F238E27FC236}">
                <a16:creationId xmlns:a16="http://schemas.microsoft.com/office/drawing/2014/main" id="{AF216170-37BB-4AE1-840C-C89774F2B323}"/>
              </a:ext>
            </a:extLst>
          </p:cNvPr>
          <p:cNvSpPr>
            <a:spLocks noGrp="1"/>
          </p:cNvSpPr>
          <p:nvPr>
            <p:ph type="sldNum" sz="quarter" idx="12"/>
          </p:nvPr>
        </p:nvSpPr>
        <p:spPr/>
        <p:txBody>
          <a:bodyPr/>
          <a:lstStyle/>
          <a:p>
            <a:fld id="{512A4277-7E7A-4AAF-BFC7-47646BF5CD0C}" type="slidenum">
              <a:rPr lang="de-DE" smtClean="0"/>
              <a:t>19</a:t>
            </a:fld>
            <a:endParaRPr lang="de-DE"/>
          </a:p>
        </p:txBody>
      </p:sp>
      <p:sp>
        <p:nvSpPr>
          <p:cNvPr id="34818" name="Rectangle 9"/>
          <p:cNvSpPr>
            <a:spLocks noGrp="1" noChangeArrowheads="1"/>
          </p:cNvSpPr>
          <p:nvPr>
            <p:ph type="title" idx="4294967295"/>
          </p:nvPr>
        </p:nvSpPr>
        <p:spPr>
          <a:xfrm>
            <a:off x="0" y="1196975"/>
            <a:ext cx="8064500" cy="5040313"/>
          </a:xfrm>
          <a:noFill/>
        </p:spPr>
        <p:txBody>
          <a:bodyPr tIns="144000"/>
          <a:lstStyle/>
          <a:p>
            <a:pPr eaLnBrk="1" hangingPunct="1"/>
            <a:r>
              <a:rPr lang="de-DE" altLang="de-DE" sz="1800">
                <a:solidFill>
                  <a:schemeClr val="tx2"/>
                </a:solidFill>
              </a:rPr>
              <a:t/>
            </a:r>
            <a:br>
              <a:rPr lang="de-DE" altLang="de-DE" sz="1800">
                <a:solidFill>
                  <a:schemeClr val="tx2"/>
                </a:solidFill>
              </a:rPr>
            </a:br>
            <a:r>
              <a:rPr lang="de-DE" altLang="de-DE" sz="1800">
                <a:solidFill>
                  <a:schemeClr val="tx2"/>
                </a:solidFill>
              </a:rPr>
              <a:t/>
            </a:r>
            <a:br>
              <a:rPr lang="de-DE" altLang="de-DE" sz="1800">
                <a:solidFill>
                  <a:schemeClr val="tx2"/>
                </a:solidFill>
              </a:rPr>
            </a:br>
            <a:endParaRPr lang="de-DE" altLang="de-DE" sz="1800" b="0"/>
          </a:p>
        </p:txBody>
      </p:sp>
      <p:graphicFrame>
        <p:nvGraphicFramePr>
          <p:cNvPr id="2" name="Diagramm 1"/>
          <p:cNvGraphicFramePr/>
          <p:nvPr>
            <p:extLst>
              <p:ext uri="{D42A27DB-BD31-4B8C-83A1-F6EECF244321}">
                <p14:modId xmlns:p14="http://schemas.microsoft.com/office/powerpoint/2010/main" val="1468929116"/>
              </p:ext>
            </p:extLst>
          </p:nvPr>
        </p:nvGraphicFramePr>
        <p:xfrm>
          <a:off x="205498" y="1406834"/>
          <a:ext cx="8666329" cy="454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C9753DA0-5AD5-4E5B-9A90-A9B86B03920E}"/>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Tree>
    <p:extLst>
      <p:ext uri="{BB962C8B-B14F-4D97-AF65-F5344CB8AC3E}">
        <p14:creationId xmlns:p14="http://schemas.microsoft.com/office/powerpoint/2010/main" val="287051062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3168352"/>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Der Kernlehrplan Französisch im Detail</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0" indent="0">
              <a:buNone/>
            </a:pPr>
            <a:endParaRPr lang="de-DE" dirty="0"/>
          </a:p>
          <a:p>
            <a:pPr marL="514350" indent="-514350">
              <a:buFont typeface="+mj-lt"/>
              <a:buAutoNum type="arabicPeriod"/>
            </a:pPr>
            <a:endParaRPr lang="de-DE" dirty="0"/>
          </a:p>
          <a:p>
            <a:pPr marL="0" indent="0">
              <a:buNone/>
            </a:pPr>
            <a:endParaRPr lang="de-DE" dirty="0"/>
          </a:p>
          <a:p>
            <a:pPr marL="0" indent="0">
              <a:buNone/>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r>
              <a:rPr lang="de-DE" dirty="0" smtClean="0"/>
              <a:t>Bezirksregierungen NRW</a:t>
            </a:r>
            <a:endParaRPr lang="de-DE" dirty="0"/>
          </a:p>
          <a:p>
            <a:r>
              <a:rPr lang="de-DE" dirty="0"/>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a:t>
            </a:fld>
            <a:endParaRPr lang="de-DE"/>
          </a:p>
        </p:txBody>
      </p:sp>
    </p:spTree>
    <p:extLst>
      <p:ext uri="{BB962C8B-B14F-4D97-AF65-F5344CB8AC3E}">
        <p14:creationId xmlns:p14="http://schemas.microsoft.com/office/powerpoint/2010/main" val="127995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468313" y="1196975"/>
            <a:ext cx="8064500" cy="5040313"/>
          </a:xfrm>
          <a:noFill/>
        </p:spPr>
        <p:txBody>
          <a:bodyPr tIns="144000"/>
          <a:lstStyle/>
          <a:p>
            <a:pPr eaLnBrk="1" hangingPunct="1"/>
            <a:r>
              <a:rPr lang="de-DE" altLang="de-DE" sz="1800">
                <a:solidFill>
                  <a:schemeClr val="tx2"/>
                </a:solidFill>
              </a:rPr>
              <a:t/>
            </a:r>
            <a:br>
              <a:rPr lang="de-DE" altLang="de-DE" sz="1800">
                <a:solidFill>
                  <a:schemeClr val="tx2"/>
                </a:solidFill>
              </a:rPr>
            </a:br>
            <a:r>
              <a:rPr lang="de-DE" altLang="de-DE" sz="1800">
                <a:solidFill>
                  <a:schemeClr val="tx2"/>
                </a:solidFill>
              </a:rPr>
              <a:t/>
            </a:r>
            <a:br>
              <a:rPr lang="de-DE" altLang="de-DE" sz="1800">
                <a:solidFill>
                  <a:schemeClr val="tx2"/>
                </a:solidFill>
              </a:rPr>
            </a:br>
            <a:endParaRPr lang="de-DE" altLang="de-DE" sz="1800" b="0"/>
          </a:p>
        </p:txBody>
      </p:sp>
      <p:graphicFrame>
        <p:nvGraphicFramePr>
          <p:cNvPr id="2" name="Diagramm 1"/>
          <p:cNvGraphicFramePr/>
          <p:nvPr>
            <p:extLst>
              <p:ext uri="{D42A27DB-BD31-4B8C-83A1-F6EECF244321}">
                <p14:modId xmlns:p14="http://schemas.microsoft.com/office/powerpoint/2010/main" val="167896407"/>
              </p:ext>
            </p:extLst>
          </p:nvPr>
        </p:nvGraphicFramePr>
        <p:xfrm>
          <a:off x="418855" y="1905594"/>
          <a:ext cx="8666329" cy="367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
        <p:nvSpPr>
          <p:cNvPr id="13"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3" name="Foliennummernplatzhalter 2">
            <a:extLst>
              <a:ext uri="{FF2B5EF4-FFF2-40B4-BE49-F238E27FC236}">
                <a16:creationId xmlns:a16="http://schemas.microsoft.com/office/drawing/2014/main" id="{215EE644-0DFB-48B2-B0D6-912032C5088B}"/>
              </a:ext>
            </a:extLst>
          </p:cNvPr>
          <p:cNvSpPr>
            <a:spLocks noGrp="1"/>
          </p:cNvSpPr>
          <p:nvPr>
            <p:ph type="sldNum" sz="quarter" idx="12"/>
          </p:nvPr>
        </p:nvSpPr>
        <p:spPr/>
        <p:txBody>
          <a:bodyPr/>
          <a:lstStyle/>
          <a:p>
            <a:fld id="{512A4277-7E7A-4AAF-BFC7-47646BF5CD0C}" type="slidenum">
              <a:rPr lang="de-DE" smtClean="0"/>
              <a:t>20</a:t>
            </a:fld>
            <a:endParaRPr lang="de-DE"/>
          </a:p>
        </p:txBody>
      </p:sp>
      <p:sp>
        <p:nvSpPr>
          <p:cNvPr id="7" name="Textfeld 6">
            <a:extLst>
              <a:ext uri="{FF2B5EF4-FFF2-40B4-BE49-F238E27FC236}">
                <a16:creationId xmlns:a16="http://schemas.microsoft.com/office/drawing/2014/main" id="{BA2954DF-9335-4474-A1FD-616CF7BAAE21}"/>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Tree>
    <p:extLst>
      <p:ext uri="{BB962C8B-B14F-4D97-AF65-F5344CB8AC3E}">
        <p14:creationId xmlns:p14="http://schemas.microsoft.com/office/powerpoint/2010/main" val="3731379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539750" y="1566863"/>
          <a:ext cx="8064500" cy="416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
        <p:nvSpPr>
          <p:cNvPr id="7"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3" name="Foliennummernplatzhalter 2">
            <a:extLst>
              <a:ext uri="{FF2B5EF4-FFF2-40B4-BE49-F238E27FC236}">
                <a16:creationId xmlns:a16="http://schemas.microsoft.com/office/drawing/2014/main" id="{DA03AD1B-3E60-4D9A-8222-080D013C3B39}"/>
              </a:ext>
            </a:extLst>
          </p:cNvPr>
          <p:cNvSpPr>
            <a:spLocks noGrp="1"/>
          </p:cNvSpPr>
          <p:nvPr>
            <p:ph type="sldNum" sz="quarter" idx="12"/>
          </p:nvPr>
        </p:nvSpPr>
        <p:spPr/>
        <p:txBody>
          <a:bodyPr/>
          <a:lstStyle/>
          <a:p>
            <a:fld id="{512A4277-7E7A-4AAF-BFC7-47646BF5CD0C}" type="slidenum">
              <a:rPr lang="de-DE" smtClean="0"/>
              <a:t>21</a:t>
            </a:fld>
            <a:endParaRPr lang="de-DE"/>
          </a:p>
        </p:txBody>
      </p:sp>
      <p:sp>
        <p:nvSpPr>
          <p:cNvPr id="8" name="Textfeld 7">
            <a:extLst>
              <a:ext uri="{FF2B5EF4-FFF2-40B4-BE49-F238E27FC236}">
                <a16:creationId xmlns:a16="http://schemas.microsoft.com/office/drawing/2014/main" id="{0A20B15E-89C6-4A8A-9A80-F0E8B356E160}"/>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Tree>
    <p:extLst>
      <p:ext uri="{BB962C8B-B14F-4D97-AF65-F5344CB8AC3E}">
        <p14:creationId xmlns:p14="http://schemas.microsoft.com/office/powerpoint/2010/main" val="305856502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EE73C-1F20-451C-AAA0-40E4A5425B62}"/>
              </a:ext>
            </a:extLst>
          </p:cNvPr>
          <p:cNvSpPr>
            <a:spLocks noGrp="1"/>
          </p:cNvSpPr>
          <p:nvPr>
            <p:ph type="title"/>
          </p:nvPr>
        </p:nvSpPr>
        <p:spPr>
          <a:xfrm>
            <a:off x="457200" y="1190595"/>
            <a:ext cx="8229600" cy="360040"/>
          </a:xfrm>
        </p:spPr>
        <p:txBody>
          <a:bodyPr/>
          <a:lstStyle/>
          <a:p>
            <a:r>
              <a:rPr lang="de-DE" altLang="de-DE" sz="2600" dirty="0">
                <a:latin typeface="Corbel" panose="020B0503020204020204" pitchFamily="34" charset="0"/>
              </a:rPr>
              <a:t>Themenfelder des „soziokulturellen Orientierungswissens“ </a:t>
            </a:r>
            <a:endParaRPr lang="de-DE" sz="2600" dirty="0"/>
          </a:p>
        </p:txBody>
      </p:sp>
      <p:sp>
        <p:nvSpPr>
          <p:cNvPr id="4" name="Datumsplatzhalter 3">
            <a:extLst>
              <a:ext uri="{FF2B5EF4-FFF2-40B4-BE49-F238E27FC236}">
                <a16:creationId xmlns:a16="http://schemas.microsoft.com/office/drawing/2014/main" id="{BCD00232-D42A-4DFF-9DBC-B3547AF5A3F5}"/>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40DA919F-2490-4026-B5A2-F8BB3253E9B5}"/>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16AB9B67-7F9E-4EA4-BCC9-F24C4CE2B2A6}"/>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Inhaltsplatzhalter 6">
            <a:extLst>
              <a:ext uri="{FF2B5EF4-FFF2-40B4-BE49-F238E27FC236}">
                <a16:creationId xmlns:a16="http://schemas.microsoft.com/office/drawing/2014/main" id="{E4E38418-3785-4DDD-925D-2FBFA9F449F4}"/>
              </a:ext>
            </a:extLst>
          </p:cNvPr>
          <p:cNvGraphicFramePr>
            <a:graphicFrameLocks noGrp="1"/>
          </p:cNvGraphicFramePr>
          <p:nvPr>
            <p:ph idx="1"/>
            <p:extLst>
              <p:ext uri="{D42A27DB-BD31-4B8C-83A1-F6EECF244321}">
                <p14:modId xmlns:p14="http://schemas.microsoft.com/office/powerpoint/2010/main" val="3134625475"/>
              </p:ext>
            </p:extLst>
          </p:nvPr>
        </p:nvGraphicFramePr>
        <p:xfrm>
          <a:off x="457200" y="1700213"/>
          <a:ext cx="8229600" cy="420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04B2582C-4FEE-4305-AA0D-391EC84790DF}"/>
              </a:ext>
            </a:extLst>
          </p:cNvPr>
          <p:cNvSpPr txBox="1"/>
          <p:nvPr/>
        </p:nvSpPr>
        <p:spPr>
          <a:xfrm>
            <a:off x="6724319" y="2212489"/>
            <a:ext cx="1759532" cy="954107"/>
          </a:xfrm>
          <a:prstGeom prst="rect">
            <a:avLst/>
          </a:prstGeom>
          <a:noFill/>
          <a:ln>
            <a:solidFill>
              <a:schemeClr val="accent1">
                <a:shade val="50000"/>
              </a:schemeClr>
            </a:solidFill>
          </a:ln>
        </p:spPr>
        <p:txBody>
          <a:bodyPr wrap="square" rtlCol="0">
            <a:spAutoFit/>
          </a:bodyPr>
          <a:lstStyle/>
          <a:p>
            <a:r>
              <a:rPr lang="de-DE" sz="2800" dirty="0"/>
              <a:t>Beispiel: </a:t>
            </a:r>
          </a:p>
          <a:p>
            <a:r>
              <a:rPr lang="de-DE" sz="2800" dirty="0"/>
              <a:t>F7, Stufe 2</a:t>
            </a:r>
          </a:p>
        </p:txBody>
      </p:sp>
      <p:sp>
        <p:nvSpPr>
          <p:cNvPr id="10" name="Textfeld 9">
            <a:extLst>
              <a:ext uri="{FF2B5EF4-FFF2-40B4-BE49-F238E27FC236}">
                <a16:creationId xmlns:a16="http://schemas.microsoft.com/office/drawing/2014/main" id="{715B8BBA-8E06-49F3-9EC2-68EE1593B5CA}"/>
              </a:ext>
            </a:extLst>
          </p:cNvPr>
          <p:cNvSpPr txBox="1"/>
          <p:nvPr/>
        </p:nvSpPr>
        <p:spPr>
          <a:xfrm>
            <a:off x="4557481" y="2840886"/>
            <a:ext cx="1512168" cy="600164"/>
          </a:xfrm>
          <a:prstGeom prst="rect">
            <a:avLst/>
          </a:prstGeom>
          <a:noFill/>
        </p:spPr>
        <p:txBody>
          <a:bodyPr wrap="square" rtlCol="0">
            <a:spAutoFit/>
          </a:bodyPr>
          <a:lstStyle/>
          <a:p>
            <a:r>
              <a:rPr lang="de-DE" sz="1100" b="1" dirty="0">
                <a:solidFill>
                  <a:schemeClr val="bg1"/>
                </a:solidFill>
              </a:rPr>
              <a:t>Lebenswirklichkeiten </a:t>
            </a:r>
          </a:p>
          <a:p>
            <a:r>
              <a:rPr lang="de-DE" sz="1100" b="1" dirty="0">
                <a:solidFill>
                  <a:schemeClr val="bg1"/>
                </a:solidFill>
              </a:rPr>
              <a:t>und -entwürfe von Jugendlichen</a:t>
            </a:r>
          </a:p>
        </p:txBody>
      </p:sp>
      <p:sp>
        <p:nvSpPr>
          <p:cNvPr id="11" name="Textfeld 10">
            <a:extLst>
              <a:ext uri="{FF2B5EF4-FFF2-40B4-BE49-F238E27FC236}">
                <a16:creationId xmlns:a16="http://schemas.microsoft.com/office/drawing/2014/main" id="{9AAADED7-C8E5-4B28-89A1-2C9B9FE454D7}"/>
              </a:ext>
            </a:extLst>
          </p:cNvPr>
          <p:cNvSpPr txBox="1"/>
          <p:nvPr/>
        </p:nvSpPr>
        <p:spPr>
          <a:xfrm>
            <a:off x="5004048" y="3770256"/>
            <a:ext cx="1152128" cy="769441"/>
          </a:xfrm>
          <a:prstGeom prst="rect">
            <a:avLst/>
          </a:prstGeom>
          <a:noFill/>
        </p:spPr>
        <p:txBody>
          <a:bodyPr wrap="square" rtlCol="0">
            <a:spAutoFit/>
          </a:bodyPr>
          <a:lstStyle/>
          <a:p>
            <a:r>
              <a:rPr lang="de-DE" sz="1100" b="1" dirty="0">
                <a:solidFill>
                  <a:schemeClr val="bg1"/>
                </a:solidFill>
              </a:rPr>
              <a:t>Einblicke in die </a:t>
            </a:r>
          </a:p>
          <a:p>
            <a:r>
              <a:rPr lang="de-DE" sz="1100" b="1" dirty="0">
                <a:solidFill>
                  <a:schemeClr val="bg1"/>
                </a:solidFill>
              </a:rPr>
              <a:t>Bedeutung </a:t>
            </a:r>
          </a:p>
          <a:p>
            <a:r>
              <a:rPr lang="de-DE" sz="1100" b="1" dirty="0">
                <a:solidFill>
                  <a:schemeClr val="bg1"/>
                </a:solidFill>
              </a:rPr>
              <a:t>digitaler Medien</a:t>
            </a:r>
          </a:p>
          <a:p>
            <a:r>
              <a:rPr lang="de-DE" sz="1100" b="1" dirty="0">
                <a:solidFill>
                  <a:schemeClr val="bg1"/>
                </a:solidFill>
              </a:rPr>
              <a:t>im Alltag</a:t>
            </a:r>
          </a:p>
        </p:txBody>
      </p:sp>
      <p:sp>
        <p:nvSpPr>
          <p:cNvPr id="12" name="Textfeld 11">
            <a:extLst>
              <a:ext uri="{FF2B5EF4-FFF2-40B4-BE49-F238E27FC236}">
                <a16:creationId xmlns:a16="http://schemas.microsoft.com/office/drawing/2014/main" id="{75CF0952-97E9-4A1D-9C09-1738D5E21F8B}"/>
              </a:ext>
            </a:extLst>
          </p:cNvPr>
          <p:cNvSpPr txBox="1"/>
          <p:nvPr/>
        </p:nvSpPr>
        <p:spPr>
          <a:xfrm>
            <a:off x="3995936" y="4539697"/>
            <a:ext cx="1728192" cy="938719"/>
          </a:xfrm>
          <a:prstGeom prst="rect">
            <a:avLst/>
          </a:prstGeom>
          <a:noFill/>
        </p:spPr>
        <p:txBody>
          <a:bodyPr wrap="square" rtlCol="0">
            <a:spAutoFit/>
          </a:bodyPr>
          <a:lstStyle/>
          <a:p>
            <a:r>
              <a:rPr lang="de-DE" sz="1100" b="1" dirty="0">
                <a:solidFill>
                  <a:schemeClr val="bg1"/>
                </a:solidFill>
              </a:rPr>
              <a:t>Einblicke in </a:t>
            </a:r>
          </a:p>
          <a:p>
            <a:r>
              <a:rPr lang="de-DE" sz="1100" b="1" dirty="0">
                <a:solidFill>
                  <a:schemeClr val="bg1"/>
                </a:solidFill>
              </a:rPr>
              <a:t>das französische </a:t>
            </a:r>
          </a:p>
          <a:p>
            <a:r>
              <a:rPr lang="de-DE" sz="1100" b="1" dirty="0">
                <a:solidFill>
                  <a:schemeClr val="bg1"/>
                </a:solidFill>
              </a:rPr>
              <a:t>Schulsystem; </a:t>
            </a:r>
          </a:p>
          <a:p>
            <a:r>
              <a:rPr lang="de-DE" sz="1100" b="1" dirty="0">
                <a:solidFill>
                  <a:schemeClr val="bg1"/>
                </a:solidFill>
              </a:rPr>
              <a:t>Einblicke in die Arbeitswelt </a:t>
            </a:r>
          </a:p>
        </p:txBody>
      </p:sp>
      <p:sp>
        <p:nvSpPr>
          <p:cNvPr id="13" name="Textfeld 12">
            <a:extLst>
              <a:ext uri="{FF2B5EF4-FFF2-40B4-BE49-F238E27FC236}">
                <a16:creationId xmlns:a16="http://schemas.microsoft.com/office/drawing/2014/main" id="{879A2EE8-7507-4456-867F-8CE9C4CA0FAC}"/>
              </a:ext>
            </a:extLst>
          </p:cNvPr>
          <p:cNvSpPr txBox="1"/>
          <p:nvPr/>
        </p:nvSpPr>
        <p:spPr>
          <a:xfrm>
            <a:off x="2822966" y="3695467"/>
            <a:ext cx="1368152" cy="769441"/>
          </a:xfrm>
          <a:prstGeom prst="rect">
            <a:avLst/>
          </a:prstGeom>
          <a:noFill/>
        </p:spPr>
        <p:txBody>
          <a:bodyPr wrap="square" rtlCol="0">
            <a:spAutoFit/>
          </a:bodyPr>
          <a:lstStyle/>
          <a:p>
            <a:r>
              <a:rPr lang="de-DE" sz="1100" b="1" dirty="0">
                <a:solidFill>
                  <a:schemeClr val="bg1"/>
                </a:solidFill>
              </a:rPr>
              <a:t>Einblicke in das aktuelle gesellschaftliche Leben in Frankreich</a:t>
            </a:r>
          </a:p>
        </p:txBody>
      </p:sp>
      <p:sp>
        <p:nvSpPr>
          <p:cNvPr id="15" name="Textfeld 14">
            <a:extLst>
              <a:ext uri="{FF2B5EF4-FFF2-40B4-BE49-F238E27FC236}">
                <a16:creationId xmlns:a16="http://schemas.microsoft.com/office/drawing/2014/main" id="{B5D4CA6F-FD99-4F0B-B6C2-FAEFAC6B7906}"/>
              </a:ext>
            </a:extLst>
          </p:cNvPr>
          <p:cNvSpPr txBox="1"/>
          <p:nvPr/>
        </p:nvSpPr>
        <p:spPr>
          <a:xfrm>
            <a:off x="3203848" y="2607170"/>
            <a:ext cx="1512168" cy="938719"/>
          </a:xfrm>
          <a:prstGeom prst="rect">
            <a:avLst/>
          </a:prstGeom>
          <a:noFill/>
        </p:spPr>
        <p:txBody>
          <a:bodyPr wrap="square" rtlCol="0">
            <a:spAutoFit/>
          </a:bodyPr>
          <a:lstStyle/>
          <a:p>
            <a:r>
              <a:rPr lang="de-DE" sz="1100" b="1" dirty="0">
                <a:solidFill>
                  <a:schemeClr val="bg1"/>
                </a:solidFill>
              </a:rPr>
              <a:t>Erste Einblicke </a:t>
            </a:r>
          </a:p>
          <a:p>
            <a:r>
              <a:rPr lang="de-DE" sz="1100" b="1" dirty="0">
                <a:solidFill>
                  <a:schemeClr val="bg1"/>
                </a:solidFill>
              </a:rPr>
              <a:t>in das Leben in </a:t>
            </a:r>
          </a:p>
          <a:p>
            <a:r>
              <a:rPr lang="de-DE" sz="1100" b="1" dirty="0">
                <a:solidFill>
                  <a:schemeClr val="bg1"/>
                </a:solidFill>
              </a:rPr>
              <a:t>einer frankophonen </a:t>
            </a:r>
          </a:p>
          <a:p>
            <a:r>
              <a:rPr lang="de-DE" sz="1100" b="1" dirty="0">
                <a:solidFill>
                  <a:schemeClr val="bg1"/>
                </a:solidFill>
              </a:rPr>
              <a:t>Region/einem frankophonen Land</a:t>
            </a:r>
          </a:p>
        </p:txBody>
      </p:sp>
    </p:spTree>
    <p:extLst>
      <p:ext uri="{BB962C8B-B14F-4D97-AF65-F5344CB8AC3E}">
        <p14:creationId xmlns:p14="http://schemas.microsoft.com/office/powerpoint/2010/main" val="257217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3874407992"/>
              </p:ext>
            </p:extLst>
          </p:nvPr>
        </p:nvGraphicFramePr>
        <p:xfrm>
          <a:off x="2051819" y="2204864"/>
          <a:ext cx="5040362" cy="2352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
        <p:nvSpPr>
          <p:cNvPr id="8"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3" name="Foliennummernplatzhalter 2">
            <a:extLst>
              <a:ext uri="{FF2B5EF4-FFF2-40B4-BE49-F238E27FC236}">
                <a16:creationId xmlns:a16="http://schemas.microsoft.com/office/drawing/2014/main" id="{12765071-B974-40F8-B0EF-31ADE8E8D95D}"/>
              </a:ext>
            </a:extLst>
          </p:cNvPr>
          <p:cNvSpPr>
            <a:spLocks noGrp="1"/>
          </p:cNvSpPr>
          <p:nvPr>
            <p:ph type="sldNum" sz="quarter" idx="12"/>
          </p:nvPr>
        </p:nvSpPr>
        <p:spPr/>
        <p:txBody>
          <a:bodyPr/>
          <a:lstStyle/>
          <a:p>
            <a:fld id="{512A4277-7E7A-4AAF-BFC7-47646BF5CD0C}" type="slidenum">
              <a:rPr lang="de-DE" smtClean="0"/>
              <a:t>23</a:t>
            </a:fld>
            <a:endParaRPr lang="de-DE"/>
          </a:p>
        </p:txBody>
      </p:sp>
      <p:sp>
        <p:nvSpPr>
          <p:cNvPr id="6" name="Textfeld 5">
            <a:extLst>
              <a:ext uri="{FF2B5EF4-FFF2-40B4-BE49-F238E27FC236}">
                <a16:creationId xmlns:a16="http://schemas.microsoft.com/office/drawing/2014/main" id="{921F6CBB-CD8C-468E-945A-0264F16371E1}"/>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Tree>
    <p:extLst>
      <p:ext uri="{BB962C8B-B14F-4D97-AF65-F5344CB8AC3E}">
        <p14:creationId xmlns:p14="http://schemas.microsoft.com/office/powerpoint/2010/main" val="14161791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Text- und Medienkompetenz </a:t>
            </a:r>
            <a:r>
              <a:rPr lang="de-DE" sz="2400" dirty="0"/>
              <a:t>(hier F7, Stufe 2)</a:t>
            </a:r>
          </a:p>
        </p:txBody>
      </p:sp>
      <p:sp>
        <p:nvSpPr>
          <p:cNvPr id="3" name="Inhaltsplatzhalter 2"/>
          <p:cNvSpPr>
            <a:spLocks noGrp="1"/>
          </p:cNvSpPr>
          <p:nvPr>
            <p:ph sz="half" idx="1"/>
          </p:nvPr>
        </p:nvSpPr>
        <p:spPr/>
        <p:txBody>
          <a:bodyPr>
            <a:normAutofit/>
          </a:bodyPr>
          <a:lstStyle/>
          <a:p>
            <a:pPr marL="0" indent="0">
              <a:buNone/>
            </a:pPr>
            <a:r>
              <a:rPr lang="de-DE" sz="2000" dirty="0"/>
              <a:t>Sie können </a:t>
            </a:r>
          </a:p>
          <a:p>
            <a:pPr marL="0" indent="0">
              <a:buNone/>
            </a:pPr>
            <a:endParaRPr lang="de-DE" sz="2000" dirty="0"/>
          </a:p>
          <a:p>
            <a:r>
              <a:rPr lang="de-DE" sz="2000" dirty="0"/>
              <a:t>im Rahmen des </a:t>
            </a:r>
            <a:r>
              <a:rPr lang="de-DE" sz="2000" u="sng" dirty="0"/>
              <a:t>besprechenden</a:t>
            </a:r>
            <a:r>
              <a:rPr lang="de-DE" sz="2000" dirty="0"/>
              <a:t> Umgangs mit Texten und Medien …</a:t>
            </a:r>
          </a:p>
          <a:p>
            <a:r>
              <a:rPr lang="de-DE" sz="2000" dirty="0"/>
              <a:t>im Rahmen des </a:t>
            </a:r>
            <a:r>
              <a:rPr lang="de-DE" sz="2000" u="sng" dirty="0"/>
              <a:t>gestaltenden</a:t>
            </a:r>
            <a:r>
              <a:rPr lang="de-DE" sz="2000" dirty="0"/>
              <a:t> Umgangs mit Texten und Medien …</a:t>
            </a:r>
          </a:p>
          <a:p>
            <a:r>
              <a:rPr lang="de-DE" sz="2000" dirty="0"/>
              <a:t>im Rahmen des </a:t>
            </a:r>
            <a:r>
              <a:rPr lang="de-DE" sz="2000" u="sng" dirty="0"/>
              <a:t>reflektierenden</a:t>
            </a:r>
            <a:r>
              <a:rPr lang="de-DE" sz="2000" dirty="0"/>
              <a:t> Umgangs mit Texten und Medien …  </a:t>
            </a:r>
          </a:p>
        </p:txBody>
      </p:sp>
      <p:sp>
        <p:nvSpPr>
          <p:cNvPr id="4" name="Inhaltsplatzhalter 3"/>
          <p:cNvSpPr>
            <a:spLocks noGrp="1"/>
          </p:cNvSpPr>
          <p:nvPr>
            <p:ph sz="half" idx="2"/>
          </p:nvPr>
        </p:nvSpPr>
        <p:spPr/>
        <p:txBody>
          <a:bodyPr>
            <a:normAutofit/>
          </a:bodyPr>
          <a:lstStyle/>
          <a:p>
            <a:pPr marL="0" indent="0">
              <a:lnSpc>
                <a:spcPct val="115000"/>
              </a:lnSpc>
              <a:buNone/>
            </a:pPr>
            <a:r>
              <a:rPr lang="de-DE" sz="2000" b="1" dirty="0" smtClean="0"/>
              <a:t>Ausgangstexte</a:t>
            </a:r>
            <a:endParaRPr lang="de-DE" sz="2000" b="1" dirty="0"/>
          </a:p>
          <a:p>
            <a:r>
              <a:rPr lang="de-DE" sz="2000" dirty="0"/>
              <a:t>Umfangreichere didaktisierte, adaptierte sowie klar strukturierte authentische Texten und Medien …</a:t>
            </a:r>
          </a:p>
          <a:p>
            <a:endParaRPr lang="de-DE" sz="2000" dirty="0"/>
          </a:p>
          <a:p>
            <a:pPr marL="0" indent="0">
              <a:buNone/>
            </a:pPr>
            <a:r>
              <a:rPr lang="de-DE" sz="2000" b="1" dirty="0" smtClean="0"/>
              <a:t>Zieltexte</a:t>
            </a:r>
            <a:endParaRPr lang="de-DE" sz="2000" dirty="0"/>
          </a:p>
          <a:p>
            <a:pPr>
              <a:spcAft>
                <a:spcPts val="0"/>
              </a:spcAft>
            </a:pPr>
            <a:r>
              <a:rPr lang="de-DE" sz="2000" dirty="0"/>
              <a:t>Gestaltung von auch umfangreicheren Texten und Medien: Lesetexte, Hör-/ Hörsehtexte, mehrfach kodierte Texte …</a:t>
            </a:r>
          </a:p>
          <a:p>
            <a:endParaRPr lang="de-DE" sz="2000" dirty="0"/>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7" name="Foliennummernplatzhalter 6"/>
          <p:cNvSpPr>
            <a:spLocks noGrp="1"/>
          </p:cNvSpPr>
          <p:nvPr>
            <p:ph type="sldNum" sz="quarter" idx="12"/>
          </p:nvPr>
        </p:nvSpPr>
        <p:spPr/>
        <p:txBody>
          <a:bodyPr/>
          <a:lstStyle/>
          <a:p>
            <a:fld id="{512A4277-7E7A-4AAF-BFC7-47646BF5CD0C}" type="slidenum">
              <a:rPr lang="de-DE" smtClean="0"/>
              <a:t>24</a:t>
            </a:fld>
            <a:endParaRPr lang="de-DE"/>
          </a:p>
        </p:txBody>
      </p:sp>
    </p:spTree>
    <p:extLst>
      <p:ext uri="{BB962C8B-B14F-4D97-AF65-F5344CB8AC3E}">
        <p14:creationId xmlns:p14="http://schemas.microsoft.com/office/powerpoint/2010/main" val="354802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049967640"/>
              </p:ext>
            </p:extLst>
          </p:nvPr>
        </p:nvGraphicFramePr>
        <p:xfrm>
          <a:off x="651644" y="2135650"/>
          <a:ext cx="8064500" cy="3569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
        <p:nvSpPr>
          <p:cNvPr id="9"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3" name="Foliennummernplatzhalter 2">
            <a:extLst>
              <a:ext uri="{FF2B5EF4-FFF2-40B4-BE49-F238E27FC236}">
                <a16:creationId xmlns:a16="http://schemas.microsoft.com/office/drawing/2014/main" id="{9906ED0C-9AD1-4F7C-8EA5-98EDF7DF3021}"/>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10" name="Titel 9">
            <a:extLst>
              <a:ext uri="{FF2B5EF4-FFF2-40B4-BE49-F238E27FC236}">
                <a16:creationId xmlns:a16="http://schemas.microsoft.com/office/drawing/2014/main" id="{2C801115-B789-4289-9A61-27530750392E}"/>
              </a:ext>
            </a:extLst>
          </p:cNvPr>
          <p:cNvSpPr txBox="1">
            <a:spLocks noGrp="1"/>
          </p:cNvSpPr>
          <p:nvPr>
            <p:ph type="title"/>
          </p:nvPr>
        </p:nvSpPr>
        <p:spPr>
          <a:xfrm>
            <a:off x="457200" y="997149"/>
            <a:ext cx="8229600" cy="615553"/>
          </a:xfrm>
          <a:prstGeom prst="rect">
            <a:avLst/>
          </a:prstGeom>
          <a:noFill/>
        </p:spPr>
        <p:txBody>
          <a:bodyPr wrap="square" rtlCol="0">
            <a:spAutoFit/>
          </a:bodyPr>
          <a:lstStyle/>
          <a:p>
            <a:r>
              <a:rPr lang="de-DE" sz="3400" dirty="0">
                <a:latin typeface="+mj-lt"/>
                <a:ea typeface="+mj-ea"/>
                <a:cs typeface="+mj-cs"/>
              </a:rPr>
              <a:t>Kompetenzbereiche </a:t>
            </a:r>
            <a:r>
              <a:rPr lang="de-DE" sz="2800" dirty="0">
                <a:latin typeface="+mj-lt"/>
                <a:ea typeface="+mj-ea"/>
                <a:cs typeface="+mj-cs"/>
              </a:rPr>
              <a:t>(„flankierende“ Kompetenzen)</a:t>
            </a:r>
            <a:endParaRPr lang="de-DE" sz="3400" dirty="0">
              <a:latin typeface="+mj-lt"/>
              <a:ea typeface="+mj-ea"/>
              <a:cs typeface="+mj-cs"/>
            </a:endParaRPr>
          </a:p>
        </p:txBody>
      </p:sp>
    </p:spTree>
    <p:extLst>
      <p:ext uri="{BB962C8B-B14F-4D97-AF65-F5344CB8AC3E}">
        <p14:creationId xmlns:p14="http://schemas.microsoft.com/office/powerpoint/2010/main" val="69133747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Sprachlernkompetenz</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26</a:t>
            </a:fld>
            <a:endParaRPr lang="de-DE"/>
          </a:p>
        </p:txBody>
      </p:sp>
      <p:sp>
        <p:nvSpPr>
          <p:cNvPr id="7" name="Inhaltsplatzhalter 2"/>
          <p:cNvSpPr>
            <a:spLocks noGrp="1"/>
          </p:cNvSpPr>
          <p:nvPr>
            <p:ph idx="1"/>
          </p:nvPr>
        </p:nvSpPr>
        <p:spPr/>
        <p:txBody>
          <a:bodyPr>
            <a:normAutofit/>
          </a:bodyPr>
          <a:lstStyle/>
          <a:p>
            <a:pPr marL="0" lvl="0" indent="0" algn="just" fontAlgn="base">
              <a:spcBef>
                <a:spcPct val="0"/>
              </a:spcBef>
              <a:spcAft>
                <a:spcPct val="0"/>
              </a:spcAft>
              <a:buNone/>
              <a:defRPr/>
            </a:pPr>
            <a:r>
              <a:rPr lang="de-DE" altLang="de-DE" sz="2000" b="1" dirty="0">
                <a:solidFill>
                  <a:srgbClr val="0033CC"/>
                </a:solidFill>
                <a:latin typeface="Corbel" pitchFamily="34" charset="0"/>
                <a:ea typeface="Times New Roman" pitchFamily="18" charset="0"/>
                <a:cs typeface="Arial" pitchFamily="34" charset="0"/>
              </a:rPr>
              <a:t>Sprachlernkompetenz umfasst folgende Fähigkeiten:</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das eigene </a:t>
            </a:r>
            <a:r>
              <a:rPr lang="de-DE" altLang="de-DE" sz="1900" b="1" dirty="0">
                <a:solidFill>
                  <a:srgbClr val="000000"/>
                </a:solidFill>
                <a:latin typeface="Corbel" pitchFamily="34" charset="0"/>
                <a:ea typeface="Times New Roman" pitchFamily="18" charset="0"/>
                <a:cs typeface="Arial" pitchFamily="34" charset="0"/>
              </a:rPr>
              <a:t>Sprachenlernen</a:t>
            </a:r>
            <a:r>
              <a:rPr lang="de-DE" altLang="de-DE" sz="1900" dirty="0">
                <a:solidFill>
                  <a:srgbClr val="000000"/>
                </a:solidFill>
                <a:latin typeface="Corbel" pitchFamily="34" charset="0"/>
                <a:ea typeface="Times New Roman" pitchFamily="18" charset="0"/>
                <a:cs typeface="Arial" pitchFamily="34" charset="0"/>
              </a:rPr>
              <a:t> selbstständig </a:t>
            </a:r>
            <a:r>
              <a:rPr lang="de-DE" altLang="de-DE" sz="1900" b="1" dirty="0">
                <a:solidFill>
                  <a:srgbClr val="000000"/>
                </a:solidFill>
                <a:latin typeface="Corbel" pitchFamily="34" charset="0"/>
                <a:ea typeface="Times New Roman" pitchFamily="18" charset="0"/>
                <a:cs typeface="Arial" pitchFamily="34" charset="0"/>
              </a:rPr>
              <a:t>evaluieren</a:t>
            </a:r>
            <a:r>
              <a:rPr lang="de-DE" altLang="de-DE" sz="1900" dirty="0">
                <a:solidFill>
                  <a:srgbClr val="000000"/>
                </a:solidFill>
                <a:latin typeface="Corbel" pitchFamily="34" charset="0"/>
                <a:ea typeface="Times New Roman" pitchFamily="18" charset="0"/>
                <a:cs typeface="Arial" pitchFamily="34" charset="0"/>
              </a:rPr>
              <a:t>,</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es bewusst </a:t>
            </a:r>
            <a:r>
              <a:rPr lang="de-DE" altLang="de-DE" sz="1900" b="1" dirty="0">
                <a:solidFill>
                  <a:srgbClr val="000000"/>
                </a:solidFill>
                <a:latin typeface="Corbel" pitchFamily="34" charset="0"/>
                <a:ea typeface="Times New Roman" pitchFamily="18" charset="0"/>
                <a:cs typeface="Arial" pitchFamily="34" charset="0"/>
              </a:rPr>
              <a:t>gestalten</a:t>
            </a:r>
            <a:r>
              <a:rPr lang="de-DE" altLang="de-DE" sz="1900" dirty="0">
                <a:solidFill>
                  <a:srgbClr val="000000"/>
                </a:solidFill>
                <a:latin typeface="Corbel" pitchFamily="34" charset="0"/>
                <a:ea typeface="Times New Roman" pitchFamily="18" charset="0"/>
                <a:cs typeface="Arial" pitchFamily="34" charset="0"/>
              </a:rPr>
              <a:t>,</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dabei auf vorhandene </a:t>
            </a:r>
            <a:r>
              <a:rPr lang="de-DE" altLang="de-DE" sz="1900" b="1" dirty="0">
                <a:solidFill>
                  <a:srgbClr val="000000"/>
                </a:solidFill>
                <a:latin typeface="Corbel" pitchFamily="34" charset="0"/>
                <a:ea typeface="Times New Roman" pitchFamily="18" charset="0"/>
                <a:cs typeface="Arial" pitchFamily="34" charset="0"/>
              </a:rPr>
              <a:t>Mehrsprachigkeit</a:t>
            </a:r>
            <a:r>
              <a:rPr lang="de-DE" altLang="de-DE" sz="1900" dirty="0">
                <a:solidFill>
                  <a:srgbClr val="000000"/>
                </a:solidFill>
                <a:latin typeface="Corbel" pitchFamily="34" charset="0"/>
                <a:ea typeface="Times New Roman" pitchFamily="18" charset="0"/>
                <a:cs typeface="Arial" pitchFamily="34" charset="0"/>
              </a:rPr>
              <a:t> und </a:t>
            </a:r>
            <a:r>
              <a:rPr lang="de-DE" altLang="de-DE" sz="1900" b="1" dirty="0">
                <a:solidFill>
                  <a:srgbClr val="000000"/>
                </a:solidFill>
                <a:latin typeface="Corbel" pitchFamily="34" charset="0"/>
                <a:ea typeface="Times New Roman" pitchFamily="18" charset="0"/>
                <a:cs typeface="Arial" pitchFamily="34" charset="0"/>
              </a:rPr>
              <a:t>individuelle Sprachlernerfahrungen zurückgreifen</a:t>
            </a:r>
            <a:r>
              <a:rPr lang="de-DE" altLang="de-DE" sz="1900" dirty="0">
                <a:solidFill>
                  <a:srgbClr val="000000"/>
                </a:solidFill>
                <a:latin typeface="Corbel" pitchFamily="34" charset="0"/>
                <a:ea typeface="Times New Roman" pitchFamily="18" charset="0"/>
                <a:cs typeface="Arial" pitchFamily="34" charset="0"/>
              </a:rPr>
              <a:t> und</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ein Repertoire von </a:t>
            </a:r>
            <a:r>
              <a:rPr lang="de-DE" altLang="de-DE" sz="1900" b="1" dirty="0">
                <a:solidFill>
                  <a:srgbClr val="000000"/>
                </a:solidFill>
                <a:latin typeface="Corbel" pitchFamily="34" charset="0"/>
                <a:ea typeface="Times New Roman" pitchFamily="18" charset="0"/>
                <a:cs typeface="Arial" pitchFamily="34" charset="0"/>
              </a:rPr>
              <a:t>Strategien und Techniken des selbstständigen und kooperativen Sprachenlernens nutzen</a:t>
            </a:r>
            <a:r>
              <a:rPr lang="de-DE" altLang="de-DE" sz="1900" dirty="0">
                <a:solidFill>
                  <a:srgbClr val="000000"/>
                </a:solidFill>
                <a:latin typeface="Corbel" pitchFamily="34" charset="0"/>
                <a:ea typeface="Times New Roman" pitchFamily="18" charset="0"/>
                <a:cs typeface="Arial" pitchFamily="34" charset="0"/>
              </a:rPr>
              <a:t>, z.B. Strategien</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orbel" pitchFamily="34" charset="0"/>
                <a:ea typeface="Times New Roman" pitchFamily="18" charset="0"/>
                <a:cs typeface="Arial" pitchFamily="34" charset="0"/>
              </a:rPr>
              <a:t>zur Wort- und Texterschließung, </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orbel" pitchFamily="34" charset="0"/>
                <a:ea typeface="Times New Roman" pitchFamily="18" charset="0"/>
                <a:cs typeface="Arial" pitchFamily="34" charset="0"/>
              </a:rPr>
              <a:t>zur Nutzung digitaler Medien zum Sprachenlernen.</a:t>
            </a:r>
          </a:p>
          <a:p>
            <a:endParaRPr lang="de-DE" dirty="0"/>
          </a:p>
        </p:txBody>
      </p:sp>
    </p:spTree>
    <p:extLst>
      <p:ext uri="{BB962C8B-B14F-4D97-AF65-F5344CB8AC3E}">
        <p14:creationId xmlns:p14="http://schemas.microsoft.com/office/powerpoint/2010/main" val="969982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Sprachbewusstheit</a:t>
            </a:r>
          </a:p>
        </p:txBody>
      </p:sp>
      <p:sp>
        <p:nvSpPr>
          <p:cNvPr id="4" name="Inhaltsplatzhalter 3"/>
          <p:cNvSpPr>
            <a:spLocks noGrp="1"/>
          </p:cNvSpPr>
          <p:nvPr>
            <p:ph sz="half" idx="2"/>
          </p:nvPr>
        </p:nvSpPr>
        <p:spPr>
          <a:xfrm>
            <a:off x="457200" y="1700808"/>
            <a:ext cx="8229600" cy="4176464"/>
          </a:xfrm>
        </p:spPr>
        <p:txBody>
          <a:bodyPr>
            <a:normAutofit/>
          </a:bodyPr>
          <a:lstStyle/>
          <a:p>
            <a:pPr marL="0" indent="0" algn="just" fontAlgn="base">
              <a:spcBef>
                <a:spcPct val="0"/>
              </a:spcBef>
              <a:spcAft>
                <a:spcPct val="0"/>
              </a:spcAft>
              <a:buNone/>
              <a:defRPr/>
            </a:pPr>
            <a:endParaRPr lang="de-DE" sz="2000" b="1" dirty="0">
              <a:solidFill>
                <a:srgbClr val="0033CC"/>
              </a:solidFill>
              <a:latin typeface="Corbel" pitchFamily="34" charset="0"/>
              <a:ea typeface="Times New Roman" pitchFamily="18" charset="0"/>
              <a:cs typeface="Arial" pitchFamily="34" charset="0"/>
            </a:endParaRPr>
          </a:p>
          <a:p>
            <a:pPr marL="0" indent="0" algn="just" fontAlgn="base">
              <a:spcBef>
                <a:spcPct val="0"/>
              </a:spcBef>
              <a:spcAft>
                <a:spcPct val="0"/>
              </a:spcAft>
              <a:buNone/>
              <a:defRPr/>
            </a:pPr>
            <a:r>
              <a:rPr lang="de-DE" sz="2000" b="1" dirty="0">
                <a:solidFill>
                  <a:srgbClr val="0033CC"/>
                </a:solidFill>
                <a:latin typeface="Corbel" pitchFamily="34" charset="0"/>
                <a:ea typeface="Times New Roman" pitchFamily="18" charset="0"/>
                <a:cs typeface="Arial" pitchFamily="34" charset="0"/>
              </a:rPr>
              <a:t>Sprachbewusstheit umfasst folgende Fähigkeiten:</a:t>
            </a:r>
          </a:p>
          <a:p>
            <a:pPr marL="0" lvl="0" indent="0" algn="just" fontAlgn="base">
              <a:spcBef>
                <a:spcPct val="0"/>
              </a:spcBef>
              <a:spcAft>
                <a:spcPct val="0"/>
              </a:spcAft>
              <a:buNone/>
              <a:defRPr/>
            </a:pPr>
            <a:endParaRPr lang="de-DE" sz="1800" dirty="0">
              <a:solidFill>
                <a:srgbClr val="000000"/>
              </a:solidFill>
              <a:latin typeface="Corbel" pitchFamily="34" charset="0"/>
              <a:ea typeface="Times New Roman" pitchFamily="18" charset="0"/>
              <a:cs typeface="Arial" pitchFamily="34" charset="0"/>
            </a:endParaRPr>
          </a:p>
          <a:p>
            <a:pPr marL="285750" lvl="0" indent="-285750" fontAlgn="base">
              <a:lnSpc>
                <a:spcPct val="150000"/>
              </a:lnSpc>
              <a:spcBef>
                <a:spcPct val="0"/>
              </a:spcBef>
              <a:spcAft>
                <a:spcPct val="0"/>
              </a:spcAft>
              <a:defRPr/>
            </a:pPr>
            <a:r>
              <a:rPr lang="de-DE" sz="1900" b="1" dirty="0">
                <a:solidFill>
                  <a:srgbClr val="000000"/>
                </a:solidFill>
                <a:latin typeface="Corbel" pitchFamily="34" charset="0"/>
              </a:rPr>
              <a:t>Sensibilität</a:t>
            </a:r>
            <a:r>
              <a:rPr lang="de-DE" sz="1900" dirty="0">
                <a:solidFill>
                  <a:srgbClr val="000000"/>
                </a:solidFill>
                <a:latin typeface="Corbel" pitchFamily="34" charset="0"/>
              </a:rPr>
              <a:t> für die Struktur und den Gebrauch von Sprache und sprachlich vermittelter Kommunikation, </a:t>
            </a:r>
          </a:p>
          <a:p>
            <a:pPr marL="285750" lvl="0" indent="-285750" fontAlgn="base">
              <a:lnSpc>
                <a:spcPct val="150000"/>
              </a:lnSpc>
              <a:spcBef>
                <a:spcPct val="0"/>
              </a:spcBef>
              <a:spcAft>
                <a:spcPct val="0"/>
              </a:spcAft>
              <a:defRPr/>
            </a:pPr>
            <a:r>
              <a:rPr lang="de-DE" sz="1900" dirty="0">
                <a:solidFill>
                  <a:srgbClr val="000000"/>
                </a:solidFill>
                <a:latin typeface="Corbel" pitchFamily="34" charset="0"/>
              </a:rPr>
              <a:t>variabler und bewusster </a:t>
            </a:r>
            <a:r>
              <a:rPr lang="de-DE" sz="1900" b="1" dirty="0">
                <a:solidFill>
                  <a:srgbClr val="000000"/>
                </a:solidFill>
                <a:latin typeface="Corbel" pitchFamily="34" charset="0"/>
              </a:rPr>
              <a:t>Gebrauch</a:t>
            </a:r>
            <a:r>
              <a:rPr lang="de-DE" sz="1900" dirty="0">
                <a:solidFill>
                  <a:srgbClr val="000000"/>
                </a:solidFill>
                <a:latin typeface="Corbel" pitchFamily="34" charset="0"/>
              </a:rPr>
              <a:t> der Ausdrucksmittel einer Sprache</a:t>
            </a:r>
          </a:p>
          <a:p>
            <a:pPr marL="285750" lvl="0" indent="-285750" fontAlgn="base">
              <a:lnSpc>
                <a:spcPct val="150000"/>
              </a:lnSpc>
              <a:spcBef>
                <a:spcPct val="0"/>
              </a:spcBef>
              <a:spcAft>
                <a:spcPct val="0"/>
              </a:spcAft>
              <a:defRPr/>
            </a:pPr>
            <a:r>
              <a:rPr lang="de-DE" sz="1900" b="1" dirty="0">
                <a:solidFill>
                  <a:srgbClr val="000000"/>
                </a:solidFill>
                <a:latin typeface="Corbel" pitchFamily="34" charset="0"/>
              </a:rPr>
              <a:t>Reflexion</a:t>
            </a:r>
            <a:r>
              <a:rPr lang="de-DE" sz="1900" dirty="0">
                <a:solidFill>
                  <a:srgbClr val="000000"/>
                </a:solidFill>
                <a:latin typeface="Corbel" pitchFamily="34" charset="0"/>
              </a:rPr>
              <a:t> über Sprache</a:t>
            </a:r>
          </a:p>
          <a:p>
            <a:pPr marL="285750" lvl="0" indent="-285750" fontAlgn="base">
              <a:lnSpc>
                <a:spcPct val="150000"/>
              </a:lnSpc>
              <a:spcBef>
                <a:spcPct val="0"/>
              </a:spcBef>
              <a:spcAft>
                <a:spcPct val="0"/>
              </a:spcAft>
              <a:defRPr/>
            </a:pPr>
            <a:r>
              <a:rPr lang="de-DE" sz="1900" dirty="0">
                <a:solidFill>
                  <a:srgbClr val="000000"/>
                </a:solidFill>
                <a:latin typeface="Corbel" pitchFamily="34" charset="0"/>
              </a:rPr>
              <a:t>die sprachlich </a:t>
            </a:r>
            <a:r>
              <a:rPr lang="de-DE" sz="1900" b="1" dirty="0">
                <a:solidFill>
                  <a:srgbClr val="000000"/>
                </a:solidFill>
                <a:latin typeface="Corbel" pitchFamily="34" charset="0"/>
              </a:rPr>
              <a:t>sensible Gestaltung</a:t>
            </a:r>
            <a:r>
              <a:rPr lang="de-DE" sz="1900" dirty="0">
                <a:solidFill>
                  <a:srgbClr val="000000"/>
                </a:solidFill>
                <a:latin typeface="Corbel" pitchFamily="34" charset="0"/>
              </a:rPr>
              <a:t> von Kommunikationssituationen</a:t>
            </a:r>
            <a:endParaRPr lang="de-DE" sz="3300" dirty="0"/>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7" name="Foliennummernplatzhalter 6"/>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4216911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Deskriptoren, Indikatoren, Fachliche Konkretisierung </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9FA2F-AB80-4156-AA02-55DE9B062AD5}"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feld 2"/>
          <p:cNvSpPr txBox="1"/>
          <p:nvPr/>
        </p:nvSpPr>
        <p:spPr>
          <a:xfrm>
            <a:off x="539552" y="1988840"/>
            <a:ext cx="2249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Kompetenzbereich</a:t>
            </a:r>
          </a:p>
        </p:txBody>
      </p:sp>
      <p:sp>
        <p:nvSpPr>
          <p:cNvPr id="7" name="Textfeld 6"/>
          <p:cNvSpPr txBox="1"/>
          <p:nvPr/>
        </p:nvSpPr>
        <p:spPr>
          <a:xfrm>
            <a:off x="542323" y="2348880"/>
            <a:ext cx="7198029" cy="72327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Deskriptor: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 können …</a:t>
            </a:r>
          </a:p>
        </p:txBody>
      </p:sp>
      <p:sp>
        <p:nvSpPr>
          <p:cNvPr id="10" name="Datumsplatzhalter 3"/>
          <p:cNvSpPr>
            <a:spLocks noGrp="1"/>
          </p:cNvSpPr>
          <p:nvPr>
            <p:ph type="dt" sz="half" idx="10"/>
          </p:nvPr>
        </p:nvSpPr>
        <p:spPr>
          <a:xfrm>
            <a:off x="251520"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4" name="Textfeld 3">
            <a:extLst>
              <a:ext uri="{FF2B5EF4-FFF2-40B4-BE49-F238E27FC236}">
                <a16:creationId xmlns:a16="http://schemas.microsoft.com/office/drawing/2014/main" id="{2AD1A46E-D213-43D9-9689-00165BAEAEB1}"/>
              </a:ext>
            </a:extLst>
          </p:cNvPr>
          <p:cNvSpPr txBox="1"/>
          <p:nvPr/>
        </p:nvSpPr>
        <p:spPr>
          <a:xfrm>
            <a:off x="504933" y="3508846"/>
            <a:ext cx="7272808" cy="1754326"/>
          </a:xfrm>
          <a:prstGeom prst="rect">
            <a:avLst/>
          </a:prstGeom>
          <a:noFill/>
        </p:spPr>
        <p:txBody>
          <a:bodyPr wrap="square" rtlCol="0">
            <a:spAutoFit/>
          </a:bodyPr>
          <a:lstStyle/>
          <a:p>
            <a:pPr lvl="0">
              <a:spcAft>
                <a:spcPts val="600"/>
              </a:spcAft>
              <a:defRPr/>
            </a:pPr>
            <a:r>
              <a:rPr lang="de-DE" sz="1600" dirty="0">
                <a:solidFill>
                  <a:prstClr val="black">
                    <a:lumMod val="50000"/>
                    <a:lumOff val="50000"/>
                  </a:prstClr>
                </a:solidFill>
                <a:latin typeface="Arial" panose="020B0604020202020204" pitchFamily="34" charset="0"/>
                <a:cs typeface="Arial" panose="020B0604020202020204" pitchFamily="34" charset="0"/>
              </a:rPr>
              <a:t>Indikator:</a:t>
            </a:r>
          </a:p>
          <a:p>
            <a:pPr lvl="0">
              <a:spcAft>
                <a:spcPts val="600"/>
              </a:spcAft>
              <a:defRPr/>
            </a:pPr>
            <a:r>
              <a:rPr lang="de-DE" dirty="0">
                <a:latin typeface="Arial" panose="020B0604020202020204" pitchFamily="34" charset="0"/>
                <a:cs typeface="Arial" panose="020B0604020202020204" pitchFamily="34" charset="0"/>
              </a:rPr>
              <a:t>Sie können</a:t>
            </a:r>
          </a:p>
          <a:p>
            <a:pPr marL="285750" lvl="0" indent="-285750">
              <a:spcAft>
                <a:spcPts val="600"/>
              </a:spcAft>
              <a:buFont typeface="Arial" panose="020B0604020202020204" pitchFamily="34" charset="0"/>
              <a:buChar char="•"/>
              <a:defRPr/>
            </a:pPr>
            <a:r>
              <a:rPr lang="de-DE" dirty="0">
                <a:latin typeface="Arial" panose="020B0604020202020204" pitchFamily="34" charset="0"/>
                <a:cs typeface="Arial" panose="020B0604020202020204" pitchFamily="34" charset="0"/>
              </a:rPr>
              <a:t>…</a:t>
            </a:r>
          </a:p>
          <a:p>
            <a:pPr lvl="0">
              <a:spcAft>
                <a:spcPts val="600"/>
              </a:spcAft>
              <a:defRPr/>
            </a:pPr>
            <a:endParaRPr lang="de-DE" dirty="0">
              <a:latin typeface="Arial" panose="020B0604020202020204" pitchFamily="34" charset="0"/>
              <a:cs typeface="Arial" panose="020B0604020202020204" pitchFamily="34" charset="0"/>
            </a:endParaRPr>
          </a:p>
          <a:p>
            <a:pPr lvl="0">
              <a:spcAft>
                <a:spcPts val="600"/>
              </a:spcAft>
              <a:defRPr/>
            </a:pPr>
            <a:endParaRPr lang="de-DE"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F36870A-2549-45F4-A756-1471FC92A221}"/>
              </a:ext>
            </a:extLst>
          </p:cNvPr>
          <p:cNvSpPr txBox="1"/>
          <p:nvPr/>
        </p:nvSpPr>
        <p:spPr>
          <a:xfrm>
            <a:off x="4283968" y="3508846"/>
            <a:ext cx="3456384" cy="2031325"/>
          </a:xfrm>
          <a:prstGeom prst="rect">
            <a:avLst/>
          </a:prstGeom>
          <a:noFill/>
          <a:ln>
            <a:solidFill>
              <a:schemeClr val="tx1"/>
            </a:solidFill>
          </a:ln>
        </p:spPr>
        <p:txBody>
          <a:bodyPr wrap="square" rtlCol="0">
            <a:spAutoFit/>
          </a:bodyPr>
          <a:lstStyle/>
          <a:p>
            <a:pPr algn="ctr"/>
            <a:r>
              <a:rPr lang="de-DE" b="1" dirty="0"/>
              <a:t>Fachliche Konkretisierungen</a:t>
            </a:r>
          </a:p>
          <a:p>
            <a:endParaRPr lang="de-DE" b="1" dirty="0"/>
          </a:p>
          <a:p>
            <a:r>
              <a:rPr lang="de-DE" b="1" dirty="0"/>
              <a:t>  -  …</a:t>
            </a:r>
          </a:p>
          <a:p>
            <a:endParaRPr lang="de-DE" b="1" dirty="0"/>
          </a:p>
          <a:p>
            <a:endParaRPr lang="de-DE" b="1" dirty="0"/>
          </a:p>
          <a:p>
            <a:endParaRPr lang="de-DE" b="1" dirty="0"/>
          </a:p>
          <a:p>
            <a:endParaRPr lang="de-DE" b="1" dirty="0"/>
          </a:p>
        </p:txBody>
      </p:sp>
    </p:spTree>
    <p:extLst>
      <p:ext uri="{BB962C8B-B14F-4D97-AF65-F5344CB8AC3E}">
        <p14:creationId xmlns:p14="http://schemas.microsoft.com/office/powerpoint/2010/main" val="229690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Neu: Fachliche Konkretisierungen</a:t>
            </a:r>
          </a:p>
        </p:txBody>
      </p:sp>
      <p:sp>
        <p:nvSpPr>
          <p:cNvPr id="3" name="Inhaltsplatzhalter 2"/>
          <p:cNvSpPr>
            <a:spLocks noGrp="1"/>
          </p:cNvSpPr>
          <p:nvPr>
            <p:ph idx="1"/>
          </p:nvPr>
        </p:nvSpPr>
        <p:spPr/>
        <p:txBody>
          <a:bodyPr/>
          <a:lstStyle/>
          <a:p>
            <a:pPr marL="0" lvl="0" indent="0">
              <a:buNone/>
            </a:pPr>
            <a:endParaRPr lang="de-DE" sz="2600" dirty="0">
              <a:solidFill>
                <a:prstClr val="black"/>
              </a:solidFill>
            </a:endParaRPr>
          </a:p>
          <a:p>
            <a:pPr marL="0" lvl="0" indent="0">
              <a:buNone/>
            </a:pPr>
            <a:endParaRPr lang="de-DE" sz="2600" dirty="0">
              <a:solidFill>
                <a:prstClr val="black"/>
              </a:solidFill>
            </a:endParaRPr>
          </a:p>
          <a:p>
            <a:pPr marL="0" lvl="0" indent="0">
              <a:buNone/>
            </a:pPr>
            <a:endParaRPr lang="de-DE" sz="2600" dirty="0">
              <a:solidFill>
                <a:prstClr val="black"/>
              </a:solidFill>
            </a:endParaRPr>
          </a:p>
          <a:p>
            <a:pPr marL="0" lvl="0" indent="0">
              <a:buNone/>
            </a:pPr>
            <a:r>
              <a:rPr lang="de-DE" sz="2600" dirty="0">
                <a:solidFill>
                  <a:prstClr val="black"/>
                </a:solidFill>
              </a:rPr>
              <a:t>Fachliche Konkretisierungen stellen gegenständliche Ausschärfungen sowie repräsentative inhaltliche Bezüge der Kompetenzerwartungen dar und sind </a:t>
            </a:r>
            <a:r>
              <a:rPr lang="de-DE" sz="2600" u="sng" dirty="0">
                <a:solidFill>
                  <a:prstClr val="black"/>
                </a:solidFill>
              </a:rPr>
              <a:t>obligatorisch</a:t>
            </a:r>
            <a:r>
              <a:rPr lang="de-DE" sz="2600" dirty="0">
                <a:solidFill>
                  <a:prstClr val="black"/>
                </a:solidFill>
              </a:rPr>
              <a:t>.</a:t>
            </a:r>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110315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3528392"/>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0" indent="0">
              <a:buNone/>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79651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435280" cy="330807"/>
          </a:xfrm>
        </p:spPr>
        <p:txBody>
          <a:bodyPr/>
          <a:lstStyle/>
          <a:p>
            <a:r>
              <a:rPr lang="de-DE" sz="2800" dirty="0"/>
              <a:t>Bsp. </a:t>
            </a:r>
            <a:r>
              <a:rPr lang="de-DE" sz="2800" u="sng" dirty="0"/>
              <a:t>mit</a:t>
            </a:r>
            <a:r>
              <a:rPr lang="de-DE" sz="2800" dirty="0"/>
              <a:t> </a:t>
            </a:r>
            <a:r>
              <a:rPr lang="de-DE" sz="2800" dirty="0" err="1"/>
              <a:t>fachl</a:t>
            </a:r>
            <a:r>
              <a:rPr lang="de-DE" sz="2800" dirty="0"/>
              <a:t>. Konkretisierungen: „Grammatik“ (Stufe 2)</a:t>
            </a:r>
          </a:p>
        </p:txBody>
      </p:sp>
      <p:graphicFrame>
        <p:nvGraphicFramePr>
          <p:cNvPr id="8" name="Inhaltsplatzhalter 7"/>
          <p:cNvGraphicFramePr>
            <a:graphicFrameLocks noGrp="1"/>
          </p:cNvGraphicFramePr>
          <p:nvPr>
            <p:ph sz="half" idx="1"/>
            <p:extLst>
              <p:ext uri="{D42A27DB-BD31-4B8C-83A1-F6EECF244321}">
                <p14:modId xmlns:p14="http://schemas.microsoft.com/office/powerpoint/2010/main" val="3474264554"/>
              </p:ext>
            </p:extLst>
          </p:nvPr>
        </p:nvGraphicFramePr>
        <p:xfrm>
          <a:off x="466530" y="1803784"/>
          <a:ext cx="7993902" cy="731520"/>
        </p:xfrm>
        <a:graphic>
          <a:graphicData uri="http://schemas.openxmlformats.org/drawingml/2006/table">
            <a:tbl>
              <a:tblPr firstRow="1" firstCol="1" bandRow="1"/>
              <a:tblGrid>
                <a:gridCol w="7993902">
                  <a:extLst>
                    <a:ext uri="{9D8B030D-6E8A-4147-A177-3AD203B41FA5}">
                      <a16:colId xmlns:a16="http://schemas.microsoft.com/office/drawing/2014/main" val="1556984608"/>
                    </a:ext>
                  </a:extLst>
                </a:gridCol>
              </a:tblGrid>
              <a:tr h="428141">
                <a:tc>
                  <a:txBody>
                    <a:bodyPr/>
                    <a:lstStyle/>
                    <a:p>
                      <a:pPr algn="just">
                        <a:spcAft>
                          <a:spcPts val="0"/>
                        </a:spcAft>
                      </a:pPr>
                      <a:r>
                        <a:rPr lang="de-DE" sz="1600" dirty="0">
                          <a:effectLst/>
                          <a:latin typeface="Arial" panose="020B0604020202020204" pitchFamily="34" charset="0"/>
                          <a:ea typeface="Calibri" panose="020F0502020204030204" pitchFamily="34" charset="0"/>
                          <a:cs typeface="Times New Roman" panose="02020603050405020304" pitchFamily="18" charset="0"/>
                        </a:rPr>
                        <a:t>Die Schülerinnen und Schüler können ein erweitertes Inventar häufig verwendeter grammatischer Formen und Strukturen für die Textrezeption und die Realisierung ihrer Sprech- und Schreibabsichten nutzen.</a:t>
                      </a:r>
                      <a:endParaRPr lang="de-DE"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518" marR="53518" marT="0" marB="0">
                    <a:lnL>
                      <a:noFill/>
                    </a:lnL>
                    <a:lnR>
                      <a:noFill/>
                    </a:lnR>
                    <a:lnT>
                      <a:noFill/>
                    </a:lnT>
                    <a:lnB>
                      <a:noFill/>
                    </a:lnB>
                    <a:solidFill>
                      <a:srgbClr val="F2F2F2"/>
                    </a:solidFill>
                  </a:tcPr>
                </a:tc>
                <a:extLst>
                  <a:ext uri="{0D108BD9-81ED-4DB2-BD59-A6C34878D82A}">
                    <a16:rowId xmlns:a16="http://schemas.microsoft.com/office/drawing/2014/main" val="1113529764"/>
                  </a:ext>
                </a:extLst>
              </a:tr>
            </a:tbl>
          </a:graphicData>
        </a:graphic>
      </p:graphicFrame>
      <p:sp>
        <p:nvSpPr>
          <p:cNvPr id="4" name="Inhaltsplatzhalter 3"/>
          <p:cNvSpPr>
            <a:spLocks noGrp="1"/>
          </p:cNvSpPr>
          <p:nvPr>
            <p:ph sz="half" idx="2"/>
          </p:nvPr>
        </p:nvSpPr>
        <p:spPr>
          <a:xfrm>
            <a:off x="4649564" y="2837660"/>
            <a:ext cx="4038600" cy="2751580"/>
          </a:xfrm>
          <a:ln>
            <a:solidFill>
              <a:schemeClr val="tx1"/>
            </a:solidFill>
          </a:ln>
        </p:spPr>
        <p:txBody>
          <a:bodyPr>
            <a:normAutofit fontScale="25000" lnSpcReduction="20000"/>
          </a:bodyPr>
          <a:lstStyle/>
          <a:p>
            <a:pPr marL="0" indent="0" algn="ctr">
              <a:buNone/>
            </a:pPr>
            <a:endParaRPr lang="de-DE" sz="800" b="1" dirty="0">
              <a:ea typeface="Arial" panose="020B0604020202020204" pitchFamily="34" charset="0"/>
              <a:cs typeface="Arial" panose="020B0604020202020204" pitchFamily="34" charset="0"/>
            </a:endParaRPr>
          </a:p>
          <a:p>
            <a:pPr marL="0" indent="0" algn="ctr">
              <a:buNone/>
            </a:pPr>
            <a:endParaRPr lang="de-DE" sz="800" b="1" dirty="0">
              <a:ea typeface="Arial" panose="020B0604020202020204" pitchFamily="34" charset="0"/>
              <a:cs typeface="Arial" panose="020B0604020202020204" pitchFamily="34" charset="0"/>
            </a:endParaRPr>
          </a:p>
          <a:p>
            <a:pPr marL="0" indent="0" algn="ctr">
              <a:buNone/>
            </a:pPr>
            <a:endParaRPr lang="de-DE" sz="800" b="1" dirty="0">
              <a:ea typeface="Arial" panose="020B0604020202020204" pitchFamily="34" charset="0"/>
              <a:cs typeface="Arial" panose="020B0604020202020204" pitchFamily="34" charset="0"/>
            </a:endParaRPr>
          </a:p>
          <a:p>
            <a:pPr marL="0" indent="0" algn="ctr">
              <a:buNone/>
            </a:pPr>
            <a:endParaRPr lang="de-DE" sz="800" b="1" dirty="0">
              <a:ea typeface="Arial" panose="020B0604020202020204" pitchFamily="34" charset="0"/>
              <a:cs typeface="Arial" panose="020B0604020202020204" pitchFamily="34" charset="0"/>
            </a:endParaRPr>
          </a:p>
          <a:p>
            <a:pPr marL="0" indent="0" algn="ctr">
              <a:buNone/>
            </a:pPr>
            <a:r>
              <a:rPr lang="de-DE" sz="7200" b="1" dirty="0">
                <a:ea typeface="Arial" panose="020B0604020202020204" pitchFamily="34" charset="0"/>
                <a:cs typeface="Arial" panose="020B0604020202020204" pitchFamily="34" charset="0"/>
              </a:rPr>
              <a:t>Fachliche Konkretisierungen</a:t>
            </a:r>
            <a:endParaRPr lang="de-DE" sz="7200" dirty="0"/>
          </a:p>
          <a:p>
            <a:pPr marL="0" indent="0" algn="ctr">
              <a:buNone/>
            </a:pPr>
            <a:endParaRPr lang="de-DE" sz="6400" b="1" dirty="0">
              <a:ea typeface="Arial" panose="020B0604020202020204" pitchFamily="34" charset="0"/>
              <a:cs typeface="Arial" panose="020B0604020202020204" pitchFamily="34" charset="0"/>
            </a:endParaRPr>
          </a:p>
          <a:p>
            <a:pPr lvl="0">
              <a:buFont typeface="Arial" panose="020B0604020202020204" pitchFamily="34" charset="0"/>
              <a:buChar char="-"/>
            </a:pPr>
            <a:r>
              <a:rPr lang="fr-FR" sz="7200" dirty="0" err="1">
                <a:ea typeface="Calibri" panose="020F0502020204030204" pitchFamily="34" charset="0"/>
              </a:rPr>
              <a:t>Zeitadverbien</a:t>
            </a:r>
            <a:r>
              <a:rPr lang="fr-FR" sz="7200" dirty="0">
                <a:ea typeface="Calibri" panose="020F0502020204030204" pitchFamily="34" charset="0"/>
              </a:rPr>
              <a:t>; </a:t>
            </a:r>
            <a:r>
              <a:rPr lang="fr-FR" sz="7200" dirty="0" err="1">
                <a:ea typeface="Calibri" panose="020F0502020204030204" pitchFamily="34" charset="0"/>
              </a:rPr>
              <a:t>Tempusformen</a:t>
            </a:r>
            <a:r>
              <a:rPr lang="fr-FR" sz="7200" dirty="0">
                <a:ea typeface="Calibri" panose="020F0502020204030204" pitchFamily="34" charset="0"/>
              </a:rPr>
              <a:t>: </a:t>
            </a:r>
            <a:r>
              <a:rPr lang="fr-FR" sz="7200" i="1" dirty="0">
                <a:ea typeface="Calibri" panose="020F0502020204030204" pitchFamily="34" charset="0"/>
              </a:rPr>
              <a:t>imparfait</a:t>
            </a:r>
            <a:r>
              <a:rPr lang="fr-FR" sz="7200" dirty="0">
                <a:ea typeface="Calibri" panose="020F0502020204030204" pitchFamily="34" charset="0"/>
              </a:rPr>
              <a:t>, </a:t>
            </a:r>
            <a:r>
              <a:rPr lang="fr-FR" sz="7200" i="1" dirty="0">
                <a:ea typeface="Calibri" panose="020F0502020204030204" pitchFamily="34" charset="0"/>
              </a:rPr>
              <a:t>plus-que-parfait</a:t>
            </a:r>
            <a:r>
              <a:rPr lang="fr-FR" sz="7200" dirty="0">
                <a:ea typeface="Calibri" panose="020F0502020204030204" pitchFamily="34" charset="0"/>
              </a:rPr>
              <a:t>, </a:t>
            </a:r>
            <a:r>
              <a:rPr lang="fr-FR" sz="7200" i="1" dirty="0">
                <a:ea typeface="Calibri" panose="020F0502020204030204" pitchFamily="34" charset="0"/>
              </a:rPr>
              <a:t>futur simple</a:t>
            </a:r>
            <a:r>
              <a:rPr lang="fr-FR" sz="7200" dirty="0">
                <a:ea typeface="Calibri" panose="020F0502020204030204" pitchFamily="34" charset="0"/>
              </a:rPr>
              <a:t>; </a:t>
            </a:r>
            <a:r>
              <a:rPr lang="fr-FR" sz="7200" i="1" dirty="0">
                <a:ea typeface="Calibri" panose="020F0502020204030204" pitchFamily="34" charset="0"/>
              </a:rPr>
              <a:t>passé simple</a:t>
            </a:r>
            <a:r>
              <a:rPr lang="fr-FR" sz="7200" dirty="0">
                <a:ea typeface="Calibri" panose="020F0502020204030204" pitchFamily="34" charset="0"/>
              </a:rPr>
              <a:t> </a:t>
            </a:r>
            <a:r>
              <a:rPr lang="fr-FR" sz="7200" dirty="0" err="1">
                <a:ea typeface="Calibri" panose="020F0502020204030204" pitchFamily="34" charset="0"/>
              </a:rPr>
              <a:t>nur</a:t>
            </a:r>
            <a:r>
              <a:rPr lang="fr-FR" sz="7200" dirty="0">
                <a:ea typeface="Calibri" panose="020F0502020204030204" pitchFamily="34" charset="0"/>
              </a:rPr>
              <a:t> </a:t>
            </a:r>
            <a:r>
              <a:rPr lang="fr-FR" sz="7200" dirty="0" err="1">
                <a:ea typeface="Calibri" panose="020F0502020204030204" pitchFamily="34" charset="0"/>
              </a:rPr>
              <a:t>rezeptiv</a:t>
            </a:r>
            <a:endParaRPr lang="de-DE" sz="7200" dirty="0">
              <a:ea typeface="Calibri" panose="020F0502020204030204" pitchFamily="34" charset="0"/>
            </a:endParaRPr>
          </a:p>
          <a:p>
            <a:pPr lvl="0">
              <a:buFont typeface="Arial" panose="020B0604020202020204" pitchFamily="34" charset="0"/>
              <a:buChar char="-"/>
            </a:pPr>
            <a:r>
              <a:rPr lang="de-DE" sz="7200" dirty="0">
                <a:ea typeface="Calibri" panose="020F0502020204030204" pitchFamily="34" charset="0"/>
              </a:rPr>
              <a:t>Zeitenfolge der indirekten Rede</a:t>
            </a:r>
          </a:p>
          <a:p>
            <a:pPr lvl="0">
              <a:buFont typeface="Arial" panose="020B0604020202020204" pitchFamily="34" charset="0"/>
              <a:buChar char="-"/>
            </a:pPr>
            <a:endParaRPr lang="de-DE" sz="7200" dirty="0">
              <a:ea typeface="Calibri" panose="020F0502020204030204" pitchFamily="34" charset="0"/>
            </a:endParaRPr>
          </a:p>
          <a:p>
            <a:pPr lvl="0">
              <a:buFont typeface="Arial" panose="020B0604020202020204" pitchFamily="34" charset="0"/>
              <a:buChar char="-"/>
            </a:pPr>
            <a:r>
              <a:rPr lang="fr-FR" sz="7200" dirty="0" err="1">
                <a:ea typeface="Calibri" panose="020F0502020204030204" pitchFamily="34" charset="0"/>
              </a:rPr>
              <a:t>frequente</a:t>
            </a:r>
            <a:r>
              <a:rPr lang="fr-FR" sz="7200" dirty="0">
                <a:ea typeface="Calibri" panose="020F0502020204030204" pitchFamily="34" charset="0"/>
              </a:rPr>
              <a:t> </a:t>
            </a:r>
            <a:r>
              <a:rPr lang="fr-FR" sz="7200" dirty="0" err="1">
                <a:ea typeface="Calibri" panose="020F0502020204030204" pitchFamily="34" charset="0"/>
              </a:rPr>
              <a:t>Formen</a:t>
            </a:r>
            <a:r>
              <a:rPr lang="fr-FR" sz="7200" dirty="0">
                <a:ea typeface="Calibri" panose="020F0502020204030204" pitchFamily="34" charset="0"/>
              </a:rPr>
              <a:t> des </a:t>
            </a:r>
            <a:r>
              <a:rPr lang="fr-FR" sz="7200" i="1" dirty="0">
                <a:ea typeface="Calibri" panose="020F0502020204030204" pitchFamily="34" charset="0"/>
              </a:rPr>
              <a:t>subjonctif</a:t>
            </a:r>
            <a:r>
              <a:rPr lang="fr-FR" sz="7200" dirty="0">
                <a:ea typeface="Calibri" panose="020F0502020204030204" pitchFamily="34" charset="0"/>
              </a:rPr>
              <a:t> </a:t>
            </a:r>
            <a:r>
              <a:rPr lang="fr-FR" sz="7200" i="1" dirty="0">
                <a:ea typeface="Calibri" panose="020F0502020204030204" pitchFamily="34" charset="0"/>
              </a:rPr>
              <a:t>présent</a:t>
            </a:r>
            <a:r>
              <a:rPr lang="fr-FR" sz="7200" dirty="0">
                <a:ea typeface="Calibri" panose="020F0502020204030204" pitchFamily="34" charset="0"/>
              </a:rPr>
              <a:t> </a:t>
            </a:r>
            <a:r>
              <a:rPr lang="fr-FR" sz="7200" dirty="0" err="1">
                <a:ea typeface="Calibri" panose="020F0502020204030204" pitchFamily="34" charset="0"/>
              </a:rPr>
              <a:t>und</a:t>
            </a:r>
            <a:r>
              <a:rPr lang="fr-FR" sz="7200" dirty="0">
                <a:ea typeface="Calibri" panose="020F0502020204030204" pitchFamily="34" charset="0"/>
              </a:rPr>
              <a:t> </a:t>
            </a:r>
            <a:r>
              <a:rPr lang="fr-FR" sz="7200" i="1" dirty="0">
                <a:ea typeface="Calibri" panose="020F0502020204030204" pitchFamily="34" charset="0"/>
              </a:rPr>
              <a:t>conditionnel</a:t>
            </a:r>
            <a:endParaRPr lang="de-DE" sz="7200" dirty="0">
              <a:effectLst/>
              <a:ea typeface="Calibri" panose="020F0502020204030204" pitchFamily="34" charset="0"/>
            </a:endParaRPr>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7" name="Foliennummernplatzhalter 6"/>
          <p:cNvSpPr>
            <a:spLocks noGrp="1"/>
          </p:cNvSpPr>
          <p:nvPr>
            <p:ph type="sldNum" sz="quarter" idx="12"/>
          </p:nvPr>
        </p:nvSpPr>
        <p:spPr/>
        <p:txBody>
          <a:bodyPr/>
          <a:lstStyle/>
          <a:p>
            <a:fld id="{512A4277-7E7A-4AAF-BFC7-47646BF5CD0C}" type="slidenum">
              <a:rPr lang="de-DE" smtClean="0"/>
              <a:t>30</a:t>
            </a:fld>
            <a:endParaRPr lang="de-DE"/>
          </a:p>
        </p:txBody>
      </p:sp>
      <p:sp>
        <p:nvSpPr>
          <p:cNvPr id="9" name="Textfeld 8"/>
          <p:cNvSpPr txBox="1"/>
          <p:nvPr/>
        </p:nvSpPr>
        <p:spPr>
          <a:xfrm>
            <a:off x="466530" y="2956922"/>
            <a:ext cx="3970784" cy="3416320"/>
          </a:xfrm>
          <a:prstGeom prst="rect">
            <a:avLst/>
          </a:prstGeom>
          <a:noFill/>
        </p:spPr>
        <p:txBody>
          <a:bodyPr wrap="square" rtlCol="0">
            <a:spAutoFit/>
          </a:bodyPr>
          <a:lstStyle/>
          <a:p>
            <a:r>
              <a:rPr lang="de-DE" dirty="0">
                <a:latin typeface="Arial" panose="020B0604020202020204" pitchFamily="34" charset="0"/>
                <a:ea typeface="Times New Roman" panose="02020603050405020304" pitchFamily="18" charset="0"/>
                <a:cs typeface="Arial" panose="020B0604020202020204" pitchFamily="34" charset="0"/>
              </a:rPr>
              <a:t>Sie können</a:t>
            </a: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e-DE" dirty="0"/>
              <a:t>Handlungen, Vorgänge und Äußerungen zeitlich positionieren,</a:t>
            </a:r>
          </a:p>
          <a:p>
            <a:pPr marL="342900" lvl="0" indent="-342900">
              <a:buFont typeface="Symbol" panose="05050102010706020507" pitchFamily="18" charset="2"/>
              <a:buChar char=""/>
            </a:pPr>
            <a:endParaRPr lang="de-DE" dirty="0"/>
          </a:p>
          <a:p>
            <a:pPr marL="342900" lvl="0" indent="-342900">
              <a:buFont typeface="Symbol" panose="05050102010706020507" pitchFamily="18" charset="2"/>
              <a:buChar char=""/>
            </a:pPr>
            <a:r>
              <a:rPr lang="de-DE" dirty="0"/>
              <a:t>Annahmen, Hypothesen oder Bedingungen formulieren,</a:t>
            </a:r>
          </a:p>
          <a:p>
            <a:pPr marL="342900" lvl="0" indent="-342900">
              <a:buFont typeface="Symbol" panose="05050102010706020507" pitchFamily="18" charset="2"/>
              <a:buChar char=""/>
            </a:pPr>
            <a:endParaRPr lang="de-DE" dirty="0"/>
          </a:p>
          <a:p>
            <a:pPr marL="342900" lvl="0" indent="-342900">
              <a:buFont typeface="Symbol" panose="05050102010706020507" pitchFamily="18" charset="2"/>
              <a:buChar char=""/>
            </a:pPr>
            <a:r>
              <a:rPr lang="de-DE" dirty="0"/>
              <a:t>Gefühle, Meinungen, Bitten, Wünsche und Erwartungen äußern,</a:t>
            </a:r>
          </a:p>
          <a:p>
            <a:pPr marL="342900" lvl="0" indent="-342900">
              <a:buFont typeface="Symbol" panose="05050102010706020507" pitchFamily="18" charset="2"/>
              <a:buChar char=""/>
            </a:pPr>
            <a:endParaRPr lang="de-DE" dirty="0"/>
          </a:p>
          <a:p>
            <a:pPr marL="342900" lvl="0" indent="-342900">
              <a:buFont typeface="Symbol" panose="05050102010706020507" pitchFamily="18" charset="2"/>
              <a:buChar char=""/>
            </a:pPr>
            <a:endParaRPr lang="de-DE" dirty="0">
              <a:effectLst/>
            </a:endParaRPr>
          </a:p>
          <a:p>
            <a:pPr lvl="0"/>
            <a:endParaRPr lang="de-DE" dirty="0">
              <a:effectLst/>
            </a:endParaRPr>
          </a:p>
        </p:txBody>
      </p:sp>
    </p:spTree>
    <p:extLst>
      <p:ext uri="{BB962C8B-B14F-4D97-AF65-F5344CB8AC3E}">
        <p14:creationId xmlns:p14="http://schemas.microsoft.com/office/powerpoint/2010/main" val="266645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520200090"/>
              </p:ext>
            </p:extLst>
          </p:nvPr>
        </p:nvGraphicFramePr>
        <p:xfrm>
          <a:off x="605768" y="3284984"/>
          <a:ext cx="8229600" cy="548640"/>
        </p:xfrm>
        <a:graphic>
          <a:graphicData uri="http://schemas.openxmlformats.org/drawingml/2006/table">
            <a:tbl>
              <a:tblPr firstRow="1" firstCol="1" bandRow="1"/>
              <a:tblGrid>
                <a:gridCol w="8229600">
                  <a:extLst>
                    <a:ext uri="{9D8B030D-6E8A-4147-A177-3AD203B41FA5}">
                      <a16:colId xmlns:a16="http://schemas.microsoft.com/office/drawing/2014/main" val="1097437096"/>
                    </a:ext>
                  </a:extLst>
                </a:gridCol>
              </a:tblGrid>
              <a:tr h="0">
                <a:tc>
                  <a:txBody>
                    <a:bodyPr/>
                    <a:lstStyle/>
                    <a:p>
                      <a:pPr algn="just">
                        <a:spcAft>
                          <a:spcPts val="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Die Schülerinnen und Schüler können einen grundlegenden Wortschatz produktiv und einen erweiterten Wortschatz rezeptiv nutzen.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708371166"/>
                  </a:ext>
                </a:extLst>
              </a:tr>
            </a:tbl>
          </a:graphicData>
        </a:graphic>
      </p:graphicFrame>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
        <p:nvSpPr>
          <p:cNvPr id="8" name="Textfeld 7"/>
          <p:cNvSpPr txBox="1"/>
          <p:nvPr/>
        </p:nvSpPr>
        <p:spPr>
          <a:xfrm>
            <a:off x="628092" y="4077072"/>
            <a:ext cx="8229600" cy="1908215"/>
          </a:xfrm>
          <a:prstGeom prst="rect">
            <a:avLst/>
          </a:prstGeom>
          <a:noFill/>
        </p:spPr>
        <p:txBody>
          <a:bodyPr wrap="square" rtlCol="0">
            <a:spAutoFit/>
          </a:bodyPr>
          <a:lstStyle/>
          <a:p>
            <a:pPr algn="just">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Sie können</a:t>
            </a:r>
          </a:p>
          <a:p>
            <a:pPr marL="342900" lvl="0" indent="-342900">
              <a:buFont typeface="Symbol" panose="05050102010706020507" pitchFamily="18" charset="2"/>
              <a:buChar char=""/>
            </a:pPr>
            <a:r>
              <a:rPr lang="de-DE" sz="2000" dirty="0"/>
              <a:t>einen grundlegenden Wortschatz zur unterrichtlichen Kommunikation </a:t>
            </a:r>
            <a:r>
              <a:rPr lang="de-DE" sz="2000" dirty="0" smtClean="0"/>
              <a:t>produktiv und </a:t>
            </a:r>
            <a:r>
              <a:rPr lang="de-DE" sz="2000" dirty="0"/>
              <a:t>einen erweiterten Wortschatz rezeptiv </a:t>
            </a:r>
            <a:r>
              <a:rPr lang="de-DE" sz="2000" dirty="0" smtClean="0"/>
              <a:t>verwenden,</a:t>
            </a:r>
          </a:p>
          <a:p>
            <a:pPr marL="342900" lvl="0" indent="-342900">
              <a:buFont typeface="Symbol" panose="05050102010706020507" pitchFamily="18" charset="2"/>
              <a:buChar char=""/>
            </a:pPr>
            <a:r>
              <a:rPr lang="de-DE" sz="2000" dirty="0"/>
              <a:t>einen grundlegenden allgemeinen und auf das soziokulturelle </a:t>
            </a:r>
            <a:r>
              <a:rPr lang="de-DE" sz="2000" dirty="0" smtClean="0"/>
              <a:t>Orientierungswissen bezogenen </a:t>
            </a:r>
            <a:r>
              <a:rPr lang="de-DE" sz="2000" dirty="0"/>
              <a:t>thematischen Wortschatz produktiv </a:t>
            </a:r>
            <a:r>
              <a:rPr lang="de-DE" sz="2000" dirty="0" smtClean="0"/>
              <a:t>einsetzen, </a:t>
            </a:r>
            <a:r>
              <a:rPr lang="de-DE" sz="2000" dirty="0" smtClean="0">
                <a:ea typeface="Calibri" panose="020F0502020204030204" pitchFamily="34" charset="0"/>
                <a:cs typeface="Times New Roman" panose="02020603050405020304" pitchFamily="18" charset="0"/>
              </a:rPr>
              <a:t>…</a:t>
            </a:r>
            <a:endParaRPr lang="de-DE" sz="2000" dirty="0"/>
          </a:p>
        </p:txBody>
      </p:sp>
      <p:sp>
        <p:nvSpPr>
          <p:cNvPr id="11" name="Titel 1"/>
          <p:cNvSpPr>
            <a:spLocks noGrp="1"/>
          </p:cNvSpPr>
          <p:nvPr>
            <p:ph type="title"/>
          </p:nvPr>
        </p:nvSpPr>
        <p:spPr>
          <a:xfrm>
            <a:off x="457200" y="1124744"/>
            <a:ext cx="8229600" cy="360040"/>
          </a:xfrm>
        </p:spPr>
        <p:txBody>
          <a:bodyPr/>
          <a:lstStyle/>
          <a:p>
            <a:r>
              <a:rPr lang="de-DE" sz="2700" dirty="0"/>
              <a:t>Beispiel </a:t>
            </a:r>
            <a:r>
              <a:rPr lang="de-DE" sz="2700" u="sng" dirty="0"/>
              <a:t>ohne</a:t>
            </a:r>
            <a:r>
              <a:rPr lang="de-DE" sz="2700" dirty="0"/>
              <a:t> fachliche Konkretisierungen: „Wortschatz“</a:t>
            </a:r>
          </a:p>
        </p:txBody>
      </p:sp>
      <p:sp>
        <p:nvSpPr>
          <p:cNvPr id="12" name="Textfeld 11">
            <a:extLst>
              <a:ext uri="{FF2B5EF4-FFF2-40B4-BE49-F238E27FC236}">
                <a16:creationId xmlns:a16="http://schemas.microsoft.com/office/drawing/2014/main" id="{A237BD3D-6496-4F28-A36B-DC8597E65A33}"/>
              </a:ext>
            </a:extLst>
          </p:cNvPr>
          <p:cNvSpPr txBox="1"/>
          <p:nvPr/>
        </p:nvSpPr>
        <p:spPr>
          <a:xfrm>
            <a:off x="605768" y="1583061"/>
            <a:ext cx="7920880" cy="1569660"/>
          </a:xfrm>
          <a:prstGeom prst="rect">
            <a:avLst/>
          </a:prstGeom>
          <a:noFill/>
        </p:spPr>
        <p:txBody>
          <a:bodyPr wrap="square" rtlCol="0">
            <a:spAutoFit/>
          </a:bodyPr>
          <a:lstStyle/>
          <a:p>
            <a:r>
              <a:rPr lang="de-DE" sz="1600" dirty="0" smtClean="0">
                <a:solidFill>
                  <a:srgbClr val="000000"/>
                </a:solidFill>
                <a:latin typeface="Arial" panose="020B0604020202020204" pitchFamily="34" charset="0"/>
                <a:ea typeface="Times New Roman" panose="02020603050405020304" pitchFamily="18" charset="0"/>
              </a:rPr>
              <a:t>Hinweis: Der </a:t>
            </a:r>
            <a:r>
              <a:rPr lang="de-DE" sz="1600" dirty="0">
                <a:solidFill>
                  <a:srgbClr val="000000"/>
                </a:solidFill>
                <a:latin typeface="Arial" panose="020B0604020202020204" pitchFamily="34" charset="0"/>
                <a:ea typeface="Times New Roman" panose="02020603050405020304" pitchFamily="18" charset="0"/>
              </a:rPr>
              <a:t>Erwerb des Wortschatzes erfolgt durch die Arbeit in den </a:t>
            </a:r>
            <a:r>
              <a:rPr lang="de-DE" sz="1600" dirty="0" smtClean="0">
                <a:solidFill>
                  <a:srgbClr val="000000"/>
                </a:solidFill>
                <a:latin typeface="Arial" panose="020B0604020202020204" pitchFamily="34" charset="0"/>
                <a:ea typeface="Times New Roman" panose="02020603050405020304" pitchFamily="18" charset="0"/>
              </a:rPr>
              <a:t>Bereichen </a:t>
            </a:r>
            <a:r>
              <a:rPr lang="de-DE" sz="1600" dirty="0">
                <a:solidFill>
                  <a:srgbClr val="000000"/>
                </a:solidFill>
                <a:latin typeface="Arial" panose="020B0604020202020204" pitchFamily="34" charset="0"/>
                <a:ea typeface="Times New Roman" panose="02020603050405020304" pitchFamily="18" charset="0"/>
              </a:rPr>
              <a:t>der Text- und Medienkompetenz sowie der interkulturellen kommunikativen Kompetenz und hier insbesondere in den Themenfeldern des soziokulturellen Orientierungswissens. Die entsprechenden fachlichen Konkretisierungen finden sich demnach in den Ausführungen zur interkulturellen kommunikativen Kompetenz sowie zur Text- und Medienkompetenz.</a:t>
            </a:r>
            <a:endParaRPr lang="de-DE" sz="1600" dirty="0"/>
          </a:p>
        </p:txBody>
      </p:sp>
    </p:spTree>
    <p:extLst>
      <p:ext uri="{BB962C8B-B14F-4D97-AF65-F5344CB8AC3E}">
        <p14:creationId xmlns:p14="http://schemas.microsoft.com/office/powerpoint/2010/main" val="4280695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4A4487-E169-41B8-BDCB-91D618462A82}"/>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3" name="Fußzeilenplatzhalter 2">
            <a:extLst>
              <a:ext uri="{FF2B5EF4-FFF2-40B4-BE49-F238E27FC236}">
                <a16:creationId xmlns:a16="http://schemas.microsoft.com/office/drawing/2014/main" id="{528A82BC-BCA4-44C2-819F-FC26F8247284}"/>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4" name="Foliennummernplatzhalter 3">
            <a:extLst>
              <a:ext uri="{FF2B5EF4-FFF2-40B4-BE49-F238E27FC236}">
                <a16:creationId xmlns:a16="http://schemas.microsoft.com/office/drawing/2014/main" id="{7ABD0C99-9207-4DC2-8845-97B682F6A5AD}"/>
              </a:ext>
            </a:extLst>
          </p:cNvPr>
          <p:cNvSpPr>
            <a:spLocks noGrp="1"/>
          </p:cNvSpPr>
          <p:nvPr>
            <p:ph type="sldNum" sz="quarter" idx="12"/>
          </p:nvPr>
        </p:nvSpPr>
        <p:spPr/>
        <p:txBody>
          <a:bodyPr/>
          <a:lstStyle/>
          <a:p>
            <a:fld id="{512A4277-7E7A-4AAF-BFC7-47646BF5CD0C}" type="slidenum">
              <a:rPr lang="de-DE" smtClean="0"/>
              <a:t>32</a:t>
            </a:fld>
            <a:endParaRPr lang="de-DE" dirty="0"/>
          </a:p>
        </p:txBody>
      </p:sp>
      <p:graphicFrame>
        <p:nvGraphicFramePr>
          <p:cNvPr id="5" name="Inhaltsplatzhalter 4">
            <a:extLst>
              <a:ext uri="{FF2B5EF4-FFF2-40B4-BE49-F238E27FC236}">
                <a16:creationId xmlns:a16="http://schemas.microsoft.com/office/drawing/2014/main" id="{5F63E462-01DA-42C7-A824-3D23C90EF3A4}"/>
              </a:ext>
            </a:extLst>
          </p:cNvPr>
          <p:cNvGraphicFramePr>
            <a:graphicFrameLocks/>
          </p:cNvGraphicFramePr>
          <p:nvPr>
            <p:extLst>
              <p:ext uri="{D42A27DB-BD31-4B8C-83A1-F6EECF244321}">
                <p14:modId xmlns:p14="http://schemas.microsoft.com/office/powerpoint/2010/main" val="1240134204"/>
              </p:ext>
            </p:extLst>
          </p:nvPr>
        </p:nvGraphicFramePr>
        <p:xfrm>
          <a:off x="537474" y="1628800"/>
          <a:ext cx="8069051" cy="4320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gende mit Linie 1 (Markierungsleiste) 5">
            <a:extLst>
              <a:ext uri="{FF2B5EF4-FFF2-40B4-BE49-F238E27FC236}">
                <a16:creationId xmlns:a16="http://schemas.microsoft.com/office/drawing/2014/main" id="{4BE53C54-D85C-4584-9338-6538AC25D027}"/>
              </a:ext>
            </a:extLst>
          </p:cNvPr>
          <p:cNvSpPr/>
          <p:nvPr/>
        </p:nvSpPr>
        <p:spPr>
          <a:xfrm>
            <a:off x="6282318" y="1755263"/>
            <a:ext cx="2034098" cy="1097671"/>
          </a:xfrm>
          <a:prstGeom prst="accentCallout1">
            <a:avLst>
              <a:gd name="adj1" fmla="val 51307"/>
              <a:gd name="adj2" fmla="val -4678"/>
              <a:gd name="adj3" fmla="val 44519"/>
              <a:gd name="adj4" fmla="val -7319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Familie</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Freundschaft</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Freizeitgestaltung</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Schulalltag</a:t>
            </a:r>
          </a:p>
          <a:p>
            <a:pPr marL="214313" indent="-214313" fontAlgn="base">
              <a:spcBef>
                <a:spcPct val="0"/>
              </a:spcBef>
              <a:spcAft>
                <a:spcPct val="0"/>
              </a:spcAft>
              <a:buFont typeface="Arial" panose="020B0604020202020204" pitchFamily="34" charset="0"/>
              <a:buChar char="•"/>
              <a:defRPr/>
            </a:pPr>
            <a:r>
              <a:rPr lang="de-DE" sz="1100" dirty="0" smtClean="0">
                <a:solidFill>
                  <a:srgbClr val="000000"/>
                </a:solidFill>
                <a:latin typeface="Corbel" panose="020B0503020204020204" pitchFamily="34" charset="0"/>
              </a:rPr>
              <a:t>Konsumverhalten/</a:t>
            </a:r>
            <a:br>
              <a:rPr lang="de-DE" sz="1100" dirty="0" smtClean="0">
                <a:solidFill>
                  <a:srgbClr val="000000"/>
                </a:solidFill>
                <a:latin typeface="Corbel" panose="020B0503020204020204" pitchFamily="34" charset="0"/>
              </a:rPr>
            </a:br>
            <a:r>
              <a:rPr lang="de-DE" sz="1100" dirty="0" smtClean="0">
                <a:solidFill>
                  <a:srgbClr val="000000"/>
                </a:solidFill>
                <a:latin typeface="Corbel" panose="020B0503020204020204" pitchFamily="34" charset="0"/>
              </a:rPr>
              <a:t>Umweltschutz</a:t>
            </a:r>
          </a:p>
        </p:txBody>
      </p:sp>
      <p:sp>
        <p:nvSpPr>
          <p:cNvPr id="7" name="Textfeld 6">
            <a:extLst>
              <a:ext uri="{FF2B5EF4-FFF2-40B4-BE49-F238E27FC236}">
                <a16:creationId xmlns:a16="http://schemas.microsoft.com/office/drawing/2014/main" id="{0CE15522-A8BB-4670-A1FD-52563A782959}"/>
              </a:ext>
            </a:extLst>
          </p:cNvPr>
          <p:cNvSpPr txBox="1"/>
          <p:nvPr/>
        </p:nvSpPr>
        <p:spPr>
          <a:xfrm flipH="1">
            <a:off x="7213961" y="4600763"/>
            <a:ext cx="2052362" cy="600164"/>
          </a:xfrm>
          <a:prstGeom prst="rect">
            <a:avLst/>
          </a:prstGeom>
          <a:noFill/>
        </p:spPr>
        <p:txBody>
          <a:bodyPr wrap="square" rtlCol="0">
            <a:spAutoFit/>
          </a:bodyPr>
          <a:lstStyle/>
          <a:p>
            <a:pPr marL="214313" indent="-214313">
              <a:buFont typeface="Arial" panose="020B0604020202020204" pitchFamily="34" charset="0"/>
              <a:buChar char="•"/>
            </a:pPr>
            <a:r>
              <a:rPr lang="de-DE" sz="1100" dirty="0">
                <a:latin typeface="Corbel" panose="020B0503020204020204" pitchFamily="34" charset="0"/>
              </a:rPr>
              <a:t>Kulturelle Ereignisse</a:t>
            </a:r>
          </a:p>
          <a:p>
            <a:pPr marL="214313" indent="-214313">
              <a:buFont typeface="Arial" panose="020B0604020202020204" pitchFamily="34" charset="0"/>
              <a:buChar char="•"/>
            </a:pPr>
            <a:r>
              <a:rPr lang="de-DE" sz="1100" dirty="0">
                <a:latin typeface="Corbel" panose="020B0503020204020204" pitchFamily="34" charset="0"/>
              </a:rPr>
              <a:t>Umgang mit Traditionen</a:t>
            </a:r>
          </a:p>
          <a:p>
            <a:pPr marL="214313" indent="-214313">
              <a:buFont typeface="Arial" panose="020B0604020202020204" pitchFamily="34" charset="0"/>
              <a:buChar char="•"/>
            </a:pPr>
            <a:r>
              <a:rPr lang="de-DE" sz="1100" dirty="0">
                <a:latin typeface="Corbel" panose="020B0503020204020204" pitchFamily="34" charset="0"/>
              </a:rPr>
              <a:t>Regionale Besonderheiten</a:t>
            </a:r>
          </a:p>
        </p:txBody>
      </p:sp>
      <p:sp>
        <p:nvSpPr>
          <p:cNvPr id="9" name="Textfeld 8">
            <a:extLst>
              <a:ext uri="{FF2B5EF4-FFF2-40B4-BE49-F238E27FC236}">
                <a16:creationId xmlns:a16="http://schemas.microsoft.com/office/drawing/2014/main" id="{1B0662B5-267D-4E0D-B83F-DEE42B7F9D64}"/>
              </a:ext>
            </a:extLst>
          </p:cNvPr>
          <p:cNvSpPr txBox="1"/>
          <p:nvPr/>
        </p:nvSpPr>
        <p:spPr>
          <a:xfrm rot="10800000" flipV="1">
            <a:off x="0" y="2102097"/>
            <a:ext cx="1333527" cy="430887"/>
          </a:xfrm>
          <a:prstGeom prst="rect">
            <a:avLst/>
          </a:prstGeom>
          <a:noFill/>
        </p:spPr>
        <p:txBody>
          <a:bodyPr wrap="square" rtlCol="0">
            <a:spAutoFit/>
          </a:bodyPr>
          <a:lstStyle/>
          <a:p>
            <a:pPr marL="214313" indent="-214313">
              <a:buFont typeface="Arial" panose="020B0604020202020204" pitchFamily="34" charset="0"/>
              <a:buChar char="•"/>
            </a:pPr>
            <a:r>
              <a:rPr lang="de-DE" sz="1100" dirty="0">
                <a:latin typeface="Corbel" panose="020B0503020204020204" pitchFamily="34" charset="0"/>
              </a:rPr>
              <a:t>Ausgangstexte</a:t>
            </a:r>
          </a:p>
          <a:p>
            <a:pPr marL="214313" indent="-214313">
              <a:buFont typeface="Arial" panose="020B0604020202020204" pitchFamily="34" charset="0"/>
              <a:buChar char="•"/>
            </a:pPr>
            <a:r>
              <a:rPr lang="de-DE" sz="1100" dirty="0">
                <a:latin typeface="Corbel" panose="020B0503020204020204" pitchFamily="34" charset="0"/>
              </a:rPr>
              <a:t>Zieltexte</a:t>
            </a:r>
          </a:p>
        </p:txBody>
      </p:sp>
      <p:cxnSp>
        <p:nvCxnSpPr>
          <p:cNvPr id="10" name="Gerader Verbinder 9">
            <a:extLst>
              <a:ext uri="{FF2B5EF4-FFF2-40B4-BE49-F238E27FC236}">
                <a16:creationId xmlns:a16="http://schemas.microsoft.com/office/drawing/2014/main" id="{11AC29BD-44C0-4AE4-A546-120A6D5A8127}"/>
              </a:ext>
            </a:extLst>
          </p:cNvPr>
          <p:cNvCxnSpPr/>
          <p:nvPr/>
        </p:nvCxnSpPr>
        <p:spPr>
          <a:xfrm>
            <a:off x="1259632" y="2001673"/>
            <a:ext cx="0" cy="6317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47F21A5-A8CF-4116-885B-052D6E96B40B}"/>
              </a:ext>
            </a:extLst>
          </p:cNvPr>
          <p:cNvCxnSpPr>
            <a:cxnSpLocks/>
          </p:cNvCxnSpPr>
          <p:nvPr/>
        </p:nvCxnSpPr>
        <p:spPr>
          <a:xfrm>
            <a:off x="1259632" y="2317540"/>
            <a:ext cx="3600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BCAC242-DD91-438D-A13D-AEB0BAED719C}"/>
              </a:ext>
            </a:extLst>
          </p:cNvPr>
          <p:cNvCxnSpPr>
            <a:cxnSpLocks/>
          </p:cNvCxnSpPr>
          <p:nvPr/>
        </p:nvCxnSpPr>
        <p:spPr>
          <a:xfrm>
            <a:off x="6873088" y="4900845"/>
            <a:ext cx="3600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8C09CA4-7D97-4254-902F-219079C70E0D}"/>
              </a:ext>
            </a:extLst>
          </p:cNvPr>
          <p:cNvCxnSpPr/>
          <p:nvPr/>
        </p:nvCxnSpPr>
        <p:spPr>
          <a:xfrm>
            <a:off x="7233128" y="4569193"/>
            <a:ext cx="0" cy="6317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feld 8">
            <a:extLst>
              <a:ext uri="{FF2B5EF4-FFF2-40B4-BE49-F238E27FC236}">
                <a16:creationId xmlns:a16="http://schemas.microsoft.com/office/drawing/2014/main" id="{FC3F4367-B892-49B6-BA4D-F2C293E7C975}"/>
              </a:ext>
            </a:extLst>
          </p:cNvPr>
          <p:cNvSpPr txBox="1">
            <a:spLocks noChangeArrowheads="1"/>
          </p:cNvSpPr>
          <p:nvPr/>
        </p:nvSpPr>
        <p:spPr bwMode="auto">
          <a:xfrm flipH="1">
            <a:off x="3674177" y="3429000"/>
            <a:ext cx="1077843" cy="738664"/>
          </a:xfrm>
          <a:prstGeom prst="rect">
            <a:avLst/>
          </a:prstGeom>
          <a:gradFill>
            <a:gsLst>
              <a:gs pos="0">
                <a:srgbClr val="FF0000"/>
              </a:gs>
              <a:gs pos="100000">
                <a:srgbClr val="FF0000"/>
              </a:gs>
              <a:gs pos="100000">
                <a:schemeClr val="accent2">
                  <a:shade val="94000"/>
                  <a:satMod val="135000"/>
                </a:schemeClr>
              </a:gs>
            </a:gsLst>
          </a:gradFill>
          <a:ln/>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None/>
              <a:defRPr/>
            </a:pPr>
            <a:r>
              <a:rPr lang="de-DE" altLang="de-DE" sz="1400" b="1" dirty="0">
                <a:solidFill>
                  <a:srgbClr val="000000"/>
                </a:solidFill>
                <a:latin typeface="Corbel" panose="020B0503020204020204" pitchFamily="34" charset="0"/>
              </a:rPr>
              <a:t>Thema der Unterrichts-sequenz </a:t>
            </a:r>
          </a:p>
        </p:txBody>
      </p:sp>
      <p:sp>
        <p:nvSpPr>
          <p:cNvPr id="18" name="Textfeld 17">
            <a:extLst>
              <a:ext uri="{FF2B5EF4-FFF2-40B4-BE49-F238E27FC236}">
                <a16:creationId xmlns:a16="http://schemas.microsoft.com/office/drawing/2014/main" id="{CD5C469D-CFD9-4447-9E97-4DB5CF6314E7}"/>
              </a:ext>
            </a:extLst>
          </p:cNvPr>
          <p:cNvSpPr txBox="1"/>
          <p:nvPr/>
        </p:nvSpPr>
        <p:spPr>
          <a:xfrm>
            <a:off x="547743" y="1128533"/>
            <a:ext cx="8069051" cy="430887"/>
          </a:xfrm>
          <a:prstGeom prst="rect">
            <a:avLst/>
          </a:prstGeom>
          <a:noFill/>
        </p:spPr>
        <p:txBody>
          <a:bodyPr wrap="square" rtlCol="0">
            <a:spAutoFit/>
          </a:bodyPr>
          <a:lstStyle/>
          <a:p>
            <a:r>
              <a:rPr lang="de-DE" sz="2200" kern="0" dirty="0">
                <a:solidFill>
                  <a:prstClr val="black"/>
                </a:solidFill>
                <a:latin typeface="+mj-lt"/>
                <a:ea typeface="+mj-ea"/>
                <a:cs typeface="+mj-cs"/>
              </a:rPr>
              <a:t>Beispiel: Verzahnung der Kompetenzbereiche (Stufe 1 / Makroebene) </a:t>
            </a:r>
            <a:endParaRPr lang="de-DE" sz="2200" dirty="0">
              <a:latin typeface="+mj-lt"/>
            </a:endParaRPr>
          </a:p>
        </p:txBody>
      </p:sp>
    </p:spTree>
    <p:extLst>
      <p:ext uri="{BB962C8B-B14F-4D97-AF65-F5344CB8AC3E}">
        <p14:creationId xmlns:p14="http://schemas.microsoft.com/office/powerpoint/2010/main" val="2864326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325715758"/>
              </p:ext>
            </p:extLst>
          </p:nvPr>
        </p:nvGraphicFramePr>
        <p:xfrm>
          <a:off x="319374" y="1679051"/>
          <a:ext cx="8824626" cy="453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90" name="Textfeld 8"/>
          <p:cNvSpPr txBox="1">
            <a:spLocks noChangeArrowheads="1"/>
          </p:cNvSpPr>
          <p:nvPr/>
        </p:nvSpPr>
        <p:spPr bwMode="auto">
          <a:xfrm flipH="1">
            <a:off x="3635896" y="3483360"/>
            <a:ext cx="1717791" cy="1292662"/>
          </a:xfrm>
          <a:prstGeom prst="rect">
            <a:avLst/>
          </a:prstGeom>
          <a:solidFill>
            <a:srgbClr val="FF0000"/>
          </a:solidFill>
          <a:ln>
            <a:noFill/>
          </a:ln>
          <a:effectLst>
            <a:softEdge rad="12700"/>
          </a:effectLst>
          <a:scene3d>
            <a:camera prst="orthographicFront"/>
            <a:lightRig rig="threePt" dir="t"/>
          </a:scene3d>
          <a:sp3d>
            <a:bevelB/>
          </a:sp3d>
        </p:spPr>
        <p:txBody>
          <a:bodyPr wrap="square">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None/>
              <a:defRPr/>
            </a:pPr>
            <a:r>
              <a:rPr lang="de-DE" altLang="de-DE" sz="1050" b="1" dirty="0">
                <a:solidFill>
                  <a:srgbClr val="000000"/>
                </a:solidFill>
                <a:latin typeface="Corbel" panose="020B0503020204020204" pitchFamily="34" charset="0"/>
              </a:rPr>
              <a:t>Thema der Unterrichtssequenz/ </a:t>
            </a:r>
          </a:p>
          <a:p>
            <a:pPr eaLnBrk="1" fontAlgn="base" hangingPunct="1">
              <a:spcBef>
                <a:spcPct val="0"/>
              </a:spcBef>
              <a:spcAft>
                <a:spcPct val="0"/>
              </a:spcAft>
              <a:buNone/>
              <a:defRPr/>
            </a:pPr>
            <a:r>
              <a:rPr lang="de-DE" altLang="de-DE" sz="1050" b="1" dirty="0">
                <a:solidFill>
                  <a:srgbClr val="000000"/>
                </a:solidFill>
                <a:latin typeface="Corbel" panose="020B0503020204020204" pitchFamily="34" charset="0"/>
              </a:rPr>
              <a:t>des Unterrichtsvorhabens:</a:t>
            </a:r>
          </a:p>
          <a:p>
            <a:pPr eaLnBrk="1" fontAlgn="base" hangingPunct="1">
              <a:spcBef>
                <a:spcPct val="0"/>
              </a:spcBef>
              <a:spcAft>
                <a:spcPct val="0"/>
              </a:spcAft>
              <a:buNone/>
              <a:defRPr/>
            </a:pPr>
            <a:endParaRPr lang="de-DE" altLang="de-DE" sz="1050" b="1" dirty="0">
              <a:solidFill>
                <a:srgbClr val="000000"/>
              </a:solidFill>
              <a:latin typeface="Corbel" panose="020B0503020204020204" pitchFamily="34" charset="0"/>
            </a:endParaRPr>
          </a:p>
          <a:p>
            <a:pPr eaLnBrk="1" fontAlgn="base" hangingPunct="1">
              <a:spcBef>
                <a:spcPct val="0"/>
              </a:spcBef>
              <a:spcAft>
                <a:spcPct val="0"/>
              </a:spcAft>
              <a:buNone/>
              <a:defRPr/>
            </a:pPr>
            <a:r>
              <a:rPr lang="de-DE" altLang="de-DE" sz="1200" b="1" dirty="0">
                <a:solidFill>
                  <a:srgbClr val="000000"/>
                </a:solidFill>
                <a:latin typeface="Corbel" panose="020B0503020204020204" pitchFamily="34" charset="0"/>
              </a:rPr>
              <a:t>Parler </a:t>
            </a:r>
            <a:r>
              <a:rPr lang="de-DE" altLang="de-DE" sz="1200" b="1" dirty="0" err="1">
                <a:solidFill>
                  <a:srgbClr val="000000"/>
                </a:solidFill>
                <a:latin typeface="Corbel" panose="020B0503020204020204" pitchFamily="34" charset="0"/>
              </a:rPr>
              <a:t>d‘une</a:t>
            </a:r>
            <a:r>
              <a:rPr lang="de-DE" altLang="de-DE" sz="1200" b="1" dirty="0">
                <a:solidFill>
                  <a:srgbClr val="000000"/>
                </a:solidFill>
                <a:latin typeface="Corbel" panose="020B0503020204020204" pitchFamily="34" charset="0"/>
              </a:rPr>
              <a:t> </a:t>
            </a:r>
            <a:r>
              <a:rPr lang="de-DE" altLang="de-DE" sz="1200" b="1" dirty="0" err="1">
                <a:solidFill>
                  <a:srgbClr val="000000"/>
                </a:solidFill>
                <a:latin typeface="Corbel" panose="020B0503020204020204" pitchFamily="34" charset="0"/>
              </a:rPr>
              <a:t>sortie</a:t>
            </a:r>
            <a:r>
              <a:rPr lang="de-DE" altLang="de-DE" sz="1200" b="1" dirty="0">
                <a:solidFill>
                  <a:srgbClr val="000000"/>
                </a:solidFill>
                <a:latin typeface="Corbel" panose="020B0503020204020204" pitchFamily="34" charset="0"/>
              </a:rPr>
              <a:t> de </a:t>
            </a:r>
            <a:r>
              <a:rPr lang="de-DE" altLang="de-DE" sz="1200" b="1" dirty="0" err="1">
                <a:solidFill>
                  <a:srgbClr val="000000"/>
                </a:solidFill>
                <a:latin typeface="Corbel" panose="020B0503020204020204" pitchFamily="34" charset="0"/>
              </a:rPr>
              <a:t>classe</a:t>
            </a:r>
            <a:r>
              <a:rPr lang="de-DE" altLang="de-DE" sz="1200" b="1" dirty="0">
                <a:solidFill>
                  <a:srgbClr val="000000"/>
                </a:solidFill>
                <a:latin typeface="Corbel" panose="020B0503020204020204" pitchFamily="34" charset="0"/>
              </a:rPr>
              <a:t> en France et en </a:t>
            </a:r>
            <a:r>
              <a:rPr lang="de-DE" altLang="de-DE" sz="1200" b="1" dirty="0" err="1">
                <a:solidFill>
                  <a:srgbClr val="000000"/>
                </a:solidFill>
                <a:latin typeface="Corbel" panose="020B0503020204020204" pitchFamily="34" charset="0"/>
              </a:rPr>
              <a:t>Allemagne</a:t>
            </a:r>
            <a:endParaRPr lang="de-DE" altLang="de-DE" sz="1200" b="1" dirty="0">
              <a:solidFill>
                <a:srgbClr val="000000"/>
              </a:solidFill>
              <a:latin typeface="Corbel" panose="020B0503020204020204" pitchFamily="34" charset="0"/>
            </a:endParaRPr>
          </a:p>
        </p:txBody>
      </p:sp>
      <p:sp>
        <p:nvSpPr>
          <p:cNvPr id="67596" name="Foliennummernplatzhalter 1"/>
          <p:cNvSpPr>
            <a:spLocks noGrp="1"/>
          </p:cNvSpPr>
          <p:nvPr>
            <p:ph type="sldNum" sz="quarter" idx="10"/>
          </p:nvPr>
        </p:nvSpPr>
        <p:spPr>
          <a:xfrm>
            <a:off x="8306072" y="6356350"/>
            <a:ext cx="370384" cy="365125"/>
          </a:xfrm>
        </p:spPr>
        <p:txBody>
          <a:bodyPr vert="horz" lIns="91440" tIns="45720" rIns="91440" bIns="45720" rtlCol="0" anchor="ctr"/>
          <a:lstStyle/>
          <a:p>
            <a:pPr algn="r"/>
            <a:fld id="{52CC949E-E896-488F-AFB0-93D794420E61}" type="slidenum">
              <a:rPr lang="de-DE" altLang="de-DE">
                <a:solidFill>
                  <a:schemeClr val="tx1">
                    <a:tint val="75000"/>
                  </a:schemeClr>
                </a:solidFill>
              </a:rPr>
              <a:pPr algn="r"/>
              <a:t>33</a:t>
            </a:fld>
            <a:endParaRPr lang="de-DE" altLang="de-DE" dirty="0">
              <a:solidFill>
                <a:schemeClr val="tx1">
                  <a:tint val="75000"/>
                </a:schemeClr>
              </a:solidFill>
            </a:endParaRPr>
          </a:p>
        </p:txBody>
      </p:sp>
      <p:sp>
        <p:nvSpPr>
          <p:cNvPr id="16" name="Textfeld 15">
            <a:extLst>
              <a:ext uri="{FF2B5EF4-FFF2-40B4-BE49-F238E27FC236}">
                <a16:creationId xmlns:a16="http://schemas.microsoft.com/office/drawing/2014/main" id="{2100C0CE-AC72-AC4E-80B0-76FEEBA3F890}"/>
              </a:ext>
            </a:extLst>
          </p:cNvPr>
          <p:cNvSpPr txBox="1"/>
          <p:nvPr/>
        </p:nvSpPr>
        <p:spPr>
          <a:xfrm rot="10800000" flipV="1">
            <a:off x="395536" y="1725217"/>
            <a:ext cx="2058343" cy="1107996"/>
          </a:xfrm>
          <a:prstGeom prst="rect">
            <a:avLst/>
          </a:prstGeom>
          <a:noFill/>
        </p:spPr>
        <p:txBody>
          <a:bodyPr wrap="square" rtlCol="0">
            <a:spAutoFit/>
          </a:bodyPr>
          <a:lstStyle/>
          <a:p>
            <a:pPr marL="171450" indent="-171450">
              <a:buFont typeface="Symbol" panose="05050102010706020507" pitchFamily="18" charset="2"/>
              <a:buChar char="-"/>
            </a:pPr>
            <a:r>
              <a:rPr lang="de-DE" sz="1100" dirty="0" smtClean="0">
                <a:latin typeface="Corbel" panose="020B0503020204020204" pitchFamily="34" charset="0"/>
              </a:rPr>
              <a:t>Ausgangstext:  </a:t>
            </a:r>
            <a:r>
              <a:rPr lang="de-DE" sz="1100" dirty="0">
                <a:latin typeface="Corbel" panose="020B0503020204020204" pitchFamily="34" charset="0"/>
              </a:rPr>
              <a:t>Sprachnachricht (des / der Austauschpartner/in) </a:t>
            </a:r>
          </a:p>
          <a:p>
            <a:endParaRPr lang="de-DE" sz="1100" dirty="0">
              <a:latin typeface="Corbel" panose="020B0503020204020204" pitchFamily="34" charset="0"/>
            </a:endParaRPr>
          </a:p>
          <a:p>
            <a:pPr marL="171450" indent="-171450">
              <a:buFont typeface="Symbol" panose="05050102010706020507" pitchFamily="18" charset="2"/>
              <a:buChar char="-"/>
            </a:pPr>
            <a:r>
              <a:rPr lang="de-DE" sz="1100" dirty="0" err="1" smtClean="0">
                <a:latin typeface="Corbel" panose="020B0503020204020204" pitchFamily="34" charset="0"/>
              </a:rPr>
              <a:t>Zieltext</a:t>
            </a:r>
            <a:r>
              <a:rPr lang="de-DE" sz="1100" dirty="0" smtClean="0">
                <a:latin typeface="Corbel" panose="020B0503020204020204" pitchFamily="34" charset="0"/>
              </a:rPr>
              <a:t>:  </a:t>
            </a:r>
            <a:r>
              <a:rPr lang="de-DE" sz="1100" dirty="0">
                <a:latin typeface="Corbel" panose="020B0503020204020204" pitchFamily="34" charset="0"/>
              </a:rPr>
              <a:t>E-Mail  an den /die       Austauschpartner/in</a:t>
            </a:r>
          </a:p>
        </p:txBody>
      </p:sp>
      <p:sp>
        <p:nvSpPr>
          <p:cNvPr id="4" name="Textfeld 3">
            <a:extLst>
              <a:ext uri="{FF2B5EF4-FFF2-40B4-BE49-F238E27FC236}">
                <a16:creationId xmlns:a16="http://schemas.microsoft.com/office/drawing/2014/main" id="{C727A6F7-BAD3-7144-AB49-DE2E418653FD}"/>
              </a:ext>
            </a:extLst>
          </p:cNvPr>
          <p:cNvSpPr txBox="1"/>
          <p:nvPr/>
        </p:nvSpPr>
        <p:spPr>
          <a:xfrm>
            <a:off x="7428303" y="3004127"/>
            <a:ext cx="1615684" cy="430887"/>
          </a:xfrm>
          <a:prstGeom prst="rect">
            <a:avLst/>
          </a:prstGeom>
          <a:noFill/>
        </p:spPr>
        <p:txBody>
          <a:bodyPr wrap="square" rtlCol="0">
            <a:spAutoFit/>
          </a:bodyPr>
          <a:lstStyle/>
          <a:p>
            <a:r>
              <a:rPr lang="de-DE" sz="1100" dirty="0">
                <a:latin typeface="Corbel" panose="020B0503020204020204" pitchFamily="34" charset="0"/>
              </a:rPr>
              <a:t>von Ereignissen berichten</a:t>
            </a:r>
          </a:p>
        </p:txBody>
      </p:sp>
      <p:sp>
        <p:nvSpPr>
          <p:cNvPr id="15" name="Textfeld 14">
            <a:extLst>
              <a:ext uri="{FF2B5EF4-FFF2-40B4-BE49-F238E27FC236}">
                <a16:creationId xmlns:a16="http://schemas.microsoft.com/office/drawing/2014/main" id="{83FE0D0E-67F1-E24F-AA3F-EF71FEC95323}"/>
              </a:ext>
            </a:extLst>
          </p:cNvPr>
          <p:cNvSpPr txBox="1"/>
          <p:nvPr/>
        </p:nvSpPr>
        <p:spPr>
          <a:xfrm>
            <a:off x="7571185" y="3575693"/>
            <a:ext cx="1396322" cy="1146468"/>
          </a:xfrm>
          <a:prstGeom prst="rect">
            <a:avLst/>
          </a:prstGeom>
          <a:noFill/>
        </p:spPr>
        <p:txBody>
          <a:bodyPr wrap="square" rtlCol="0">
            <a:spAutoFit/>
          </a:bodyPr>
          <a:lstStyle/>
          <a:p>
            <a:r>
              <a:rPr lang="de-DE" sz="1100" b="1" dirty="0">
                <a:latin typeface="Corbel" panose="020B0503020204020204" pitchFamily="34" charset="0"/>
              </a:rPr>
              <a:t>Wortschatz</a:t>
            </a:r>
            <a:r>
              <a:rPr lang="de-DE" sz="1100" dirty="0">
                <a:latin typeface="Corbel" panose="020B0503020204020204" pitchFamily="34" charset="0"/>
              </a:rPr>
              <a:t>:</a:t>
            </a:r>
          </a:p>
          <a:p>
            <a:pPr marL="171450" indent="-171450">
              <a:buFont typeface="Symbol" panose="05050102010706020507" pitchFamily="18" charset="2"/>
              <a:buChar char="-"/>
            </a:pPr>
            <a:r>
              <a:rPr lang="de-DE" sz="1100" dirty="0">
                <a:latin typeface="Corbel" panose="020B0503020204020204" pitchFamily="34" charset="0"/>
              </a:rPr>
              <a:t>thematischer Wortschatz</a:t>
            </a:r>
          </a:p>
          <a:p>
            <a:pPr marL="171450" indent="-171450">
              <a:buFont typeface="Symbol" panose="05050102010706020507" pitchFamily="18" charset="2"/>
              <a:buChar char="-"/>
            </a:pPr>
            <a:r>
              <a:rPr lang="de-DE" sz="1100" dirty="0">
                <a:latin typeface="Corbel" panose="020B0503020204020204" pitchFamily="34" charset="0"/>
              </a:rPr>
              <a:t>Textproduktion: z.B. Konnektoren</a:t>
            </a:r>
          </a:p>
          <a:p>
            <a:pPr marL="214313" indent="-214313">
              <a:buFont typeface="Arial" panose="020B0604020202020204" pitchFamily="34" charset="0"/>
              <a:buChar char="•"/>
            </a:pPr>
            <a:endParaRPr lang="de-DE" sz="1350" dirty="0"/>
          </a:p>
        </p:txBody>
      </p:sp>
      <p:sp>
        <p:nvSpPr>
          <p:cNvPr id="17" name="Textfeld 16">
            <a:extLst>
              <a:ext uri="{FF2B5EF4-FFF2-40B4-BE49-F238E27FC236}">
                <a16:creationId xmlns:a16="http://schemas.microsoft.com/office/drawing/2014/main" id="{3D10F25D-7EB6-2542-8846-6BC5A0A87C09}"/>
              </a:ext>
            </a:extLst>
          </p:cNvPr>
          <p:cNvSpPr txBox="1"/>
          <p:nvPr/>
        </p:nvSpPr>
        <p:spPr>
          <a:xfrm>
            <a:off x="7571185" y="4438770"/>
            <a:ext cx="1843259" cy="769441"/>
          </a:xfrm>
          <a:prstGeom prst="rect">
            <a:avLst/>
          </a:prstGeom>
          <a:noFill/>
        </p:spPr>
        <p:txBody>
          <a:bodyPr wrap="square" rtlCol="0">
            <a:spAutoFit/>
          </a:bodyPr>
          <a:lstStyle/>
          <a:p>
            <a:r>
              <a:rPr lang="de-DE" sz="1100" b="1" dirty="0">
                <a:latin typeface="Corbel" panose="020B0503020204020204" pitchFamily="34" charset="0"/>
              </a:rPr>
              <a:t>Grammatik:</a:t>
            </a:r>
          </a:p>
          <a:p>
            <a:pPr marL="171450" indent="-171450">
              <a:buFont typeface="Symbol" panose="05050102010706020507" pitchFamily="18" charset="2"/>
              <a:buChar char="-"/>
            </a:pPr>
            <a:r>
              <a:rPr lang="de-DE" sz="1100" dirty="0" err="1">
                <a:latin typeface="Corbel" panose="020B0503020204020204" pitchFamily="34" charset="0"/>
              </a:rPr>
              <a:t>Tempusformen</a:t>
            </a:r>
            <a:r>
              <a:rPr lang="de-DE" sz="1100" dirty="0">
                <a:latin typeface="Corbel" panose="020B0503020204020204" pitchFamily="34" charset="0"/>
              </a:rPr>
              <a:t>:   </a:t>
            </a:r>
            <a:r>
              <a:rPr lang="de-DE" sz="1100" dirty="0" err="1">
                <a:latin typeface="Corbel" panose="020B0503020204020204" pitchFamily="34" charset="0"/>
              </a:rPr>
              <a:t>présent</a:t>
            </a:r>
            <a:r>
              <a:rPr lang="de-DE" sz="1100" dirty="0">
                <a:latin typeface="Corbel" panose="020B0503020204020204" pitchFamily="34" charset="0"/>
              </a:rPr>
              <a:t>, passé     </a:t>
            </a:r>
            <a:r>
              <a:rPr lang="de-DE" sz="1100" dirty="0" err="1">
                <a:latin typeface="Corbel" panose="020B0503020204020204" pitchFamily="34" charset="0"/>
              </a:rPr>
              <a:t>composé</a:t>
            </a:r>
            <a:endParaRPr lang="de-DE" sz="1100" dirty="0">
              <a:latin typeface="Corbel" panose="020B0503020204020204" pitchFamily="34" charset="0"/>
            </a:endParaRPr>
          </a:p>
        </p:txBody>
      </p:sp>
      <p:sp>
        <p:nvSpPr>
          <p:cNvPr id="23" name="Textfeld 22">
            <a:extLst>
              <a:ext uri="{FF2B5EF4-FFF2-40B4-BE49-F238E27FC236}">
                <a16:creationId xmlns:a16="http://schemas.microsoft.com/office/drawing/2014/main" id="{24EEA76A-7843-424D-9781-851CC1D4CA07}"/>
              </a:ext>
            </a:extLst>
          </p:cNvPr>
          <p:cNvSpPr txBox="1"/>
          <p:nvPr/>
        </p:nvSpPr>
        <p:spPr>
          <a:xfrm>
            <a:off x="5765007" y="2078831"/>
            <a:ext cx="1114424" cy="261610"/>
          </a:xfrm>
          <a:prstGeom prst="rect">
            <a:avLst/>
          </a:prstGeom>
          <a:noFill/>
        </p:spPr>
        <p:txBody>
          <a:bodyPr wrap="square" rtlCol="0">
            <a:spAutoFit/>
          </a:bodyPr>
          <a:lstStyle/>
          <a:p>
            <a:r>
              <a:rPr lang="de-DE" sz="1100" dirty="0">
                <a:latin typeface="Corbel" panose="020B0503020204020204" pitchFamily="34" charset="0"/>
              </a:rPr>
              <a:t>Schulalltag</a:t>
            </a:r>
          </a:p>
        </p:txBody>
      </p:sp>
      <p:sp>
        <p:nvSpPr>
          <p:cNvPr id="24" name="Textfeld 23">
            <a:extLst>
              <a:ext uri="{FF2B5EF4-FFF2-40B4-BE49-F238E27FC236}">
                <a16:creationId xmlns:a16="http://schemas.microsoft.com/office/drawing/2014/main" id="{0DAE4948-E39E-0E44-9576-4B966286BB9C}"/>
              </a:ext>
            </a:extLst>
          </p:cNvPr>
          <p:cNvSpPr txBox="1"/>
          <p:nvPr/>
        </p:nvSpPr>
        <p:spPr>
          <a:xfrm>
            <a:off x="366722" y="4435094"/>
            <a:ext cx="1639490" cy="1277273"/>
          </a:xfrm>
          <a:prstGeom prst="rect">
            <a:avLst/>
          </a:prstGeom>
          <a:noFill/>
        </p:spPr>
        <p:txBody>
          <a:bodyPr wrap="square" rtlCol="0">
            <a:spAutoFit/>
          </a:bodyPr>
          <a:lstStyle/>
          <a:p>
            <a:r>
              <a:rPr lang="de-DE" sz="1100" dirty="0">
                <a:latin typeface="Corbel" panose="020B0503020204020204" pitchFamily="34" charset="0"/>
              </a:rPr>
              <a:t>Strategien</a:t>
            </a:r>
          </a:p>
          <a:p>
            <a:pPr marL="171450" indent="-171450">
              <a:buFont typeface="Symbol" panose="05050102010706020507" pitchFamily="18" charset="2"/>
              <a:buChar char="-"/>
            </a:pPr>
            <a:r>
              <a:rPr lang="de-DE" sz="1100" dirty="0">
                <a:latin typeface="Corbel" panose="020B0503020204020204" pitchFamily="34" charset="0"/>
              </a:rPr>
              <a:t>zum globalen, selektiven und detaillierten Hörverstehen</a:t>
            </a:r>
          </a:p>
          <a:p>
            <a:pPr marL="171450" indent="-171450">
              <a:buFont typeface="Symbol" panose="05050102010706020507" pitchFamily="18" charset="2"/>
              <a:buChar char="-"/>
            </a:pPr>
            <a:r>
              <a:rPr lang="de-DE" sz="1100" dirty="0">
                <a:latin typeface="Corbel" panose="020B0503020204020204" pitchFamily="34" charset="0"/>
              </a:rPr>
              <a:t>zur Organisation von Schreibprozessen</a:t>
            </a:r>
          </a:p>
        </p:txBody>
      </p:sp>
      <p:sp>
        <p:nvSpPr>
          <p:cNvPr id="26" name="Textfeld 25">
            <a:extLst>
              <a:ext uri="{FF2B5EF4-FFF2-40B4-BE49-F238E27FC236}">
                <a16:creationId xmlns:a16="http://schemas.microsoft.com/office/drawing/2014/main" id="{A44CD2C6-45D2-524A-990F-D89138406E27}"/>
              </a:ext>
            </a:extLst>
          </p:cNvPr>
          <p:cNvSpPr txBox="1"/>
          <p:nvPr/>
        </p:nvSpPr>
        <p:spPr>
          <a:xfrm>
            <a:off x="5765007" y="5171607"/>
            <a:ext cx="2038349" cy="938719"/>
          </a:xfrm>
          <a:prstGeom prst="rect">
            <a:avLst/>
          </a:prstGeom>
          <a:noFill/>
        </p:spPr>
        <p:txBody>
          <a:bodyPr wrap="square" rtlCol="0">
            <a:spAutoFit/>
          </a:bodyPr>
          <a:lstStyle/>
          <a:p>
            <a:pPr marL="171450" indent="-171450">
              <a:buFont typeface="Symbol" panose="05050102010706020507" pitchFamily="18" charset="2"/>
              <a:buChar char="-"/>
            </a:pPr>
            <a:r>
              <a:rPr lang="de-DE" sz="1100" dirty="0">
                <a:latin typeface="Corbel" panose="020B0503020204020204" pitchFamily="34" charset="0"/>
              </a:rPr>
              <a:t>auditiv vermittelten Texten die Gesamtaussage, Hauptaussagen und wichtige Einzelinformationen entnehmen</a:t>
            </a:r>
          </a:p>
        </p:txBody>
      </p:sp>
      <p:sp>
        <p:nvSpPr>
          <p:cNvPr id="2" name="Datumsplatzhalter 1">
            <a:extLst>
              <a:ext uri="{FF2B5EF4-FFF2-40B4-BE49-F238E27FC236}">
                <a16:creationId xmlns:a16="http://schemas.microsoft.com/office/drawing/2014/main" id="{4CF65C2A-881E-433B-992A-3164C30A2A5A}"/>
              </a:ext>
            </a:extLst>
          </p:cNvPr>
          <p:cNvSpPr>
            <a:spLocks noGrp="1"/>
          </p:cNvSpPr>
          <p:nvPr>
            <p:ph type="dt" sz="half" idx="10"/>
          </p:nvPr>
        </p:nvSpPr>
        <p:spPr>
          <a:xfrm>
            <a:off x="179512" y="6376243"/>
            <a:ext cx="2962672" cy="365125"/>
          </a:xfrm>
        </p:spPr>
        <p:txBody>
          <a:bodyPr/>
          <a:lstStyle/>
          <a:p>
            <a:r>
              <a:rPr lang="de-DE" dirty="0" smtClean="0"/>
              <a:t>Implementationsveranstaltung zur  Einführung der Kernlehrpläne Gymnasium SI</a:t>
            </a:r>
            <a:endParaRPr lang="de-DE" dirty="0"/>
          </a:p>
        </p:txBody>
      </p:sp>
      <p:sp>
        <p:nvSpPr>
          <p:cNvPr id="3" name="Fußzeilenplatzhalter 2">
            <a:extLst>
              <a:ext uri="{FF2B5EF4-FFF2-40B4-BE49-F238E27FC236}">
                <a16:creationId xmlns:a16="http://schemas.microsoft.com/office/drawing/2014/main" id="{A1D1EE00-542C-4326-8A40-BFA68FA1673F}"/>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18" name="Textfeld 17">
            <a:extLst>
              <a:ext uri="{FF2B5EF4-FFF2-40B4-BE49-F238E27FC236}">
                <a16:creationId xmlns:a16="http://schemas.microsoft.com/office/drawing/2014/main" id="{77AAADB3-4D4A-4EF7-869B-2AD791C4AE67}"/>
              </a:ext>
            </a:extLst>
          </p:cNvPr>
          <p:cNvSpPr txBox="1"/>
          <p:nvPr/>
        </p:nvSpPr>
        <p:spPr>
          <a:xfrm>
            <a:off x="551041" y="1226215"/>
            <a:ext cx="8069051" cy="415498"/>
          </a:xfrm>
          <a:prstGeom prst="rect">
            <a:avLst/>
          </a:prstGeom>
          <a:noFill/>
        </p:spPr>
        <p:txBody>
          <a:bodyPr wrap="square" rtlCol="0">
            <a:spAutoFit/>
          </a:bodyPr>
          <a:lstStyle/>
          <a:p>
            <a:r>
              <a:rPr lang="de-DE" sz="2100" kern="0" dirty="0">
                <a:solidFill>
                  <a:prstClr val="black"/>
                </a:solidFill>
                <a:latin typeface="+mj-lt"/>
                <a:ea typeface="+mj-ea"/>
                <a:cs typeface="+mj-cs"/>
              </a:rPr>
              <a:t>Beispiel: Verzahnung der Kompetenzbereiche (Stufe 1 / Mikroebene) </a:t>
            </a:r>
            <a:endParaRPr lang="de-DE" dirty="0">
              <a:latin typeface="+mj-lt"/>
            </a:endParaRPr>
          </a:p>
        </p:txBody>
      </p:sp>
    </p:spTree>
    <p:extLst>
      <p:ext uri="{BB962C8B-B14F-4D97-AF65-F5344CB8AC3E}">
        <p14:creationId xmlns:p14="http://schemas.microsoft.com/office/powerpoint/2010/main" val="177036226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r>
              <a:rPr lang="de-DE" altLang="de-DE" sz="2400" dirty="0">
                <a:solidFill>
                  <a:schemeClr val="tx2"/>
                </a:solidFill>
                <a:ea typeface="MS PGothic" panose="020B0600070205080204" pitchFamily="34" charset="-128"/>
              </a:rPr>
              <a:t/>
            </a:r>
            <a:br>
              <a:rPr lang="de-DE" altLang="de-DE" sz="2400" dirty="0">
                <a:solidFill>
                  <a:schemeClr val="tx2"/>
                </a:solidFill>
                <a:ea typeface="MS PGothic" panose="020B0600070205080204" pitchFamily="34" charset="-128"/>
              </a:rPr>
            </a:br>
            <a:r>
              <a:rPr lang="de-DE" altLang="de-DE" sz="2400" dirty="0">
                <a:solidFill>
                  <a:schemeClr val="tx2"/>
                </a:solidFill>
                <a:ea typeface="MS PGothic" panose="020B0600070205080204" pitchFamily="34" charset="-128"/>
              </a:rPr>
              <a:t/>
            </a:r>
            <a:br>
              <a:rPr lang="de-DE" altLang="de-DE" sz="2400" dirty="0">
                <a:solidFill>
                  <a:schemeClr val="tx2"/>
                </a:solidFill>
                <a:ea typeface="MS PGothic" panose="020B0600070205080204" pitchFamily="34" charset="-128"/>
              </a:rPr>
            </a:br>
            <a:r>
              <a:rPr lang="de-DE" altLang="de-DE" sz="2400" dirty="0">
                <a:solidFill>
                  <a:schemeClr val="tx2"/>
                </a:solidFill>
                <a:ea typeface="MS PGothic" panose="020B0600070205080204" pitchFamily="34" charset="-128"/>
              </a:rPr>
              <a:t/>
            </a:r>
            <a:br>
              <a:rPr lang="de-DE" altLang="de-DE" sz="2400" dirty="0">
                <a:solidFill>
                  <a:schemeClr val="tx2"/>
                </a:solidFill>
                <a:ea typeface="MS PGothic" panose="020B0600070205080204" pitchFamily="34" charset="-128"/>
              </a:rPr>
            </a:br>
            <a:r>
              <a:rPr lang="de-DE" altLang="de-DE" sz="2400" dirty="0">
                <a:solidFill>
                  <a:schemeClr val="tx2"/>
                </a:solidFill>
                <a:ea typeface="MS PGothic" panose="020B0600070205080204" pitchFamily="34" charset="-128"/>
              </a:rPr>
              <a:t/>
            </a:r>
            <a:br>
              <a:rPr lang="de-DE" altLang="de-DE" sz="2400" dirty="0">
                <a:solidFill>
                  <a:schemeClr val="tx2"/>
                </a:solidFill>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r>
              <a:rPr lang="de-DE" altLang="de-DE" sz="1800" b="0" dirty="0">
                <a:ea typeface="MS PGothic" panose="020B0600070205080204" pitchFamily="34" charset="-128"/>
              </a:rPr>
              <a:t/>
            </a:r>
            <a:br>
              <a:rPr lang="de-DE" altLang="de-DE" sz="18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r>
              <a:rPr lang="de-DE" altLang="de-DE" dirty="0">
                <a:ea typeface="MS PGothic" panose="020B0600070205080204" pitchFamily="34" charset="-128"/>
              </a:rPr>
              <a:t> </a:t>
            </a:r>
            <a:br>
              <a:rPr lang="de-DE" altLang="de-DE" dirty="0">
                <a:ea typeface="MS PGothic" panose="020B0600070205080204" pitchFamily="34" charset="-128"/>
              </a:rPr>
            </a:br>
            <a:endParaRPr lang="de-DE" altLang="de-DE" sz="1600" b="0" dirty="0">
              <a:ea typeface="MS PGothic" panose="020B0600070205080204" pitchFamily="34" charset="-128"/>
            </a:endParaRPr>
          </a:p>
        </p:txBody>
      </p:sp>
      <p:sp>
        <p:nvSpPr>
          <p:cNvPr id="2" name="Rechteck 1"/>
          <p:cNvSpPr/>
          <p:nvPr/>
        </p:nvSpPr>
        <p:spPr>
          <a:xfrm>
            <a:off x="5210175" y="2662238"/>
            <a:ext cx="2605088" cy="2625725"/>
          </a:xfrm>
          <a:prstGeom prst="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bg1"/>
                </a:solidFill>
                <a:latin typeface="Corbel" panose="020B0503020204020204" pitchFamily="34" charset="0"/>
              </a:rPr>
              <a:t>Sonstige Leistungen im Unterricht/</a:t>
            </a:r>
          </a:p>
          <a:p>
            <a:pPr algn="ctr">
              <a:defRPr/>
            </a:pPr>
            <a:r>
              <a:rPr lang="de-DE" sz="2000" b="1" dirty="0">
                <a:solidFill>
                  <a:schemeClr val="bg1"/>
                </a:solidFill>
                <a:latin typeface="Corbel" panose="020B0503020204020204" pitchFamily="34" charset="0"/>
              </a:rPr>
              <a:t>Sonstige Mitarbeit</a:t>
            </a:r>
          </a:p>
        </p:txBody>
      </p:sp>
      <p:sp>
        <p:nvSpPr>
          <p:cNvPr id="6" name="Rechteck 5"/>
          <p:cNvSpPr/>
          <p:nvPr/>
        </p:nvSpPr>
        <p:spPr>
          <a:xfrm>
            <a:off x="1042988" y="2662238"/>
            <a:ext cx="2605087" cy="262572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Schriftliche Arbeiten/</a:t>
            </a:r>
          </a:p>
          <a:p>
            <a:pPr algn="ctr">
              <a:defRPr/>
            </a:pPr>
            <a:r>
              <a:rPr lang="de-DE" sz="2000" b="1" dirty="0">
                <a:solidFill>
                  <a:schemeClr val="tx1"/>
                </a:solidFill>
                <a:latin typeface="Corbel" panose="020B0503020204020204" pitchFamily="34" charset="0"/>
              </a:rPr>
              <a:t>Klassenarbeiten</a:t>
            </a:r>
          </a:p>
          <a:p>
            <a:pPr algn="ctr">
              <a:defRPr/>
            </a:pPr>
            <a:endParaRPr lang="de-DE" b="1" dirty="0">
              <a:solidFill>
                <a:schemeClr val="tx1">
                  <a:lumMod val="95000"/>
                  <a:lumOff val="5000"/>
                </a:schemeClr>
              </a:solidFill>
            </a:endParaRPr>
          </a:p>
        </p:txBody>
      </p:sp>
      <p:sp>
        <p:nvSpPr>
          <p:cNvPr id="47113" name="Textfeld 2"/>
          <p:cNvSpPr txBox="1">
            <a:spLocks noChangeArrowheads="1"/>
          </p:cNvSpPr>
          <p:nvPr/>
        </p:nvSpPr>
        <p:spPr bwMode="auto">
          <a:xfrm>
            <a:off x="2414588" y="1627188"/>
            <a:ext cx="474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200"/>
              <a:t>Beurteilungsbereiche</a:t>
            </a:r>
          </a:p>
        </p:txBody>
      </p:sp>
      <p:sp>
        <p:nvSpPr>
          <p:cNvPr id="47114" name="Foliennummernplatzhalter 2"/>
          <p:cNvSpPr>
            <a:spLocks noGrp="1"/>
          </p:cNvSpPr>
          <p:nvPr>
            <p:ph type="sldNum" sz="quarter" idx="10"/>
          </p:nvPr>
        </p:nvSpPr>
        <p:spPr>
          <a:xfrm>
            <a:off x="8388424" y="6356350"/>
            <a:ext cx="360040" cy="365125"/>
          </a:xfrm>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5F126CE-9975-4784-827A-6AF5A8C9C84C}" type="slidenum">
              <a:rPr lang="de-DE" altLang="de-DE" sz="1200">
                <a:solidFill>
                  <a:schemeClr val="tx1">
                    <a:tint val="75000"/>
                  </a:schemeClr>
                </a:solidFill>
                <a:latin typeface="+mn-lt"/>
              </a:rPr>
              <a:pPr eaLnBrk="1" hangingPunct="1">
                <a:spcBef>
                  <a:spcPct val="0"/>
                </a:spcBef>
                <a:buFontTx/>
                <a:buNone/>
              </a:pPr>
              <a:t>34</a:t>
            </a:fld>
            <a:endParaRPr lang="de-DE" altLang="de-DE" sz="1200" dirty="0">
              <a:solidFill>
                <a:schemeClr val="tx1">
                  <a:tint val="75000"/>
                </a:schemeClr>
              </a:solidFill>
              <a:latin typeface="+mn-lt"/>
            </a:endParaRPr>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800"/>
              <a:t>Lernerfolgsüberprüfung und Leistungsbewertung</a:t>
            </a:r>
            <a:endParaRPr lang="de-DE" sz="2800" dirty="0"/>
          </a:p>
        </p:txBody>
      </p:sp>
      <p:sp>
        <p:nvSpPr>
          <p:cNvPr id="3" name="Datumsplatzhalter 2">
            <a:extLst>
              <a:ext uri="{FF2B5EF4-FFF2-40B4-BE49-F238E27FC236}">
                <a16:creationId xmlns:a16="http://schemas.microsoft.com/office/drawing/2014/main" id="{68E5A921-2EEF-494C-A693-78BDA9B207ED}"/>
              </a:ext>
            </a:extLst>
          </p:cNvPr>
          <p:cNvSpPr>
            <a:spLocks noGrp="1"/>
          </p:cNvSpPr>
          <p:nvPr>
            <p:ph type="dt" sz="half" idx="10"/>
          </p:nvPr>
        </p:nvSpPr>
        <p:spPr>
          <a:xfrm>
            <a:off x="179512" y="6376243"/>
            <a:ext cx="2962672" cy="365125"/>
          </a:xfrm>
        </p:spPr>
        <p:txBody>
          <a:bodyPr/>
          <a:lstStyle/>
          <a:p>
            <a:r>
              <a:rPr lang="de-DE" dirty="0"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A486B05D-7889-47D6-BBB5-50DDB685A98B}"/>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Tree>
    <p:extLst>
      <p:ext uri="{BB962C8B-B14F-4D97-AF65-F5344CB8AC3E}">
        <p14:creationId xmlns:p14="http://schemas.microsoft.com/office/powerpoint/2010/main" val="42657278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marL="0" indent="0">
              <a:buNone/>
            </a:pPr>
            <a:r>
              <a:rPr lang="de-DE" sz="2500" u="sng" dirty="0"/>
              <a:t>Beurteilungsbereich „</a:t>
            </a:r>
            <a:r>
              <a:rPr lang="de-DE" sz="2500" u="sng" dirty="0">
                <a:solidFill>
                  <a:srgbClr val="FF0000"/>
                </a:solidFill>
              </a:rPr>
              <a:t>Schriftliche Arbeiten</a:t>
            </a:r>
            <a:r>
              <a:rPr lang="de-DE" sz="2500" u="sng" dirty="0"/>
              <a:t>“</a:t>
            </a:r>
          </a:p>
          <a:p>
            <a:r>
              <a:rPr lang="de-DE" sz="2500" dirty="0"/>
              <a:t>berücksichtigt alle in Kapitel 2 ausgewiesenen Kompetenzbereiche in angemessener Weise, </a:t>
            </a:r>
          </a:p>
          <a:p>
            <a:r>
              <a:rPr lang="de-DE" sz="2500" dirty="0"/>
              <a:t>überprüft die Erreichung der Kompetenzerwartungen,</a:t>
            </a:r>
          </a:p>
          <a:p>
            <a:r>
              <a:rPr lang="de-DE" sz="2500" dirty="0"/>
              <a:t>spiegelt in Aufgabenstellungen die Vielfalt der im Unterricht erworbenen Kompetenzen und Arbeitsweisen wider,</a:t>
            </a:r>
          </a:p>
          <a:p>
            <a:r>
              <a:rPr lang="de-DE" sz="2500" dirty="0"/>
              <a:t>überprüft rezeptive und produktive Kompetenzen in der Regel im Kontext der IKK, </a:t>
            </a:r>
          </a:p>
          <a:p>
            <a:r>
              <a:rPr lang="de-DE" sz="2500" dirty="0"/>
              <a:t>schafft Transparenz durch kriteriengeleitete Bewertung.</a:t>
            </a:r>
          </a:p>
          <a:p>
            <a:endParaRPr lang="de-DE" sz="2500"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Titel 1"/>
          <p:cNvSpPr>
            <a:spLocks noGrp="1"/>
          </p:cNvSpPr>
          <p:nvPr>
            <p:ph type="title"/>
          </p:nvPr>
        </p:nvSpPr>
        <p:spPr/>
        <p:txBody>
          <a:bodyPr/>
          <a:lstStyle/>
          <a:p>
            <a:r>
              <a:rPr lang="de-DE" sz="2800" dirty="0"/>
              <a:t>Lernerfolgsüberprüfung und Leistungsbewertung</a:t>
            </a:r>
          </a:p>
        </p:txBody>
      </p:sp>
    </p:spTree>
    <p:extLst>
      <p:ext uri="{BB962C8B-B14F-4D97-AF65-F5344CB8AC3E}">
        <p14:creationId xmlns:p14="http://schemas.microsoft.com/office/powerpoint/2010/main" val="336930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A16F5F1-3EC6-4A72-81BB-32C4F81178FF}"/>
              </a:ext>
            </a:extLst>
          </p:cNvPr>
          <p:cNvSpPr>
            <a:spLocks noGrp="1"/>
          </p:cNvSpPr>
          <p:nvPr>
            <p:ph idx="1"/>
          </p:nvPr>
        </p:nvSpPr>
        <p:spPr/>
        <p:txBody>
          <a:bodyPr>
            <a:normAutofit fontScale="92500" lnSpcReduction="10000"/>
          </a:bodyPr>
          <a:lstStyle/>
          <a:p>
            <a:pPr marL="0" indent="0">
              <a:buNone/>
            </a:pPr>
            <a:r>
              <a:rPr lang="de-DE" u="sng" dirty="0"/>
              <a:t>Beurteilungsbereich „</a:t>
            </a:r>
            <a:r>
              <a:rPr lang="de-DE" u="sng" dirty="0">
                <a:solidFill>
                  <a:srgbClr val="FF0000"/>
                </a:solidFill>
              </a:rPr>
              <a:t>Sonstige Leistungen</a:t>
            </a:r>
            <a:r>
              <a:rPr lang="de-DE" u="sng" dirty="0"/>
              <a:t>“</a:t>
            </a:r>
            <a:endParaRPr lang="de-DE" dirty="0"/>
          </a:p>
          <a:p>
            <a:r>
              <a:rPr lang="de-DE" dirty="0"/>
              <a:t>erfasst die im Unterrichtsgeschehen durch praktische, schriftliche und mündliche Beiträge erkennbare Kompetenzentwicklung der Schülerinnen und Schüler in allen Kompetenzbereichen,</a:t>
            </a:r>
          </a:p>
          <a:p>
            <a:r>
              <a:rPr lang="de-DE" dirty="0"/>
              <a:t>ermittelt den Stand der Kompetenzentwicklung durch kontinuierliche Beobachtung und durch punktuelle Überprüfungen,</a:t>
            </a:r>
          </a:p>
          <a:p>
            <a:r>
              <a:rPr lang="de-DE" dirty="0"/>
              <a:t>berücksichtigt dabei Qualität, Quantität und Kontinuität unterrichtlicher Beiträge.</a:t>
            </a:r>
          </a:p>
          <a:p>
            <a:endParaRPr lang="de-DE" dirty="0"/>
          </a:p>
        </p:txBody>
      </p:sp>
      <p:sp>
        <p:nvSpPr>
          <p:cNvPr id="4" name="Datumsplatzhalter 3">
            <a:extLst>
              <a:ext uri="{FF2B5EF4-FFF2-40B4-BE49-F238E27FC236}">
                <a16:creationId xmlns:a16="http://schemas.microsoft.com/office/drawing/2014/main" id="{AD40FEC6-BB22-4C55-A571-FF440E2CEF7B}"/>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441AFEAF-B380-449B-9E44-774B2050343F}"/>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1FEFC344-1D59-4F9E-A2F4-C7460A555835}"/>
              </a:ext>
            </a:extLst>
          </p:cNvPr>
          <p:cNvSpPr>
            <a:spLocks noGrp="1"/>
          </p:cNvSpPr>
          <p:nvPr>
            <p:ph type="sldNum" sz="quarter" idx="12"/>
          </p:nvPr>
        </p:nvSpPr>
        <p:spPr/>
        <p:txBody>
          <a:bodyPr/>
          <a:lstStyle/>
          <a:p>
            <a:fld id="{512A4277-7E7A-4AAF-BFC7-47646BF5CD0C}" type="slidenum">
              <a:rPr lang="de-DE" smtClean="0"/>
              <a:t>36</a:t>
            </a:fld>
            <a:endParaRPr lang="de-DE"/>
          </a:p>
        </p:txBody>
      </p:sp>
      <p:sp>
        <p:nvSpPr>
          <p:cNvPr id="7" name="Titel 1">
            <a:extLst>
              <a:ext uri="{FF2B5EF4-FFF2-40B4-BE49-F238E27FC236}">
                <a16:creationId xmlns:a16="http://schemas.microsoft.com/office/drawing/2014/main" id="{F6B234F1-04F1-4029-8BDA-4B351007D23E}"/>
              </a:ext>
            </a:extLst>
          </p:cNvPr>
          <p:cNvSpPr>
            <a:spLocks noGrp="1"/>
          </p:cNvSpPr>
          <p:nvPr>
            <p:ph type="title"/>
          </p:nvPr>
        </p:nvSpPr>
        <p:spPr>
          <a:xfrm>
            <a:off x="457200" y="1125538"/>
            <a:ext cx="8229600" cy="358775"/>
          </a:xfrm>
        </p:spPr>
        <p:txBody>
          <a:bodyPr/>
          <a:lstStyle/>
          <a:p>
            <a:r>
              <a:rPr lang="de-DE" sz="2800" dirty="0"/>
              <a:t>Lernerfolgsüberprüfung und Leistungsbewertung</a:t>
            </a:r>
          </a:p>
        </p:txBody>
      </p:sp>
    </p:spTree>
    <p:extLst>
      <p:ext uri="{BB962C8B-B14F-4D97-AF65-F5344CB8AC3E}">
        <p14:creationId xmlns:p14="http://schemas.microsoft.com/office/powerpoint/2010/main" val="325285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9C705-9D83-4213-8040-E6105F97C650}"/>
              </a:ext>
            </a:extLst>
          </p:cNvPr>
          <p:cNvSpPr>
            <a:spLocks noGrp="1"/>
          </p:cNvSpPr>
          <p:nvPr>
            <p:ph type="title"/>
          </p:nvPr>
        </p:nvSpPr>
        <p:spPr/>
        <p:txBody>
          <a:bodyPr/>
          <a:lstStyle/>
          <a:p>
            <a:r>
              <a:rPr lang="de-DE" dirty="0"/>
              <a:t>Klassenarbeiten</a:t>
            </a:r>
          </a:p>
        </p:txBody>
      </p:sp>
      <p:sp>
        <p:nvSpPr>
          <p:cNvPr id="3" name="Datumsplatzhalter 2">
            <a:extLst>
              <a:ext uri="{FF2B5EF4-FFF2-40B4-BE49-F238E27FC236}">
                <a16:creationId xmlns:a16="http://schemas.microsoft.com/office/drawing/2014/main" id="{84E7E5D0-4E9B-428D-8891-FF233311F2BD}"/>
              </a:ext>
            </a:extLst>
          </p:cNvPr>
          <p:cNvSpPr>
            <a:spLocks noGrp="1"/>
          </p:cNvSpPr>
          <p:nvPr>
            <p:ph type="dt" sz="half" idx="10"/>
          </p:nvPr>
        </p:nvSpPr>
        <p:spPr>
          <a:xfrm>
            <a:off x="251520" y="6356351"/>
            <a:ext cx="2952328" cy="360040"/>
          </a:xfrm>
        </p:spPr>
        <p:txBody>
          <a:bodyPr/>
          <a:lstStyle/>
          <a:p>
            <a:r>
              <a:rPr lang="de-DE" dirty="0"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576ACA31-C264-42F8-A0DA-46898207361F}"/>
              </a:ext>
            </a:extLst>
          </p:cNvPr>
          <p:cNvSpPr>
            <a:spLocks noGrp="1"/>
          </p:cNvSpPr>
          <p:nvPr>
            <p:ph type="ftr" sz="quarter" idx="11"/>
          </p:nvPr>
        </p:nvSpPr>
        <p:spPr>
          <a:xfrm>
            <a:off x="3347864" y="6356350"/>
            <a:ext cx="2952328" cy="365125"/>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05064F60-AC6F-4E56-B926-6591E8F576A6}"/>
              </a:ext>
            </a:extLst>
          </p:cNvPr>
          <p:cNvSpPr>
            <a:spLocks noGrp="1"/>
          </p:cNvSpPr>
          <p:nvPr>
            <p:ph type="sldNum" sz="quarter" idx="12"/>
          </p:nvPr>
        </p:nvSpPr>
        <p:spPr/>
        <p:txBody>
          <a:bodyPr/>
          <a:lstStyle/>
          <a:p>
            <a:fld id="{512A4277-7E7A-4AAF-BFC7-47646BF5CD0C}" type="slidenum">
              <a:rPr lang="de-DE" smtClean="0"/>
              <a:t>37</a:t>
            </a:fld>
            <a:endParaRPr lang="de-DE" dirty="0"/>
          </a:p>
        </p:txBody>
      </p:sp>
      <p:sp>
        <p:nvSpPr>
          <p:cNvPr id="6" name="Textfeld 5">
            <a:extLst>
              <a:ext uri="{FF2B5EF4-FFF2-40B4-BE49-F238E27FC236}">
                <a16:creationId xmlns:a16="http://schemas.microsoft.com/office/drawing/2014/main" id="{385A2352-5374-40E5-8B61-30ADDB0E96A3}"/>
              </a:ext>
            </a:extLst>
          </p:cNvPr>
          <p:cNvSpPr txBox="1"/>
          <p:nvPr/>
        </p:nvSpPr>
        <p:spPr>
          <a:xfrm>
            <a:off x="575556" y="3212976"/>
            <a:ext cx="7992888" cy="954107"/>
          </a:xfrm>
          <a:prstGeom prst="rect">
            <a:avLst/>
          </a:prstGeom>
          <a:noFill/>
        </p:spPr>
        <p:txBody>
          <a:bodyPr wrap="square" rtlCol="0">
            <a:spAutoFit/>
          </a:bodyPr>
          <a:lstStyle/>
          <a:p>
            <a:r>
              <a:rPr lang="de-DE" sz="2800" dirty="0"/>
              <a:t>Neuregelung zur inhaltlichen </a:t>
            </a:r>
            <a:r>
              <a:rPr lang="de-DE" sz="2800"/>
              <a:t>Gestaltung in </a:t>
            </a:r>
            <a:r>
              <a:rPr lang="de-DE" sz="2800" dirty="0"/>
              <a:t>Analogie zu den Vorgaben des KLP „Gymnasiale Oberstufe“</a:t>
            </a:r>
            <a:r>
              <a:rPr lang="de-DE" dirty="0"/>
              <a:t> </a:t>
            </a:r>
          </a:p>
        </p:txBody>
      </p:sp>
    </p:spTree>
    <p:extLst>
      <p:ext uri="{BB962C8B-B14F-4D97-AF65-F5344CB8AC3E}">
        <p14:creationId xmlns:p14="http://schemas.microsoft.com/office/powerpoint/2010/main" val="191592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122F10-A844-4EF7-8CB6-EE83ED44E7C7}"/>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a:extLst>
              <a:ext uri="{FF2B5EF4-FFF2-40B4-BE49-F238E27FC236}">
                <a16:creationId xmlns:a16="http://schemas.microsoft.com/office/drawing/2014/main" id="{6D8FC586-6676-47D3-A584-9B1E6A00308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3274" name="Foliennummernplatzhalter 1"/>
          <p:cNvSpPr>
            <a:spLocks noGrp="1"/>
          </p:cNvSpPr>
          <p:nvPr>
            <p:ph type="sldNum" sz="quarter" idx="12"/>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4F3D0-B5E0-494C-B4EF-84130B1A364D}" type="slidenum">
              <a:rPr lang="de-DE" altLang="de-DE" sz="1200">
                <a:solidFill>
                  <a:schemeClr val="tx1">
                    <a:tint val="75000"/>
                  </a:schemeClr>
                </a:solidFill>
                <a:latin typeface="+mn-lt"/>
              </a:rPr>
              <a:pPr eaLnBrk="1" hangingPunct="1">
                <a:spcBef>
                  <a:spcPct val="0"/>
                </a:spcBef>
                <a:buFontTx/>
                <a:buNone/>
              </a:pPr>
              <a:t>38</a:t>
            </a:fld>
            <a:endParaRPr lang="de-DE" altLang="de-DE" sz="1200" dirty="0">
              <a:solidFill>
                <a:schemeClr val="tx1">
                  <a:tint val="75000"/>
                </a:schemeClr>
              </a:solidFill>
              <a:latin typeface="+mn-lt"/>
            </a:endParaRPr>
          </a:p>
        </p:txBody>
      </p:sp>
      <p:sp>
        <p:nvSpPr>
          <p:cNvPr id="53250" name="Rectangle 9"/>
          <p:cNvSpPr>
            <a:spLocks noGrp="1" noChangeArrowheads="1"/>
          </p:cNvSpPr>
          <p:nvPr>
            <p:ph type="title" idx="4294967295"/>
          </p:nvPr>
        </p:nvSpPr>
        <p:spPr>
          <a:xfrm>
            <a:off x="0" y="1125538"/>
            <a:ext cx="8229600" cy="358775"/>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385156" y="956209"/>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000" b="1" kern="0" dirty="0">
                <a:latin typeface="Calibri" panose="020F0502020204030204" pitchFamily="34" charset="0"/>
                <a:cs typeface="Calibri" panose="020F0502020204030204" pitchFamily="34" charset="0"/>
              </a:rPr>
              <a:t>Zweite </a:t>
            </a:r>
            <a:r>
              <a:rPr lang="de-DE" sz="2200" b="1" kern="0" dirty="0">
                <a:latin typeface="Calibri" panose="020F0502020204030204" pitchFamily="34" charset="0"/>
                <a:cs typeface="Calibri" panose="020F0502020204030204" pitchFamily="34" charset="0"/>
              </a:rPr>
              <a:t>Fremdsprache</a:t>
            </a:r>
            <a:r>
              <a:rPr lang="de-DE" sz="2000" b="1" kern="0" dirty="0">
                <a:latin typeface="Calibri" panose="020F0502020204030204" pitchFamily="34" charset="0"/>
                <a:cs typeface="Calibri" panose="020F0502020204030204" pitchFamily="34" charset="0"/>
              </a:rPr>
              <a:t>: Klassenarbeiten in Stufe 1 (= Ende 2. Lernjahr)</a:t>
            </a:r>
          </a:p>
        </p:txBody>
      </p:sp>
      <p:sp>
        <p:nvSpPr>
          <p:cNvPr id="4" name="Abgerundetes Rechteck 3"/>
          <p:cNvSpPr/>
          <p:nvPr/>
        </p:nvSpPr>
        <p:spPr>
          <a:xfrm>
            <a:off x="5400302" y="2027834"/>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400302" y="2697751"/>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418199" y="3351217"/>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3995936" y="2940978"/>
            <a:ext cx="1296147" cy="84806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4020714" y="2267553"/>
            <a:ext cx="1271369" cy="15205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a:xfrm flipV="1">
            <a:off x="4020714" y="3548446"/>
            <a:ext cx="1317119" cy="2405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15" name="Abgerundetes Rechteck 14"/>
          <p:cNvSpPr/>
          <p:nvPr/>
        </p:nvSpPr>
        <p:spPr>
          <a:xfrm>
            <a:off x="539552" y="4797152"/>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pro Schuljahr</a:t>
            </a:r>
          </a:p>
        </p:txBody>
      </p:sp>
      <p:cxnSp>
        <p:nvCxnSpPr>
          <p:cNvPr id="16" name="Gerade Verbindung mit Pfeil 15"/>
          <p:cNvCxnSpPr/>
          <p:nvPr/>
        </p:nvCxnSpPr>
        <p:spPr>
          <a:xfrm>
            <a:off x="3995936" y="3789040"/>
            <a:ext cx="1368152" cy="172819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8492257" y="2002057"/>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492257" y="3300374"/>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492257" y="2629838"/>
            <a:ext cx="328682" cy="523220"/>
          </a:xfrm>
          <a:prstGeom prst="rect">
            <a:avLst/>
          </a:prstGeom>
          <a:noFill/>
        </p:spPr>
        <p:txBody>
          <a:bodyPr wrap="square" rtlCol="0">
            <a:spAutoFit/>
          </a:bodyPr>
          <a:lstStyle/>
          <a:p>
            <a:r>
              <a:rPr lang="de-DE" sz="2800" dirty="0"/>
              <a:t>*</a:t>
            </a:r>
          </a:p>
        </p:txBody>
      </p:sp>
      <p:sp>
        <p:nvSpPr>
          <p:cNvPr id="21" name="Abgerundetes Rechteck 10">
            <a:extLst>
              <a:ext uri="{FF2B5EF4-FFF2-40B4-BE49-F238E27FC236}">
                <a16:creationId xmlns:a16="http://schemas.microsoft.com/office/drawing/2014/main" id="{DB882834-110F-4F36-A49E-1D9C023262E3}"/>
              </a:ext>
            </a:extLst>
          </p:cNvPr>
          <p:cNvSpPr/>
          <p:nvPr/>
        </p:nvSpPr>
        <p:spPr>
          <a:xfrm>
            <a:off x="5360119" y="4317102"/>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cxnSp>
        <p:nvCxnSpPr>
          <p:cNvPr id="23" name="Gerade Verbindung mit Pfeil 22">
            <a:extLst>
              <a:ext uri="{FF2B5EF4-FFF2-40B4-BE49-F238E27FC236}">
                <a16:creationId xmlns:a16="http://schemas.microsoft.com/office/drawing/2014/main" id="{E5B31CAF-49A6-49C4-983E-98C8E75F3894}"/>
              </a:ext>
            </a:extLst>
          </p:cNvPr>
          <p:cNvCxnSpPr>
            <a:cxnSpLocks/>
          </p:cNvCxnSpPr>
          <p:nvPr/>
        </p:nvCxnSpPr>
        <p:spPr>
          <a:xfrm>
            <a:off x="3990065" y="3788107"/>
            <a:ext cx="1302018" cy="68835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32" name="Abgerundetes Rechteck 14">
            <a:extLst>
              <a:ext uri="{FF2B5EF4-FFF2-40B4-BE49-F238E27FC236}">
                <a16:creationId xmlns:a16="http://schemas.microsoft.com/office/drawing/2014/main" id="{D24E70C9-A8CD-4A51-A92D-EC5424ED4D13}"/>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3" name="Textfeld 32">
            <a:extLst>
              <a:ext uri="{FF2B5EF4-FFF2-40B4-BE49-F238E27FC236}">
                <a16:creationId xmlns:a16="http://schemas.microsoft.com/office/drawing/2014/main" id="{6D2B7CF3-7ED7-4CEE-87E2-D08BA42287C1}"/>
              </a:ext>
            </a:extLst>
          </p:cNvPr>
          <p:cNvSpPr txBox="1"/>
          <p:nvPr/>
        </p:nvSpPr>
        <p:spPr>
          <a:xfrm>
            <a:off x="8445438" y="4214854"/>
            <a:ext cx="698561" cy="523220"/>
          </a:xfrm>
          <a:prstGeom prst="rect">
            <a:avLst/>
          </a:prstGeom>
          <a:noFill/>
        </p:spPr>
        <p:txBody>
          <a:bodyPr wrap="square" rtlCol="0">
            <a:spAutoFit/>
          </a:bodyPr>
          <a:lstStyle/>
          <a:p>
            <a:r>
              <a:rPr lang="de-DE" sz="2800" dirty="0"/>
              <a:t>**</a:t>
            </a:r>
          </a:p>
        </p:txBody>
      </p:sp>
      <p:sp>
        <p:nvSpPr>
          <p:cNvPr id="26" name="Abgerundetes Rechteck 25"/>
          <p:cNvSpPr/>
          <p:nvPr/>
        </p:nvSpPr>
        <p:spPr>
          <a:xfrm>
            <a:off x="5409091" y="4957808"/>
            <a:ext cx="3123349" cy="847456"/>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t"/>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2000" dirty="0">
                <a:solidFill>
                  <a:prstClr val="black"/>
                </a:solidFill>
                <a:latin typeface="Corbel" panose="020B0503020204020204" pitchFamily="34" charset="0"/>
              </a:rPr>
              <a:t>Verfügen über sprachliche Mittel (isoliert)</a:t>
            </a:r>
          </a:p>
          <a:p>
            <a:pPr algn="ctr"/>
            <a:endParaRPr lang="de-DE" altLang="de-DE" sz="1400" dirty="0">
              <a:solidFill>
                <a:prstClr val="black"/>
              </a:solidFill>
              <a:latin typeface="Corbel" panose="020B0503020204020204" pitchFamily="34" charset="0"/>
            </a:endParaRPr>
          </a:p>
        </p:txBody>
      </p:sp>
    </p:spTree>
    <p:extLst>
      <p:ext uri="{BB962C8B-B14F-4D97-AF65-F5344CB8AC3E}">
        <p14:creationId xmlns:p14="http://schemas.microsoft.com/office/powerpoint/2010/main" val="39753677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B88ED36-C9AD-4433-8614-45CEE5FE2068}"/>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6" name="Fußzeilenplatzhalter 5">
            <a:extLst>
              <a:ext uri="{FF2B5EF4-FFF2-40B4-BE49-F238E27FC236}">
                <a16:creationId xmlns:a16="http://schemas.microsoft.com/office/drawing/2014/main" id="{AA3AFDDB-C882-477D-8156-8CA914F5C112}"/>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3250" name="Rectangle 9"/>
          <p:cNvSpPr>
            <a:spLocks noGrp="1" noChangeArrowheads="1"/>
          </p:cNvSpPr>
          <p:nvPr>
            <p:ph type="title" idx="4294967295"/>
          </p:nvPr>
        </p:nvSpPr>
        <p:spPr>
          <a:xfrm>
            <a:off x="0"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392565" y="924560"/>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200" b="1" kern="0" dirty="0">
                <a:latin typeface="Calibri" panose="020F0502020204030204" pitchFamily="34" charset="0"/>
                <a:cs typeface="Calibri" panose="020F0502020204030204" pitchFamily="34" charset="0"/>
              </a:rPr>
              <a:t>Zweite Fremdsprache: Klassenarbeiten in Stufe 2 (= Ende Sek. I)</a:t>
            </a:r>
          </a:p>
        </p:txBody>
      </p:sp>
      <p:sp>
        <p:nvSpPr>
          <p:cNvPr id="4" name="Abgerundetes Rechteck 3"/>
          <p:cNvSpPr/>
          <p:nvPr/>
        </p:nvSpPr>
        <p:spPr>
          <a:xfrm>
            <a:off x="5470484" y="1808392"/>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483583" y="2387826"/>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496682" y="2941713"/>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3996399" y="2656076"/>
            <a:ext cx="1388301" cy="113956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3984056" y="2132857"/>
            <a:ext cx="1388705" cy="16627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a:xfrm flipV="1">
            <a:off x="3996399" y="3146065"/>
            <a:ext cx="1376362" cy="6495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15" name="Abgerundetes Rechteck 14"/>
          <p:cNvSpPr/>
          <p:nvPr/>
        </p:nvSpPr>
        <p:spPr>
          <a:xfrm>
            <a:off x="539552" y="4869160"/>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in Stufe 2 </a:t>
            </a:r>
            <a:r>
              <a:rPr lang="de-DE" altLang="de-DE" sz="2000" dirty="0">
                <a:latin typeface="Corbel" pitchFamily="34" charset="0"/>
              </a:rPr>
              <a:t>(!)</a:t>
            </a:r>
          </a:p>
        </p:txBody>
      </p:sp>
      <p:sp>
        <p:nvSpPr>
          <p:cNvPr id="25" name="Abgerundetes Rechteck 24"/>
          <p:cNvSpPr/>
          <p:nvPr/>
        </p:nvSpPr>
        <p:spPr>
          <a:xfrm>
            <a:off x="5436096" y="5229200"/>
            <a:ext cx="3096344" cy="648072"/>
          </a:xfrm>
          <a:prstGeom prst="roundRect">
            <a:avLst/>
          </a:prstGeom>
          <a:pattFill prst="pct80">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Verfügen über sprachliche Mittel (isoliert)</a:t>
            </a:r>
          </a:p>
        </p:txBody>
      </p:sp>
      <p:sp>
        <p:nvSpPr>
          <p:cNvPr id="22" name="Textfeld 21"/>
          <p:cNvSpPr txBox="1"/>
          <p:nvPr/>
        </p:nvSpPr>
        <p:spPr>
          <a:xfrm>
            <a:off x="8522459" y="1730501"/>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560450" y="2871704"/>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550263" y="2318140"/>
            <a:ext cx="328682" cy="523220"/>
          </a:xfrm>
          <a:prstGeom prst="rect">
            <a:avLst/>
          </a:prstGeom>
          <a:noFill/>
        </p:spPr>
        <p:txBody>
          <a:bodyPr wrap="square" rtlCol="0">
            <a:spAutoFit/>
          </a:bodyPr>
          <a:lstStyle/>
          <a:p>
            <a:r>
              <a:rPr lang="de-DE" sz="2800" dirty="0"/>
              <a:t>*</a:t>
            </a:r>
          </a:p>
        </p:txBody>
      </p:sp>
      <p:cxnSp>
        <p:nvCxnSpPr>
          <p:cNvPr id="26" name="Gerade Verbindung mit Pfeil 25"/>
          <p:cNvCxnSpPr/>
          <p:nvPr/>
        </p:nvCxnSpPr>
        <p:spPr>
          <a:xfrm>
            <a:off x="6732240" y="4221088"/>
            <a:ext cx="0" cy="792088"/>
          </a:xfrm>
          <a:prstGeom prst="straightConnector1">
            <a:avLst/>
          </a:prstGeom>
          <a:ln w="222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2" name="Abgerundetes Rechteck 31"/>
          <p:cNvSpPr/>
          <p:nvPr/>
        </p:nvSpPr>
        <p:spPr>
          <a:xfrm>
            <a:off x="7020272" y="4149080"/>
            <a:ext cx="1512167" cy="720080"/>
          </a:xfrm>
          <a:prstGeom prst="roundRect">
            <a:avLst/>
          </a:prstGeom>
          <a:pattFill prst="wdUpDiag">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dirty="0">
                <a:solidFill>
                  <a:schemeClr val="tx1"/>
                </a:solidFill>
                <a:latin typeface="Corbel" panose="020B0503020204020204" pitchFamily="34" charset="0"/>
              </a:rPr>
              <a:t>zusätzlich möglich</a:t>
            </a:r>
          </a:p>
        </p:txBody>
      </p:sp>
      <p:sp>
        <p:nvSpPr>
          <p:cNvPr id="23" name="Abgerundetes Rechteck 10">
            <a:extLst>
              <a:ext uri="{FF2B5EF4-FFF2-40B4-BE49-F238E27FC236}">
                <a16:creationId xmlns:a16="http://schemas.microsoft.com/office/drawing/2014/main" id="{F1E341CB-98BC-402A-9377-1E3381E79F41}"/>
              </a:ext>
            </a:extLst>
          </p:cNvPr>
          <p:cNvSpPr/>
          <p:nvPr/>
        </p:nvSpPr>
        <p:spPr>
          <a:xfrm>
            <a:off x="5496682" y="3521616"/>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cxnSp>
        <p:nvCxnSpPr>
          <p:cNvPr id="29" name="Gerade Verbindung mit Pfeil 28">
            <a:extLst>
              <a:ext uri="{FF2B5EF4-FFF2-40B4-BE49-F238E27FC236}">
                <a16:creationId xmlns:a16="http://schemas.microsoft.com/office/drawing/2014/main" id="{A17EF592-F535-4FB2-B254-F3F194B2BE76}"/>
              </a:ext>
            </a:extLst>
          </p:cNvPr>
          <p:cNvCxnSpPr>
            <a:cxnSpLocks/>
          </p:cNvCxnSpPr>
          <p:nvPr/>
        </p:nvCxnSpPr>
        <p:spPr>
          <a:xfrm flipV="1">
            <a:off x="3972117" y="3725745"/>
            <a:ext cx="1463979" cy="9544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E5235116-6D05-461C-BC61-45CBEEB21DAD}"/>
              </a:ext>
            </a:extLst>
          </p:cNvPr>
          <p:cNvSpPr txBox="1"/>
          <p:nvPr/>
        </p:nvSpPr>
        <p:spPr>
          <a:xfrm>
            <a:off x="8560450" y="3409622"/>
            <a:ext cx="583550" cy="523220"/>
          </a:xfrm>
          <a:prstGeom prst="rect">
            <a:avLst/>
          </a:prstGeom>
          <a:noFill/>
        </p:spPr>
        <p:txBody>
          <a:bodyPr wrap="square" rtlCol="0">
            <a:spAutoFit/>
          </a:bodyPr>
          <a:lstStyle/>
          <a:p>
            <a:r>
              <a:rPr lang="de-DE" sz="2800" dirty="0"/>
              <a:t>**</a:t>
            </a:r>
          </a:p>
        </p:txBody>
      </p:sp>
      <p:sp useBgFill="1">
        <p:nvSpPr>
          <p:cNvPr id="35" name="Abgerundetes Rechteck 14">
            <a:extLst>
              <a:ext uri="{FF2B5EF4-FFF2-40B4-BE49-F238E27FC236}">
                <a16:creationId xmlns:a16="http://schemas.microsoft.com/office/drawing/2014/main" id="{0617BD82-8DD7-4C56-9955-EDA1BF65216B}"/>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0"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39</a:t>
            </a:fld>
            <a:endParaRPr lang="de-DE" dirty="0"/>
          </a:p>
        </p:txBody>
      </p:sp>
    </p:spTree>
    <p:extLst>
      <p:ext uri="{BB962C8B-B14F-4D97-AF65-F5344CB8AC3E}">
        <p14:creationId xmlns:p14="http://schemas.microsoft.com/office/powerpoint/2010/main" val="279693714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34"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dirty="0"/>
              <a:t>Wiedereinführung von G9</a:t>
            </a:r>
          </a:p>
          <a:p>
            <a:r>
              <a:rPr lang="de-DE" dirty="0"/>
              <a:t>Weiterentwicklung des bisherigen Kernlehrplans</a:t>
            </a:r>
          </a:p>
          <a:p>
            <a:pPr lvl="1"/>
            <a:r>
              <a:rPr lang="de-DE" sz="2400" dirty="0"/>
              <a:t>Orientierung an der Struktur des KLP GOSt</a:t>
            </a:r>
          </a:p>
          <a:p>
            <a:pPr lvl="1"/>
            <a:r>
              <a:rPr lang="de-DE" sz="2400" dirty="0"/>
              <a:t>Gültigkeit für die Sek. I des Gymnasiums, d.h. G9 und G8</a:t>
            </a:r>
          </a:p>
          <a:p>
            <a:pPr lvl="1"/>
            <a:r>
              <a:rPr lang="de-DE" sz="2400" dirty="0"/>
              <a:t>Anpassung an aktuelle Ansprüche (Stärkung der Fachlichkeit; Bildung in der digitalen Welt; Verbraucherbildung)</a:t>
            </a:r>
          </a:p>
          <a:p>
            <a:pPr marL="361950" lvl="1">
              <a:buFont typeface="Arial" panose="020B0604020202020204" pitchFamily="34" charset="0"/>
              <a:buChar char="•"/>
            </a:pPr>
            <a:r>
              <a:rPr lang="de-DE" sz="2800" dirty="0"/>
              <a:t>Gültigkeit</a:t>
            </a:r>
          </a:p>
          <a:p>
            <a:pPr lvl="1"/>
            <a:r>
              <a:rPr lang="de-DE" sz="2400" dirty="0"/>
              <a:t>Ab 01.08.2019 für die Klassen 5 und 6</a:t>
            </a:r>
          </a:p>
        </p:txBody>
      </p:sp>
      <p:sp>
        <p:nvSpPr>
          <p:cNvPr id="4" name="Datumsplatzhalter 3">
            <a:extLst>
              <a:ext uri="{FF2B5EF4-FFF2-40B4-BE49-F238E27FC236}">
                <a16:creationId xmlns:a16="http://schemas.microsoft.com/office/drawing/2014/main" id="{C19A11C5-B2B9-FA43-85CB-77CCE60EB24E}"/>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6B3E6EDB-8E83-0C4C-B808-18FE136520FB}"/>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2F22C3A6-6CAE-C648-8C01-D32D14E8F061}"/>
              </a:ext>
            </a:extLst>
          </p:cNvPr>
          <p:cNvSpPr>
            <a:spLocks noGrp="1"/>
          </p:cNvSpPr>
          <p:nvPr>
            <p:ph type="sldNum" sz="quarter" idx="12"/>
          </p:nvPr>
        </p:nvSpPr>
        <p:spPr/>
        <p:txBody>
          <a:bodyPr/>
          <a:lstStyle/>
          <a:p>
            <a:fld id="{512A4277-7E7A-4AAF-BFC7-47646BF5CD0C}" type="slidenum">
              <a:rPr lang="de-DE" smtClean="0"/>
              <a:t>4</a:t>
            </a:fld>
            <a:endParaRPr lang="de-DE"/>
          </a:p>
        </p:txBody>
      </p:sp>
    </p:spTree>
    <p:extLst>
      <p:ext uri="{BB962C8B-B14F-4D97-AF65-F5344CB8AC3E}">
        <p14:creationId xmlns:p14="http://schemas.microsoft.com/office/powerpoint/2010/main" val="1498196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9"/>
          <p:cNvSpPr>
            <a:spLocks noGrp="1" noChangeArrowheads="1"/>
          </p:cNvSpPr>
          <p:nvPr>
            <p:ph type="title"/>
          </p:nvPr>
        </p:nvSpPr>
        <p:spPr>
          <a:xfrm>
            <a:off x="436563"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424037" y="968539"/>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200" b="1" kern="0" dirty="0">
                <a:latin typeface="Calibri" panose="020F0502020204030204" pitchFamily="34" charset="0"/>
                <a:cs typeface="Calibri" panose="020F0502020204030204" pitchFamily="34" charset="0"/>
              </a:rPr>
              <a:t>Dritte Fremdsprache: </a:t>
            </a:r>
            <a:r>
              <a:rPr lang="de-DE" sz="2200" b="1" kern="0" dirty="0" smtClean="0">
                <a:latin typeface="Calibri" panose="020F0502020204030204" pitchFamily="34" charset="0"/>
                <a:cs typeface="Calibri" panose="020F0502020204030204" pitchFamily="34" charset="0"/>
              </a:rPr>
              <a:t>Klassenarbeiten</a:t>
            </a:r>
            <a:endParaRPr lang="de-DE" sz="2200" b="1" kern="0" dirty="0">
              <a:latin typeface="Calibri" panose="020F0502020204030204" pitchFamily="34" charset="0"/>
              <a:cs typeface="Calibri" panose="020F0502020204030204" pitchFamily="34" charset="0"/>
            </a:endParaRPr>
          </a:p>
        </p:txBody>
      </p:sp>
      <p:sp>
        <p:nvSpPr>
          <p:cNvPr id="4" name="Abgerundetes Rechteck 3"/>
          <p:cNvSpPr/>
          <p:nvPr/>
        </p:nvSpPr>
        <p:spPr>
          <a:xfrm>
            <a:off x="5400302" y="1821177"/>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389973" y="2415887"/>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389973" y="3007471"/>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4022442" y="2594480"/>
            <a:ext cx="1301463" cy="119313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3995936" y="2071941"/>
            <a:ext cx="1327969" cy="17142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3995936" y="3786188"/>
            <a:ext cx="1376362" cy="28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15" name="Abgerundetes Rechteck 14"/>
          <p:cNvSpPr/>
          <p:nvPr/>
        </p:nvSpPr>
        <p:spPr>
          <a:xfrm>
            <a:off x="539552" y="4869160"/>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in der Stufe</a:t>
            </a:r>
          </a:p>
        </p:txBody>
      </p:sp>
      <p:sp>
        <p:nvSpPr>
          <p:cNvPr id="25" name="Abgerundetes Rechteck 24"/>
          <p:cNvSpPr/>
          <p:nvPr/>
        </p:nvSpPr>
        <p:spPr>
          <a:xfrm>
            <a:off x="5436096" y="5229200"/>
            <a:ext cx="3096344" cy="648072"/>
          </a:xfrm>
          <a:prstGeom prst="roundRect">
            <a:avLst/>
          </a:prstGeom>
          <a:pattFill prst="pct80">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Verfügen über sprachliche Mittel (isoliert)</a:t>
            </a:r>
          </a:p>
        </p:txBody>
      </p:sp>
      <p:sp>
        <p:nvSpPr>
          <p:cNvPr id="22" name="Textfeld 21"/>
          <p:cNvSpPr txBox="1"/>
          <p:nvPr/>
        </p:nvSpPr>
        <p:spPr>
          <a:xfrm>
            <a:off x="8460432" y="1721202"/>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460432" y="2905446"/>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460432" y="2313739"/>
            <a:ext cx="328682" cy="523220"/>
          </a:xfrm>
          <a:prstGeom prst="rect">
            <a:avLst/>
          </a:prstGeom>
          <a:noFill/>
        </p:spPr>
        <p:txBody>
          <a:bodyPr wrap="square" rtlCol="0">
            <a:spAutoFit/>
          </a:bodyPr>
          <a:lstStyle/>
          <a:p>
            <a:r>
              <a:rPr lang="de-DE" sz="2800" dirty="0"/>
              <a:t>*</a:t>
            </a:r>
          </a:p>
        </p:txBody>
      </p:sp>
      <p:cxnSp>
        <p:nvCxnSpPr>
          <p:cNvPr id="26" name="Gerade Verbindung mit Pfeil 25"/>
          <p:cNvCxnSpPr/>
          <p:nvPr/>
        </p:nvCxnSpPr>
        <p:spPr>
          <a:xfrm>
            <a:off x="6732240" y="4221088"/>
            <a:ext cx="0" cy="792088"/>
          </a:xfrm>
          <a:prstGeom prst="straightConnector1">
            <a:avLst/>
          </a:prstGeom>
          <a:ln w="222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2" name="Abgerundetes Rechteck 31"/>
          <p:cNvSpPr/>
          <p:nvPr/>
        </p:nvSpPr>
        <p:spPr>
          <a:xfrm>
            <a:off x="7020272" y="4149080"/>
            <a:ext cx="1512167" cy="720080"/>
          </a:xfrm>
          <a:prstGeom prst="roundRect">
            <a:avLst/>
          </a:prstGeom>
          <a:pattFill prst="wdUpDiag">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dirty="0">
                <a:solidFill>
                  <a:schemeClr val="tx1"/>
                </a:solidFill>
                <a:latin typeface="Corbel" panose="020B0503020204020204" pitchFamily="34" charset="0"/>
              </a:rPr>
              <a:t>zusätzlich möglich</a:t>
            </a:r>
          </a:p>
        </p:txBody>
      </p:sp>
      <p:sp>
        <p:nvSpPr>
          <p:cNvPr id="6" name="Fußzeilenplatzhalter 5">
            <a:extLst>
              <a:ext uri="{FF2B5EF4-FFF2-40B4-BE49-F238E27FC236}">
                <a16:creationId xmlns:a16="http://schemas.microsoft.com/office/drawing/2014/main" id="{67F688B9-FA15-4F09-957D-20C81CFD887D}"/>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23" name="Abgerundetes Rechteck 10">
            <a:extLst>
              <a:ext uri="{FF2B5EF4-FFF2-40B4-BE49-F238E27FC236}">
                <a16:creationId xmlns:a16="http://schemas.microsoft.com/office/drawing/2014/main" id="{BC4D2CEE-9C23-43AE-9B8F-255D17145D77}"/>
              </a:ext>
            </a:extLst>
          </p:cNvPr>
          <p:cNvSpPr/>
          <p:nvPr/>
        </p:nvSpPr>
        <p:spPr>
          <a:xfrm>
            <a:off x="5418199" y="3588368"/>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sp>
        <p:nvSpPr>
          <p:cNvPr id="24" name="Textfeld 23">
            <a:extLst>
              <a:ext uri="{FF2B5EF4-FFF2-40B4-BE49-F238E27FC236}">
                <a16:creationId xmlns:a16="http://schemas.microsoft.com/office/drawing/2014/main" id="{E66844FC-977E-48A8-BEC6-F9F602111279}"/>
              </a:ext>
            </a:extLst>
          </p:cNvPr>
          <p:cNvSpPr txBox="1"/>
          <p:nvPr/>
        </p:nvSpPr>
        <p:spPr>
          <a:xfrm>
            <a:off x="8475733" y="3497153"/>
            <a:ext cx="641207" cy="523220"/>
          </a:xfrm>
          <a:prstGeom prst="rect">
            <a:avLst/>
          </a:prstGeom>
          <a:noFill/>
        </p:spPr>
        <p:txBody>
          <a:bodyPr wrap="square" rtlCol="0">
            <a:spAutoFit/>
          </a:bodyPr>
          <a:lstStyle/>
          <a:p>
            <a:r>
              <a:rPr lang="de-DE" sz="2800" dirty="0"/>
              <a:t>**</a:t>
            </a:r>
          </a:p>
        </p:txBody>
      </p:sp>
      <p:cxnSp>
        <p:nvCxnSpPr>
          <p:cNvPr id="29" name="Gerade Verbindung mit Pfeil 28">
            <a:extLst>
              <a:ext uri="{FF2B5EF4-FFF2-40B4-BE49-F238E27FC236}">
                <a16:creationId xmlns:a16="http://schemas.microsoft.com/office/drawing/2014/main" id="{98B28DBB-B3FD-442A-A3C4-AE308BEB1E8D}"/>
              </a:ext>
            </a:extLst>
          </p:cNvPr>
          <p:cNvCxnSpPr>
            <a:cxnSpLocks/>
          </p:cNvCxnSpPr>
          <p:nvPr/>
        </p:nvCxnSpPr>
        <p:spPr>
          <a:xfrm flipV="1">
            <a:off x="4022442" y="3186065"/>
            <a:ext cx="1301463" cy="5986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31" name="Abgerundetes Rechteck 14">
            <a:extLst>
              <a:ext uri="{FF2B5EF4-FFF2-40B4-BE49-F238E27FC236}">
                <a16:creationId xmlns:a16="http://schemas.microsoft.com/office/drawing/2014/main" id="{7A0438D7-6902-4037-9565-F355B712D112}"/>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0"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40</a:t>
            </a:fld>
            <a:endParaRPr lang="de-DE" dirty="0"/>
          </a:p>
        </p:txBody>
      </p:sp>
      <p:sp>
        <p:nvSpPr>
          <p:cNvPr id="33" name="Datumsplatzhalter 1">
            <a:extLst>
              <a:ext uri="{FF2B5EF4-FFF2-40B4-BE49-F238E27FC236}">
                <a16:creationId xmlns:a16="http://schemas.microsoft.com/office/drawing/2014/main" id="{0A525578-4F0F-4B99-A120-795C37853EBB}"/>
              </a:ext>
            </a:extLst>
          </p:cNvPr>
          <p:cNvSpPr>
            <a:spLocks noGrp="1"/>
          </p:cNvSpPr>
          <p:nvPr>
            <p:ph type="dt" sz="half" idx="10"/>
          </p:nvPr>
        </p:nvSpPr>
        <p:spPr>
          <a:xfrm>
            <a:off x="179512" y="6356350"/>
            <a:ext cx="2962672" cy="365125"/>
          </a:xfrm>
        </p:spPr>
        <p:txBody>
          <a:bodyPr/>
          <a:lstStyle/>
          <a:p>
            <a:r>
              <a:rPr lang="de-DE" dirty="0" smtClean="0"/>
              <a:t>Implementationsveranstaltung zur  Einführung der Kernlehrpläne Gymnasium SI</a:t>
            </a:r>
            <a:endParaRPr lang="de-DE" dirty="0"/>
          </a:p>
        </p:txBody>
      </p:sp>
    </p:spTree>
    <p:extLst>
      <p:ext uri="{BB962C8B-B14F-4D97-AF65-F5344CB8AC3E}">
        <p14:creationId xmlns:p14="http://schemas.microsoft.com/office/powerpoint/2010/main" val="420479253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24" grpId="0"/>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4F7C6AE-1858-4A5F-9486-1537286FD280}"/>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D5F4F39D-A89A-4C56-A515-D301D0C2FCA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3250" name="Rectangle 9"/>
          <p:cNvSpPr>
            <a:spLocks noGrp="1" noChangeArrowheads="1"/>
          </p:cNvSpPr>
          <p:nvPr>
            <p:ph type="title" idx="4294967295"/>
          </p:nvPr>
        </p:nvSpPr>
        <p:spPr>
          <a:xfrm>
            <a:off x="0"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467544" y="1137229"/>
            <a:ext cx="8167885" cy="430887"/>
          </a:xfrm>
          <a:prstGeom prst="rect">
            <a:avLst/>
          </a:prstGeom>
          <a:noFill/>
        </p:spPr>
        <p:txBody>
          <a:bodyPr wrap="square">
            <a:spAutoFit/>
          </a:bodyPr>
          <a:lstStyle/>
          <a:p>
            <a:pPr>
              <a:spcAft>
                <a:spcPts val="0"/>
              </a:spcAft>
              <a:defRPr/>
            </a:pPr>
            <a:r>
              <a:rPr lang="de-DE" sz="2000" b="1" kern="0" dirty="0">
                <a:latin typeface="Corbel" pitchFamily="34" charset="0"/>
                <a:cs typeface="+mj-cs"/>
              </a:rPr>
              <a:t>Als Ersatz für eine schriftliche </a:t>
            </a:r>
            <a:r>
              <a:rPr lang="de-DE" sz="2200" b="1" kern="0" dirty="0">
                <a:latin typeface="Calibri" panose="020F0502020204030204" pitchFamily="34" charset="0"/>
                <a:cs typeface="Calibri" panose="020F0502020204030204" pitchFamily="34" charset="0"/>
              </a:rPr>
              <a:t>Klassenarbeit</a:t>
            </a:r>
          </a:p>
        </p:txBody>
      </p:sp>
      <p:sp>
        <p:nvSpPr>
          <p:cNvPr id="21" name="Abgerundetes Rechteck 20"/>
          <p:cNvSpPr/>
          <p:nvPr/>
        </p:nvSpPr>
        <p:spPr>
          <a:xfrm>
            <a:off x="539552" y="4725144"/>
            <a:ext cx="2664296"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mündliche Leistungs-überprüfung</a:t>
            </a:r>
          </a:p>
        </p:txBody>
      </p:sp>
      <p:sp>
        <p:nvSpPr>
          <p:cNvPr id="23" name="Abgerundetes Rechteck 22"/>
          <p:cNvSpPr/>
          <p:nvPr/>
        </p:nvSpPr>
        <p:spPr>
          <a:xfrm>
            <a:off x="539552" y="2528900"/>
            <a:ext cx="2662510"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schriftliche Leistungsüber-prüfung</a:t>
            </a:r>
          </a:p>
        </p:txBody>
      </p:sp>
      <p:sp>
        <p:nvSpPr>
          <p:cNvPr id="30" name="Abgerundetes Rechteck 29"/>
          <p:cNvSpPr/>
          <p:nvPr/>
        </p:nvSpPr>
        <p:spPr>
          <a:xfrm>
            <a:off x="3868784" y="2788065"/>
            <a:ext cx="2592288" cy="5040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dirty="0">
                <a:solidFill>
                  <a:schemeClr val="tx1"/>
                </a:solidFill>
                <a:latin typeface="Corbel" panose="020B0503020204020204" pitchFamily="34" charset="0"/>
              </a:rPr>
              <a:t>z.B. Lesetagebuch</a:t>
            </a:r>
          </a:p>
        </p:txBody>
      </p:sp>
      <p:sp>
        <p:nvSpPr>
          <p:cNvPr id="31" name="Abgerundetes Rechteck 30"/>
          <p:cNvSpPr/>
          <p:nvPr/>
        </p:nvSpPr>
        <p:spPr>
          <a:xfrm>
            <a:off x="3851920" y="4941168"/>
            <a:ext cx="4752528" cy="648072"/>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z.B. mündliche Kommunikationsprüfung</a:t>
            </a:r>
          </a:p>
        </p:txBody>
      </p:sp>
      <p:sp>
        <p:nvSpPr>
          <p:cNvPr id="35" name="Textfeld 34"/>
          <p:cNvSpPr txBox="1"/>
          <p:nvPr/>
        </p:nvSpPr>
        <p:spPr>
          <a:xfrm>
            <a:off x="488057" y="1941738"/>
            <a:ext cx="8167885" cy="400110"/>
          </a:xfrm>
          <a:prstGeom prst="rect">
            <a:avLst/>
          </a:prstGeom>
          <a:noFill/>
        </p:spPr>
        <p:txBody>
          <a:bodyPr wrap="square">
            <a:spAutoFit/>
          </a:bodyPr>
          <a:lstStyle/>
          <a:p>
            <a:pPr>
              <a:spcAft>
                <a:spcPts val="0"/>
              </a:spcAft>
              <a:defRPr/>
            </a:pPr>
            <a:r>
              <a:rPr lang="de-DE" sz="2000" kern="0" dirty="0">
                <a:latin typeface="Corbel" pitchFamily="34" charset="0"/>
                <a:cs typeface="+mj-cs"/>
              </a:rPr>
              <a:t>einmal im Schuljahr als</a:t>
            </a:r>
          </a:p>
        </p:txBody>
      </p:sp>
      <p:sp>
        <p:nvSpPr>
          <p:cNvPr id="36" name="Textfeld 35"/>
          <p:cNvSpPr txBox="1"/>
          <p:nvPr/>
        </p:nvSpPr>
        <p:spPr>
          <a:xfrm>
            <a:off x="467544" y="4149080"/>
            <a:ext cx="8167885" cy="400110"/>
          </a:xfrm>
          <a:prstGeom prst="rect">
            <a:avLst/>
          </a:prstGeom>
          <a:noFill/>
        </p:spPr>
        <p:txBody>
          <a:bodyPr wrap="square">
            <a:spAutoFit/>
          </a:bodyPr>
          <a:lstStyle/>
          <a:p>
            <a:pPr>
              <a:spcAft>
                <a:spcPts val="0"/>
              </a:spcAft>
              <a:defRPr/>
            </a:pPr>
            <a:r>
              <a:rPr lang="de-DE" sz="2000" kern="0" dirty="0">
                <a:latin typeface="Corbel" pitchFamily="34" charset="0"/>
                <a:cs typeface="+mj-cs"/>
              </a:rPr>
              <a:t>oder</a:t>
            </a:r>
          </a:p>
        </p:txBody>
      </p:sp>
      <p:sp>
        <p:nvSpPr>
          <p:cNvPr id="13"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41</a:t>
            </a:fld>
            <a:endParaRPr lang="de-DE" dirty="0"/>
          </a:p>
        </p:txBody>
      </p:sp>
    </p:spTree>
    <p:extLst>
      <p:ext uri="{BB962C8B-B14F-4D97-AF65-F5344CB8AC3E}">
        <p14:creationId xmlns:p14="http://schemas.microsoft.com/office/powerpoint/2010/main" val="178674629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Bewertung</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Beurteilungsbereich </a:t>
            </a:r>
            <a:r>
              <a:rPr lang="de-DE" b="1" dirty="0"/>
              <a:t>„Schriftliche Leistungen“</a:t>
            </a:r>
          </a:p>
          <a:p>
            <a:r>
              <a:rPr lang="de-DE" dirty="0"/>
              <a:t>Höheres Gewicht der sprachlichen als der inhaltlichen Leistung</a:t>
            </a:r>
          </a:p>
          <a:p>
            <a:r>
              <a:rPr lang="de-DE" dirty="0"/>
              <a:t>Sprachmittlung/Schreiben: Bewertung der kommunikativen Textgestaltung, des </a:t>
            </a:r>
            <a:r>
              <a:rPr lang="de-DE" dirty="0" smtClean="0"/>
              <a:t>Ausdrucksvermögens/des Verfügens </a:t>
            </a:r>
            <a:r>
              <a:rPr lang="de-DE" dirty="0"/>
              <a:t>über sprachliche Mittel</a:t>
            </a:r>
            <a:r>
              <a:rPr lang="de-DE" dirty="0" smtClean="0"/>
              <a:t> </a:t>
            </a:r>
            <a:r>
              <a:rPr lang="de-DE" dirty="0"/>
              <a:t>und der Sprachrichtigkeit</a:t>
            </a:r>
          </a:p>
          <a:p>
            <a:r>
              <a:rPr lang="de-DE" dirty="0"/>
              <a:t>Gelingen der </a:t>
            </a:r>
            <a:r>
              <a:rPr lang="de-DE" dirty="0" smtClean="0"/>
              <a:t>Kommunikation als </a:t>
            </a:r>
            <a:r>
              <a:rPr lang="de-DE" dirty="0"/>
              <a:t>Maßstab für die Bewertung der Sprachrichtigkeit</a:t>
            </a:r>
          </a:p>
          <a:p>
            <a:r>
              <a:rPr lang="de-DE" dirty="0"/>
              <a:t>Hörverstehen/Leseverstehen: Sprachliche Verstöße werden nicht gewertet.</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dirty="0"/>
          </a:p>
        </p:txBody>
      </p:sp>
    </p:spTree>
    <p:extLst>
      <p:ext uri="{BB962C8B-B14F-4D97-AF65-F5344CB8AC3E}">
        <p14:creationId xmlns:p14="http://schemas.microsoft.com/office/powerpoint/2010/main" val="1413950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Bewertung</a:t>
            </a:r>
          </a:p>
        </p:txBody>
      </p:sp>
      <p:sp>
        <p:nvSpPr>
          <p:cNvPr id="3" name="Inhaltsplatzhalter 2"/>
          <p:cNvSpPr>
            <a:spLocks noGrp="1"/>
          </p:cNvSpPr>
          <p:nvPr>
            <p:ph idx="1"/>
          </p:nvPr>
        </p:nvSpPr>
        <p:spPr/>
        <p:txBody>
          <a:bodyPr>
            <a:normAutofit fontScale="92500"/>
          </a:bodyPr>
          <a:lstStyle/>
          <a:p>
            <a:pPr marL="0" indent="0">
              <a:buNone/>
            </a:pPr>
            <a:r>
              <a:rPr lang="de-DE" dirty="0"/>
              <a:t>Beurteilungsbereich </a:t>
            </a:r>
            <a:r>
              <a:rPr lang="de-DE" b="1" dirty="0"/>
              <a:t>„Sonstige Leistungen im Unterricht“</a:t>
            </a:r>
          </a:p>
          <a:p>
            <a:r>
              <a:rPr lang="de-DE" sz="2400" dirty="0"/>
              <a:t>Berücksichtigung von Qualität, Quantität und Kontinuität</a:t>
            </a:r>
          </a:p>
          <a:p>
            <a:r>
              <a:rPr lang="de-DE" sz="2400" dirty="0"/>
              <a:t>Erfassung der erkennbaren Kompetenzentwicklung durch praktische, schriftliche und mündliche Beiträge </a:t>
            </a:r>
          </a:p>
          <a:p>
            <a:pPr marL="720000"/>
            <a:r>
              <a:rPr lang="de-DE" sz="2000" u="sng" dirty="0"/>
              <a:t>Prozess</a:t>
            </a:r>
            <a:r>
              <a:rPr lang="de-DE" sz="2000" dirty="0"/>
              <a:t> der Kompetenzentwicklung: kontinuierliche Beobachtung von</a:t>
            </a:r>
          </a:p>
          <a:p>
            <a:pPr marL="1080000">
              <a:spcBef>
                <a:spcPts val="0"/>
              </a:spcBef>
              <a:spcAft>
                <a:spcPts val="200"/>
              </a:spcAft>
              <a:buFont typeface="Symbol" pitchFamily="2" charset="2"/>
              <a:buChar char="-"/>
            </a:pPr>
            <a:r>
              <a:rPr lang="de-DE" sz="2000" dirty="0"/>
              <a:t>individuellen Beiträgen im Unterricht </a:t>
            </a:r>
          </a:p>
          <a:p>
            <a:pPr marL="1080000">
              <a:spcBef>
                <a:spcPts val="0"/>
              </a:spcBef>
              <a:spcAft>
                <a:spcPts val="200"/>
              </a:spcAft>
              <a:buFont typeface="Symbol" pitchFamily="2" charset="2"/>
              <a:buChar char="-"/>
            </a:pPr>
            <a:r>
              <a:rPr lang="de-DE" sz="2000" dirty="0"/>
              <a:t>kooperativen Leistungen </a:t>
            </a:r>
          </a:p>
          <a:p>
            <a:pPr marL="1080000">
              <a:spcBef>
                <a:spcPts val="0"/>
              </a:spcBef>
              <a:spcAft>
                <a:spcPts val="200"/>
              </a:spcAft>
              <a:buFont typeface="Symbol" pitchFamily="2" charset="2"/>
              <a:buChar char="-"/>
            </a:pPr>
            <a:r>
              <a:rPr lang="de-DE" sz="2000" dirty="0"/>
              <a:t>der Bearbeitung längerfristiger, komplexer Aufgaben</a:t>
            </a:r>
          </a:p>
          <a:p>
            <a:pPr marL="720000"/>
            <a:r>
              <a:rPr lang="de-DE" sz="2000" u="sng" dirty="0"/>
              <a:t>Stand</a:t>
            </a:r>
            <a:r>
              <a:rPr lang="de-DE" sz="2000" dirty="0"/>
              <a:t> der Kompetenzentwicklung: punktuelle Überprüfung  durch</a:t>
            </a:r>
          </a:p>
          <a:p>
            <a:pPr marL="1080000">
              <a:buFont typeface="Symbol" pitchFamily="2" charset="2"/>
              <a:buChar char="-"/>
            </a:pPr>
            <a:r>
              <a:rPr lang="de-DE" sz="2000" dirty="0"/>
              <a:t> schriftliche Übungen </a:t>
            </a:r>
          </a:p>
          <a:p>
            <a:pPr marL="1080000">
              <a:buFont typeface="Symbol" pitchFamily="2" charset="2"/>
              <a:buChar char="-"/>
            </a:pPr>
            <a:r>
              <a:rPr lang="de-DE" sz="2000" dirty="0"/>
              <a:t> mündliche Präsentationen</a:t>
            </a:r>
          </a:p>
          <a:p>
            <a:endParaRPr lang="de-DE" sz="2000"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dirty="0"/>
          </a:p>
        </p:txBody>
      </p:sp>
    </p:spTree>
    <p:extLst>
      <p:ext uri="{BB962C8B-B14F-4D97-AF65-F5344CB8AC3E}">
        <p14:creationId xmlns:p14="http://schemas.microsoft.com/office/powerpoint/2010/main" val="732763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0" indent="0">
              <a:buNone/>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277182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a:xfrm>
            <a:off x="323528" y="6356351"/>
            <a:ext cx="2962672" cy="360040"/>
          </a:xfrm>
        </p:spPr>
        <p:txBody>
          <a:bodyPr/>
          <a:lstStyle/>
          <a:p>
            <a:r>
              <a:rPr lang="de-DE" dirty="0"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a:xfrm>
            <a:off x="3167844" y="6356350"/>
            <a:ext cx="2952328" cy="365125"/>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err="1"/>
              <a:t>SchulG</a:t>
            </a:r>
            <a:r>
              <a:rPr lang="de-DE" altLang="de-DE" sz="1800" b="1" dirty="0"/>
              <a:t>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solidFill>
                  <a:srgbClr val="FF0000"/>
                </a:solidFill>
              </a:rPr>
              <a:t>Die </a:t>
            </a:r>
            <a:r>
              <a:rPr lang="de-DE" altLang="de-DE" sz="1800" b="1" dirty="0">
                <a:solidFill>
                  <a:srgbClr val="FF0000"/>
                </a:solidFill>
              </a:rPr>
              <a:t>Schulen</a:t>
            </a:r>
            <a:r>
              <a:rPr lang="de-DE" altLang="de-DE" sz="1800" dirty="0">
                <a:solidFill>
                  <a:srgbClr val="FF0000"/>
                </a:solidFill>
              </a:rPr>
              <a:t> bestimmen auf der Grundlage der Unterrichtsvorgaben nach Absatz 1 in Verbindung mit ihrem Schulprogramm </a:t>
            </a:r>
            <a:r>
              <a:rPr lang="de-DE" altLang="de-DE" sz="1800" b="1" dirty="0">
                <a:solidFill>
                  <a:srgbClr val="FF0000"/>
                </a:solidFill>
              </a:rPr>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92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a:xfrm>
            <a:off x="323528" y="6356351"/>
            <a:ext cx="2952328" cy="360040"/>
          </a:xfrm>
        </p:spPr>
        <p:txBody>
          <a:bodyPr/>
          <a:lstStyle/>
          <a:p>
            <a:r>
              <a:rPr lang="de-DE" dirty="0"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a:xfrm>
            <a:off x="3248236" y="6356350"/>
            <a:ext cx="2952328" cy="365125"/>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solidFill>
                  <a:srgbClr val="FF0000"/>
                </a:solidFill>
              </a:rPr>
              <a:t>Die Fachkonferenz entscheidet in ihrem Fach insbesondere über</a:t>
            </a:r>
          </a:p>
          <a:p>
            <a:pPr lvl="1">
              <a:spcBef>
                <a:spcPct val="50000"/>
              </a:spcBef>
              <a:buFontTx/>
              <a:buAutoNum type="arabicPeriod"/>
            </a:pPr>
            <a:r>
              <a:rPr lang="de-DE" altLang="de-DE" sz="1600" dirty="0">
                <a:solidFill>
                  <a:srgbClr val="FF0000"/>
                </a:solidFill>
              </a:rPr>
              <a:t>Grundsätze zur fachdidaktischen und fachmethodischen Arbeit.</a:t>
            </a:r>
          </a:p>
          <a:p>
            <a:pPr lvl="1">
              <a:spcBef>
                <a:spcPct val="50000"/>
              </a:spcBef>
              <a:buFontTx/>
              <a:buAutoNum type="arabicPeriod"/>
            </a:pPr>
            <a:r>
              <a:rPr lang="de-DE" altLang="de-DE" sz="1600" dirty="0">
                <a:solidFill>
                  <a:srgbClr val="FF0000"/>
                </a:solidFill>
              </a:rPr>
              <a:t>Grundsätze zur Leistungsbewertung,</a:t>
            </a:r>
          </a:p>
          <a:p>
            <a:pPr lvl="1">
              <a:spcBef>
                <a:spcPct val="50000"/>
              </a:spcBef>
              <a:buFontTx/>
              <a:buAutoNum type="arabicPeriod"/>
            </a:pPr>
            <a:r>
              <a:rPr lang="de-DE" altLang="de-DE" sz="1600" dirty="0">
                <a:solidFill>
                  <a:srgbClr val="FF0000"/>
                </a:solidFill>
              </a:rPr>
              <a:t>Vorschläge an die Lehrerkonferenz zur Einführung von Lernmitteln</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16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err="1" smtClean="0"/>
              <a:t>Curriculumentwicklung</a:t>
            </a:r>
            <a:endParaRPr lang="de-DE" sz="1600"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829100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smtClean="0"/>
              <a:t>Funktionen von </a:t>
            </a:r>
            <a:r>
              <a:rPr lang="de-DE" dirty="0"/>
              <a:t>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Kernlehrpläne</a:t>
            </a:r>
          </a:p>
          <a:p>
            <a:pPr>
              <a:spcBef>
                <a:spcPts val="1200"/>
              </a:spcBef>
            </a:pPr>
            <a:r>
              <a:rPr lang="de-DE" dirty="0"/>
              <a:t>Instrument zur Unterrichtsentwicklung und </a:t>
            </a:r>
            <a:r>
              <a:rPr lang="de-DE" dirty="0" smtClean="0"/>
              <a:t>Unterrichtsvorbereitung</a:t>
            </a:r>
          </a:p>
          <a:p>
            <a:pPr>
              <a:spcBef>
                <a:spcPts val="1200"/>
              </a:spcBef>
            </a:pPr>
            <a:r>
              <a:rPr lang="de-DE" dirty="0"/>
              <a:t>Abgestimmte Konzepte zur </a:t>
            </a:r>
            <a:r>
              <a:rPr lang="de-DE" dirty="0" smtClean="0"/>
              <a:t>Leistungsbewertung</a:t>
            </a:r>
            <a:endParaRPr lang="de-DE" dirty="0"/>
          </a:p>
          <a:p>
            <a:pPr>
              <a:spcBef>
                <a:spcPts val="1200"/>
              </a:spcBef>
            </a:pPr>
            <a:r>
              <a:rPr lang="de-DE" dirty="0"/>
              <a:t>Ausgestaltung von </a:t>
            </a:r>
            <a:r>
              <a:rPr lang="de-DE" dirty="0" smtClean="0"/>
              <a:t>Freiräumen</a:t>
            </a:r>
          </a:p>
          <a:p>
            <a:pPr marL="0" indent="0">
              <a:spcBef>
                <a:spcPts val="1200"/>
              </a:spcBef>
              <a:buNone/>
            </a:pPr>
            <a:endParaRPr lang="de-DE" dirty="0" smtClean="0"/>
          </a:p>
          <a:p>
            <a:pPr>
              <a:spcBef>
                <a:spcPts val="1200"/>
              </a:spcBef>
            </a:pPr>
            <a:r>
              <a:rPr lang="de-DE" dirty="0" smtClean="0"/>
              <a:t>Grundlage </a:t>
            </a:r>
            <a:r>
              <a:rPr lang="de-DE" dirty="0"/>
              <a:t>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2750438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Mögliche Gliederung für einen schulinternen Lehrplan</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dirty="0"/>
              <a:t>Inhalt</a:t>
            </a:r>
          </a:p>
          <a:p>
            <a:pPr marL="0" indent="0" defTabSz="536575">
              <a:buFont typeface="Arial" panose="020B0604020202020204" pitchFamily="34" charset="0"/>
              <a:buNone/>
            </a:pPr>
            <a:r>
              <a:rPr lang="de-DE" sz="2400" dirty="0"/>
              <a:t>1	Rahmenbedingungen der fachlichen Arbeit</a:t>
            </a:r>
          </a:p>
          <a:p>
            <a:pPr marL="0" indent="0" defTabSz="536575">
              <a:buFont typeface="Arial" panose="020B0604020202020204" pitchFamily="34" charset="0"/>
              <a:buNone/>
            </a:pPr>
            <a:r>
              <a:rPr lang="de-DE" sz="2400" dirty="0"/>
              <a:t>2	Entscheidungen zum Unterricht</a:t>
            </a:r>
          </a:p>
          <a:p>
            <a:pPr marL="400050" lvl="1" indent="0" defTabSz="536575">
              <a:buFont typeface="Arial" panose="020B0604020202020204" pitchFamily="34" charset="0"/>
              <a:buNone/>
            </a:pPr>
            <a:r>
              <a:rPr lang="de-DE" sz="2200" dirty="0"/>
              <a:t>   2.1 	Unterrichtsvorhaben (in Form von </a:t>
            </a:r>
            <a:r>
              <a:rPr lang="de-DE" sz="2200" dirty="0">
                <a:solidFill>
                  <a:srgbClr val="FF0000"/>
                </a:solidFill>
              </a:rPr>
              <a:t>Übersichtsrastern</a:t>
            </a:r>
            <a:r>
              <a:rPr lang="de-DE" sz="2200" dirty="0"/>
              <a:t>)	</a:t>
            </a:r>
          </a:p>
          <a:p>
            <a:pPr marL="400050" lvl="1" indent="0" defTabSz="536575">
              <a:buNone/>
            </a:pPr>
            <a:r>
              <a:rPr lang="de-DE" sz="2200" dirty="0"/>
              <a:t>   2.2	Grundsätze der fachdidaktischen und fachmethodischen Arbeit</a:t>
            </a:r>
          </a:p>
          <a:p>
            <a:pPr marL="400050" lvl="1" indent="0" defTabSz="536575">
              <a:buFont typeface="Arial" panose="020B0604020202020204" pitchFamily="34" charset="0"/>
              <a:buNone/>
            </a:pPr>
            <a:r>
              <a:rPr lang="de-DE" sz="2200" dirty="0"/>
              <a:t>   2.3	Grundsätze der Leistungsbewertung und Leistungsrückmeldung</a:t>
            </a:r>
          </a:p>
          <a:p>
            <a:pPr marL="400050" lvl="1" indent="0" defTabSz="536575">
              <a:buFont typeface="Arial" panose="020B0604020202020204" pitchFamily="34" charset="0"/>
              <a:buNone/>
            </a:pPr>
            <a:r>
              <a:rPr lang="de-DE" sz="2200" dirty="0"/>
              <a:t>   2.4	Lehr- und Lernmittel</a:t>
            </a:r>
          </a:p>
          <a:p>
            <a:pPr marL="0" indent="0" defTabSz="536575">
              <a:buFont typeface="Arial" panose="020B0604020202020204" pitchFamily="34" charset="0"/>
              <a:buNone/>
            </a:pPr>
            <a:r>
              <a:rPr lang="de-DE" sz="2400" dirty="0"/>
              <a:t>3	Entscheidungen zu fach- und unterrichtsübergreifenden Fragen</a:t>
            </a:r>
          </a:p>
          <a:p>
            <a:pPr marL="0" indent="0" defTabSz="536575">
              <a:buFont typeface="Arial" panose="020B0604020202020204" pitchFamily="34" charset="0"/>
              <a:buNone/>
            </a:pPr>
            <a:r>
              <a:rPr lang="de-DE" sz="2400" dirty="0"/>
              <a:t>4	Qualitätssicherung und Evaluation</a:t>
            </a:r>
          </a:p>
          <a:p>
            <a:pPr defTabSz="536575"/>
            <a:endParaRPr lang="de-DE" dirty="0"/>
          </a:p>
        </p:txBody>
      </p:sp>
    </p:spTree>
    <p:extLst>
      <p:ext uri="{BB962C8B-B14F-4D97-AF65-F5344CB8AC3E}">
        <p14:creationId xmlns:p14="http://schemas.microsoft.com/office/powerpoint/2010/main" val="139333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775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über mindestens zwei Stufen (hier für F7: Stufe 1 = Ende Klasse 8 und Stufe 2 = Ende Sek. I, für </a:t>
            </a:r>
            <a:r>
              <a:rPr lang="de-DE" dirty="0" smtClean="0"/>
              <a:t>F9: </a:t>
            </a:r>
            <a:r>
              <a:rPr lang="de-DE" dirty="0"/>
              <a:t>nur Ende der Sek. I),</a:t>
            </a:r>
          </a:p>
          <a:p>
            <a:r>
              <a:rPr lang="de-DE" i="1" dirty="0"/>
              <a:t>keine</a:t>
            </a:r>
            <a:r>
              <a:rPr lang="de-DE" dirty="0"/>
              <a:t> Aussagen zur konkreten Gestaltung und Durchführung des Unterrichts </a:t>
            </a:r>
            <a:br>
              <a:rPr lang="de-DE" dirty="0"/>
            </a:br>
            <a:r>
              <a:rPr lang="de-DE" dirty="0"/>
              <a:t>(Dies ist </a:t>
            </a:r>
            <a:r>
              <a:rPr lang="de-DE" dirty="0" smtClean="0"/>
              <a:t>Aufgabe der </a:t>
            </a:r>
            <a:r>
              <a:rPr lang="de-DE" dirty="0"/>
              <a:t>schulinternen Lehrpläne.)</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6FB8AEC2-76C3-FF4C-A788-31A73D7AC230}"/>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A056F1D5-BDAB-5145-911E-0290F498A992}"/>
              </a:ext>
            </a:extLst>
          </p:cNvPr>
          <p:cNvSpPr>
            <a:spLocks noGrp="1"/>
          </p:cNvSpPr>
          <p:nvPr>
            <p:ph type="sldNum" sz="quarter" idx="12"/>
          </p:nvPr>
        </p:nvSpPr>
        <p:spPr/>
        <p:txBody>
          <a:bodyPr/>
          <a:lstStyle/>
          <a:p>
            <a:fld id="{512A4277-7E7A-4AAF-BFC7-47646BF5CD0C}" type="slidenum">
              <a:rPr lang="de-DE" smtClean="0"/>
              <a:t>5</a:t>
            </a:fld>
            <a:endParaRPr lang="de-DE"/>
          </a:p>
        </p:txBody>
      </p:sp>
      <p:pic>
        <p:nvPicPr>
          <p:cNvPr id="10" name="Grafik 9">
            <a:extLst>
              <a:ext uri="{FF2B5EF4-FFF2-40B4-BE49-F238E27FC236}">
                <a16:creationId xmlns:a16="http://schemas.microsoft.com/office/drawing/2014/main" id="{B1736126-F738-43BE-8A1B-BC0A69F3E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2439">
            <a:off x="6861904" y="2260605"/>
            <a:ext cx="1619014" cy="2336788"/>
          </a:xfrm>
          <a:prstGeom prst="rect">
            <a:avLst/>
          </a:prstGeom>
        </p:spPr>
      </p:pic>
    </p:spTree>
    <p:extLst>
      <p:ext uri="{BB962C8B-B14F-4D97-AF65-F5344CB8AC3E}">
        <p14:creationId xmlns:p14="http://schemas.microsoft.com/office/powerpoint/2010/main" val="3484385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50</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Tree>
    <p:extLst>
      <p:ext uri="{BB962C8B-B14F-4D97-AF65-F5344CB8AC3E}">
        <p14:creationId xmlns:p14="http://schemas.microsoft.com/office/powerpoint/2010/main" val="3549959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a:xfrm>
            <a:off x="179512" y="6356350"/>
            <a:ext cx="2952328" cy="365125"/>
          </a:xfrm>
        </p:spPr>
        <p:txBody>
          <a:bodyPr/>
          <a:lstStyle/>
          <a:p>
            <a:r>
              <a:rPr lang="de-DE" dirty="0" smtClean="0"/>
              <a:t>Implementationsveranstaltung zur Einführung der Kernlehrpläne Gymnasium SI</a:t>
            </a: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pPr lvl="0"/>
            <a:r>
              <a:rPr lang="de-DE" dirty="0">
                <a:solidFill>
                  <a:prstClr val="black">
                    <a:tint val="75000"/>
                  </a:prstClr>
                </a:solidFill>
              </a:rPr>
              <a:t>Bezirksregierungen NRW</a:t>
            </a: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51</a:t>
            </a:fld>
            <a:endParaRPr lang="de-DE"/>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79711" y="1628800"/>
            <a:ext cx="536930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5388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3" name="Fußzeilenplatzhalter 2">
            <a:extLst>
              <a:ext uri="{FF2B5EF4-FFF2-40B4-BE49-F238E27FC236}">
                <a16:creationId xmlns:a16="http://schemas.microsoft.com/office/drawing/2014/main" id="{103D1E7D-44B5-DE48-A6F6-8F6E1B5610DB}"/>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15" name="Foliennummernplatzhalter 14">
            <a:extLst>
              <a:ext uri="{FF2B5EF4-FFF2-40B4-BE49-F238E27FC236}">
                <a16:creationId xmlns:a16="http://schemas.microsoft.com/office/drawing/2014/main" id="{7EF2240C-BC26-1C45-BB27-3EFB84512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platzhalter 4"/>
          <p:cNvSpPr>
            <a:spLocks noGrp="1"/>
          </p:cNvSpPr>
          <p:nvPr>
            <p:ph type="body" idx="1"/>
          </p:nvPr>
        </p:nvSpPr>
        <p:spPr>
          <a:xfrm>
            <a:off x="327992" y="836712"/>
            <a:ext cx="7772400" cy="708099"/>
          </a:xfrm>
        </p:spPr>
        <p:txBody>
          <a:bodyPr>
            <a:normAutofit fontScale="62500" lnSpcReduction="20000"/>
          </a:bodyPr>
          <a:lstStyle/>
          <a:p>
            <a:r>
              <a:rPr lang="de-DE" sz="3200" dirty="0">
                <a:solidFill>
                  <a:srgbClr val="002060"/>
                </a:solidFill>
                <a:ea typeface="+mj-ea"/>
                <a:cs typeface="+mj-cs"/>
              </a:rPr>
              <a:t> </a:t>
            </a:r>
            <a:r>
              <a:rPr lang="de-DE" sz="4100" dirty="0">
                <a:solidFill>
                  <a:schemeClr val="tx1"/>
                </a:solidFill>
                <a:ea typeface="+mj-ea"/>
                <a:cs typeface="+mj-cs"/>
              </a:rPr>
              <a:t>Die Kompetenzbereiche des KLP Sek. I FRANZÖSISCH</a:t>
            </a:r>
            <a:endParaRPr lang="de-DE" sz="4100" dirty="0">
              <a:solidFill>
                <a:schemeClr val="tx1"/>
              </a:solidFill>
            </a:endParaRPr>
          </a:p>
        </p:txBody>
      </p:sp>
      <p:graphicFrame>
        <p:nvGraphicFramePr>
          <p:cNvPr id="6" name="Inhaltsplatzhalter 13">
            <a:extLst>
              <a:ext uri="{FF2B5EF4-FFF2-40B4-BE49-F238E27FC236}">
                <a16:creationId xmlns:a16="http://schemas.microsoft.com/office/drawing/2014/main" id="{B6C26DF1-98EA-4CDE-9591-B76BE8B0368A}"/>
              </a:ext>
            </a:extLst>
          </p:cNvPr>
          <p:cNvGraphicFramePr>
            <a:graphicFrameLocks/>
          </p:cNvGraphicFramePr>
          <p:nvPr/>
        </p:nvGraphicFramePr>
        <p:xfrm>
          <a:off x="2328841" y="1672758"/>
          <a:ext cx="4846358" cy="4348530"/>
        </p:xfrm>
        <a:graphic>
          <a:graphicData uri="http://schemas.openxmlformats.org/drawingml/2006/table">
            <a:tbl>
              <a:tblPr firstRow="1" bandRow="1">
                <a:tableStyleId>{5C22544A-7EE6-4342-B048-85BDC9FD1C3A}</a:tableStyleId>
              </a:tblPr>
              <a:tblGrid>
                <a:gridCol w="875797">
                  <a:extLst>
                    <a:ext uri="{9D8B030D-6E8A-4147-A177-3AD203B41FA5}">
                      <a16:colId xmlns:a16="http://schemas.microsoft.com/office/drawing/2014/main" val="20000"/>
                    </a:ext>
                  </a:extLst>
                </a:gridCol>
                <a:gridCol w="3135488">
                  <a:extLst>
                    <a:ext uri="{9D8B030D-6E8A-4147-A177-3AD203B41FA5}">
                      <a16:colId xmlns:a16="http://schemas.microsoft.com/office/drawing/2014/main" val="20001"/>
                    </a:ext>
                  </a:extLst>
                </a:gridCol>
                <a:gridCol w="835073">
                  <a:extLst>
                    <a:ext uri="{9D8B030D-6E8A-4147-A177-3AD203B41FA5}">
                      <a16:colId xmlns:a16="http://schemas.microsoft.com/office/drawing/2014/main" val="20002"/>
                    </a:ext>
                  </a:extLst>
                </a:gridCol>
              </a:tblGrid>
              <a:tr h="1170758">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74265">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00350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04838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5" name="Fußzeilenplatzhalter 4">
            <a:extLst>
              <a:ext uri="{FF2B5EF4-FFF2-40B4-BE49-F238E27FC236}">
                <a16:creationId xmlns:a16="http://schemas.microsoft.com/office/drawing/2014/main" id="{8C94CFCC-7FCD-A14F-90CF-8647D76D13E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4" name="Inhaltsplatzhalter 3"/>
          <p:cNvGraphicFramePr>
            <a:graphicFrameLocks noGrp="1"/>
          </p:cNvGraphicFramePr>
          <p:nvPr>
            <p:ph idx="1"/>
          </p:nvPr>
        </p:nvGraphicFramePr>
        <p:xfrm>
          <a:off x="457200" y="1700808"/>
          <a:ext cx="8229600" cy="4181843"/>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188474370"/>
                    </a:ext>
                  </a:extLst>
                </a:gridCol>
                <a:gridCol w="2743200">
                  <a:extLst>
                    <a:ext uri="{9D8B030D-6E8A-4147-A177-3AD203B41FA5}">
                      <a16:colId xmlns:a16="http://schemas.microsoft.com/office/drawing/2014/main" val="83020831"/>
                    </a:ext>
                  </a:extLst>
                </a:gridCol>
                <a:gridCol w="2743200">
                  <a:extLst>
                    <a:ext uri="{9D8B030D-6E8A-4147-A177-3AD203B41FA5}">
                      <a16:colId xmlns:a16="http://schemas.microsoft.com/office/drawing/2014/main" val="2381130962"/>
                    </a:ext>
                  </a:extLst>
                </a:gridCol>
              </a:tblGrid>
              <a:tr h="432048">
                <a:tc gridSpan="3">
                  <a:txBody>
                    <a:bodyPr/>
                    <a:lstStyle/>
                    <a:p>
                      <a:r>
                        <a:rPr lang="de-DE" sz="1600" b="1" i="0" dirty="0">
                          <a:solidFill>
                            <a:schemeClr val="tx1"/>
                          </a:solidFill>
                          <a:latin typeface="+mn-lt"/>
                          <a:cs typeface="Arial" panose="020B0604020202020204" pitchFamily="34" charset="0"/>
                        </a:rPr>
                        <a:t>UV X.X.X …</a:t>
                      </a:r>
                      <a:r>
                        <a:rPr lang="de-DE" sz="1600" b="1" i="1" dirty="0">
                          <a:solidFill>
                            <a:schemeClr val="tx1"/>
                          </a:solidFill>
                          <a:latin typeface="+mn-lt"/>
                          <a:cs typeface="Arial" panose="020B0604020202020204" pitchFamily="34" charset="0"/>
                        </a:rPr>
                        <a:t> </a:t>
                      </a:r>
                      <a:r>
                        <a:rPr lang="de-DE" sz="1600" b="0" i="0" dirty="0">
                          <a:solidFill>
                            <a:schemeClr val="tx1"/>
                          </a:solidFill>
                          <a:latin typeface="+mn-lt"/>
                          <a:cs typeface="Arial" panose="020B0604020202020204" pitchFamily="34" charset="0"/>
                        </a:rPr>
                        <a:t>(ca.</a:t>
                      </a:r>
                      <a:r>
                        <a:rPr lang="de-DE" sz="1600" b="0" i="0" baseline="0" dirty="0">
                          <a:solidFill>
                            <a:schemeClr val="tx1"/>
                          </a:solidFill>
                          <a:latin typeface="+mn-lt"/>
                          <a:cs typeface="Arial" panose="020B0604020202020204" pitchFamily="34" charset="0"/>
                        </a:rPr>
                        <a:t> XX </a:t>
                      </a:r>
                      <a:r>
                        <a:rPr lang="de-DE" sz="1600" b="0" i="0" baseline="0" dirty="0" err="1">
                          <a:solidFill>
                            <a:schemeClr val="tx1"/>
                          </a:solidFill>
                          <a:latin typeface="+mn-lt"/>
                          <a:cs typeface="Arial" panose="020B0604020202020204" pitchFamily="34" charset="0"/>
                        </a:rPr>
                        <a:t>Ustd</a:t>
                      </a:r>
                      <a:r>
                        <a:rPr lang="de-DE" sz="1600" b="0" i="0" baseline="0" dirty="0">
                          <a:solidFill>
                            <a:schemeClr val="tx1"/>
                          </a:solidFill>
                          <a:latin typeface="+mn-lt"/>
                          <a:cs typeface="Arial" panose="020B0604020202020204" pitchFamily="34" charset="0"/>
                        </a:rPr>
                        <a:t>.)</a:t>
                      </a:r>
                      <a:endParaRPr lang="de-DE" sz="1600" b="1" i="1" dirty="0">
                        <a:solidFill>
                          <a:schemeClr val="tx1"/>
                        </a:solidFill>
                        <a:latin typeface="+mn-lt"/>
                        <a:cs typeface="Arial" panose="020B0604020202020204" pitchFamily="34" charset="0"/>
                      </a:endParaRPr>
                    </a:p>
                  </a:txBody>
                  <a:tcPr anchor="ctr"/>
                </a:tc>
                <a:tc hMerge="1">
                  <a:txBody>
                    <a:bodyPr/>
                    <a:lstStyle/>
                    <a:p>
                      <a:endParaRPr lang="de-DE" dirty="0"/>
                    </a:p>
                  </a:txBody>
                  <a:tcPr/>
                </a:tc>
                <a:tc hMerge="1">
                  <a:txBody>
                    <a:bodyPr/>
                    <a:lstStyle/>
                    <a:p>
                      <a:endParaRPr lang="de-DE" sz="1600" b="1" i="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213667701"/>
                  </a:ext>
                </a:extLst>
              </a:tr>
              <a:tr h="212667">
                <a:tc gridSpan="2">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tc hMerge="1">
                  <a:txBody>
                    <a:bodyPr/>
                    <a:lstStyle/>
                    <a:p>
                      <a:endParaRPr lang="de-DE" dirty="0"/>
                    </a:p>
                  </a:txBody>
                  <a:tcPr>
                    <a:lnR w="12700" cap="flat" cmpd="sng" algn="ctr">
                      <a:noFill/>
                      <a:prstDash val="solid"/>
                      <a:round/>
                      <a:headEnd type="none" w="med" len="med"/>
                      <a:tailEnd type="none" w="med" len="med"/>
                    </a:lnR>
                  </a:tcPr>
                </a:tc>
                <a:tc>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175416807"/>
                  </a:ext>
                </a:extLst>
              </a:tr>
              <a:tr h="483612">
                <a:tc>
                  <a:txBody>
                    <a:bodyPr/>
                    <a:lstStyle/>
                    <a:p>
                      <a:r>
                        <a:rPr lang="de-DE" sz="1600" b="1" i="0" dirty="0">
                          <a:latin typeface="+mn-lt"/>
                          <a:cs typeface="Arial" panose="020B0604020202020204" pitchFamily="34" charset="0"/>
                        </a:rPr>
                        <a:t>Kompetenzerwartungen</a:t>
                      </a:r>
                      <a:r>
                        <a:rPr lang="de-DE" sz="1600" b="1" i="0" baseline="0" dirty="0">
                          <a:latin typeface="+mn-lt"/>
                          <a:cs typeface="Arial" panose="020B0604020202020204" pitchFamily="34" charset="0"/>
                        </a:rPr>
                        <a:t> </a:t>
                      </a:r>
                      <a:br>
                        <a:rPr lang="de-DE" sz="1600" b="1" i="0" baseline="0" dirty="0">
                          <a:latin typeface="+mn-lt"/>
                          <a:cs typeface="Arial" panose="020B0604020202020204" pitchFamily="34" charset="0"/>
                        </a:rPr>
                      </a:br>
                      <a:r>
                        <a:rPr lang="de-DE" sz="1600" b="1" i="0" baseline="0" dirty="0">
                          <a:latin typeface="+mn-lt"/>
                          <a:cs typeface="Arial" panose="020B0604020202020204" pitchFamily="34" charset="0"/>
                        </a:rPr>
                        <a:t>im Schwerpunkt</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r>
                        <a:rPr lang="de-DE" sz="1600" b="1" i="0" dirty="0">
                          <a:latin typeface="+mn-lt"/>
                          <a:cs typeface="Arial" panose="020B0604020202020204" pitchFamily="34" charset="0"/>
                        </a:rPr>
                        <a:t>Auswahl fachlicher </a:t>
                      </a:r>
                      <a:r>
                        <a:rPr lang="de-DE" sz="1600" b="1" i="0" baseline="0" dirty="0">
                          <a:latin typeface="+mn-lt"/>
                          <a:cs typeface="Arial" panose="020B0604020202020204" pitchFamily="34" charset="0"/>
                        </a:rPr>
                        <a:t>Konkretisierungen</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r>
                        <a:rPr lang="de-DE" sz="1600" b="1" i="0" dirty="0">
                          <a:latin typeface="+mn-lt"/>
                          <a:cs typeface="Arial" panose="020B0604020202020204" pitchFamily="34" charset="0"/>
                        </a:rPr>
                        <a:t>Hinweise, Vereinbarungen und Absprachen</a:t>
                      </a:r>
                    </a:p>
                  </a:txBody>
                  <a:tcPr anchor="ctr">
                    <a:solidFill>
                      <a:schemeClr val="bg1">
                        <a:lumMod val="85000"/>
                      </a:schemeClr>
                    </a:solidFill>
                  </a:tcPr>
                </a:tc>
                <a:extLst>
                  <a:ext uri="{0D108BD9-81ED-4DB2-BD59-A6C34878D82A}">
                    <a16:rowId xmlns:a16="http://schemas.microsoft.com/office/drawing/2014/main" val="147807560"/>
                  </a:ext>
                </a:extLst>
              </a:tr>
              <a:tr h="2958008">
                <a:tc>
                  <a:txBody>
                    <a:bodyPr/>
                    <a:lstStyle/>
                    <a:p>
                      <a:r>
                        <a:rPr lang="de-DE" sz="1400" b="1" kern="1200" dirty="0">
                          <a:solidFill>
                            <a:schemeClr val="tx1"/>
                          </a:solidFill>
                          <a:effectLst/>
                          <a:latin typeface="+mn-lt"/>
                          <a:ea typeface="+mn-ea"/>
                          <a:cs typeface="+mn-cs"/>
                        </a:rPr>
                        <a:t>IKK: </a:t>
                      </a:r>
                    </a:p>
                    <a:p>
                      <a:endParaRPr lang="de-DE" sz="1400" b="1" kern="1200" dirty="0">
                        <a:solidFill>
                          <a:schemeClr val="tx1"/>
                        </a:solidFill>
                        <a:effectLst/>
                        <a:latin typeface="+mn-lt"/>
                        <a:ea typeface="+mn-ea"/>
                        <a:cs typeface="+mn-cs"/>
                      </a:endParaRPr>
                    </a:p>
                    <a:p>
                      <a:r>
                        <a:rPr lang="de-DE" sz="1400" b="1" dirty="0">
                          <a:solidFill>
                            <a:schemeClr val="tx1"/>
                          </a:solidFill>
                          <a:latin typeface="+mn-lt"/>
                          <a:cs typeface="Arial" panose="020B0604020202020204" pitchFamily="34" charset="0"/>
                        </a:rPr>
                        <a:t>FKK:</a:t>
                      </a:r>
                    </a:p>
                    <a:p>
                      <a:endParaRPr lang="de-DE" sz="800" b="1" dirty="0">
                        <a:solidFill>
                          <a:schemeClr val="tx1"/>
                        </a:solidFill>
                        <a:latin typeface="+mn-lt"/>
                        <a:cs typeface="Arial" panose="020B0604020202020204" pitchFamily="34" charset="0"/>
                      </a:endParaRPr>
                    </a:p>
                    <a:p>
                      <a:r>
                        <a:rPr lang="de-DE" sz="1400" b="1" dirty="0">
                          <a:solidFill>
                            <a:schemeClr val="tx1"/>
                          </a:solidFill>
                          <a:latin typeface="+mn-lt"/>
                          <a:cs typeface="Arial" panose="020B0604020202020204" pitchFamily="34" charset="0"/>
                        </a:rPr>
                        <a:t>Verfügen über </a:t>
                      </a:r>
                      <a:br>
                        <a:rPr lang="de-DE" sz="1400" b="1" dirty="0">
                          <a:solidFill>
                            <a:schemeClr val="tx1"/>
                          </a:solidFill>
                          <a:latin typeface="+mn-lt"/>
                          <a:cs typeface="Arial" panose="020B0604020202020204" pitchFamily="34" charset="0"/>
                        </a:rPr>
                      </a:br>
                      <a:r>
                        <a:rPr lang="de-DE" sz="1400" b="1" dirty="0">
                          <a:solidFill>
                            <a:schemeClr val="tx1"/>
                          </a:solidFill>
                          <a:latin typeface="+mn-lt"/>
                          <a:cs typeface="Arial" panose="020B0604020202020204" pitchFamily="34" charset="0"/>
                        </a:rPr>
                        <a:t>sprachliche Mittel:</a:t>
                      </a:r>
                    </a:p>
                    <a:p>
                      <a:endParaRPr lang="de-DE" sz="1400" b="1" dirty="0">
                        <a:solidFill>
                          <a:schemeClr val="tx1"/>
                        </a:solidFill>
                        <a:latin typeface="+mn-lt"/>
                        <a:cs typeface="Arial" panose="020B0604020202020204" pitchFamily="34" charset="0"/>
                      </a:endParaRPr>
                    </a:p>
                    <a:p>
                      <a:r>
                        <a:rPr lang="de-DE" sz="1400" b="1" dirty="0">
                          <a:solidFill>
                            <a:schemeClr val="tx1"/>
                          </a:solidFill>
                          <a:latin typeface="+mn-lt"/>
                          <a:cs typeface="Arial" panose="020B0604020202020204" pitchFamily="34" charset="0"/>
                        </a:rPr>
                        <a:t>TMK:</a:t>
                      </a:r>
                    </a:p>
                    <a:p>
                      <a:endParaRPr lang="de-DE" sz="800" dirty="0">
                        <a:solidFill>
                          <a:schemeClr val="tx1"/>
                        </a:solidFill>
                        <a:latin typeface="+mn-lt"/>
                        <a:cs typeface="Arial" panose="020B0604020202020204" pitchFamily="34" charset="0"/>
                      </a:endParaRPr>
                    </a:p>
                    <a:p>
                      <a:r>
                        <a:rPr lang="de-DE" sz="1400" dirty="0">
                          <a:solidFill>
                            <a:schemeClr val="tx1"/>
                          </a:solidFill>
                          <a:latin typeface="+mn-lt"/>
                          <a:cs typeface="Arial" panose="020B0604020202020204" pitchFamily="34" charset="0"/>
                        </a:rPr>
                        <a:t>ggfs. weitere </a:t>
                      </a:r>
                      <a:br>
                        <a:rPr lang="de-DE" sz="1400" dirty="0">
                          <a:solidFill>
                            <a:schemeClr val="tx1"/>
                          </a:solidFill>
                          <a:latin typeface="+mn-lt"/>
                          <a:cs typeface="Arial" panose="020B0604020202020204" pitchFamily="34" charset="0"/>
                        </a:rPr>
                      </a:br>
                      <a:r>
                        <a:rPr lang="de-DE" sz="1400" dirty="0">
                          <a:solidFill>
                            <a:schemeClr val="tx1"/>
                          </a:solidFill>
                          <a:latin typeface="+mn-lt"/>
                          <a:cs typeface="Arial" panose="020B0604020202020204" pitchFamily="34" charset="0"/>
                        </a:rPr>
                        <a:t>Schwerpunkt-</a:t>
                      </a:r>
                      <a:br>
                        <a:rPr lang="de-DE" sz="1400" dirty="0">
                          <a:solidFill>
                            <a:schemeClr val="tx1"/>
                          </a:solidFill>
                          <a:latin typeface="+mn-lt"/>
                          <a:cs typeface="Arial" panose="020B0604020202020204" pitchFamily="34" charset="0"/>
                        </a:rPr>
                      </a:br>
                      <a:r>
                        <a:rPr lang="de-DE" sz="1400" dirty="0" err="1">
                          <a:solidFill>
                            <a:schemeClr val="tx1"/>
                          </a:solidFill>
                          <a:latin typeface="+mn-lt"/>
                          <a:cs typeface="Arial" panose="020B0604020202020204" pitchFamily="34" charset="0"/>
                        </a:rPr>
                        <a:t>kompetenzbereiche</a:t>
                      </a:r>
                      <a:endParaRPr lang="de-DE" sz="1800" kern="1200" dirty="0">
                        <a:solidFill>
                          <a:schemeClr val="tx1"/>
                        </a:solidFill>
                        <a:effectLst/>
                        <a:latin typeface="+mn-lt"/>
                        <a:ea typeface="+mn-ea"/>
                        <a:cs typeface="+mn-cs"/>
                      </a:endParaRPr>
                    </a:p>
                  </a:txBody>
                  <a:tcPr/>
                </a:tc>
                <a:tc>
                  <a:txBody>
                    <a:bodyPr/>
                    <a:lstStyle/>
                    <a:p>
                      <a:r>
                        <a:rPr lang="de-DE" sz="1400" b="1" dirty="0">
                          <a:solidFill>
                            <a:schemeClr val="tx1"/>
                          </a:solidFill>
                          <a:latin typeface="+mn-lt"/>
                          <a:cs typeface="Arial" panose="020B0604020202020204" pitchFamily="34" charset="0"/>
                        </a:rPr>
                        <a:t>IKK:</a:t>
                      </a:r>
                    </a:p>
                    <a:p>
                      <a:endParaRPr lang="de-DE" sz="700" b="1" dirty="0">
                        <a:solidFill>
                          <a:schemeClr val="tx1"/>
                        </a:solidFill>
                        <a:latin typeface="+mn-lt"/>
                        <a:cs typeface="Arial" panose="020B0604020202020204" pitchFamily="34" charset="0"/>
                      </a:endParaRPr>
                    </a:p>
                    <a:p>
                      <a:endParaRPr lang="de-DE" sz="1400" b="1" dirty="0">
                        <a:solidFill>
                          <a:schemeClr val="tx1"/>
                        </a:solidFill>
                        <a:latin typeface="+mn-lt"/>
                        <a:cs typeface="Arial" panose="020B0604020202020204" pitchFamily="34" charset="0"/>
                      </a:endParaRPr>
                    </a:p>
                    <a:p>
                      <a:endParaRPr lang="de-DE" sz="1400" b="1" dirty="0">
                        <a:solidFill>
                          <a:schemeClr val="tx1"/>
                        </a:solidFill>
                        <a:latin typeface="+mn-lt"/>
                        <a:cs typeface="Arial" panose="020B0604020202020204" pitchFamily="34" charset="0"/>
                      </a:endParaRPr>
                    </a:p>
                    <a:p>
                      <a:r>
                        <a:rPr lang="de-DE" sz="1400" b="1" dirty="0">
                          <a:solidFill>
                            <a:schemeClr val="tx1"/>
                          </a:solidFill>
                          <a:latin typeface="+mn-lt"/>
                          <a:cs typeface="Arial" panose="020B0604020202020204" pitchFamily="34" charset="0"/>
                        </a:rPr>
                        <a:t>Verfügen über </a:t>
                      </a:r>
                      <a:br>
                        <a:rPr lang="de-DE" sz="1400" b="1" dirty="0">
                          <a:solidFill>
                            <a:schemeClr val="tx1"/>
                          </a:solidFill>
                          <a:latin typeface="+mn-lt"/>
                          <a:cs typeface="Arial" panose="020B0604020202020204" pitchFamily="34" charset="0"/>
                        </a:rPr>
                      </a:br>
                      <a:r>
                        <a:rPr lang="de-DE" sz="1400" b="1" dirty="0">
                          <a:solidFill>
                            <a:schemeClr val="tx1"/>
                          </a:solidFill>
                          <a:latin typeface="+mn-lt"/>
                          <a:cs typeface="Arial" panose="020B0604020202020204" pitchFamily="34" charset="0"/>
                        </a:rPr>
                        <a:t>sprachliche Mittel:</a:t>
                      </a:r>
                    </a:p>
                    <a:p>
                      <a:endParaRPr lang="de-DE" sz="1400" b="1" dirty="0">
                        <a:solidFill>
                          <a:schemeClr val="tx1"/>
                        </a:solidFill>
                        <a:latin typeface="+mn-lt"/>
                        <a:cs typeface="Arial" panose="020B0604020202020204" pitchFamily="34" charset="0"/>
                      </a:endParaRPr>
                    </a:p>
                    <a:p>
                      <a:r>
                        <a:rPr lang="de-DE" sz="1400" b="1" dirty="0">
                          <a:solidFill>
                            <a:schemeClr val="tx1"/>
                          </a:solidFill>
                          <a:latin typeface="+mn-lt"/>
                          <a:cs typeface="Arial" panose="020B0604020202020204" pitchFamily="34" charset="0"/>
                        </a:rPr>
                        <a:t>TMK:</a:t>
                      </a:r>
                    </a:p>
                    <a:p>
                      <a:endParaRPr lang="de-DE" sz="700" dirty="0">
                        <a:solidFill>
                          <a:schemeClr val="tx1"/>
                        </a:solidFill>
                        <a:latin typeface="+mn-lt"/>
                        <a:cs typeface="Arial" panose="020B0604020202020204" pitchFamily="34" charset="0"/>
                      </a:endParaRPr>
                    </a:p>
                    <a:p>
                      <a:r>
                        <a:rPr lang="de-DE" sz="1400" dirty="0">
                          <a:solidFill>
                            <a:schemeClr val="tx1"/>
                          </a:solidFill>
                          <a:latin typeface="+mn-lt"/>
                          <a:cs typeface="Arial" panose="020B0604020202020204" pitchFamily="34" charset="0"/>
                        </a:rPr>
                        <a:t>ggfs. weitere </a:t>
                      </a:r>
                      <a:br>
                        <a:rPr lang="de-DE" sz="1400" dirty="0">
                          <a:solidFill>
                            <a:schemeClr val="tx1"/>
                          </a:solidFill>
                          <a:latin typeface="+mn-lt"/>
                          <a:cs typeface="Arial" panose="020B0604020202020204" pitchFamily="34" charset="0"/>
                        </a:rPr>
                      </a:br>
                      <a:r>
                        <a:rPr lang="de-DE" sz="1400" dirty="0">
                          <a:solidFill>
                            <a:schemeClr val="tx1"/>
                          </a:solidFill>
                          <a:latin typeface="+mn-lt"/>
                          <a:cs typeface="Arial" panose="020B0604020202020204" pitchFamily="34" charset="0"/>
                        </a:rPr>
                        <a:t>Konkretisierungen</a:t>
                      </a:r>
                    </a:p>
                    <a:p>
                      <a:endParaRPr lang="de-DE" sz="14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txBody>
                  <a:tcPr/>
                </a:tc>
                <a:tc>
                  <a:txBody>
                    <a:bodyPr/>
                    <a:lstStyle/>
                    <a:p>
                      <a:pPr marL="0" indent="0">
                        <a:buFontTx/>
                        <a:buNone/>
                      </a:pPr>
                      <a:r>
                        <a:rPr lang="de-DE" sz="1400" b="1" kern="1200" baseline="0" dirty="0">
                          <a:solidFill>
                            <a:schemeClr val="tx1"/>
                          </a:solidFill>
                          <a:effectLst/>
                          <a:latin typeface="+mn-lt"/>
                          <a:ea typeface="+mn-ea"/>
                          <a:cs typeface="+mn-cs"/>
                        </a:rPr>
                        <a:t>Unterrichtliche Umsetzung: </a:t>
                      </a:r>
                      <a:br>
                        <a:rPr lang="de-DE" sz="1400" b="1" kern="1200" baseline="0" dirty="0">
                          <a:solidFill>
                            <a:schemeClr val="tx1"/>
                          </a:solidFill>
                          <a:effectLst/>
                          <a:latin typeface="+mn-lt"/>
                          <a:ea typeface="+mn-ea"/>
                          <a:cs typeface="+mn-cs"/>
                        </a:rPr>
                      </a:br>
                      <a:endParaRPr lang="de-DE" sz="500" kern="1200" baseline="0" dirty="0">
                        <a:solidFill>
                          <a:schemeClr val="tx1"/>
                        </a:solidFill>
                        <a:effectLst/>
                        <a:latin typeface="+mn-lt"/>
                        <a:ea typeface="+mn-ea"/>
                        <a:cs typeface="+mn-cs"/>
                      </a:endParaRPr>
                    </a:p>
                    <a:p>
                      <a:pPr marL="0" indent="0">
                        <a:buFontTx/>
                        <a:buNone/>
                      </a:pPr>
                      <a:r>
                        <a:rPr lang="de-DE" sz="1400" b="1" kern="1200" baseline="0" dirty="0">
                          <a:solidFill>
                            <a:schemeClr val="tx1"/>
                          </a:solidFill>
                          <a:effectLst/>
                          <a:latin typeface="+mn-lt"/>
                          <a:ea typeface="+mn-ea"/>
                          <a:cs typeface="+mn-cs"/>
                        </a:rPr>
                        <a:t>Leistungsüberprüfung:</a:t>
                      </a:r>
                      <a:r>
                        <a:rPr lang="de-DE" sz="1400" kern="1200" baseline="0" dirty="0">
                          <a:solidFill>
                            <a:schemeClr val="tx1"/>
                          </a:solidFill>
                          <a:effectLst/>
                          <a:latin typeface="+mn-lt"/>
                          <a:ea typeface="+mn-ea"/>
                          <a:cs typeface="+mn-cs"/>
                        </a:rPr>
                        <a:t/>
                      </a:r>
                      <a:br>
                        <a:rPr lang="de-DE" sz="1400" kern="1200" baseline="0" dirty="0">
                          <a:solidFill>
                            <a:schemeClr val="tx1"/>
                          </a:solidFill>
                          <a:effectLst/>
                          <a:latin typeface="+mn-lt"/>
                          <a:ea typeface="+mn-ea"/>
                          <a:cs typeface="+mn-cs"/>
                        </a:rPr>
                      </a:b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2087337885"/>
                  </a:ext>
                </a:extLst>
              </a:tr>
            </a:tbl>
          </a:graphicData>
        </a:graphic>
      </p:graphicFrame>
    </p:spTree>
    <p:extLst>
      <p:ext uri="{BB962C8B-B14F-4D97-AF65-F5344CB8AC3E}">
        <p14:creationId xmlns:p14="http://schemas.microsoft.com/office/powerpoint/2010/main" val="380153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5" name="Fußzeilenplatzhalter 4">
            <a:extLst>
              <a:ext uri="{FF2B5EF4-FFF2-40B4-BE49-F238E27FC236}">
                <a16:creationId xmlns:a16="http://schemas.microsoft.com/office/drawing/2014/main" id="{8C94CFCC-7FCD-A14F-90CF-8647D76D13E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4" name="Inhaltsplatzhalter 3"/>
          <p:cNvGraphicFramePr>
            <a:graphicFrameLocks noGrp="1"/>
          </p:cNvGraphicFramePr>
          <p:nvPr>
            <p:ph idx="1"/>
          </p:nvPr>
        </p:nvGraphicFramePr>
        <p:xfrm>
          <a:off x="457200" y="1700808"/>
          <a:ext cx="8229600" cy="4271835"/>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188474370"/>
                    </a:ext>
                  </a:extLst>
                </a:gridCol>
                <a:gridCol w="2743200">
                  <a:extLst>
                    <a:ext uri="{9D8B030D-6E8A-4147-A177-3AD203B41FA5}">
                      <a16:colId xmlns:a16="http://schemas.microsoft.com/office/drawing/2014/main" val="83020831"/>
                    </a:ext>
                  </a:extLst>
                </a:gridCol>
                <a:gridCol w="2743200">
                  <a:extLst>
                    <a:ext uri="{9D8B030D-6E8A-4147-A177-3AD203B41FA5}">
                      <a16:colId xmlns:a16="http://schemas.microsoft.com/office/drawing/2014/main" val="2381130962"/>
                    </a:ext>
                  </a:extLst>
                </a:gridCol>
              </a:tblGrid>
              <a:tr h="432048">
                <a:tc gridSpan="3">
                  <a:txBody>
                    <a:bodyPr/>
                    <a:lstStyle/>
                    <a:p>
                      <a:r>
                        <a:rPr lang="de-DE" sz="1600" b="1" i="0" dirty="0">
                          <a:solidFill>
                            <a:schemeClr val="tx1"/>
                          </a:solidFill>
                          <a:latin typeface="+mn-lt"/>
                          <a:cs typeface="Arial" panose="020B0604020202020204" pitchFamily="34" charset="0"/>
                        </a:rPr>
                        <a:t>UV 7.6 </a:t>
                      </a:r>
                      <a:r>
                        <a:rPr lang="de-DE" sz="1600" b="1" i="0" dirty="0" err="1">
                          <a:solidFill>
                            <a:schemeClr val="tx1"/>
                          </a:solidFill>
                          <a:latin typeface="+mn-lt"/>
                          <a:cs typeface="Arial" panose="020B0604020202020204" pitchFamily="34" charset="0"/>
                        </a:rPr>
                        <a:t>Vivre</a:t>
                      </a:r>
                      <a:r>
                        <a:rPr lang="de-DE" sz="1600" b="1" i="0" dirty="0">
                          <a:solidFill>
                            <a:schemeClr val="tx1"/>
                          </a:solidFill>
                          <a:latin typeface="+mn-lt"/>
                          <a:cs typeface="Arial" panose="020B0604020202020204" pitchFamily="34" charset="0"/>
                        </a:rPr>
                        <a:t> en </a:t>
                      </a:r>
                      <a:r>
                        <a:rPr lang="de-DE" sz="1600" b="1" i="0" dirty="0" err="1">
                          <a:solidFill>
                            <a:schemeClr val="tx1"/>
                          </a:solidFill>
                          <a:latin typeface="+mn-lt"/>
                          <a:cs typeface="Arial" panose="020B0604020202020204" pitchFamily="34" charset="0"/>
                        </a:rPr>
                        <a:t>ville</a:t>
                      </a:r>
                      <a:r>
                        <a:rPr lang="de-DE" sz="1600" b="1" i="0" dirty="0">
                          <a:solidFill>
                            <a:schemeClr val="tx1"/>
                          </a:solidFill>
                          <a:latin typeface="+mn-lt"/>
                          <a:cs typeface="Arial" panose="020B0604020202020204" pitchFamily="34" charset="0"/>
                        </a:rPr>
                        <a:t> …</a:t>
                      </a:r>
                      <a:r>
                        <a:rPr lang="de-DE" sz="1600" b="1" i="1" dirty="0">
                          <a:solidFill>
                            <a:schemeClr val="tx1"/>
                          </a:solidFill>
                          <a:latin typeface="+mn-lt"/>
                          <a:cs typeface="Arial" panose="020B0604020202020204" pitchFamily="34" charset="0"/>
                        </a:rPr>
                        <a:t> </a:t>
                      </a:r>
                      <a:r>
                        <a:rPr lang="de-DE" sz="1600" b="0" i="0" dirty="0">
                          <a:solidFill>
                            <a:schemeClr val="tx1"/>
                          </a:solidFill>
                          <a:latin typeface="+mn-lt"/>
                          <a:cs typeface="Arial" panose="020B0604020202020204" pitchFamily="34" charset="0"/>
                        </a:rPr>
                        <a:t>(ca.</a:t>
                      </a:r>
                      <a:r>
                        <a:rPr lang="de-DE" sz="1600" b="0" i="0" baseline="0" dirty="0">
                          <a:solidFill>
                            <a:schemeClr val="tx1"/>
                          </a:solidFill>
                          <a:latin typeface="+mn-lt"/>
                          <a:cs typeface="Arial" panose="020B0604020202020204" pitchFamily="34" charset="0"/>
                        </a:rPr>
                        <a:t> 16 </a:t>
                      </a:r>
                      <a:r>
                        <a:rPr lang="de-DE" sz="1600" b="0" i="0" baseline="0" dirty="0" err="1">
                          <a:solidFill>
                            <a:schemeClr val="tx1"/>
                          </a:solidFill>
                          <a:latin typeface="+mn-lt"/>
                          <a:cs typeface="Arial" panose="020B0604020202020204" pitchFamily="34" charset="0"/>
                        </a:rPr>
                        <a:t>Ustd</a:t>
                      </a:r>
                      <a:r>
                        <a:rPr lang="de-DE" sz="1600" b="0" i="0" baseline="0" dirty="0">
                          <a:solidFill>
                            <a:schemeClr val="tx1"/>
                          </a:solidFill>
                          <a:latin typeface="+mn-lt"/>
                          <a:cs typeface="Arial" panose="020B0604020202020204" pitchFamily="34" charset="0"/>
                        </a:rPr>
                        <a:t>.)</a:t>
                      </a:r>
                      <a:endParaRPr lang="de-DE" sz="1600" b="1" i="1" dirty="0">
                        <a:solidFill>
                          <a:schemeClr val="tx1"/>
                        </a:solidFill>
                        <a:latin typeface="+mn-lt"/>
                        <a:cs typeface="Arial" panose="020B0604020202020204" pitchFamily="34" charset="0"/>
                      </a:endParaRPr>
                    </a:p>
                  </a:txBody>
                  <a:tcPr anchor="ctr"/>
                </a:tc>
                <a:tc hMerge="1">
                  <a:txBody>
                    <a:bodyPr/>
                    <a:lstStyle/>
                    <a:p>
                      <a:endParaRPr lang="de-DE" dirty="0"/>
                    </a:p>
                  </a:txBody>
                  <a:tcPr/>
                </a:tc>
                <a:tc hMerge="1">
                  <a:txBody>
                    <a:bodyPr/>
                    <a:lstStyle/>
                    <a:p>
                      <a:endParaRPr lang="de-DE" sz="1600" b="1" i="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213667701"/>
                  </a:ext>
                </a:extLst>
              </a:tr>
              <a:tr h="212667">
                <a:tc gridSpan="2">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tc hMerge="1">
                  <a:txBody>
                    <a:bodyPr/>
                    <a:lstStyle/>
                    <a:p>
                      <a:endParaRPr lang="de-DE" dirty="0"/>
                    </a:p>
                  </a:txBody>
                  <a:tcPr>
                    <a:lnR w="12700" cap="flat" cmpd="sng" algn="ctr">
                      <a:noFill/>
                      <a:prstDash val="solid"/>
                      <a:round/>
                      <a:headEnd type="none" w="med" len="med"/>
                      <a:tailEnd type="none" w="med" len="med"/>
                    </a:lnR>
                  </a:tcPr>
                </a:tc>
                <a:tc>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175416807"/>
                  </a:ext>
                </a:extLst>
              </a:tr>
              <a:tr h="483612">
                <a:tc>
                  <a:txBody>
                    <a:bodyPr/>
                    <a:lstStyle/>
                    <a:p>
                      <a:r>
                        <a:rPr lang="de-DE" sz="1600" b="1" i="0" dirty="0">
                          <a:latin typeface="+mn-lt"/>
                          <a:cs typeface="Arial" panose="020B0604020202020204" pitchFamily="34" charset="0"/>
                        </a:rPr>
                        <a:t>Kompetenzerwartungen</a:t>
                      </a:r>
                      <a:r>
                        <a:rPr lang="de-DE" sz="1600" b="1" i="0" baseline="0" dirty="0">
                          <a:latin typeface="+mn-lt"/>
                          <a:cs typeface="Arial" panose="020B0604020202020204" pitchFamily="34" charset="0"/>
                        </a:rPr>
                        <a:t> </a:t>
                      </a:r>
                      <a:br>
                        <a:rPr lang="de-DE" sz="1600" b="1" i="0" baseline="0" dirty="0">
                          <a:latin typeface="+mn-lt"/>
                          <a:cs typeface="Arial" panose="020B0604020202020204" pitchFamily="34" charset="0"/>
                        </a:rPr>
                      </a:br>
                      <a:r>
                        <a:rPr lang="de-DE" sz="1600" b="1" i="0" baseline="0" dirty="0">
                          <a:latin typeface="+mn-lt"/>
                          <a:cs typeface="Arial" panose="020B0604020202020204" pitchFamily="34" charset="0"/>
                        </a:rPr>
                        <a:t>im Schwerpunkt</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r>
                        <a:rPr lang="de-DE" sz="1600" b="1" i="0" dirty="0">
                          <a:latin typeface="+mn-lt"/>
                          <a:cs typeface="Arial" panose="020B0604020202020204" pitchFamily="34" charset="0"/>
                        </a:rPr>
                        <a:t>Auswahl fachlicher </a:t>
                      </a:r>
                      <a:r>
                        <a:rPr lang="de-DE" sz="1600" b="1" i="0" baseline="0" dirty="0">
                          <a:latin typeface="+mn-lt"/>
                          <a:cs typeface="Arial" panose="020B0604020202020204" pitchFamily="34" charset="0"/>
                        </a:rPr>
                        <a:t>Konkretisierungen</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r>
                        <a:rPr lang="de-DE" sz="1600" b="1" i="0" dirty="0">
                          <a:latin typeface="+mn-lt"/>
                          <a:cs typeface="Arial" panose="020B0604020202020204" pitchFamily="34" charset="0"/>
                        </a:rPr>
                        <a:t>Hinweise, Vereinbarungen und Absprachen</a:t>
                      </a:r>
                    </a:p>
                  </a:txBody>
                  <a:tcPr anchor="ctr">
                    <a:solidFill>
                      <a:schemeClr val="bg1">
                        <a:lumMod val="85000"/>
                      </a:schemeClr>
                    </a:solidFill>
                  </a:tcPr>
                </a:tc>
                <a:extLst>
                  <a:ext uri="{0D108BD9-81ED-4DB2-BD59-A6C34878D82A}">
                    <a16:rowId xmlns:a16="http://schemas.microsoft.com/office/drawing/2014/main" val="147807560"/>
                  </a:ext>
                </a:extLst>
              </a:tr>
              <a:tr h="2958008">
                <a:tc>
                  <a:txBody>
                    <a:bodyPr/>
                    <a:lstStyle/>
                    <a:p>
                      <a:r>
                        <a:rPr lang="de-DE" sz="1400" b="1" kern="1200" dirty="0">
                          <a:solidFill>
                            <a:schemeClr val="tx1"/>
                          </a:solidFill>
                          <a:effectLst/>
                          <a:latin typeface="+mn-lt"/>
                          <a:ea typeface="+mn-ea"/>
                          <a:cs typeface="+mn-cs"/>
                        </a:rPr>
                        <a:t>IKK: </a:t>
                      </a:r>
                      <a:endParaRPr lang="de-DE" sz="1400" kern="1200" dirty="0">
                        <a:solidFill>
                          <a:schemeClr val="tx1"/>
                        </a:solidFill>
                        <a:effectLst/>
                        <a:latin typeface="+mn-lt"/>
                        <a:ea typeface="+mn-ea"/>
                        <a:cs typeface="+mn-cs"/>
                      </a:endParaRPr>
                    </a:p>
                    <a:p>
                      <a:r>
                        <a:rPr lang="de-DE" sz="1400" u="sng" kern="1200" dirty="0">
                          <a:solidFill>
                            <a:schemeClr val="tx1"/>
                          </a:solidFill>
                          <a:effectLst/>
                          <a:latin typeface="+mn-lt"/>
                          <a:ea typeface="+mn-ea"/>
                          <a:cs typeface="+mn-cs"/>
                        </a:rPr>
                        <a:t>Verstehen und Handeln:</a:t>
                      </a:r>
                      <a:endParaRPr lang="de-DE" sz="1400" u="none" kern="1200" baseline="0" dirty="0">
                        <a:solidFill>
                          <a:schemeClr val="tx1"/>
                        </a:solidFill>
                        <a:effectLst/>
                        <a:latin typeface="+mn-lt"/>
                        <a:ea typeface="+mn-ea"/>
                        <a:cs typeface="+mn-cs"/>
                      </a:endParaRPr>
                    </a:p>
                    <a:p>
                      <a:r>
                        <a:rPr lang="de-DE" sz="1400" u="none" kern="1200" baseline="0" dirty="0">
                          <a:solidFill>
                            <a:schemeClr val="tx1"/>
                          </a:solidFill>
                          <a:effectLst/>
                          <a:latin typeface="+mn-lt"/>
                          <a:ea typeface="+mn-ea"/>
                          <a:cs typeface="+mn-cs"/>
                        </a:rPr>
                        <a:t>Sie können in elementaren formellen wie informellen Begegnungssituationen unter Beachtung kulturspezifischer Konventionen und Besonderheiten kommunikativ angemessen handeln.</a:t>
                      </a:r>
                    </a:p>
                    <a:p>
                      <a:endParaRPr lang="de-DE" sz="14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txBody>
                  <a:tcPr/>
                </a:tc>
                <a:tc>
                  <a:txBody>
                    <a:bodyPr/>
                    <a:lstStyle/>
                    <a:p>
                      <a:r>
                        <a:rPr lang="de-DE" sz="1400" b="1" kern="1200" dirty="0">
                          <a:solidFill>
                            <a:schemeClr val="tx1"/>
                          </a:solidFill>
                          <a:effectLst/>
                          <a:latin typeface="+mn-lt"/>
                          <a:ea typeface="+mn-ea"/>
                          <a:cs typeface="+mn-cs"/>
                        </a:rPr>
                        <a:t>IKK:</a:t>
                      </a:r>
                      <a:endParaRPr lang="de-DE" sz="1400" kern="1200" dirty="0">
                        <a:solidFill>
                          <a:schemeClr val="tx1"/>
                        </a:solidFill>
                        <a:effectLst/>
                        <a:latin typeface="+mn-lt"/>
                        <a:ea typeface="+mn-ea"/>
                        <a:cs typeface="+mn-cs"/>
                      </a:endParaRPr>
                    </a:p>
                    <a:p>
                      <a:r>
                        <a:rPr lang="de-DE" sz="1400" b="0" kern="1200" dirty="0">
                          <a:solidFill>
                            <a:schemeClr val="tx1"/>
                          </a:solidFill>
                          <a:effectLst/>
                          <a:latin typeface="+mn-lt"/>
                          <a:ea typeface="+mn-ea"/>
                          <a:cs typeface="+mn-cs"/>
                        </a:rPr>
                        <a:t>Einblicke in die</a:t>
                      </a:r>
                      <a:r>
                        <a:rPr lang="de-DE" sz="1400" b="0" kern="1200" baseline="0" dirty="0">
                          <a:solidFill>
                            <a:schemeClr val="tx1"/>
                          </a:solidFill>
                          <a:effectLst/>
                          <a:latin typeface="+mn-lt"/>
                          <a:ea typeface="+mn-ea"/>
                          <a:cs typeface="+mn-cs"/>
                        </a:rPr>
                        <a:t> Lebenswirklichkeiten von jugendlichen: Freizeitgestaltung, Konsumverhalten</a:t>
                      </a:r>
                    </a:p>
                    <a:p>
                      <a:endParaRPr lang="de-DE" sz="1400" b="0" kern="1200" baseline="0" dirty="0">
                        <a:solidFill>
                          <a:schemeClr val="tx1"/>
                        </a:solidFill>
                        <a:effectLst/>
                        <a:latin typeface="+mn-lt"/>
                        <a:ea typeface="+mn-ea"/>
                        <a:cs typeface="+mn-cs"/>
                      </a:endParaRPr>
                    </a:p>
                    <a:p>
                      <a:r>
                        <a:rPr lang="de-DE" sz="1400" b="0" kern="1200" baseline="0" dirty="0">
                          <a:solidFill>
                            <a:schemeClr val="tx1"/>
                          </a:solidFill>
                          <a:effectLst/>
                          <a:latin typeface="+mn-lt"/>
                          <a:ea typeface="+mn-ea"/>
                          <a:cs typeface="+mn-cs"/>
                        </a:rPr>
                        <a:t>Einblicke in das Leben in Frankreich: regionale Besonderheiten</a:t>
                      </a:r>
                      <a:r>
                        <a:rPr lang="de-DE" sz="1400" b="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txBody>
                  <a:tcPr/>
                </a:tc>
                <a:tc>
                  <a:txBody>
                    <a:bodyPr/>
                    <a:lstStyle/>
                    <a:p>
                      <a:pPr marL="0" indent="0">
                        <a:buFontTx/>
                        <a:buNone/>
                      </a:pPr>
                      <a:r>
                        <a:rPr lang="de-DE" sz="1400" b="1" kern="1200" baseline="0" dirty="0">
                          <a:solidFill>
                            <a:schemeClr val="tx1"/>
                          </a:solidFill>
                          <a:effectLst/>
                          <a:latin typeface="+mn-lt"/>
                          <a:ea typeface="+mn-ea"/>
                          <a:cs typeface="+mn-cs"/>
                        </a:rPr>
                        <a:t>Unterrichtliche Umsetzung: </a:t>
                      </a:r>
                      <a:br>
                        <a:rPr lang="de-DE" sz="1400" b="1" kern="1200" baseline="0" dirty="0">
                          <a:solidFill>
                            <a:schemeClr val="tx1"/>
                          </a:solidFill>
                          <a:effectLst/>
                          <a:latin typeface="+mn-lt"/>
                          <a:ea typeface="+mn-ea"/>
                          <a:cs typeface="+mn-cs"/>
                        </a:rPr>
                      </a:br>
                      <a:r>
                        <a:rPr lang="de-DE" sz="1400" b="0" kern="1200" baseline="0" dirty="0">
                          <a:solidFill>
                            <a:schemeClr val="tx1"/>
                          </a:solidFill>
                          <a:effectLst/>
                          <a:latin typeface="+mn-lt"/>
                          <a:ea typeface="+mn-ea"/>
                          <a:cs typeface="+mn-cs"/>
                        </a:rPr>
                        <a:t>Lernaufgabe: Das Leben im eigenen Viertel, z.B. für ein Begegnungsprojekt, in einem Videoclip vorstellen.</a:t>
                      </a:r>
                      <a:endParaRPr lang="de-DE" sz="500" b="0" kern="1200" baseline="0" dirty="0">
                        <a:solidFill>
                          <a:schemeClr val="tx1"/>
                        </a:solidFill>
                        <a:effectLst/>
                        <a:latin typeface="+mn-lt"/>
                        <a:ea typeface="+mn-ea"/>
                        <a:cs typeface="+mn-cs"/>
                      </a:endParaRPr>
                    </a:p>
                    <a:p>
                      <a:pPr marL="0" indent="0">
                        <a:buFontTx/>
                        <a:buNone/>
                      </a:pPr>
                      <a:r>
                        <a:rPr lang="de-DE" sz="1400" b="1" kern="1200" baseline="0" dirty="0">
                          <a:solidFill>
                            <a:schemeClr val="tx1"/>
                          </a:solidFill>
                          <a:effectLst/>
                          <a:latin typeface="+mn-lt"/>
                          <a:ea typeface="+mn-ea"/>
                          <a:cs typeface="+mn-cs"/>
                        </a:rPr>
                        <a:t>Leistungsüberprüfung:</a:t>
                      </a:r>
                      <a:r>
                        <a:rPr lang="de-DE" sz="1400" kern="1200" baseline="0" dirty="0">
                          <a:solidFill>
                            <a:schemeClr val="tx1"/>
                          </a:solidFill>
                          <a:effectLst/>
                          <a:latin typeface="+mn-lt"/>
                          <a:ea typeface="+mn-ea"/>
                          <a:cs typeface="+mn-cs"/>
                        </a:rPr>
                        <a:t/>
                      </a:r>
                      <a:br>
                        <a:rPr lang="de-DE" sz="1400" kern="1200" baseline="0" dirty="0">
                          <a:solidFill>
                            <a:schemeClr val="tx1"/>
                          </a:solidFill>
                          <a:effectLst/>
                          <a:latin typeface="+mn-lt"/>
                          <a:ea typeface="+mn-ea"/>
                          <a:cs typeface="+mn-cs"/>
                        </a:rPr>
                      </a:br>
                      <a:r>
                        <a:rPr lang="de-DE" sz="1400" kern="1200" baseline="0" dirty="0">
                          <a:solidFill>
                            <a:schemeClr val="tx1"/>
                          </a:solidFill>
                          <a:effectLst/>
                          <a:latin typeface="+mn-lt"/>
                          <a:ea typeface="+mn-ea"/>
                          <a:cs typeface="+mn-cs"/>
                        </a:rPr>
                        <a:t>Hör/Hörsehverstehen (als weitere Teilkompetenz FKK)</a:t>
                      </a: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2087337885"/>
                  </a:ext>
                </a:extLst>
              </a:tr>
            </a:tbl>
          </a:graphicData>
        </a:graphic>
      </p:graphicFrame>
      <p:sp>
        <p:nvSpPr>
          <p:cNvPr id="8" name="Textfeld 7"/>
          <p:cNvSpPr txBox="1"/>
          <p:nvPr/>
        </p:nvSpPr>
        <p:spPr>
          <a:xfrm>
            <a:off x="899592" y="5271591"/>
            <a:ext cx="187220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a:ea typeface="+mn-ea"/>
                <a:cs typeface="+mn-cs"/>
              </a:rPr>
              <a:t>Indikatoren des KLP</a:t>
            </a:r>
          </a:p>
        </p:txBody>
      </p:sp>
      <p:sp>
        <p:nvSpPr>
          <p:cNvPr id="9" name="Textfeld 8"/>
          <p:cNvSpPr txBox="1"/>
          <p:nvPr/>
        </p:nvSpPr>
        <p:spPr>
          <a:xfrm>
            <a:off x="3653898" y="5148481"/>
            <a:ext cx="183620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a:ea typeface="+mn-ea"/>
                <a:cs typeface="+mn-cs"/>
              </a:rPr>
              <a:t>fachliche </a:t>
            </a:r>
            <a:r>
              <a:rPr kumimoji="0" lang="de-DE" sz="1600" b="1" i="0" u="none" strike="noStrike" kern="1200" cap="none" spc="0" normalizeH="0" baseline="0" noProof="0" dirty="0" err="1">
                <a:ln>
                  <a:noFill/>
                </a:ln>
                <a:solidFill>
                  <a:prstClr val="white"/>
                </a:solidFill>
                <a:effectLst/>
                <a:uLnTx/>
                <a:uFillTx/>
                <a:latin typeface="Calibri"/>
                <a:ea typeface="+mn-ea"/>
                <a:cs typeface="+mn-cs"/>
              </a:rPr>
              <a:t>Konkreti-sierungen</a:t>
            </a:r>
            <a:r>
              <a:rPr kumimoji="0" lang="de-DE" sz="1600" b="1" i="0" u="none" strike="noStrike" kern="1200" cap="none" spc="0" normalizeH="0" baseline="0" noProof="0" dirty="0">
                <a:ln>
                  <a:noFill/>
                </a:ln>
                <a:solidFill>
                  <a:prstClr val="white"/>
                </a:solidFill>
                <a:effectLst/>
                <a:uLnTx/>
                <a:uFillTx/>
                <a:latin typeface="Calibri"/>
                <a:ea typeface="+mn-ea"/>
                <a:cs typeface="+mn-cs"/>
              </a:rPr>
              <a:t> des KLP</a:t>
            </a:r>
          </a:p>
        </p:txBody>
      </p:sp>
      <p:sp>
        <p:nvSpPr>
          <p:cNvPr id="10" name="Textfeld 9"/>
          <p:cNvSpPr txBox="1"/>
          <p:nvPr/>
        </p:nvSpPr>
        <p:spPr>
          <a:xfrm>
            <a:off x="6300192" y="5148481"/>
            <a:ext cx="208823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a:ea typeface="+mn-ea"/>
                <a:cs typeface="+mn-cs"/>
              </a:rPr>
              <a:t>weitere UV-bezogene Absprachen der FK</a:t>
            </a:r>
          </a:p>
        </p:txBody>
      </p:sp>
    </p:spTree>
    <p:extLst>
      <p:ext uri="{BB962C8B-B14F-4D97-AF65-F5344CB8AC3E}">
        <p14:creationId xmlns:p14="http://schemas.microsoft.com/office/powerpoint/2010/main" val="266112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5" name="Fußzeilenplatzhalter 4">
            <a:extLst>
              <a:ext uri="{FF2B5EF4-FFF2-40B4-BE49-F238E27FC236}">
                <a16:creationId xmlns:a16="http://schemas.microsoft.com/office/drawing/2014/main" id="{8C94CFCC-7FCD-A14F-90CF-8647D76D13E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15" name="Tabelle 14">
            <a:extLst>
              <a:ext uri="{FF2B5EF4-FFF2-40B4-BE49-F238E27FC236}">
                <a16:creationId xmlns:a16="http://schemas.microsoft.com/office/drawing/2014/main" id="{604DD8F1-A319-4B7D-9451-94ED1196FBC5}"/>
              </a:ext>
            </a:extLst>
          </p:cNvPr>
          <p:cNvGraphicFramePr>
            <a:graphicFrameLocks noGrp="1"/>
          </p:cNvGraphicFramePr>
          <p:nvPr>
            <p:extLst>
              <p:ext uri="{D42A27DB-BD31-4B8C-83A1-F6EECF244321}">
                <p14:modId xmlns:p14="http://schemas.microsoft.com/office/powerpoint/2010/main" val="2971237802"/>
              </p:ext>
            </p:extLst>
          </p:nvPr>
        </p:nvGraphicFramePr>
        <p:xfrm>
          <a:off x="495300" y="1747076"/>
          <a:ext cx="8229600" cy="4202204"/>
        </p:xfrm>
        <a:graphic>
          <a:graphicData uri="http://schemas.openxmlformats.org/drawingml/2006/table">
            <a:tbl>
              <a:tblPr firstRow="1" firstCol="1" bandRow="1"/>
              <a:tblGrid>
                <a:gridCol w="2738955">
                  <a:extLst>
                    <a:ext uri="{9D8B030D-6E8A-4147-A177-3AD203B41FA5}">
                      <a16:colId xmlns:a16="http://schemas.microsoft.com/office/drawing/2014/main" val="1898433504"/>
                    </a:ext>
                  </a:extLst>
                </a:gridCol>
                <a:gridCol w="2580939">
                  <a:extLst>
                    <a:ext uri="{9D8B030D-6E8A-4147-A177-3AD203B41FA5}">
                      <a16:colId xmlns:a16="http://schemas.microsoft.com/office/drawing/2014/main" val="3759777961"/>
                    </a:ext>
                  </a:extLst>
                </a:gridCol>
                <a:gridCol w="2909706">
                  <a:extLst>
                    <a:ext uri="{9D8B030D-6E8A-4147-A177-3AD203B41FA5}">
                      <a16:colId xmlns:a16="http://schemas.microsoft.com/office/drawing/2014/main" val="2441256024"/>
                    </a:ext>
                  </a:extLst>
                </a:gridCol>
              </a:tblGrid>
              <a:tr h="240787">
                <a:tc gridSpan="3">
                  <a:txBody>
                    <a:bodyPr/>
                    <a:lstStyle/>
                    <a:p>
                      <a:pPr algn="l">
                        <a:lnSpc>
                          <a:spcPct val="120000"/>
                        </a:lnSpc>
                        <a:spcAft>
                          <a:spcPts val="0"/>
                        </a:spcAft>
                      </a:pPr>
                      <a:r>
                        <a:rPr lang="fr-FR" sz="1100" b="1" dirty="0">
                          <a:effectLst/>
                          <a:latin typeface="Calibri" panose="020F0502020204030204" pitchFamily="34" charset="0"/>
                          <a:ea typeface="Times New Roman" panose="02020603050405020304" pitchFamily="18" charset="0"/>
                          <a:cs typeface="Arial" panose="020B0604020202020204" pitchFamily="34" charset="0"/>
                        </a:rPr>
                        <a:t>UV 7.6 </a:t>
                      </a:r>
                      <a:r>
                        <a:rPr lang="fr-FR" sz="1100" b="1" i="1" dirty="0">
                          <a:effectLst/>
                          <a:latin typeface="Calibri" panose="020F0502020204030204" pitchFamily="34" charset="0"/>
                          <a:ea typeface="Times New Roman" panose="02020603050405020304" pitchFamily="18" charset="0"/>
                          <a:cs typeface="Arial" panose="020B0604020202020204" pitchFamily="34" charset="0"/>
                        </a:rPr>
                        <a:t>Vivre en ville</a:t>
                      </a:r>
                      <a:r>
                        <a:rPr lang="fr-FR" sz="1100" b="1" dirty="0">
                          <a:effectLst/>
                          <a:latin typeface="Calibri" panose="020F0502020204030204" pitchFamily="34" charset="0"/>
                          <a:ea typeface="Times New Roman" panose="02020603050405020304" pitchFamily="18" charset="0"/>
                          <a:cs typeface="Arial" panose="020B0604020202020204" pitchFamily="34" charset="0"/>
                        </a:rPr>
                        <a:t> … </a:t>
                      </a:r>
                      <a:r>
                        <a:rPr lang="nb-NO" sz="1100" dirty="0">
                          <a:effectLst/>
                          <a:latin typeface="Calibri" panose="020F0502020204030204" pitchFamily="34" charset="0"/>
                          <a:ea typeface="Times New Roman" panose="02020603050405020304" pitchFamily="18" charset="0"/>
                          <a:cs typeface="Arial" panose="020B0604020202020204" pitchFamily="34" charset="0"/>
                        </a:rPr>
                        <a:t>(ca. 16 Ustd)</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27810044"/>
                  </a:ext>
                </a:extLst>
              </a:tr>
              <a:tr h="289009">
                <a:tc>
                  <a:txBody>
                    <a:bodyPr/>
                    <a:lstStyle/>
                    <a:p>
                      <a:pPr algn="ctr">
                        <a:lnSpc>
                          <a:spcPct val="120000"/>
                        </a:lnSpc>
                        <a:spcAft>
                          <a:spcPts val="0"/>
                        </a:spcAft>
                      </a:pPr>
                      <a:r>
                        <a:rPr lang="de-DE" sz="1100" b="1">
                          <a:effectLst/>
                          <a:latin typeface="Calibri" panose="020F0502020204030204" pitchFamily="34" charset="0"/>
                          <a:ea typeface="Times New Roman" panose="02020603050405020304" pitchFamily="18" charset="0"/>
                          <a:cs typeface="Arial" panose="020B0604020202020204" pitchFamily="34" charset="0"/>
                        </a:rPr>
                        <a:t>Kompetenzerwartungen im Schwerpunkt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de-DE" sz="1100" b="1">
                          <a:effectLst/>
                          <a:latin typeface="Calibri" panose="020F0502020204030204" pitchFamily="34" charset="0"/>
                          <a:ea typeface="Times New Roman" panose="02020603050405020304" pitchFamily="18" charset="0"/>
                          <a:cs typeface="Arial" panose="020B0604020202020204" pitchFamily="34" charset="0"/>
                        </a:rPr>
                        <a:t>Auswahl fachlicher Konkretisierungen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20000"/>
                        </a:lnSpc>
                        <a:spcAft>
                          <a:spcPts val="0"/>
                        </a:spcAft>
                      </a:pPr>
                      <a:r>
                        <a:rPr lang="de-DE" sz="1100" b="1">
                          <a:effectLst/>
                          <a:latin typeface="Calibri" panose="020F0502020204030204" pitchFamily="34" charset="0"/>
                          <a:ea typeface="Times New Roman" panose="02020603050405020304" pitchFamily="18" charset="0"/>
                          <a:cs typeface="Arial" panose="020B0604020202020204" pitchFamily="34" charset="0"/>
                        </a:rPr>
                        <a:t>Hinweise, Vereinbarungen und Absprachen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5077938"/>
                  </a:ext>
                </a:extLst>
              </a:tr>
              <a:tr h="3672408">
                <a:tc>
                  <a:txBody>
                    <a:bodyPr/>
                    <a:lstStyle/>
                    <a:p>
                      <a:pPr algn="l">
                        <a:lnSpc>
                          <a:spcPct val="120000"/>
                        </a:lnSpc>
                        <a:spcAft>
                          <a:spcPts val="0"/>
                        </a:spcAft>
                      </a:pPr>
                      <a:r>
                        <a:rPr lang="de-DE" sz="900" b="1" dirty="0">
                          <a:effectLst/>
                          <a:latin typeface="Calibri" panose="020F0502020204030204" pitchFamily="34" charset="0"/>
                          <a:ea typeface="Times New Roman" panose="02020603050405020304" pitchFamily="18" charset="0"/>
                          <a:cs typeface="Arial" panose="020B0604020202020204" pitchFamily="34" charset="0"/>
                        </a:rPr>
                        <a:t>IKK</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u="sng" dirty="0">
                          <a:effectLst/>
                          <a:latin typeface="Calibri" panose="020F0502020204030204" pitchFamily="34" charset="0"/>
                          <a:ea typeface="Calibri" panose="020F0502020204030204" pitchFamily="34" charset="0"/>
                          <a:cs typeface="Times New Roman" panose="02020603050405020304" pitchFamily="18" charset="0"/>
                        </a:rPr>
                        <a:t>Verstehen und Handeln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20000"/>
                        </a:lnSpc>
                        <a:spcAft>
                          <a:spcPts val="0"/>
                        </a:spcAft>
                        <a:buFont typeface="Symbol" panose="05050102010706020507" pitchFamily="18" charset="2"/>
                        <a:buChar char=""/>
                      </a:pPr>
                      <a:r>
                        <a:rPr lang="de-DE" sz="900" dirty="0">
                          <a:effectLst/>
                          <a:latin typeface="Calibri" panose="020F0502020204030204" pitchFamily="34" charset="0"/>
                          <a:ea typeface="Calibri" panose="020F0502020204030204" pitchFamily="34" charset="0"/>
                          <a:cs typeface="Times New Roman" panose="02020603050405020304" pitchFamily="18" charset="0"/>
                        </a:rPr>
                        <a:t>in elementaren formellen wie informellen Begegnungssituationen unter Beachtung kulturspezifischer Konventionen und Besonderheiten kommunikativ angemessen handeln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dirty="0">
                          <a:effectLst/>
                          <a:latin typeface="Calibri" panose="020F0502020204030204" pitchFamily="34" charset="0"/>
                          <a:ea typeface="Times New Roman" panose="02020603050405020304" pitchFamily="18" charset="0"/>
                          <a:cs typeface="Arial" panose="020B0604020202020204" pitchFamily="34" charset="0"/>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b="1" dirty="0">
                          <a:effectLst/>
                          <a:latin typeface="Calibri" panose="020F0502020204030204" pitchFamily="34" charset="0"/>
                          <a:ea typeface="Times New Roman" panose="02020603050405020304" pitchFamily="18" charset="0"/>
                          <a:cs typeface="Arial" panose="020B0604020202020204" pitchFamily="34" charset="0"/>
                        </a:rPr>
                        <a:t>FKK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u="sng" dirty="0">
                          <a:effectLst/>
                          <a:latin typeface="Calibri" panose="020F0502020204030204" pitchFamily="34" charset="0"/>
                          <a:ea typeface="Times New Roman" panose="02020603050405020304" pitchFamily="18" charset="0"/>
                          <a:cs typeface="Arial" panose="020B0604020202020204" pitchFamily="34" charset="0"/>
                        </a:rPr>
                        <a:t>Hör-/Hörsehverstehen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20000"/>
                        </a:lnSpc>
                        <a:spcAft>
                          <a:spcPts val="0"/>
                        </a:spcAft>
                        <a:buFont typeface="Symbol" panose="05050102010706020507" pitchFamily="18" charset="2"/>
                        <a:buChar char=""/>
                      </a:pPr>
                      <a:r>
                        <a:rPr lang="de-DE" sz="900" dirty="0">
                          <a:effectLst/>
                          <a:latin typeface="Calibri" panose="020F0502020204030204" pitchFamily="34" charset="0"/>
                          <a:ea typeface="Times New Roman" panose="02020603050405020304" pitchFamily="18" charset="0"/>
                          <a:cs typeface="Arial" panose="020B0604020202020204" pitchFamily="34" charset="0"/>
                        </a:rPr>
                        <a:t>einfachen, klar artikulierten auditiv und audiovisuell vermittelten Texten die Gesamtaussage, Hauptaussagen und wichtige Einzelinformationen entnehmen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dirty="0">
                          <a:effectLst/>
                          <a:latin typeface="Calibri" panose="020F0502020204030204" pitchFamily="34" charset="0"/>
                          <a:ea typeface="Times New Roman" panose="02020603050405020304" pitchFamily="18" charset="0"/>
                          <a:cs typeface="Arial" panose="020B0604020202020204" pitchFamily="34" charset="0"/>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marL="20320" indent="-228600" algn="l">
                        <a:lnSpc>
                          <a:spcPct val="120000"/>
                        </a:lnSpc>
                        <a:spcAft>
                          <a:spcPts val="0"/>
                        </a:spcAft>
                      </a:pPr>
                      <a:r>
                        <a:rPr lang="de-DE" sz="900" b="1" dirty="0">
                          <a:effectLst/>
                          <a:latin typeface="Calibri" panose="020F0502020204030204" pitchFamily="34" charset="0"/>
                          <a:ea typeface="Times New Roman" panose="02020603050405020304" pitchFamily="18" charset="0"/>
                          <a:cs typeface="Arial" panose="020B0604020202020204" pitchFamily="34" charset="0"/>
                        </a:rPr>
                        <a:t>TMK</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20000"/>
                        </a:lnSpc>
                        <a:spcAft>
                          <a:spcPts val="0"/>
                        </a:spcAft>
                        <a:buFont typeface="Symbol" panose="05050102010706020507" pitchFamily="18" charset="2"/>
                        <a:buChar char=""/>
                      </a:pPr>
                      <a:r>
                        <a:rPr lang="de-DE" sz="900" dirty="0">
                          <a:effectLst/>
                          <a:latin typeface="Calibri" panose="020F0502020204030204" pitchFamily="34" charset="0"/>
                          <a:ea typeface="Calibri" panose="020F0502020204030204" pitchFamily="34" charset="0"/>
                          <a:cs typeface="Times New Roman" panose="02020603050405020304" pitchFamily="18" charset="0"/>
                        </a:rPr>
                        <a:t>im Rahmen des gestaltenden Umgangs mit Texten und Medien kurze Texte oder Medienprodukte </a:t>
                      </a:r>
                      <a:r>
                        <a:rPr lang="de-DE" sz="900" dirty="0" smtClean="0">
                          <a:effectLst/>
                          <a:latin typeface="Calibri" panose="020F0502020204030204" pitchFamily="34" charset="0"/>
                          <a:ea typeface="Calibri" panose="020F0502020204030204" pitchFamily="34" charset="0"/>
                          <a:cs typeface="Times New Roman" panose="02020603050405020304" pitchFamily="18" charset="0"/>
                        </a:rPr>
                        <a:t>erstellen,</a:t>
                      </a:r>
                      <a:r>
                        <a:rPr lang="de-DE" sz="900" baseline="0" dirty="0" smtClean="0">
                          <a:effectLst/>
                          <a:latin typeface="Calibri" panose="020F0502020204030204" pitchFamily="34" charset="0"/>
                          <a:ea typeface="Calibri" panose="020F0502020204030204" pitchFamily="34" charset="0"/>
                          <a:cs typeface="Times New Roman" panose="02020603050405020304" pitchFamily="18" charset="0"/>
                        </a:rPr>
                        <a:t> in andere vertraute Texte und Medienprodukte </a:t>
                      </a:r>
                      <a:r>
                        <a:rPr lang="de-DE" sz="900" dirty="0" smtClean="0">
                          <a:effectLst/>
                          <a:latin typeface="Calibri" panose="020F0502020204030204" pitchFamily="34" charset="0"/>
                          <a:ea typeface="Calibri" panose="020F0502020204030204" pitchFamily="34" charset="0"/>
                          <a:cs typeface="Times New Roman" panose="02020603050405020304" pitchFamily="18" charset="0"/>
                        </a:rPr>
                        <a:t>umwandeln </a:t>
                      </a:r>
                      <a:r>
                        <a:rPr lang="de-DE" sz="900" dirty="0">
                          <a:effectLst/>
                          <a:latin typeface="Calibri" panose="020F0502020204030204" pitchFamily="34" charset="0"/>
                          <a:ea typeface="Calibri" panose="020F0502020204030204" pitchFamily="34" charset="0"/>
                          <a:cs typeface="Times New Roman" panose="02020603050405020304" pitchFamily="18" charset="0"/>
                        </a:rPr>
                        <a:t>sowie Texte und Medienprodukte in einfacher Form kreativ bearbeiten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de-DE" sz="900" b="1" dirty="0">
                          <a:effectLst/>
                          <a:latin typeface="Calibri" panose="020F0502020204030204" pitchFamily="34" charset="0"/>
                          <a:ea typeface="Times New Roman" panose="02020603050405020304" pitchFamily="18" charset="0"/>
                          <a:cs typeface="Arial" panose="020B0604020202020204" pitchFamily="34" charset="0"/>
                        </a:rPr>
                        <a:t>IKK</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Einblicke in die Lebenswirklichkeiten von Jugendlichen: Freizeitgestaltung, Konsumverhalten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Einblicke in das Leben in Frankreich: regionale Besonderheiten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de-DE"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TMK</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Ausgangstexte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Sach- und Gebrauchstexte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Hör-/Hörsehtexte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Zieltexte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Videoclip</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VSM</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Aussprache und Intonation</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Wort- und Satzmelodie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de-DE" sz="9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a:t>
                      </a:r>
                      <a:r>
                        <a:rPr lang="de-DE" sz="9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aspiré</a:t>
                      </a:r>
                      <a:r>
                        <a:rPr lang="de-DE"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9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 </a:t>
                      </a:r>
                      <a:r>
                        <a:rPr lang="de-DE" sz="9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muet</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de-DE" sz="900" b="1" dirty="0">
                          <a:effectLst/>
                          <a:latin typeface="Calibri" panose="020F0502020204030204" pitchFamily="34" charset="0"/>
                          <a:ea typeface="Calibri" panose="020F0502020204030204" pitchFamily="34" charset="0"/>
                          <a:cs typeface="Arial" panose="020B0604020202020204" pitchFamily="34" charset="0"/>
                        </a:rPr>
                        <a:t>Unterrichtliche Umsetzung:</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dirty="0">
                          <a:effectLst/>
                          <a:latin typeface="Calibri" panose="020F0502020204030204" pitchFamily="34" charset="0"/>
                          <a:ea typeface="Calibri" panose="020F0502020204030204" pitchFamily="34" charset="0"/>
                          <a:cs typeface="Arial" panose="020B0604020202020204" pitchFamily="34" charset="0"/>
                        </a:rPr>
                        <a:t>Lernaufgabe: Das Leben im eigenen Viertel in einem Videoclip vorstellen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20000"/>
                        </a:lnSpc>
                        <a:spcAft>
                          <a:spcPts val="0"/>
                        </a:spcAft>
                      </a:pPr>
                      <a:r>
                        <a:rPr lang="de-DE" sz="9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DE"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Farben, Kleidung, Adjektive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dirty="0">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de-DE" sz="9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Leistungsüberprüfung:</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20000"/>
                        </a:lnSpc>
                        <a:spcAft>
                          <a:spcPts val="0"/>
                        </a:spcAft>
                      </a:pPr>
                      <a:r>
                        <a:rPr lang="de-DE" sz="900" dirty="0">
                          <a:effectLst/>
                          <a:latin typeface="Calibri" panose="020F0502020204030204" pitchFamily="34" charset="0"/>
                          <a:ea typeface="Calibri" panose="020F0502020204030204" pitchFamily="34" charset="0"/>
                          <a:cs typeface="Arial" panose="020B0604020202020204" pitchFamily="34" charset="0"/>
                        </a:rPr>
                        <a:t>Schreiben, Hör-/Hörsehverstehen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2512" marR="62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951788"/>
                  </a:ext>
                </a:extLst>
              </a:tr>
            </a:tbl>
          </a:graphicData>
        </a:graphic>
      </p:graphicFrame>
    </p:spTree>
    <p:extLst>
      <p:ext uri="{BB962C8B-B14F-4D97-AF65-F5344CB8AC3E}">
        <p14:creationId xmlns:p14="http://schemas.microsoft.com/office/powerpoint/2010/main" val="499650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Konkretisierungen von Unterrichtsvorhaben</a:t>
            </a:r>
          </a:p>
        </p:txBody>
      </p:sp>
      <p:sp>
        <p:nvSpPr>
          <p:cNvPr id="3" name="Inhaltsplatzhalter 2">
            <a:extLst>
              <a:ext uri="{FF2B5EF4-FFF2-40B4-BE49-F238E27FC236}">
                <a16:creationId xmlns:a16="http://schemas.microsoft.com/office/drawing/2014/main" id="{8B8CEACE-04FA-6947-8557-674165DC2F07}"/>
              </a:ext>
            </a:extLst>
          </p:cNvPr>
          <p:cNvSpPr>
            <a:spLocks noGrp="1"/>
          </p:cNvSpPr>
          <p:nvPr>
            <p:ph idx="1"/>
          </p:nvPr>
        </p:nvSpPr>
        <p:spPr/>
        <p:txBody>
          <a:bodyPr/>
          <a:lstStyle/>
          <a:p>
            <a:r>
              <a:rPr lang="de-DE" dirty="0"/>
              <a:t>vollständige Übersicht der Fachkonferenz über ausgewählte Unterrichtsvorhaben</a:t>
            </a:r>
          </a:p>
          <a:p>
            <a:r>
              <a:rPr lang="de-DE" dirty="0"/>
              <a:t>nicht Teil des schulinternen Lehrplans</a:t>
            </a:r>
          </a:p>
          <a:p>
            <a:r>
              <a:rPr lang="de-DE" dirty="0"/>
              <a:t>Erstellung optional, jedoch anzuraten</a:t>
            </a:r>
          </a:p>
          <a:p>
            <a:r>
              <a:rPr lang="de-DE" dirty="0"/>
              <a:t>Beispiele im Lehrplannavigator (Unterstützungsmaterial)</a:t>
            </a:r>
          </a:p>
        </p:txBody>
      </p:sp>
      <p:sp>
        <p:nvSpPr>
          <p:cNvPr id="5" name="Fußzeilenplatzhalter 4">
            <a:extLst>
              <a:ext uri="{FF2B5EF4-FFF2-40B4-BE49-F238E27FC236}">
                <a16:creationId xmlns:a16="http://schemas.microsoft.com/office/drawing/2014/main" id="{8C94CFCC-7FCD-A14F-90CF-8647D76D13E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3654632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536" y="4725144"/>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80000"/>
              </a:lnSpc>
              <a:buFont typeface="Times" pitchFamily="18" charset="0"/>
              <a:buNone/>
            </a:pPr>
            <a:r>
              <a:rPr lang="de-DE" altLang="de-DE" sz="3200" kern="0" dirty="0">
                <a:solidFill>
                  <a:srgbClr val="0070C0"/>
                </a:solidFill>
              </a:rPr>
              <a:t>Herzlichen Dank für Ihre Aufmerksamkeit!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20737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a:extLst>
              <a:ext uri="{FF2B5EF4-FFF2-40B4-BE49-F238E27FC236}">
                <a16:creationId xmlns:a16="http://schemas.microsoft.com/office/drawing/2014/main" id="{A30EC2B6-0F12-0C42-BAB6-4F4114938682}"/>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3" name="Foliennummernplatzhalter 2">
            <a:extLst>
              <a:ext uri="{FF2B5EF4-FFF2-40B4-BE49-F238E27FC236}">
                <a16:creationId xmlns:a16="http://schemas.microsoft.com/office/drawing/2014/main" id="{FB39564D-959C-054D-9479-CBD0C843A211}"/>
              </a:ext>
            </a:extLst>
          </p:cNvPr>
          <p:cNvSpPr>
            <a:spLocks noGrp="1"/>
          </p:cNvSpPr>
          <p:nvPr>
            <p:ph type="sldNum" sz="quarter" idx="12"/>
          </p:nvPr>
        </p:nvSpPr>
        <p:spPr/>
        <p:txBody>
          <a:bodyPr/>
          <a:lstStyle/>
          <a:p>
            <a:fld id="{512A4277-7E7A-4AAF-BFC7-47646BF5CD0C}" type="slidenum">
              <a:rPr lang="de-DE" smtClean="0"/>
              <a:t>57</a:t>
            </a:fld>
            <a:endParaRPr lang="de-DE"/>
          </a:p>
        </p:txBody>
      </p:sp>
      <p:sp>
        <p:nvSpPr>
          <p:cNvPr id="9"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smtClean="0"/>
              <a:t>Implementationsveranstaltung zur  Einführung der Kernlehrpläne Gymnasium SI</a:t>
            </a:r>
            <a:endParaRPr lang="de-DE" dirty="0"/>
          </a:p>
        </p:txBody>
      </p:sp>
    </p:spTree>
    <p:extLst>
      <p:ext uri="{BB962C8B-B14F-4D97-AF65-F5344CB8AC3E}">
        <p14:creationId xmlns:p14="http://schemas.microsoft.com/office/powerpoint/2010/main" val="258567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248472"/>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digitalen Welt und Medienbildung (Medienkompetenzrahmen NRW)</a:t>
            </a:r>
          </a:p>
          <a:p>
            <a:pPr lvl="1"/>
            <a:r>
              <a:rPr lang="de-DE" dirty="0"/>
              <a:t>Rahmenvorgabe </a:t>
            </a:r>
            <a:r>
              <a:rPr lang="de-DE" dirty="0" smtClean="0"/>
              <a:t>Verbraucherbildung</a:t>
            </a:r>
            <a:endParaRPr lang="de-DE" dirty="0"/>
          </a:p>
          <a:p>
            <a:endParaRPr lang="de-DE" dirty="0"/>
          </a:p>
          <a:p>
            <a:endParaRPr lang="de-DE" dirty="0"/>
          </a:p>
        </p:txBody>
      </p:sp>
      <p:sp>
        <p:nvSpPr>
          <p:cNvPr id="4" name="Datumsplatzhalter 3">
            <a:extLst>
              <a:ext uri="{FF2B5EF4-FFF2-40B4-BE49-F238E27FC236}">
                <a16:creationId xmlns:a16="http://schemas.microsoft.com/office/drawing/2014/main" id="{A712B5B7-DA19-2447-8E42-E26750AC9E44}"/>
              </a:ext>
            </a:extLst>
          </p:cNvPr>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3F0AAA70-ACB1-794B-B837-571540A6DB05}"/>
              </a:ext>
            </a:extLst>
          </p:cNvPr>
          <p:cNvSpPr>
            <a:spLocks noGrp="1"/>
          </p:cNvSpPr>
          <p:nvPr>
            <p:ph type="sldNum" sz="quarter" idx="12"/>
          </p:nvPr>
        </p:nvSpPr>
        <p:spPr/>
        <p:txBody>
          <a:bodyPr/>
          <a:lstStyle/>
          <a:p>
            <a:fld id="{512A4277-7E7A-4AAF-BFC7-47646BF5CD0C}" type="slidenum">
              <a:rPr lang="de-DE" smtClean="0"/>
              <a:t>6</a:t>
            </a:fld>
            <a:endParaRPr lang="de-DE"/>
          </a:p>
        </p:txBody>
      </p:sp>
    </p:spTree>
    <p:extLst>
      <p:ext uri="{BB962C8B-B14F-4D97-AF65-F5344CB8AC3E}">
        <p14:creationId xmlns:p14="http://schemas.microsoft.com/office/powerpoint/2010/main" val="406165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id="{7D686581-C1AF-2449-9E46-D67F0A0921D1}"/>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79651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Aufträge für alle </a:t>
            </a:r>
            <a:r>
              <a:rPr lang="de-DE" dirty="0" smtClean="0"/>
              <a:t>Fächer insbesondere</a:t>
            </a:r>
            <a:endParaRPr lang="de-DE" dirty="0"/>
          </a:p>
        </p:txBody>
      </p:sp>
      <p:sp>
        <p:nvSpPr>
          <p:cNvPr id="3" name="Inhaltsplatzhalter 2"/>
          <p:cNvSpPr>
            <a:spLocks noGrp="1"/>
          </p:cNvSpPr>
          <p:nvPr>
            <p:ph idx="1"/>
          </p:nvPr>
        </p:nvSpPr>
        <p:spPr/>
        <p:txBody>
          <a:bodyPr>
            <a:normAutofit fontScale="77500" lnSpcReduction="20000"/>
          </a:bodyPr>
          <a:lstStyle/>
          <a:p>
            <a:pPr>
              <a:spcBef>
                <a:spcPts val="1200"/>
              </a:spcBef>
            </a:pPr>
            <a:r>
              <a:rPr lang="de-DE" dirty="0"/>
              <a:t>Bildung in der digitalen Welt</a:t>
            </a:r>
            <a:br>
              <a:rPr lang="de-DE" dirty="0"/>
            </a:br>
            <a:r>
              <a:rPr lang="de-DE" dirty="0"/>
              <a:t>Grundlage: Medienkompetenzrahmen NRW</a:t>
            </a:r>
          </a:p>
          <a:p>
            <a:pPr>
              <a:spcBef>
                <a:spcPts val="1200"/>
              </a:spcBef>
            </a:pPr>
            <a:r>
              <a:rPr lang="de-DE" dirty="0"/>
              <a:t>Verbraucherbildung</a:t>
            </a:r>
            <a:br>
              <a:rPr lang="de-DE" dirty="0"/>
            </a:br>
            <a:r>
              <a:rPr lang="de-DE" dirty="0"/>
              <a:t>Grundlage: Rahmenvorgabe Verbraucherbildung in Schule</a:t>
            </a:r>
          </a:p>
          <a:p>
            <a:pPr marL="0" indent="0">
              <a:buNone/>
            </a:pPr>
            <a:endParaRPr lang="de-DE" dirty="0" smtClean="0"/>
          </a:p>
          <a:p>
            <a:pPr marL="0" indent="0">
              <a:buNone/>
            </a:pPr>
            <a:r>
              <a:rPr lang="de-DE" dirty="0" smtClean="0"/>
              <a:t>Einbindung </a:t>
            </a:r>
            <a:r>
              <a:rPr lang="de-DE" dirty="0"/>
              <a:t>in die Kernlehrpläne</a:t>
            </a:r>
          </a:p>
          <a:p>
            <a:pPr>
              <a:spcBef>
                <a:spcPts val="1200"/>
              </a:spcBef>
            </a:pPr>
            <a:r>
              <a:rPr lang="de-DE" dirty="0"/>
              <a:t>Fachspezifische Anbindung und Konkretisierung</a:t>
            </a:r>
          </a:p>
          <a:p>
            <a:pPr>
              <a:spcBef>
                <a:spcPts val="1200"/>
              </a:spcBef>
            </a:pPr>
            <a:r>
              <a:rPr lang="de-DE" dirty="0"/>
              <a:t>Erreichen der Ziele der Vorgaben arbeitsteilig im Zusammenspiel aller Fächer und im Verlauf des gesamten Bildungsgangs </a:t>
            </a:r>
          </a:p>
          <a:p>
            <a:pPr>
              <a:spcBef>
                <a:spcPts val="1200"/>
              </a:spcBef>
            </a:pPr>
            <a:r>
              <a:rPr lang="de-DE" dirty="0"/>
              <a:t>Synopsen dazu werden den Schulen über den Lehrplannavigator zur Verfügung gestellt.</a:t>
            </a:r>
          </a:p>
          <a:p>
            <a:endParaRPr lang="de-DE" dirty="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id="{CB0AEBBC-D1E7-344B-878A-9C4767E727BC}"/>
              </a:ext>
            </a:extLst>
          </p:cNvPr>
          <p:cNvSpPr>
            <a:spLocks noGrp="1"/>
          </p:cNvSpPr>
          <p:nvPr>
            <p:ph type="ftr" sz="quarter" idx="11"/>
          </p:nvPr>
        </p:nvSpPr>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6" name="Foliennummernplatzhalter 5">
            <a:extLst>
              <a:ext uri="{FF2B5EF4-FFF2-40B4-BE49-F238E27FC236}">
                <a16:creationId xmlns:a16="http://schemas.microsoft.com/office/drawing/2014/main" id="{3C203866-80FD-2A40-A83A-AFCDEC564489}"/>
              </a:ext>
            </a:extLst>
          </p:cNvPr>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46516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2950960" cy="360040"/>
          </a:xfrm>
        </p:spPr>
        <p:txBody>
          <a:bodyPr/>
          <a:lstStyle/>
          <a:p>
            <a:r>
              <a:rPr lang="de-DE" dirty="0" smtClean="0">
                <a:solidFill>
                  <a:prstClr val="black">
                    <a:lumMod val="50000"/>
                    <a:lumOff val="50000"/>
                  </a:prstClr>
                </a:solidFill>
              </a:rPr>
              <a:t>Implementationsveranstaltung zur  Einführung der Kernlehrpläne Gymnasium SI</a:t>
            </a:r>
            <a:endParaRPr lang="de-DE" dirty="0">
              <a:solidFill>
                <a:prstClr val="black">
                  <a:lumMod val="50000"/>
                  <a:lumOff val="50000"/>
                </a:prstClr>
              </a:solidFill>
            </a:endParaRP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solidFill>
                  <a:prstClr val="black"/>
                </a:solidFill>
              </a:rPr>
              <a:t>Gebrauch digitaler</a:t>
            </a:r>
          </a:p>
          <a:p>
            <a:r>
              <a:rPr lang="de-DE" dirty="0">
                <a:solidFill>
                  <a:prstClr val="black"/>
                </a:solidFill>
              </a:rPr>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solidFill>
                  <a:prstClr val="black"/>
                </a:solidFill>
              </a:rPr>
              <a:t>Thematisierung in</a:t>
            </a:r>
          </a:p>
          <a:p>
            <a:r>
              <a:rPr lang="de-DE" dirty="0">
                <a:solidFill>
                  <a:prstClr val="black"/>
                </a:solidFill>
              </a:rPr>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solidFill>
                  <a:prstClr val="black"/>
                </a:solidFill>
              </a:rPr>
              <a:t>Entwicklung fachlicher</a:t>
            </a:r>
          </a:p>
          <a:p>
            <a:r>
              <a:rPr lang="de-DE" dirty="0">
                <a:solidFill>
                  <a:prstClr val="black"/>
                </a:solidFill>
              </a:rPr>
              <a:t>Kompetenzen mithilfe</a:t>
            </a:r>
          </a:p>
          <a:p>
            <a:r>
              <a:rPr lang="de-DE" dirty="0">
                <a:solidFill>
                  <a:prstClr val="black"/>
                </a:solidFill>
              </a:rPr>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pPr lvl="0"/>
            <a:r>
              <a:rPr lang="de-DE" dirty="0" smtClean="0">
                <a:solidFill>
                  <a:prstClr val="black">
                    <a:tint val="75000"/>
                  </a:prstClr>
                </a:solidFill>
              </a:rPr>
              <a:t>Bezirksregierungen NRW</a:t>
            </a:r>
            <a:endParaRPr lang="de-DE" dirty="0">
              <a:solidFill>
                <a:prstClr val="black">
                  <a:tint val="75000"/>
                </a:prstClr>
              </a:solidFill>
            </a:endParaRPr>
          </a:p>
          <a:p>
            <a:pPr lvl="0"/>
            <a:r>
              <a:rPr lang="de-DE" dirty="0">
                <a:solidFill>
                  <a:prstClr val="black">
                    <a:tint val="75000"/>
                  </a:prstClr>
                </a:solidFill>
              </a:rPr>
              <a:t>Fachaufsicht FRANZÖSISCH</a:t>
            </a:r>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9</a:t>
            </a:fld>
            <a:endParaRPr lang="de-DE">
              <a:solidFill>
                <a:prstClr val="black">
                  <a:tint val="75000"/>
                </a:prstClr>
              </a:solidFill>
            </a:endParaRP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smtClean="0">
                <a:solidFill>
                  <a:prstClr val="black"/>
                </a:solidFill>
              </a:rPr>
              <a:t>Informatische</a:t>
            </a:r>
            <a:endParaRPr lang="de-DE" dirty="0">
              <a:solidFill>
                <a:prstClr val="black"/>
              </a:solidFill>
            </a:endParaRPr>
          </a:p>
          <a:p>
            <a:r>
              <a:rPr lang="de-DE" dirty="0">
                <a:solidFill>
                  <a:prstClr val="black"/>
                </a:solidFill>
              </a:rPr>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143791544"/>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3459</Words>
  <PresentationFormat>Bildschirmpräsentation (4:3)</PresentationFormat>
  <Paragraphs>906</Paragraphs>
  <Slides>57</Slides>
  <Notes>38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57</vt:i4>
      </vt:variant>
    </vt:vector>
  </HeadingPairs>
  <TitlesOfParts>
    <vt:vector size="67" baseType="lpstr">
      <vt:lpstr>MS PGothic</vt:lpstr>
      <vt:lpstr>Arial</vt:lpstr>
      <vt:lpstr>Calibri</vt:lpstr>
      <vt:lpstr>Corbel</vt:lpstr>
      <vt:lpstr>Symbol</vt:lpstr>
      <vt:lpstr>Times</vt:lpstr>
      <vt:lpstr>Times New Roman</vt:lpstr>
      <vt:lpstr>ヒラギノ角ゴ Pro W3</vt:lpstr>
      <vt:lpstr>QUA-LiS_Vorlage_weiss</vt:lpstr>
      <vt:lpstr>1_QUA-LiS_Vorlage_weiss</vt:lpstr>
      <vt:lpstr>Herzlich willkommen</vt:lpstr>
      <vt:lpstr>Gliederung</vt:lpstr>
      <vt:lpstr>Gliederung</vt:lpstr>
      <vt:lpstr>Grundsätze</vt:lpstr>
      <vt:lpstr>Bewährte Merkmale</vt:lpstr>
      <vt:lpstr>Neue Akzentsetzungen der Kernlehrpläne</vt:lpstr>
      <vt:lpstr>Gliederung</vt:lpstr>
      <vt:lpstr>Aufträge für alle Fächer insbesondere</vt:lpstr>
      <vt:lpstr>Fachliche Einbindung des MKR</vt:lpstr>
      <vt:lpstr>Einbindung des Medienkompetenzrahmens</vt:lpstr>
      <vt:lpstr>Fachliche Einbindung RV Verbraucherbildung</vt:lpstr>
      <vt:lpstr>Gliederung</vt:lpstr>
      <vt:lpstr>Gliederung des Kernlehrplans FRANZÖSISCH </vt:lpstr>
      <vt:lpstr>Die wichtigsten Kontinuitäten</vt:lpstr>
      <vt:lpstr>Aufgaben und Ziele des Faches</vt:lpstr>
      <vt:lpstr>Die wichtigsten Neuerungen</vt:lpstr>
      <vt:lpstr>Kompetenzbereiche im Vergleich: KLP Sek. I alt – KLP Sek. I neu</vt:lpstr>
      <vt:lpstr>PowerPoint-Präsentation</vt:lpstr>
      <vt:lpstr>  </vt:lpstr>
      <vt:lpstr>  </vt:lpstr>
      <vt:lpstr>PowerPoint-Präsentation</vt:lpstr>
      <vt:lpstr>Themenfelder des „soziokulturellen Orientierungswissens“ </vt:lpstr>
      <vt:lpstr>PowerPoint-Präsentation</vt:lpstr>
      <vt:lpstr>Text- und Medienkompetenz (hier F7, Stufe 2)</vt:lpstr>
      <vt:lpstr>Kompetenzbereiche („flankierende“ Kompetenzen)</vt:lpstr>
      <vt:lpstr>Sprachlernkompetenz</vt:lpstr>
      <vt:lpstr>Sprachbewusstheit</vt:lpstr>
      <vt:lpstr>Deskriptoren, Indikatoren, Fachliche Konkretisierung </vt:lpstr>
      <vt:lpstr>Neu: Fachliche Konkretisierungen</vt:lpstr>
      <vt:lpstr>Bsp. mit fachl. Konkretisierungen: „Grammatik“ (Stufe 2)</vt:lpstr>
      <vt:lpstr>Beispiel ohne fachliche Konkretisierungen: „Wortschatz“</vt:lpstr>
      <vt:lpstr>PowerPoint-Präsentation</vt:lpstr>
      <vt:lpstr>PowerPoint-Präsentation</vt:lpstr>
      <vt:lpstr>         </vt:lpstr>
      <vt:lpstr>Lernerfolgsüberprüfung und Leistungsbewertung</vt:lpstr>
      <vt:lpstr>Lernerfolgsüberprüfung und Leistungsbewertung</vt:lpstr>
      <vt:lpstr>Klassenarbeiten</vt:lpstr>
      <vt:lpstr>       </vt:lpstr>
      <vt:lpstr>       </vt:lpstr>
      <vt:lpstr>       </vt:lpstr>
      <vt:lpstr>       </vt:lpstr>
      <vt:lpstr>Bewertung</vt:lpstr>
      <vt:lpstr>Bewertung</vt:lpstr>
      <vt:lpstr>Gliederung</vt:lpstr>
      <vt:lpstr>Schulinterne Lehrpläne - rechtlicher Rahmen</vt:lpstr>
      <vt:lpstr>Schulinterne Lehrpläne - rechtlicher Rahmen</vt:lpstr>
      <vt:lpstr>Curriculumentwicklung</vt:lpstr>
      <vt:lpstr>Funktionen von schulinternen Lehrplänen</vt:lpstr>
      <vt:lpstr>Mögliche Gliederung für einen schulinternen Lehrplan</vt:lpstr>
      <vt:lpstr>Gliederung</vt:lpstr>
      <vt:lpstr>Materialien im Lehrplannavigator</vt:lpstr>
      <vt:lpstr>PowerPoint-Präsentation</vt:lpstr>
      <vt:lpstr>Beispiele für Unterrichtsvorhaben: Übersicht</vt:lpstr>
      <vt:lpstr>Beispiele für Unterrichtsvorhaben: Übersicht</vt:lpstr>
      <vt:lpstr>Beispiele für Unterrichtsvorhaben: Übersicht</vt:lpstr>
      <vt:lpstr>Konkretisierungen von Unterrichtsvorhaben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2018-11-19T14:12:53Z</dcterms:created>
  <dcterms:modified xsi:type="dcterms:W3CDTF">2020-02-07T10:38:45Z</dcterms:modified>
</cp:coreProperties>
</file>