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 id="2147483660" r:id="rId2"/>
  </p:sldMasterIdLst>
  <p:notesMasterIdLst>
    <p:notesMasterId r:id="rId45"/>
  </p:notesMasterIdLst>
  <p:sldIdLst>
    <p:sldId id="329" r:id="rId3"/>
    <p:sldId id="257" r:id="rId4"/>
    <p:sldId id="258" r:id="rId5"/>
    <p:sldId id="260" r:id="rId6"/>
    <p:sldId id="261" r:id="rId7"/>
    <p:sldId id="263" r:id="rId8"/>
    <p:sldId id="264" r:id="rId9"/>
    <p:sldId id="265" r:id="rId10"/>
    <p:sldId id="266" r:id="rId11"/>
    <p:sldId id="337" r:id="rId12"/>
    <p:sldId id="270" r:id="rId13"/>
    <p:sldId id="335" r:id="rId14"/>
    <p:sldId id="334" r:id="rId15"/>
    <p:sldId id="328" r:id="rId16"/>
    <p:sldId id="283" r:id="rId17"/>
    <p:sldId id="284" r:id="rId18"/>
    <p:sldId id="285" r:id="rId19"/>
    <p:sldId id="286" r:id="rId20"/>
    <p:sldId id="336" r:id="rId21"/>
    <p:sldId id="287" r:id="rId22"/>
    <p:sldId id="295" r:id="rId23"/>
    <p:sldId id="339" r:id="rId24"/>
    <p:sldId id="340" r:id="rId25"/>
    <p:sldId id="298" r:id="rId26"/>
    <p:sldId id="299" r:id="rId27"/>
    <p:sldId id="310" r:id="rId28"/>
    <p:sldId id="311" r:id="rId29"/>
    <p:sldId id="312" r:id="rId30"/>
    <p:sldId id="313" r:id="rId31"/>
    <p:sldId id="314" r:id="rId32"/>
    <p:sldId id="315" r:id="rId33"/>
    <p:sldId id="316" r:id="rId34"/>
    <p:sldId id="318" r:id="rId35"/>
    <p:sldId id="319" r:id="rId36"/>
    <p:sldId id="320" r:id="rId37"/>
    <p:sldId id="321" r:id="rId38"/>
    <p:sldId id="324" r:id="rId39"/>
    <p:sldId id="338" r:id="rId40"/>
    <p:sldId id="331" r:id="rId41"/>
    <p:sldId id="317" r:id="rId42"/>
    <p:sldId id="307" r:id="rId43"/>
    <p:sldId id="308" r:id="rId44"/>
  </p:sldIdLst>
  <p:sldSz cx="9144000" cy="6858000" type="screen4x3"/>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thomasgoehmann" initials="t" lastIdx="11" clrIdx="0"/>
  <p:cmAuthor id="1" name="Probst, Thomas" initials="PT" lastIdx="22"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5573" autoAdjust="0"/>
    <p:restoredTop sz="90340" autoAdjust="0"/>
  </p:normalViewPr>
  <p:slideViewPr>
    <p:cSldViewPr>
      <p:cViewPr>
        <p:scale>
          <a:sx n="81" d="100"/>
          <a:sy n="81" d="100"/>
        </p:scale>
        <p:origin x="-2946" y="-88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slide" Target="slides/slide37.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slide" Target="slides/slide40.xml"/><Relationship Id="rId47" Type="http://schemas.openxmlformats.org/officeDocument/2006/relationships/presProps" Target="presProps.xml"/><Relationship Id="rId50" Type="http://schemas.openxmlformats.org/officeDocument/2006/relationships/tableStyles" Target="tableStyle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commentAuthors" Target="commentAuthor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41" Type="http://schemas.openxmlformats.org/officeDocument/2006/relationships/slide" Target="slides/slide39.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notesMaster" Target="notesMasters/notesMaster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49" Type="http://schemas.openxmlformats.org/officeDocument/2006/relationships/theme" Target="theme/theme1.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4" Type="http://schemas.openxmlformats.org/officeDocument/2006/relationships/slide" Target="slides/slide42.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slide" Target="slides/slide41.xml"/><Relationship Id="rId48" Type="http://schemas.openxmlformats.org/officeDocument/2006/relationships/viewProps" Target="viewProps.xml"/><Relationship Id="rId8" Type="http://schemas.openxmlformats.org/officeDocument/2006/relationships/slide" Target="slides/slide6.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de-DE"/>
          </a:p>
        </p:txBody>
      </p:sp>
      <p:sp>
        <p:nvSpPr>
          <p:cNvPr id="3" name="Datumsplatzhalt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380322E-3D0B-4323-B48B-EFA62065CB37}" type="datetimeFigureOut">
              <a:rPr lang="de-DE" smtClean="0"/>
              <a:pPr/>
              <a:t>19.03.2015</a:t>
            </a:fld>
            <a:endParaRPr lang="de-DE"/>
          </a:p>
        </p:txBody>
      </p:sp>
      <p:sp>
        <p:nvSpPr>
          <p:cNvPr id="4" name="Folienbildplatzhalt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de-DE"/>
          </a:p>
        </p:txBody>
      </p:sp>
      <p:sp>
        <p:nvSpPr>
          <p:cNvPr id="5" name="Notizenplatzhalt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6" name="Fußzeilenplatzhalt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de-DE"/>
          </a:p>
        </p:txBody>
      </p:sp>
      <p:sp>
        <p:nvSpPr>
          <p:cNvPr id="7" name="Foliennummernplatzhalt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ADB7A22-0731-457E-93D8-9D8E8F69F2B4}" type="slidenum">
              <a:rPr lang="de-DE" smtClean="0"/>
              <a:pPr/>
              <a:t>‹Nr.›</a:t>
            </a:fld>
            <a:endParaRPr lang="de-DE"/>
          </a:p>
        </p:txBody>
      </p:sp>
    </p:spTree>
    <p:extLst>
      <p:ext uri="{BB962C8B-B14F-4D97-AF65-F5344CB8AC3E}">
        <p14:creationId xmlns:p14="http://schemas.microsoft.com/office/powerpoint/2010/main" val="236347152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10"/>
          </p:nvPr>
        </p:nvSpPr>
        <p:spPr/>
        <p:txBody>
          <a:bodyPr/>
          <a:lstStyle/>
          <a:p>
            <a:fld id="{3ADB7A22-0731-457E-93D8-9D8E8F69F2B4}" type="slidenum">
              <a:rPr lang="de-DE" smtClean="0"/>
              <a:pPr/>
              <a:t>2</a:t>
            </a:fld>
            <a:endParaRPr lang="de-DE"/>
          </a:p>
        </p:txBody>
      </p:sp>
    </p:spTree>
    <p:extLst>
      <p:ext uri="{BB962C8B-B14F-4D97-AF65-F5344CB8AC3E}">
        <p14:creationId xmlns:p14="http://schemas.microsoft.com/office/powerpoint/2010/main" val="1417342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smtClean="0"/>
              <a:t>Erläuterung der Abweichungen vom KLP Kunst im Pflichtbereich</a:t>
            </a:r>
            <a:endParaRPr lang="de-DE" dirty="0"/>
          </a:p>
        </p:txBody>
      </p:sp>
      <p:sp>
        <p:nvSpPr>
          <p:cNvPr id="4" name="Foliennummernplatzhalter 3"/>
          <p:cNvSpPr>
            <a:spLocks noGrp="1"/>
          </p:cNvSpPr>
          <p:nvPr>
            <p:ph type="sldNum" sz="quarter" idx="10"/>
          </p:nvPr>
        </p:nvSpPr>
        <p:spPr/>
        <p:txBody>
          <a:bodyPr/>
          <a:lstStyle/>
          <a:p>
            <a:fld id="{3ADB7A22-0731-457E-93D8-9D8E8F69F2B4}" type="slidenum">
              <a:rPr lang="de-DE" smtClean="0"/>
              <a:pPr/>
              <a:t>23</a:t>
            </a:fld>
            <a:endParaRPr lang="de-DE"/>
          </a:p>
        </p:txBody>
      </p:sp>
    </p:spTree>
    <p:extLst>
      <p:ext uri="{BB962C8B-B14F-4D97-AF65-F5344CB8AC3E}">
        <p14:creationId xmlns:p14="http://schemas.microsoft.com/office/powerpoint/2010/main" val="325157940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10"/>
          </p:nvPr>
        </p:nvSpPr>
        <p:spPr/>
        <p:txBody>
          <a:bodyPr/>
          <a:lstStyle/>
          <a:p>
            <a:fld id="{3ADB7A22-0731-457E-93D8-9D8E8F69F2B4}" type="slidenum">
              <a:rPr lang="de-DE" smtClean="0"/>
              <a:pPr/>
              <a:t>24</a:t>
            </a:fld>
            <a:endParaRPr lang="de-DE"/>
          </a:p>
        </p:txBody>
      </p:sp>
    </p:spTree>
    <p:extLst>
      <p:ext uri="{BB962C8B-B14F-4D97-AF65-F5344CB8AC3E}">
        <p14:creationId xmlns:p14="http://schemas.microsoft.com/office/powerpoint/2010/main" val="102399820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10"/>
          </p:nvPr>
        </p:nvSpPr>
        <p:spPr/>
        <p:txBody>
          <a:bodyPr/>
          <a:lstStyle/>
          <a:p>
            <a:fld id="{3ADB7A22-0731-457E-93D8-9D8E8F69F2B4}" type="slidenum">
              <a:rPr lang="de-DE" smtClean="0"/>
              <a:pPr/>
              <a:t>25</a:t>
            </a:fld>
            <a:endParaRPr lang="de-DE"/>
          </a:p>
        </p:txBody>
      </p:sp>
    </p:spTree>
    <p:extLst>
      <p:ext uri="{BB962C8B-B14F-4D97-AF65-F5344CB8AC3E}">
        <p14:creationId xmlns:p14="http://schemas.microsoft.com/office/powerpoint/2010/main" val="281726496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10"/>
          </p:nvPr>
        </p:nvSpPr>
        <p:spPr/>
        <p:txBody>
          <a:bodyPr/>
          <a:lstStyle/>
          <a:p>
            <a:fld id="{3ADB7A22-0731-457E-93D8-9D8E8F69F2B4}" type="slidenum">
              <a:rPr lang="de-DE" smtClean="0"/>
              <a:pPr/>
              <a:t>33</a:t>
            </a:fld>
            <a:endParaRPr lang="de-DE"/>
          </a:p>
        </p:txBody>
      </p:sp>
    </p:spTree>
    <p:extLst>
      <p:ext uri="{BB962C8B-B14F-4D97-AF65-F5344CB8AC3E}">
        <p14:creationId xmlns:p14="http://schemas.microsoft.com/office/powerpoint/2010/main" val="255378257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10"/>
          </p:nvPr>
        </p:nvSpPr>
        <p:spPr/>
        <p:txBody>
          <a:bodyPr/>
          <a:lstStyle/>
          <a:p>
            <a:fld id="{3ADB7A22-0731-457E-93D8-9D8E8F69F2B4}" type="slidenum">
              <a:rPr lang="de-DE" smtClean="0"/>
              <a:pPr/>
              <a:t>36</a:t>
            </a:fld>
            <a:endParaRPr lang="de-DE"/>
          </a:p>
        </p:txBody>
      </p:sp>
    </p:spTree>
    <p:extLst>
      <p:ext uri="{BB962C8B-B14F-4D97-AF65-F5344CB8AC3E}">
        <p14:creationId xmlns:p14="http://schemas.microsoft.com/office/powerpoint/2010/main" val="36065607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10"/>
          </p:nvPr>
        </p:nvSpPr>
        <p:spPr/>
        <p:txBody>
          <a:bodyPr/>
          <a:lstStyle/>
          <a:p>
            <a:fld id="{3ADB7A22-0731-457E-93D8-9D8E8F69F2B4}" type="slidenum">
              <a:rPr lang="de-DE" smtClean="0"/>
              <a:pPr/>
              <a:t>7</a:t>
            </a:fld>
            <a:endParaRPr lang="de-DE"/>
          </a:p>
        </p:txBody>
      </p:sp>
    </p:spTree>
    <p:extLst>
      <p:ext uri="{BB962C8B-B14F-4D97-AF65-F5344CB8AC3E}">
        <p14:creationId xmlns:p14="http://schemas.microsoft.com/office/powerpoint/2010/main" val="388355480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10"/>
          </p:nvPr>
        </p:nvSpPr>
        <p:spPr/>
        <p:txBody>
          <a:bodyPr/>
          <a:lstStyle/>
          <a:p>
            <a:fld id="{3ADB7A22-0731-457E-93D8-9D8E8F69F2B4}" type="slidenum">
              <a:rPr lang="de-DE" smtClean="0"/>
              <a:pPr/>
              <a:t>8</a:t>
            </a:fld>
            <a:endParaRPr lang="de-DE"/>
          </a:p>
        </p:txBody>
      </p:sp>
    </p:spTree>
    <p:extLst>
      <p:ext uri="{BB962C8B-B14F-4D97-AF65-F5344CB8AC3E}">
        <p14:creationId xmlns:p14="http://schemas.microsoft.com/office/powerpoint/2010/main" val="275119665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10"/>
          </p:nvPr>
        </p:nvSpPr>
        <p:spPr/>
        <p:txBody>
          <a:bodyPr/>
          <a:lstStyle/>
          <a:p>
            <a:fld id="{3ADB7A22-0731-457E-93D8-9D8E8F69F2B4}" type="slidenum">
              <a:rPr lang="de-DE" smtClean="0"/>
              <a:pPr/>
              <a:t>11</a:t>
            </a:fld>
            <a:endParaRPr lang="de-DE"/>
          </a:p>
        </p:txBody>
      </p:sp>
    </p:spTree>
    <p:extLst>
      <p:ext uri="{BB962C8B-B14F-4D97-AF65-F5344CB8AC3E}">
        <p14:creationId xmlns:p14="http://schemas.microsoft.com/office/powerpoint/2010/main" val="59054832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sz="2800" b="1" dirty="0" smtClean="0">
                <a:solidFill>
                  <a:srgbClr val="000000"/>
                </a:solidFill>
                <a:latin typeface="Arial"/>
              </a:rPr>
              <a:t>REALSCHULE:</a:t>
            </a:r>
            <a:r>
              <a:rPr lang="de-DE" sz="2800" b="1" baseline="0" dirty="0" smtClean="0">
                <a:solidFill>
                  <a:srgbClr val="000000"/>
                </a:solidFill>
                <a:latin typeface="Arial"/>
              </a:rPr>
              <a:t> </a:t>
            </a:r>
          </a:p>
          <a:p>
            <a:r>
              <a:rPr lang="de-DE" sz="2800" b="1" dirty="0" smtClean="0">
                <a:solidFill>
                  <a:srgbClr val="000000"/>
                </a:solidFill>
                <a:latin typeface="Arial"/>
              </a:rPr>
              <a:t>Im Wahlpflichtunterricht ab Klasse 7 kann die Schule neben der fortgeführten zweiten Fremdsprache Schwerpunkte in Naturwissenschaften/Technik, Sozialwissenschaften und Musik/Kunst mit jeweils einem Schwerpunktfach anbieten. [APO SI §15 (3)]</a:t>
            </a:r>
            <a:endParaRPr lang="de-DE" sz="2800" dirty="0" smtClean="0">
              <a:solidFill>
                <a:srgbClr val="000000"/>
              </a:solidFill>
              <a:latin typeface="Arial"/>
            </a:endParaRPr>
          </a:p>
          <a:p>
            <a:pPr algn="just"/>
            <a:r>
              <a:rPr lang="de-DE" sz="1200" dirty="0" smtClean="0">
                <a:solidFill>
                  <a:srgbClr val="000000"/>
                </a:solidFill>
                <a:latin typeface="Arial"/>
              </a:rPr>
              <a:t>15.3.3 Der Wahlpflichtunterricht umfasst neben der fortgeführten zweiten Fremdsprache </a:t>
            </a:r>
          </a:p>
          <a:p>
            <a:r>
              <a:rPr lang="de-DE" sz="1200" dirty="0" smtClean="0">
                <a:solidFill>
                  <a:srgbClr val="000000"/>
                </a:solidFill>
                <a:latin typeface="Arial"/>
              </a:rPr>
              <a:t>im naturwissenschaftlich-technischen Schwerpunkt das Schwerpunktfach Physik oder Chemie oder Biologie oder Technik oder Informatik, </a:t>
            </a:r>
          </a:p>
          <a:p>
            <a:r>
              <a:rPr lang="de-DE" sz="1200" dirty="0" smtClean="0">
                <a:solidFill>
                  <a:srgbClr val="000000"/>
                </a:solidFill>
                <a:latin typeface="Arial"/>
              </a:rPr>
              <a:t>im sozialwissenschaftlichen Schwerpunkt das Schwerpunktfach Sozialwissenschaften oder Politik/Ökonomische Grundbildung, </a:t>
            </a:r>
          </a:p>
          <a:p>
            <a:r>
              <a:rPr lang="de-DE" sz="1200" dirty="0" smtClean="0">
                <a:solidFill>
                  <a:srgbClr val="000000"/>
                </a:solidFill>
                <a:latin typeface="Arial"/>
              </a:rPr>
              <a:t>im musisch-künstlerischen Schwerpunkt das Schwerpunktfach Kunst oder Musik. {VV zu §15]</a:t>
            </a:r>
          </a:p>
          <a:p>
            <a:endParaRPr lang="de-DE" sz="1200" dirty="0" smtClean="0">
              <a:solidFill>
                <a:srgbClr val="000000"/>
              </a:solidFill>
              <a:latin typeface="Arial"/>
            </a:endParaRPr>
          </a:p>
          <a:p>
            <a:pPr algn="just"/>
            <a:r>
              <a:rPr lang="de-DE" sz="1200" dirty="0" smtClean="0">
                <a:solidFill>
                  <a:srgbClr val="000000"/>
                </a:solidFill>
                <a:latin typeface="Arial"/>
              </a:rPr>
              <a:t>15.3.4 Ist das Schwerpunktfach gleichzeitig Fach der Stundentafel (Biologie, Chemie, Physik, Kunst oder Musik), nimmt die Schülerin oder der Schüler daran allein im Wahlpflichtunterricht teil. Die dadurch frei gewordene Stundenzahl wird auf die verbliebenen Fächer des Lernbereichs aufgeteilt. [VV zu §15]</a:t>
            </a:r>
          </a:p>
          <a:p>
            <a:pPr algn="just"/>
            <a:endParaRPr lang="de-DE" sz="1200" dirty="0" smtClean="0">
              <a:solidFill>
                <a:srgbClr val="000000"/>
              </a:solidFill>
              <a:latin typeface="Arial"/>
            </a:endParaRPr>
          </a:p>
          <a:p>
            <a:pPr marL="0" marR="0" indent="0" algn="just" defTabSz="914400" rtl="0" eaLnBrk="1" fontAlgn="auto" latinLnBrk="0" hangingPunct="1">
              <a:lnSpc>
                <a:spcPct val="100000"/>
              </a:lnSpc>
              <a:spcBef>
                <a:spcPts val="0"/>
              </a:spcBef>
              <a:spcAft>
                <a:spcPts val="0"/>
              </a:spcAft>
              <a:buClrTx/>
              <a:buSzTx/>
              <a:buFontTx/>
              <a:buNone/>
              <a:tabLst/>
              <a:defRPr/>
            </a:pPr>
            <a:r>
              <a:rPr lang="de-DE" sz="1200" b="1" dirty="0" smtClean="0">
                <a:solidFill>
                  <a:srgbClr val="000000"/>
                </a:solidFill>
                <a:latin typeface="Arial"/>
              </a:rPr>
              <a:t>Klassenarbeiten werden in den Fächern Deutsch, Mathematik, Englisch, in der zweiten und in der dritten Fremdsprache sowie in den Schwerpunktfächern des Wahlpflichtunterrichts geschrieben. [APO S I §15 (5)]</a:t>
            </a:r>
            <a:endParaRPr lang="de-DE" dirty="0" smtClean="0"/>
          </a:p>
        </p:txBody>
      </p:sp>
      <p:sp>
        <p:nvSpPr>
          <p:cNvPr id="4" name="Foliennummernplatzhalter 3"/>
          <p:cNvSpPr>
            <a:spLocks noGrp="1"/>
          </p:cNvSpPr>
          <p:nvPr>
            <p:ph type="sldNum" sz="quarter" idx="10"/>
          </p:nvPr>
        </p:nvSpPr>
        <p:spPr/>
        <p:txBody>
          <a:bodyPr/>
          <a:lstStyle/>
          <a:p>
            <a:fld id="{3ADB7A22-0731-457E-93D8-9D8E8F69F2B4}" type="slidenum">
              <a:rPr lang="de-DE" smtClean="0"/>
              <a:pPr/>
              <a:t>13</a:t>
            </a:fld>
            <a:endParaRPr lang="de-DE"/>
          </a:p>
        </p:txBody>
      </p:sp>
    </p:spTree>
    <p:extLst>
      <p:ext uri="{BB962C8B-B14F-4D97-AF65-F5344CB8AC3E}">
        <p14:creationId xmlns:p14="http://schemas.microsoft.com/office/powerpoint/2010/main" val="133738174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10"/>
          </p:nvPr>
        </p:nvSpPr>
        <p:spPr/>
        <p:txBody>
          <a:bodyPr/>
          <a:lstStyle/>
          <a:p>
            <a:fld id="{3ADB7A22-0731-457E-93D8-9D8E8F69F2B4}" type="slidenum">
              <a:rPr lang="de-DE" smtClean="0"/>
              <a:pPr/>
              <a:t>15</a:t>
            </a:fld>
            <a:endParaRPr lang="de-DE"/>
          </a:p>
        </p:txBody>
      </p:sp>
    </p:spTree>
    <p:extLst>
      <p:ext uri="{BB962C8B-B14F-4D97-AF65-F5344CB8AC3E}">
        <p14:creationId xmlns:p14="http://schemas.microsoft.com/office/powerpoint/2010/main" val="261154432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10"/>
          </p:nvPr>
        </p:nvSpPr>
        <p:spPr/>
        <p:txBody>
          <a:bodyPr/>
          <a:lstStyle/>
          <a:p>
            <a:fld id="{3ADB7A22-0731-457E-93D8-9D8E8F69F2B4}" type="slidenum">
              <a:rPr lang="de-DE" smtClean="0"/>
              <a:pPr/>
              <a:t>18</a:t>
            </a:fld>
            <a:endParaRPr lang="de-DE"/>
          </a:p>
        </p:txBody>
      </p:sp>
    </p:spTree>
    <p:extLst>
      <p:ext uri="{BB962C8B-B14F-4D97-AF65-F5344CB8AC3E}">
        <p14:creationId xmlns:p14="http://schemas.microsoft.com/office/powerpoint/2010/main" val="85913980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10"/>
          </p:nvPr>
        </p:nvSpPr>
        <p:spPr/>
        <p:txBody>
          <a:bodyPr/>
          <a:lstStyle/>
          <a:p>
            <a:fld id="{3ADB7A22-0731-457E-93D8-9D8E8F69F2B4}" type="slidenum">
              <a:rPr lang="de-DE" smtClean="0"/>
              <a:pPr/>
              <a:t>20</a:t>
            </a:fld>
            <a:endParaRPr lang="de-DE"/>
          </a:p>
        </p:txBody>
      </p:sp>
    </p:spTree>
    <p:extLst>
      <p:ext uri="{BB962C8B-B14F-4D97-AF65-F5344CB8AC3E}">
        <p14:creationId xmlns:p14="http://schemas.microsoft.com/office/powerpoint/2010/main" val="255981978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10"/>
          </p:nvPr>
        </p:nvSpPr>
        <p:spPr/>
        <p:txBody>
          <a:bodyPr/>
          <a:lstStyle/>
          <a:p>
            <a:fld id="{3ADB7A22-0731-457E-93D8-9D8E8F69F2B4}" type="slidenum">
              <a:rPr lang="de-DE" smtClean="0"/>
              <a:pPr/>
              <a:t>21</a:t>
            </a:fld>
            <a:endParaRPr lang="de-DE"/>
          </a:p>
        </p:txBody>
      </p:sp>
    </p:spTree>
    <p:extLst>
      <p:ext uri="{BB962C8B-B14F-4D97-AF65-F5344CB8AC3E}">
        <p14:creationId xmlns:p14="http://schemas.microsoft.com/office/powerpoint/2010/main" val="309977688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a:prstGeom prst="rect">
            <a:avLst/>
          </a:prstGeom>
        </p:spPr>
        <p:txBody>
          <a:bodyPr/>
          <a:lstStyle/>
          <a:p>
            <a:r>
              <a:rPr lang="de-DE" smtClean="0"/>
              <a:t>Titelmasterformat durch Klicken bearbeiten</a:t>
            </a:r>
            <a:endParaRPr lang="de-DE"/>
          </a:p>
        </p:txBody>
      </p:sp>
      <p:sp>
        <p:nvSpPr>
          <p:cNvPr id="3" name="Untertitel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de-DE" smtClean="0"/>
              <a:t>Formatvorlage des Untertitelmasters durch Klicken bearbeiten</a:t>
            </a:r>
            <a:endParaRPr lang="de-DE"/>
          </a:p>
        </p:txBody>
      </p:sp>
      <p:sp>
        <p:nvSpPr>
          <p:cNvPr id="5" name="Fußzeilenplatzhalter 4"/>
          <p:cNvSpPr>
            <a:spLocks noGrp="1"/>
          </p:cNvSpPr>
          <p:nvPr>
            <p:ph type="ftr" sz="quarter" idx="11"/>
          </p:nvPr>
        </p:nvSpPr>
        <p:spPr/>
        <p:txBody>
          <a:bodyPr/>
          <a:lstStyle/>
          <a:p>
            <a:r>
              <a:rPr lang="de-DE" smtClean="0"/>
              <a:t>Implementation KLP Wahlpflichtfächer</a:t>
            </a:r>
            <a:endParaRPr lang="de-DE"/>
          </a:p>
        </p:txBody>
      </p:sp>
      <p:sp>
        <p:nvSpPr>
          <p:cNvPr id="6" name="Foliennummernplatzhalter 5"/>
          <p:cNvSpPr>
            <a:spLocks noGrp="1"/>
          </p:cNvSpPr>
          <p:nvPr>
            <p:ph type="sldNum" sz="quarter" idx="12"/>
          </p:nvPr>
        </p:nvSpPr>
        <p:spPr/>
        <p:txBody>
          <a:bodyPr/>
          <a:lstStyle/>
          <a:p>
            <a:fld id="{8FA6C8AA-D676-4D6E-AE15-6BE2A8E803B3}" type="slidenum">
              <a:rPr lang="de-DE" smtClean="0"/>
              <a:pPr/>
              <a:t>‹Nr.›</a:t>
            </a:fld>
            <a:endParaRPr lang="de-DE"/>
          </a:p>
        </p:txBody>
      </p:sp>
      <p:sp>
        <p:nvSpPr>
          <p:cNvPr id="7" name="Datumsplatzhalter 1"/>
          <p:cNvSpPr>
            <a:spLocks noGrp="1"/>
          </p:cNvSpPr>
          <p:nvPr>
            <p:ph type="dt" sz="half" idx="10"/>
          </p:nvPr>
        </p:nvSpPr>
        <p:spPr>
          <a:xfrm>
            <a:off x="457200" y="6356350"/>
            <a:ext cx="2133600" cy="365125"/>
          </a:xfrm>
        </p:spPr>
        <p:txBody>
          <a:bodyPr/>
          <a:lstStyle/>
          <a:p>
            <a:r>
              <a:rPr lang="de-DE" dirty="0" smtClean="0"/>
              <a:t>11. März 2015</a:t>
            </a:r>
            <a:endParaRPr lang="de-DE" dirty="0"/>
          </a:p>
        </p:txBody>
      </p:sp>
    </p:spTree>
    <p:extLst>
      <p:ext uri="{BB962C8B-B14F-4D97-AF65-F5344CB8AC3E}">
        <p14:creationId xmlns:p14="http://schemas.microsoft.com/office/powerpoint/2010/main" val="145230092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a:xfrm>
            <a:off x="2987824" y="336325"/>
            <a:ext cx="2746648" cy="1143000"/>
          </a:xfrm>
          <a:prstGeom prst="rect">
            <a:avLst/>
          </a:prstGeom>
        </p:spPr>
        <p:txBody>
          <a:bodyPr/>
          <a:lstStyle/>
          <a:p>
            <a:r>
              <a:rPr lang="de-DE" smtClean="0"/>
              <a:t>Titelmasterformat durch Klicken bearbeiten</a:t>
            </a:r>
            <a:endParaRPr lang="de-DE"/>
          </a:p>
        </p:txBody>
      </p:sp>
      <p:sp>
        <p:nvSpPr>
          <p:cNvPr id="3" name="Vertikaler Textplatzhalter 2"/>
          <p:cNvSpPr>
            <a:spLocks noGrp="1"/>
          </p:cNvSpPr>
          <p:nvPr>
            <p:ph type="body" orient="vert" idx="1"/>
          </p:nvPr>
        </p:nvSpPr>
        <p:spPr/>
        <p:txBody>
          <a:bodyPr vert="eaVert"/>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Datumsplatzhalter 3"/>
          <p:cNvSpPr>
            <a:spLocks noGrp="1"/>
          </p:cNvSpPr>
          <p:nvPr>
            <p:ph type="dt" sz="half" idx="10"/>
          </p:nvPr>
        </p:nvSpPr>
        <p:spPr/>
        <p:txBody>
          <a:bodyPr/>
          <a:lstStyle/>
          <a:p>
            <a:r>
              <a:rPr lang="de-DE" smtClean="0"/>
              <a:t>xx.yy.2015</a:t>
            </a:r>
            <a:endParaRPr lang="de-DE"/>
          </a:p>
        </p:txBody>
      </p:sp>
      <p:sp>
        <p:nvSpPr>
          <p:cNvPr id="5" name="Fußzeilenplatzhalter 4"/>
          <p:cNvSpPr>
            <a:spLocks noGrp="1"/>
          </p:cNvSpPr>
          <p:nvPr>
            <p:ph type="ftr" sz="quarter" idx="11"/>
          </p:nvPr>
        </p:nvSpPr>
        <p:spPr/>
        <p:txBody>
          <a:bodyPr/>
          <a:lstStyle/>
          <a:p>
            <a:r>
              <a:rPr lang="de-DE" smtClean="0"/>
              <a:t>Implementation KLP Wahlpflichtfächer</a:t>
            </a:r>
            <a:endParaRPr lang="de-DE"/>
          </a:p>
        </p:txBody>
      </p:sp>
      <p:sp>
        <p:nvSpPr>
          <p:cNvPr id="6" name="Foliennummernplatzhalter 5"/>
          <p:cNvSpPr>
            <a:spLocks noGrp="1"/>
          </p:cNvSpPr>
          <p:nvPr>
            <p:ph type="sldNum" sz="quarter" idx="12"/>
          </p:nvPr>
        </p:nvSpPr>
        <p:spPr/>
        <p:txBody>
          <a:bodyPr/>
          <a:lstStyle/>
          <a:p>
            <a:fld id="{8FA6C8AA-D676-4D6E-AE15-6BE2A8E803B3}" type="slidenum">
              <a:rPr lang="de-DE" smtClean="0"/>
              <a:pPr/>
              <a:t>‹Nr.›</a:t>
            </a:fld>
            <a:endParaRPr lang="de-DE"/>
          </a:p>
        </p:txBody>
      </p:sp>
    </p:spTree>
    <p:extLst>
      <p:ext uri="{BB962C8B-B14F-4D97-AF65-F5344CB8AC3E}">
        <p14:creationId xmlns:p14="http://schemas.microsoft.com/office/powerpoint/2010/main" val="197462624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629400" y="274638"/>
            <a:ext cx="2057400" cy="5851525"/>
          </a:xfrm>
          <a:prstGeom prst="rect">
            <a:avLst/>
          </a:prstGeom>
        </p:spPr>
        <p:txBody>
          <a:bodyPr vert="eaVert"/>
          <a:lstStyle/>
          <a:p>
            <a:r>
              <a:rPr lang="de-DE" smtClean="0"/>
              <a:t>Titelmasterformat durch Klicken bearbeiten</a:t>
            </a:r>
            <a:endParaRPr lang="de-DE"/>
          </a:p>
        </p:txBody>
      </p:sp>
      <p:sp>
        <p:nvSpPr>
          <p:cNvPr id="3" name="Vertikaler Textplatzhalter 2"/>
          <p:cNvSpPr>
            <a:spLocks noGrp="1"/>
          </p:cNvSpPr>
          <p:nvPr>
            <p:ph type="body" orient="vert" idx="1"/>
          </p:nvPr>
        </p:nvSpPr>
        <p:spPr>
          <a:xfrm>
            <a:off x="457200" y="274638"/>
            <a:ext cx="6019800" cy="5851525"/>
          </a:xfrm>
        </p:spPr>
        <p:txBody>
          <a:bodyPr vert="eaVert"/>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Datumsplatzhalter 3"/>
          <p:cNvSpPr>
            <a:spLocks noGrp="1"/>
          </p:cNvSpPr>
          <p:nvPr>
            <p:ph type="dt" sz="half" idx="10"/>
          </p:nvPr>
        </p:nvSpPr>
        <p:spPr/>
        <p:txBody>
          <a:bodyPr/>
          <a:lstStyle/>
          <a:p>
            <a:r>
              <a:rPr lang="de-DE" smtClean="0"/>
              <a:t>xx.yy.2015</a:t>
            </a:r>
            <a:endParaRPr lang="de-DE"/>
          </a:p>
        </p:txBody>
      </p:sp>
      <p:sp>
        <p:nvSpPr>
          <p:cNvPr id="5" name="Fußzeilenplatzhalter 4"/>
          <p:cNvSpPr>
            <a:spLocks noGrp="1"/>
          </p:cNvSpPr>
          <p:nvPr>
            <p:ph type="ftr" sz="quarter" idx="11"/>
          </p:nvPr>
        </p:nvSpPr>
        <p:spPr/>
        <p:txBody>
          <a:bodyPr/>
          <a:lstStyle/>
          <a:p>
            <a:r>
              <a:rPr lang="de-DE" smtClean="0"/>
              <a:t>Implementation KLP Wahlpflichtfächer</a:t>
            </a:r>
            <a:endParaRPr lang="de-DE"/>
          </a:p>
        </p:txBody>
      </p:sp>
      <p:sp>
        <p:nvSpPr>
          <p:cNvPr id="6" name="Foliennummernplatzhalter 5"/>
          <p:cNvSpPr>
            <a:spLocks noGrp="1"/>
          </p:cNvSpPr>
          <p:nvPr>
            <p:ph type="sldNum" sz="quarter" idx="12"/>
          </p:nvPr>
        </p:nvSpPr>
        <p:spPr/>
        <p:txBody>
          <a:bodyPr/>
          <a:lstStyle/>
          <a:p>
            <a:fld id="{8FA6C8AA-D676-4D6E-AE15-6BE2A8E803B3}" type="slidenum">
              <a:rPr lang="de-DE" smtClean="0"/>
              <a:pPr/>
              <a:t>‹Nr.›</a:t>
            </a:fld>
            <a:endParaRPr lang="de-DE"/>
          </a:p>
        </p:txBody>
      </p:sp>
    </p:spTree>
    <p:extLst>
      <p:ext uri="{BB962C8B-B14F-4D97-AF65-F5344CB8AC3E}">
        <p14:creationId xmlns:p14="http://schemas.microsoft.com/office/powerpoint/2010/main" val="31809302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p:spPr>
        <p:txBody>
          <a:bodyPr/>
          <a:lstStyle/>
          <a:p>
            <a:r>
              <a:rPr lang="de-DE" smtClean="0"/>
              <a:t>Titelmasterformat durch Klicken bearbeiten</a:t>
            </a:r>
            <a:endParaRPr lang="de-DE"/>
          </a:p>
        </p:txBody>
      </p:sp>
      <p:sp>
        <p:nvSpPr>
          <p:cNvPr id="3" name="Untertitel 2"/>
          <p:cNvSpPr>
            <a:spLocks noGrp="1"/>
          </p:cNvSpPr>
          <p:nvPr>
            <p:ph type="subTitle" idx="1"/>
          </p:nvPr>
        </p:nvSpPr>
        <p:spPr>
          <a:xfrm>
            <a:off x="1371600" y="3886200"/>
            <a:ext cx="6400800" cy="1752600"/>
          </a:xfrm>
          <a:prstGeom prst="rect">
            <a:avLst/>
          </a:prstGeo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de-DE" smtClean="0"/>
              <a:t>Formatvorlage des Untertitelmasters durch Klicken bearbeiten</a:t>
            </a:r>
            <a:endParaRPr lang="de-DE"/>
          </a:p>
        </p:txBody>
      </p:sp>
      <p:sp>
        <p:nvSpPr>
          <p:cNvPr id="4" name="Datumsplatzhalter 3"/>
          <p:cNvSpPr>
            <a:spLocks noGrp="1"/>
          </p:cNvSpPr>
          <p:nvPr>
            <p:ph type="dt" sz="half" idx="10"/>
          </p:nvPr>
        </p:nvSpPr>
        <p:spPr>
          <a:xfrm>
            <a:off x="457200" y="6356350"/>
            <a:ext cx="2133600" cy="365125"/>
          </a:xfrm>
          <a:prstGeom prst="rect">
            <a:avLst/>
          </a:prstGeom>
        </p:spPr>
        <p:txBody>
          <a:bodyPr/>
          <a:lstStyle/>
          <a:p>
            <a:r>
              <a:rPr lang="de-DE" dirty="0" smtClean="0">
                <a:solidFill>
                  <a:prstClr val="black">
                    <a:tint val="75000"/>
                  </a:prstClr>
                </a:solidFill>
              </a:rPr>
              <a:t>11. März 2015</a:t>
            </a:r>
            <a:endParaRPr lang="de-DE" dirty="0">
              <a:solidFill>
                <a:prstClr val="black">
                  <a:tint val="75000"/>
                </a:prstClr>
              </a:solidFill>
            </a:endParaRPr>
          </a:p>
        </p:txBody>
      </p:sp>
      <p:sp>
        <p:nvSpPr>
          <p:cNvPr id="5" name="Fußzeilenplatzhalter 4"/>
          <p:cNvSpPr>
            <a:spLocks noGrp="1"/>
          </p:cNvSpPr>
          <p:nvPr>
            <p:ph type="ftr" sz="quarter" idx="11"/>
          </p:nvPr>
        </p:nvSpPr>
        <p:spPr/>
        <p:txBody>
          <a:bodyPr/>
          <a:lstStyle/>
          <a:p>
            <a:endParaRPr lang="de-DE">
              <a:solidFill>
                <a:prstClr val="black">
                  <a:tint val="75000"/>
                </a:prstClr>
              </a:solidFill>
            </a:endParaRPr>
          </a:p>
        </p:txBody>
      </p:sp>
      <p:sp>
        <p:nvSpPr>
          <p:cNvPr id="6" name="Foliennummernplatzhalter 5"/>
          <p:cNvSpPr>
            <a:spLocks noGrp="1"/>
          </p:cNvSpPr>
          <p:nvPr>
            <p:ph type="sldNum" sz="quarter" idx="12"/>
          </p:nvPr>
        </p:nvSpPr>
        <p:spPr/>
        <p:txBody>
          <a:bodyPr/>
          <a:lstStyle/>
          <a:p>
            <a:fld id="{512A4277-7E7A-4AAF-BFC7-47646BF5CD0C}" type="slidenum">
              <a:rPr lang="de-DE" smtClean="0">
                <a:solidFill>
                  <a:prstClr val="black">
                    <a:tint val="75000"/>
                  </a:prstClr>
                </a:solidFill>
              </a:rPr>
              <a:pPr/>
              <a:t>‹Nr.›</a:t>
            </a:fld>
            <a:endParaRPr lang="de-DE">
              <a:solidFill>
                <a:prstClr val="black">
                  <a:tint val="75000"/>
                </a:prstClr>
              </a:solidFill>
            </a:endParaRPr>
          </a:p>
        </p:txBody>
      </p:sp>
    </p:spTree>
    <p:extLst>
      <p:ext uri="{BB962C8B-B14F-4D97-AF65-F5344CB8AC3E}">
        <p14:creationId xmlns:p14="http://schemas.microsoft.com/office/powerpoint/2010/main" val="302172014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Einfacher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Inhaltsplatzhalter 2"/>
          <p:cNvSpPr>
            <a:spLocks noGrp="1"/>
          </p:cNvSpPr>
          <p:nvPr>
            <p:ph idx="1"/>
          </p:nvPr>
        </p:nvSpPr>
        <p:spPr>
          <a:xfrm>
            <a:off x="457200" y="1700808"/>
            <a:ext cx="8229600" cy="4205064"/>
          </a:xfrm>
          <a:prstGeom prst="rect">
            <a:avLst/>
          </a:prstGeom>
          <a:solidFill>
            <a:srgbClr val="EFE0C8"/>
          </a:solidFill>
        </p:spPr>
        <p:txBody>
          <a:bodyPr/>
          <a:lstStyle>
            <a:lvl1pPr marL="0" indent="0">
              <a:buNone/>
              <a:defRPr/>
            </a:lvl1pPr>
            <a:lvl2pPr marL="457200" indent="0">
              <a:buNone/>
              <a:defRPr/>
            </a:lvl2pPr>
            <a:lvl3pPr marL="914400" indent="0">
              <a:buNone/>
              <a:defRPr/>
            </a:lvl3pPr>
            <a:lvl4pPr marL="1371600" indent="0">
              <a:buNone/>
              <a:defRPr/>
            </a:lvl4pPr>
            <a:lvl5pPr marL="1828800" indent="0">
              <a:buNone/>
              <a:defRPr/>
            </a:lvl5pPr>
          </a:lstStyle>
          <a:p>
            <a:pPr lvl="0"/>
            <a:r>
              <a:rPr lang="de-DE" smtClean="0"/>
              <a:t>Textmasterformat bearbeiten</a:t>
            </a:r>
          </a:p>
        </p:txBody>
      </p:sp>
      <p:sp>
        <p:nvSpPr>
          <p:cNvPr id="5" name="Fußzeilenplatzhalter 4"/>
          <p:cNvSpPr>
            <a:spLocks noGrp="1"/>
          </p:cNvSpPr>
          <p:nvPr>
            <p:ph type="ftr" sz="quarter" idx="11"/>
          </p:nvPr>
        </p:nvSpPr>
        <p:spPr/>
        <p:txBody>
          <a:bodyPr/>
          <a:lstStyle/>
          <a:p>
            <a:endParaRPr lang="de-DE">
              <a:solidFill>
                <a:prstClr val="black">
                  <a:tint val="75000"/>
                </a:prstClr>
              </a:solidFill>
            </a:endParaRPr>
          </a:p>
        </p:txBody>
      </p:sp>
      <p:sp>
        <p:nvSpPr>
          <p:cNvPr id="6" name="Foliennummernplatzhalter 5"/>
          <p:cNvSpPr>
            <a:spLocks noGrp="1"/>
          </p:cNvSpPr>
          <p:nvPr>
            <p:ph type="sldNum" sz="quarter" idx="12"/>
          </p:nvPr>
        </p:nvSpPr>
        <p:spPr/>
        <p:txBody>
          <a:bodyPr/>
          <a:lstStyle/>
          <a:p>
            <a:fld id="{512A4277-7E7A-4AAF-BFC7-47646BF5CD0C}" type="slidenum">
              <a:rPr lang="de-DE" smtClean="0">
                <a:solidFill>
                  <a:prstClr val="black">
                    <a:tint val="75000"/>
                  </a:prstClr>
                </a:solidFill>
              </a:rPr>
              <a:pPr/>
              <a:t>‹Nr.›</a:t>
            </a:fld>
            <a:endParaRPr lang="de-DE">
              <a:solidFill>
                <a:prstClr val="black">
                  <a:tint val="75000"/>
                </a:prstClr>
              </a:solidFill>
            </a:endParaRPr>
          </a:p>
        </p:txBody>
      </p:sp>
      <p:sp>
        <p:nvSpPr>
          <p:cNvPr id="7" name="Datumsplatzhalter 1"/>
          <p:cNvSpPr>
            <a:spLocks noGrp="1"/>
          </p:cNvSpPr>
          <p:nvPr>
            <p:ph type="dt" sz="half" idx="10"/>
          </p:nvPr>
        </p:nvSpPr>
        <p:spPr>
          <a:xfrm>
            <a:off x="457200" y="6356350"/>
            <a:ext cx="2133600" cy="365125"/>
          </a:xfrm>
        </p:spPr>
        <p:txBody>
          <a:bodyPr/>
          <a:lstStyle/>
          <a:p>
            <a:r>
              <a:rPr lang="de-DE" dirty="0" smtClean="0"/>
              <a:t>11. März 2015</a:t>
            </a:r>
            <a:endParaRPr lang="de-DE" dirty="0"/>
          </a:p>
        </p:txBody>
      </p:sp>
    </p:spTree>
    <p:extLst>
      <p:ext uri="{BB962C8B-B14F-4D97-AF65-F5344CB8AC3E}">
        <p14:creationId xmlns:p14="http://schemas.microsoft.com/office/powerpoint/2010/main" val="276489528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1_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Inhaltsplatzhalter 2"/>
          <p:cNvSpPr>
            <a:spLocks noGrp="1"/>
          </p:cNvSpPr>
          <p:nvPr>
            <p:ph idx="1"/>
          </p:nvPr>
        </p:nvSpPr>
        <p:spPr>
          <a:xfrm>
            <a:off x="457200" y="1700808"/>
            <a:ext cx="8229600" cy="4205064"/>
          </a:xfrm>
          <a:prstGeom prst="rect">
            <a:avLst/>
          </a:prstGeom>
        </p:spPr>
        <p:txBody>
          <a:body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5" name="Fußzeilenplatzhalter 4"/>
          <p:cNvSpPr>
            <a:spLocks noGrp="1"/>
          </p:cNvSpPr>
          <p:nvPr>
            <p:ph type="ftr" sz="quarter" idx="11"/>
          </p:nvPr>
        </p:nvSpPr>
        <p:spPr/>
        <p:txBody>
          <a:bodyPr/>
          <a:lstStyle/>
          <a:p>
            <a:endParaRPr lang="de-DE">
              <a:solidFill>
                <a:prstClr val="black">
                  <a:tint val="75000"/>
                </a:prstClr>
              </a:solidFill>
            </a:endParaRPr>
          </a:p>
        </p:txBody>
      </p:sp>
      <p:sp>
        <p:nvSpPr>
          <p:cNvPr id="6" name="Foliennummernplatzhalter 5"/>
          <p:cNvSpPr>
            <a:spLocks noGrp="1"/>
          </p:cNvSpPr>
          <p:nvPr>
            <p:ph type="sldNum" sz="quarter" idx="12"/>
          </p:nvPr>
        </p:nvSpPr>
        <p:spPr/>
        <p:txBody>
          <a:bodyPr/>
          <a:lstStyle/>
          <a:p>
            <a:fld id="{512A4277-7E7A-4AAF-BFC7-47646BF5CD0C}" type="slidenum">
              <a:rPr lang="de-DE" smtClean="0">
                <a:solidFill>
                  <a:prstClr val="black">
                    <a:tint val="75000"/>
                  </a:prstClr>
                </a:solidFill>
              </a:rPr>
              <a:pPr/>
              <a:t>‹Nr.›</a:t>
            </a:fld>
            <a:endParaRPr lang="de-DE">
              <a:solidFill>
                <a:prstClr val="black">
                  <a:tint val="75000"/>
                </a:prstClr>
              </a:solidFill>
            </a:endParaRPr>
          </a:p>
        </p:txBody>
      </p:sp>
      <p:sp>
        <p:nvSpPr>
          <p:cNvPr id="7" name="Datumsplatzhalter 1"/>
          <p:cNvSpPr>
            <a:spLocks noGrp="1"/>
          </p:cNvSpPr>
          <p:nvPr>
            <p:ph type="dt" sz="half" idx="10"/>
          </p:nvPr>
        </p:nvSpPr>
        <p:spPr>
          <a:xfrm>
            <a:off x="457200" y="6356350"/>
            <a:ext cx="2133600" cy="365125"/>
          </a:xfrm>
        </p:spPr>
        <p:txBody>
          <a:bodyPr/>
          <a:lstStyle/>
          <a:p>
            <a:r>
              <a:rPr lang="de-DE" dirty="0" smtClean="0"/>
              <a:t>11. März 2015</a:t>
            </a:r>
            <a:endParaRPr lang="de-DE" dirty="0"/>
          </a:p>
        </p:txBody>
      </p:sp>
    </p:spTree>
    <p:extLst>
      <p:ext uri="{BB962C8B-B14F-4D97-AF65-F5344CB8AC3E}">
        <p14:creationId xmlns:p14="http://schemas.microsoft.com/office/powerpoint/2010/main" val="209976973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de-DE" smtClean="0"/>
              <a:t>Titelmasterformat durch Klicken bearbeiten</a:t>
            </a:r>
            <a:endParaRPr lang="de-DE"/>
          </a:p>
        </p:txBody>
      </p:sp>
      <p:sp>
        <p:nvSpPr>
          <p:cNvPr id="3" name="Textplatzhalter 2"/>
          <p:cNvSpPr>
            <a:spLocks noGrp="1"/>
          </p:cNvSpPr>
          <p:nvPr>
            <p:ph type="body" idx="1"/>
          </p:nvPr>
        </p:nvSpPr>
        <p:spPr>
          <a:xfrm>
            <a:off x="722313" y="2906713"/>
            <a:ext cx="7772400" cy="1500187"/>
          </a:xfrm>
          <a:prstGeom prst="rect">
            <a:avLst/>
          </a:prstGeo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smtClean="0"/>
              <a:t>Textmasterformat bearbeiten</a:t>
            </a:r>
          </a:p>
        </p:txBody>
      </p:sp>
      <p:sp>
        <p:nvSpPr>
          <p:cNvPr id="5" name="Fußzeilenplatzhalter 4"/>
          <p:cNvSpPr>
            <a:spLocks noGrp="1"/>
          </p:cNvSpPr>
          <p:nvPr>
            <p:ph type="ftr" sz="quarter" idx="11"/>
          </p:nvPr>
        </p:nvSpPr>
        <p:spPr/>
        <p:txBody>
          <a:bodyPr/>
          <a:lstStyle/>
          <a:p>
            <a:endParaRPr lang="de-DE">
              <a:solidFill>
                <a:prstClr val="black">
                  <a:tint val="75000"/>
                </a:prstClr>
              </a:solidFill>
            </a:endParaRPr>
          </a:p>
        </p:txBody>
      </p:sp>
      <p:sp>
        <p:nvSpPr>
          <p:cNvPr id="6" name="Foliennummernplatzhalter 5"/>
          <p:cNvSpPr>
            <a:spLocks noGrp="1"/>
          </p:cNvSpPr>
          <p:nvPr>
            <p:ph type="sldNum" sz="quarter" idx="12"/>
          </p:nvPr>
        </p:nvSpPr>
        <p:spPr/>
        <p:txBody>
          <a:bodyPr/>
          <a:lstStyle/>
          <a:p>
            <a:fld id="{512A4277-7E7A-4AAF-BFC7-47646BF5CD0C}" type="slidenum">
              <a:rPr lang="de-DE" smtClean="0">
                <a:solidFill>
                  <a:prstClr val="black">
                    <a:tint val="75000"/>
                  </a:prstClr>
                </a:solidFill>
              </a:rPr>
              <a:pPr/>
              <a:t>‹Nr.›</a:t>
            </a:fld>
            <a:endParaRPr lang="de-DE">
              <a:solidFill>
                <a:prstClr val="black">
                  <a:tint val="75000"/>
                </a:prstClr>
              </a:solidFill>
            </a:endParaRPr>
          </a:p>
        </p:txBody>
      </p:sp>
      <p:sp>
        <p:nvSpPr>
          <p:cNvPr id="7" name="Datumsplatzhalter 1"/>
          <p:cNvSpPr>
            <a:spLocks noGrp="1"/>
          </p:cNvSpPr>
          <p:nvPr>
            <p:ph type="dt" sz="half" idx="10"/>
          </p:nvPr>
        </p:nvSpPr>
        <p:spPr>
          <a:xfrm>
            <a:off x="457200" y="6356350"/>
            <a:ext cx="2133600" cy="365125"/>
          </a:xfrm>
        </p:spPr>
        <p:txBody>
          <a:bodyPr/>
          <a:lstStyle/>
          <a:p>
            <a:r>
              <a:rPr lang="de-DE" dirty="0" smtClean="0"/>
              <a:t>11. März 2015</a:t>
            </a:r>
            <a:endParaRPr lang="de-DE" dirty="0"/>
          </a:p>
        </p:txBody>
      </p:sp>
    </p:spTree>
    <p:extLst>
      <p:ext uri="{BB962C8B-B14F-4D97-AF65-F5344CB8AC3E}">
        <p14:creationId xmlns:p14="http://schemas.microsoft.com/office/powerpoint/2010/main" val="418351400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Inhaltsplatzhalter 2"/>
          <p:cNvSpPr>
            <a:spLocks noGrp="1"/>
          </p:cNvSpPr>
          <p:nvPr>
            <p:ph sz="half" idx="1"/>
          </p:nvPr>
        </p:nvSpPr>
        <p:spPr>
          <a:xfrm>
            <a:off x="457200" y="1700808"/>
            <a:ext cx="4038600" cy="4176464"/>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Inhaltsplatzhalter 3"/>
          <p:cNvSpPr>
            <a:spLocks noGrp="1"/>
          </p:cNvSpPr>
          <p:nvPr>
            <p:ph sz="half" idx="2"/>
          </p:nvPr>
        </p:nvSpPr>
        <p:spPr>
          <a:xfrm>
            <a:off x="4648200" y="1700808"/>
            <a:ext cx="4038600" cy="4176464"/>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6" name="Fußzeilenplatzhalter 5"/>
          <p:cNvSpPr>
            <a:spLocks noGrp="1"/>
          </p:cNvSpPr>
          <p:nvPr>
            <p:ph type="ftr" sz="quarter" idx="11"/>
          </p:nvPr>
        </p:nvSpPr>
        <p:spPr/>
        <p:txBody>
          <a:bodyPr/>
          <a:lstStyle/>
          <a:p>
            <a:endParaRPr lang="de-DE">
              <a:solidFill>
                <a:prstClr val="black">
                  <a:tint val="75000"/>
                </a:prstClr>
              </a:solidFill>
            </a:endParaRPr>
          </a:p>
        </p:txBody>
      </p:sp>
      <p:sp>
        <p:nvSpPr>
          <p:cNvPr id="7" name="Foliennummernplatzhalter 6"/>
          <p:cNvSpPr>
            <a:spLocks noGrp="1"/>
          </p:cNvSpPr>
          <p:nvPr>
            <p:ph type="sldNum" sz="quarter" idx="12"/>
          </p:nvPr>
        </p:nvSpPr>
        <p:spPr/>
        <p:txBody>
          <a:bodyPr/>
          <a:lstStyle/>
          <a:p>
            <a:fld id="{512A4277-7E7A-4AAF-BFC7-47646BF5CD0C}" type="slidenum">
              <a:rPr lang="de-DE" smtClean="0">
                <a:solidFill>
                  <a:prstClr val="black">
                    <a:tint val="75000"/>
                  </a:prstClr>
                </a:solidFill>
              </a:rPr>
              <a:pPr/>
              <a:t>‹Nr.›</a:t>
            </a:fld>
            <a:endParaRPr lang="de-DE">
              <a:solidFill>
                <a:prstClr val="black">
                  <a:tint val="75000"/>
                </a:prstClr>
              </a:solidFill>
            </a:endParaRPr>
          </a:p>
        </p:txBody>
      </p:sp>
      <p:sp>
        <p:nvSpPr>
          <p:cNvPr id="8" name="Datumsplatzhalter 1"/>
          <p:cNvSpPr>
            <a:spLocks noGrp="1"/>
          </p:cNvSpPr>
          <p:nvPr>
            <p:ph type="dt" sz="half" idx="10"/>
          </p:nvPr>
        </p:nvSpPr>
        <p:spPr>
          <a:xfrm>
            <a:off x="457200" y="6356350"/>
            <a:ext cx="2133600" cy="365125"/>
          </a:xfrm>
        </p:spPr>
        <p:txBody>
          <a:bodyPr/>
          <a:lstStyle/>
          <a:p>
            <a:r>
              <a:rPr lang="de-DE" dirty="0" smtClean="0"/>
              <a:t>11. März 2015</a:t>
            </a:r>
            <a:endParaRPr lang="de-DE" dirty="0"/>
          </a:p>
        </p:txBody>
      </p:sp>
    </p:spTree>
    <p:extLst>
      <p:ext uri="{BB962C8B-B14F-4D97-AF65-F5344CB8AC3E}">
        <p14:creationId xmlns:p14="http://schemas.microsoft.com/office/powerpoint/2010/main" val="136514144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a:lvl1pPr>
          </a:lstStyle>
          <a:p>
            <a:r>
              <a:rPr lang="de-DE" smtClean="0"/>
              <a:t>Titelmasterformat durch Klicken bearbeiten</a:t>
            </a:r>
            <a:endParaRPr lang="de-DE"/>
          </a:p>
        </p:txBody>
      </p:sp>
      <p:sp>
        <p:nvSpPr>
          <p:cNvPr id="3" name="Textplatzhalter 2"/>
          <p:cNvSpPr>
            <a:spLocks noGrp="1"/>
          </p:cNvSpPr>
          <p:nvPr>
            <p:ph type="body" idx="1"/>
          </p:nvPr>
        </p:nvSpPr>
        <p:spPr>
          <a:xfrm>
            <a:off x="457200" y="1628801"/>
            <a:ext cx="4040188" cy="546074"/>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Textmasterformat bearbeiten</a:t>
            </a:r>
          </a:p>
        </p:txBody>
      </p:sp>
      <p:sp>
        <p:nvSpPr>
          <p:cNvPr id="4" name="Inhaltsplatzhalter 3"/>
          <p:cNvSpPr>
            <a:spLocks noGrp="1"/>
          </p:cNvSpPr>
          <p:nvPr>
            <p:ph sz="half" idx="2"/>
          </p:nvPr>
        </p:nvSpPr>
        <p:spPr>
          <a:xfrm>
            <a:off x="457200" y="2174875"/>
            <a:ext cx="4040188" cy="3702397"/>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dirty="0"/>
          </a:p>
        </p:txBody>
      </p:sp>
      <p:sp>
        <p:nvSpPr>
          <p:cNvPr id="5" name="Textplatzhalter 4"/>
          <p:cNvSpPr>
            <a:spLocks noGrp="1"/>
          </p:cNvSpPr>
          <p:nvPr>
            <p:ph type="body" sz="quarter" idx="3"/>
          </p:nvPr>
        </p:nvSpPr>
        <p:spPr>
          <a:xfrm>
            <a:off x="4645025" y="1628801"/>
            <a:ext cx="4041775" cy="546074"/>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Textmasterformat bearbeiten</a:t>
            </a:r>
          </a:p>
        </p:txBody>
      </p:sp>
      <p:sp>
        <p:nvSpPr>
          <p:cNvPr id="6" name="Inhaltsplatzhalter 5"/>
          <p:cNvSpPr>
            <a:spLocks noGrp="1"/>
          </p:cNvSpPr>
          <p:nvPr>
            <p:ph sz="quarter" idx="4"/>
          </p:nvPr>
        </p:nvSpPr>
        <p:spPr>
          <a:xfrm>
            <a:off x="4645025" y="2174875"/>
            <a:ext cx="4041775" cy="3702397"/>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dirty="0"/>
          </a:p>
        </p:txBody>
      </p:sp>
      <p:sp>
        <p:nvSpPr>
          <p:cNvPr id="8" name="Fußzeilenplatzhalter 7"/>
          <p:cNvSpPr>
            <a:spLocks noGrp="1"/>
          </p:cNvSpPr>
          <p:nvPr>
            <p:ph type="ftr" sz="quarter" idx="11"/>
          </p:nvPr>
        </p:nvSpPr>
        <p:spPr/>
        <p:txBody>
          <a:bodyPr/>
          <a:lstStyle/>
          <a:p>
            <a:endParaRPr lang="de-DE">
              <a:solidFill>
                <a:prstClr val="black">
                  <a:tint val="75000"/>
                </a:prstClr>
              </a:solidFill>
            </a:endParaRPr>
          </a:p>
        </p:txBody>
      </p:sp>
      <p:sp>
        <p:nvSpPr>
          <p:cNvPr id="9" name="Foliennummernplatzhalter 8"/>
          <p:cNvSpPr>
            <a:spLocks noGrp="1"/>
          </p:cNvSpPr>
          <p:nvPr>
            <p:ph type="sldNum" sz="quarter" idx="12"/>
          </p:nvPr>
        </p:nvSpPr>
        <p:spPr/>
        <p:txBody>
          <a:bodyPr/>
          <a:lstStyle/>
          <a:p>
            <a:fld id="{512A4277-7E7A-4AAF-BFC7-47646BF5CD0C}" type="slidenum">
              <a:rPr lang="de-DE" smtClean="0">
                <a:solidFill>
                  <a:prstClr val="black">
                    <a:tint val="75000"/>
                  </a:prstClr>
                </a:solidFill>
              </a:rPr>
              <a:pPr/>
              <a:t>‹Nr.›</a:t>
            </a:fld>
            <a:endParaRPr lang="de-DE">
              <a:solidFill>
                <a:prstClr val="black">
                  <a:tint val="75000"/>
                </a:prstClr>
              </a:solidFill>
            </a:endParaRPr>
          </a:p>
        </p:txBody>
      </p:sp>
      <p:sp>
        <p:nvSpPr>
          <p:cNvPr id="10" name="Datumsplatzhalter 1"/>
          <p:cNvSpPr>
            <a:spLocks noGrp="1"/>
          </p:cNvSpPr>
          <p:nvPr>
            <p:ph type="dt" sz="half" idx="10"/>
          </p:nvPr>
        </p:nvSpPr>
        <p:spPr>
          <a:xfrm>
            <a:off x="457200" y="6356350"/>
            <a:ext cx="2133600" cy="365125"/>
          </a:xfrm>
        </p:spPr>
        <p:txBody>
          <a:bodyPr/>
          <a:lstStyle/>
          <a:p>
            <a:r>
              <a:rPr lang="de-DE" dirty="0" smtClean="0"/>
              <a:t>11. März 2015</a:t>
            </a:r>
            <a:endParaRPr lang="de-DE" dirty="0"/>
          </a:p>
        </p:txBody>
      </p:sp>
    </p:spTree>
    <p:extLst>
      <p:ext uri="{BB962C8B-B14F-4D97-AF65-F5344CB8AC3E}">
        <p14:creationId xmlns:p14="http://schemas.microsoft.com/office/powerpoint/2010/main" val="52057439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4" name="Fußzeilenplatzhalter 3"/>
          <p:cNvSpPr>
            <a:spLocks noGrp="1"/>
          </p:cNvSpPr>
          <p:nvPr>
            <p:ph type="ftr" sz="quarter" idx="11"/>
          </p:nvPr>
        </p:nvSpPr>
        <p:spPr/>
        <p:txBody>
          <a:bodyPr/>
          <a:lstStyle/>
          <a:p>
            <a:endParaRPr lang="de-DE">
              <a:solidFill>
                <a:prstClr val="black">
                  <a:tint val="75000"/>
                </a:prstClr>
              </a:solidFill>
            </a:endParaRPr>
          </a:p>
        </p:txBody>
      </p:sp>
      <p:sp>
        <p:nvSpPr>
          <p:cNvPr id="5" name="Foliennummernplatzhalter 4"/>
          <p:cNvSpPr>
            <a:spLocks noGrp="1"/>
          </p:cNvSpPr>
          <p:nvPr>
            <p:ph type="sldNum" sz="quarter" idx="12"/>
          </p:nvPr>
        </p:nvSpPr>
        <p:spPr/>
        <p:txBody>
          <a:bodyPr/>
          <a:lstStyle/>
          <a:p>
            <a:fld id="{512A4277-7E7A-4AAF-BFC7-47646BF5CD0C}" type="slidenum">
              <a:rPr lang="de-DE" smtClean="0">
                <a:solidFill>
                  <a:prstClr val="black">
                    <a:tint val="75000"/>
                  </a:prstClr>
                </a:solidFill>
              </a:rPr>
              <a:pPr/>
              <a:t>‹Nr.›</a:t>
            </a:fld>
            <a:endParaRPr lang="de-DE">
              <a:solidFill>
                <a:prstClr val="black">
                  <a:tint val="75000"/>
                </a:prstClr>
              </a:solidFill>
            </a:endParaRPr>
          </a:p>
        </p:txBody>
      </p:sp>
      <p:sp>
        <p:nvSpPr>
          <p:cNvPr id="6" name="Datumsplatzhalter 1"/>
          <p:cNvSpPr>
            <a:spLocks noGrp="1"/>
          </p:cNvSpPr>
          <p:nvPr>
            <p:ph type="dt" sz="half" idx="10"/>
          </p:nvPr>
        </p:nvSpPr>
        <p:spPr>
          <a:xfrm>
            <a:off x="457200" y="6356350"/>
            <a:ext cx="2133600" cy="365125"/>
          </a:xfrm>
        </p:spPr>
        <p:txBody>
          <a:bodyPr/>
          <a:lstStyle/>
          <a:p>
            <a:r>
              <a:rPr lang="de-DE" dirty="0" smtClean="0"/>
              <a:t>11. März 2015</a:t>
            </a:r>
            <a:endParaRPr lang="de-DE" dirty="0"/>
          </a:p>
        </p:txBody>
      </p:sp>
    </p:spTree>
    <p:extLst>
      <p:ext uri="{BB962C8B-B14F-4D97-AF65-F5344CB8AC3E}">
        <p14:creationId xmlns:p14="http://schemas.microsoft.com/office/powerpoint/2010/main" val="215530123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3" name="Fußzeilenplatzhalter 2"/>
          <p:cNvSpPr>
            <a:spLocks noGrp="1"/>
          </p:cNvSpPr>
          <p:nvPr>
            <p:ph type="ftr" sz="quarter" idx="11"/>
          </p:nvPr>
        </p:nvSpPr>
        <p:spPr/>
        <p:txBody>
          <a:bodyPr/>
          <a:lstStyle/>
          <a:p>
            <a:endParaRPr lang="de-DE">
              <a:solidFill>
                <a:prstClr val="black">
                  <a:tint val="75000"/>
                </a:prstClr>
              </a:solidFill>
            </a:endParaRPr>
          </a:p>
        </p:txBody>
      </p:sp>
      <p:sp>
        <p:nvSpPr>
          <p:cNvPr id="4" name="Foliennummernplatzhalter 3"/>
          <p:cNvSpPr>
            <a:spLocks noGrp="1"/>
          </p:cNvSpPr>
          <p:nvPr>
            <p:ph type="sldNum" sz="quarter" idx="12"/>
          </p:nvPr>
        </p:nvSpPr>
        <p:spPr/>
        <p:txBody>
          <a:bodyPr/>
          <a:lstStyle/>
          <a:p>
            <a:fld id="{512A4277-7E7A-4AAF-BFC7-47646BF5CD0C}" type="slidenum">
              <a:rPr lang="de-DE" smtClean="0">
                <a:solidFill>
                  <a:prstClr val="black">
                    <a:tint val="75000"/>
                  </a:prstClr>
                </a:solidFill>
              </a:rPr>
              <a:pPr/>
              <a:t>‹Nr.›</a:t>
            </a:fld>
            <a:endParaRPr lang="de-DE">
              <a:solidFill>
                <a:prstClr val="black">
                  <a:tint val="75000"/>
                </a:prstClr>
              </a:solidFill>
            </a:endParaRPr>
          </a:p>
        </p:txBody>
      </p:sp>
      <p:sp>
        <p:nvSpPr>
          <p:cNvPr id="5" name="Datumsplatzhalter 1"/>
          <p:cNvSpPr>
            <a:spLocks noGrp="1"/>
          </p:cNvSpPr>
          <p:nvPr>
            <p:ph type="dt" sz="half" idx="10"/>
          </p:nvPr>
        </p:nvSpPr>
        <p:spPr>
          <a:xfrm>
            <a:off x="457200" y="6356350"/>
            <a:ext cx="2133600" cy="365125"/>
          </a:xfrm>
        </p:spPr>
        <p:txBody>
          <a:bodyPr/>
          <a:lstStyle/>
          <a:p>
            <a:r>
              <a:rPr lang="de-DE" dirty="0" smtClean="0"/>
              <a:t>11. März 2015</a:t>
            </a:r>
            <a:endParaRPr lang="de-DE" dirty="0"/>
          </a:p>
        </p:txBody>
      </p:sp>
    </p:spTree>
    <p:extLst>
      <p:ext uri="{BB962C8B-B14F-4D97-AF65-F5344CB8AC3E}">
        <p14:creationId xmlns:p14="http://schemas.microsoft.com/office/powerpoint/2010/main" val="329338184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a:xfrm>
            <a:off x="2987824" y="336325"/>
            <a:ext cx="2746648" cy="1143000"/>
          </a:xfrm>
          <a:prstGeom prst="rect">
            <a:avLst/>
          </a:prstGeom>
        </p:spPr>
        <p:txBody>
          <a:bodyPr/>
          <a:lstStyle/>
          <a:p>
            <a:r>
              <a:rPr lang="de-DE" smtClean="0"/>
              <a:t>Titelmasterformat durch Klicken bearbeiten</a:t>
            </a:r>
            <a:endParaRPr lang="de-DE"/>
          </a:p>
        </p:txBody>
      </p:sp>
      <p:sp>
        <p:nvSpPr>
          <p:cNvPr id="3" name="Inhaltsplatzhalter 2"/>
          <p:cNvSpPr>
            <a:spLocks noGrp="1"/>
          </p:cNvSpPr>
          <p:nvPr>
            <p:ph idx="1"/>
          </p:nvPr>
        </p:nvSpPr>
        <p:spPr/>
        <p:txBody>
          <a:body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5" name="Fußzeilenplatzhalter 4"/>
          <p:cNvSpPr>
            <a:spLocks noGrp="1"/>
          </p:cNvSpPr>
          <p:nvPr>
            <p:ph type="ftr" sz="quarter" idx="11"/>
          </p:nvPr>
        </p:nvSpPr>
        <p:spPr/>
        <p:txBody>
          <a:bodyPr/>
          <a:lstStyle/>
          <a:p>
            <a:r>
              <a:rPr lang="de-DE" smtClean="0"/>
              <a:t>Implementation KLP Wahlpflichtfächer</a:t>
            </a:r>
            <a:endParaRPr lang="de-DE"/>
          </a:p>
        </p:txBody>
      </p:sp>
      <p:sp>
        <p:nvSpPr>
          <p:cNvPr id="6" name="Foliennummernplatzhalter 5"/>
          <p:cNvSpPr>
            <a:spLocks noGrp="1"/>
          </p:cNvSpPr>
          <p:nvPr>
            <p:ph type="sldNum" sz="quarter" idx="12"/>
          </p:nvPr>
        </p:nvSpPr>
        <p:spPr/>
        <p:txBody>
          <a:bodyPr/>
          <a:lstStyle/>
          <a:p>
            <a:fld id="{8FA6C8AA-D676-4D6E-AE15-6BE2A8E803B3}" type="slidenum">
              <a:rPr lang="de-DE" smtClean="0"/>
              <a:pPr/>
              <a:t>‹Nr.›</a:t>
            </a:fld>
            <a:endParaRPr lang="de-DE"/>
          </a:p>
        </p:txBody>
      </p:sp>
      <p:sp>
        <p:nvSpPr>
          <p:cNvPr id="7" name="Datumsplatzhalter 1"/>
          <p:cNvSpPr>
            <a:spLocks noGrp="1"/>
          </p:cNvSpPr>
          <p:nvPr>
            <p:ph type="dt" sz="half" idx="10"/>
          </p:nvPr>
        </p:nvSpPr>
        <p:spPr>
          <a:xfrm>
            <a:off x="457200" y="6356350"/>
            <a:ext cx="2133600" cy="365125"/>
          </a:xfrm>
        </p:spPr>
        <p:txBody>
          <a:bodyPr/>
          <a:lstStyle/>
          <a:p>
            <a:r>
              <a:rPr lang="de-DE" dirty="0" smtClean="0"/>
              <a:t>11. März 2015</a:t>
            </a:r>
            <a:endParaRPr lang="de-DE" dirty="0"/>
          </a:p>
        </p:txBody>
      </p:sp>
    </p:spTree>
    <p:extLst>
      <p:ext uri="{BB962C8B-B14F-4D97-AF65-F5344CB8AC3E}">
        <p14:creationId xmlns:p14="http://schemas.microsoft.com/office/powerpoint/2010/main" val="263300285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de-DE" smtClean="0"/>
              <a:t>Titelmasterformat durch Klicken bearbeiten</a:t>
            </a:r>
            <a:endParaRPr lang="de-DE"/>
          </a:p>
        </p:txBody>
      </p:sp>
      <p:sp>
        <p:nvSpPr>
          <p:cNvPr id="3" name="Bildplatzhalter 2"/>
          <p:cNvSpPr>
            <a:spLocks noGrp="1"/>
          </p:cNvSpPr>
          <p:nvPr>
            <p:ph type="pic" idx="1"/>
          </p:nvPr>
        </p:nvSpPr>
        <p:spPr>
          <a:xfrm>
            <a:off x="1792288" y="1772817"/>
            <a:ext cx="5486400" cy="2954758"/>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de-DE" smtClean="0"/>
              <a:t>Bild durch Klicken auf Symbol hinzufügen</a:t>
            </a:r>
            <a:endParaRPr lang="de-DE" dirty="0"/>
          </a:p>
        </p:txBody>
      </p:sp>
      <p:sp>
        <p:nvSpPr>
          <p:cNvPr id="4" name="Textplatzhalter 3"/>
          <p:cNvSpPr>
            <a:spLocks noGrp="1"/>
          </p:cNvSpPr>
          <p:nvPr>
            <p:ph type="body" sz="half" idx="2"/>
          </p:nvPr>
        </p:nvSpPr>
        <p:spPr>
          <a:xfrm>
            <a:off x="1792288" y="5367338"/>
            <a:ext cx="5486400" cy="58194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smtClean="0"/>
              <a:t>Textmasterformat bearbeiten</a:t>
            </a:r>
          </a:p>
        </p:txBody>
      </p:sp>
      <p:sp>
        <p:nvSpPr>
          <p:cNvPr id="6" name="Fußzeilenplatzhalter 5"/>
          <p:cNvSpPr>
            <a:spLocks noGrp="1"/>
          </p:cNvSpPr>
          <p:nvPr>
            <p:ph type="ftr" sz="quarter" idx="11"/>
          </p:nvPr>
        </p:nvSpPr>
        <p:spPr/>
        <p:txBody>
          <a:bodyPr/>
          <a:lstStyle/>
          <a:p>
            <a:endParaRPr lang="de-DE">
              <a:solidFill>
                <a:prstClr val="black">
                  <a:tint val="75000"/>
                </a:prstClr>
              </a:solidFill>
            </a:endParaRPr>
          </a:p>
        </p:txBody>
      </p:sp>
      <p:sp>
        <p:nvSpPr>
          <p:cNvPr id="7" name="Foliennummernplatzhalter 6"/>
          <p:cNvSpPr>
            <a:spLocks noGrp="1"/>
          </p:cNvSpPr>
          <p:nvPr>
            <p:ph type="sldNum" sz="quarter" idx="12"/>
          </p:nvPr>
        </p:nvSpPr>
        <p:spPr/>
        <p:txBody>
          <a:bodyPr/>
          <a:lstStyle/>
          <a:p>
            <a:fld id="{512A4277-7E7A-4AAF-BFC7-47646BF5CD0C}" type="slidenum">
              <a:rPr lang="de-DE" smtClean="0">
                <a:solidFill>
                  <a:prstClr val="black">
                    <a:tint val="75000"/>
                  </a:prstClr>
                </a:solidFill>
              </a:rPr>
              <a:pPr/>
              <a:t>‹Nr.›</a:t>
            </a:fld>
            <a:endParaRPr lang="de-DE">
              <a:solidFill>
                <a:prstClr val="black">
                  <a:tint val="75000"/>
                </a:prstClr>
              </a:solidFill>
            </a:endParaRPr>
          </a:p>
        </p:txBody>
      </p:sp>
      <p:sp>
        <p:nvSpPr>
          <p:cNvPr id="8" name="Datumsplatzhalter 1"/>
          <p:cNvSpPr>
            <a:spLocks noGrp="1"/>
          </p:cNvSpPr>
          <p:nvPr>
            <p:ph type="dt" sz="half" idx="10"/>
          </p:nvPr>
        </p:nvSpPr>
        <p:spPr>
          <a:xfrm>
            <a:off x="457200" y="6356350"/>
            <a:ext cx="2133600" cy="365125"/>
          </a:xfrm>
        </p:spPr>
        <p:txBody>
          <a:bodyPr/>
          <a:lstStyle/>
          <a:p>
            <a:r>
              <a:rPr lang="de-DE" dirty="0" smtClean="0"/>
              <a:t>11. März 2015</a:t>
            </a:r>
            <a:endParaRPr lang="de-DE" dirty="0"/>
          </a:p>
        </p:txBody>
      </p:sp>
    </p:spTree>
    <p:extLst>
      <p:ext uri="{BB962C8B-B14F-4D97-AF65-F5344CB8AC3E}">
        <p14:creationId xmlns:p14="http://schemas.microsoft.com/office/powerpoint/2010/main" val="153897778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Vertikaler Textplatzhalter 2"/>
          <p:cNvSpPr>
            <a:spLocks noGrp="1"/>
          </p:cNvSpPr>
          <p:nvPr>
            <p:ph type="body" orient="vert" idx="1"/>
          </p:nvPr>
        </p:nvSpPr>
        <p:spPr>
          <a:xfrm>
            <a:off x="457200" y="1700808"/>
            <a:ext cx="8229600" cy="4248472"/>
          </a:xfrm>
          <a:prstGeom prst="rect">
            <a:avLst/>
          </a:prstGeom>
        </p:spPr>
        <p:txBody>
          <a:bodyPr vert="eaVert"/>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5" name="Fußzeilenplatzhalter 4"/>
          <p:cNvSpPr>
            <a:spLocks noGrp="1"/>
          </p:cNvSpPr>
          <p:nvPr>
            <p:ph type="ftr" sz="quarter" idx="11"/>
          </p:nvPr>
        </p:nvSpPr>
        <p:spPr/>
        <p:txBody>
          <a:bodyPr/>
          <a:lstStyle/>
          <a:p>
            <a:endParaRPr lang="de-DE">
              <a:solidFill>
                <a:prstClr val="black">
                  <a:tint val="75000"/>
                </a:prstClr>
              </a:solidFill>
            </a:endParaRPr>
          </a:p>
        </p:txBody>
      </p:sp>
      <p:sp>
        <p:nvSpPr>
          <p:cNvPr id="6" name="Foliennummernplatzhalter 5"/>
          <p:cNvSpPr>
            <a:spLocks noGrp="1"/>
          </p:cNvSpPr>
          <p:nvPr>
            <p:ph type="sldNum" sz="quarter" idx="12"/>
          </p:nvPr>
        </p:nvSpPr>
        <p:spPr/>
        <p:txBody>
          <a:bodyPr/>
          <a:lstStyle/>
          <a:p>
            <a:fld id="{512A4277-7E7A-4AAF-BFC7-47646BF5CD0C}" type="slidenum">
              <a:rPr lang="de-DE" smtClean="0">
                <a:solidFill>
                  <a:prstClr val="black">
                    <a:tint val="75000"/>
                  </a:prstClr>
                </a:solidFill>
              </a:rPr>
              <a:pPr/>
              <a:t>‹Nr.›</a:t>
            </a:fld>
            <a:endParaRPr lang="de-DE">
              <a:solidFill>
                <a:prstClr val="black">
                  <a:tint val="75000"/>
                </a:prstClr>
              </a:solidFill>
            </a:endParaRPr>
          </a:p>
        </p:txBody>
      </p:sp>
      <p:sp>
        <p:nvSpPr>
          <p:cNvPr id="7" name="Datumsplatzhalter 1"/>
          <p:cNvSpPr>
            <a:spLocks noGrp="1"/>
          </p:cNvSpPr>
          <p:nvPr>
            <p:ph type="dt" sz="half" idx="10"/>
          </p:nvPr>
        </p:nvSpPr>
        <p:spPr>
          <a:xfrm>
            <a:off x="457200" y="6356350"/>
            <a:ext cx="2133600" cy="365125"/>
          </a:xfrm>
        </p:spPr>
        <p:txBody>
          <a:bodyPr/>
          <a:lstStyle/>
          <a:p>
            <a:r>
              <a:rPr lang="de-DE" dirty="0" smtClean="0"/>
              <a:t>11. März 2015</a:t>
            </a:r>
            <a:endParaRPr lang="de-DE" dirty="0"/>
          </a:p>
        </p:txBody>
      </p:sp>
    </p:spTree>
    <p:extLst>
      <p:ext uri="{BB962C8B-B14F-4D97-AF65-F5344CB8AC3E}">
        <p14:creationId xmlns:p14="http://schemas.microsoft.com/office/powerpoint/2010/main" val="201051241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629400" y="1700809"/>
            <a:ext cx="2057400" cy="4248472"/>
          </a:xfrm>
        </p:spPr>
        <p:txBody>
          <a:bodyPr vert="eaVert"/>
          <a:lstStyle/>
          <a:p>
            <a:r>
              <a:rPr lang="de-DE" smtClean="0"/>
              <a:t>Titelmasterformat durch Klicken bearbeiten</a:t>
            </a:r>
            <a:endParaRPr lang="de-DE" dirty="0"/>
          </a:p>
        </p:txBody>
      </p:sp>
      <p:sp>
        <p:nvSpPr>
          <p:cNvPr id="3" name="Vertikaler Textplatzhalter 2"/>
          <p:cNvSpPr>
            <a:spLocks noGrp="1"/>
          </p:cNvSpPr>
          <p:nvPr>
            <p:ph type="body" orient="vert" idx="1"/>
          </p:nvPr>
        </p:nvSpPr>
        <p:spPr>
          <a:xfrm>
            <a:off x="457200" y="1700809"/>
            <a:ext cx="6019800" cy="4248472"/>
          </a:xfrm>
          <a:prstGeom prst="rect">
            <a:avLst/>
          </a:prstGeom>
        </p:spPr>
        <p:txBody>
          <a:bodyPr vert="eaVert"/>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dirty="0"/>
          </a:p>
        </p:txBody>
      </p:sp>
      <p:sp>
        <p:nvSpPr>
          <p:cNvPr id="5" name="Fußzeilenplatzhalter 4"/>
          <p:cNvSpPr>
            <a:spLocks noGrp="1"/>
          </p:cNvSpPr>
          <p:nvPr>
            <p:ph type="ftr" sz="quarter" idx="11"/>
          </p:nvPr>
        </p:nvSpPr>
        <p:spPr/>
        <p:txBody>
          <a:bodyPr/>
          <a:lstStyle/>
          <a:p>
            <a:endParaRPr lang="de-DE">
              <a:solidFill>
                <a:prstClr val="black">
                  <a:tint val="75000"/>
                </a:prstClr>
              </a:solidFill>
            </a:endParaRPr>
          </a:p>
        </p:txBody>
      </p:sp>
      <p:sp>
        <p:nvSpPr>
          <p:cNvPr id="6" name="Foliennummernplatzhalter 5"/>
          <p:cNvSpPr>
            <a:spLocks noGrp="1"/>
          </p:cNvSpPr>
          <p:nvPr>
            <p:ph type="sldNum" sz="quarter" idx="12"/>
          </p:nvPr>
        </p:nvSpPr>
        <p:spPr/>
        <p:txBody>
          <a:bodyPr/>
          <a:lstStyle/>
          <a:p>
            <a:fld id="{512A4277-7E7A-4AAF-BFC7-47646BF5CD0C}" type="slidenum">
              <a:rPr lang="de-DE" smtClean="0">
                <a:solidFill>
                  <a:prstClr val="black">
                    <a:tint val="75000"/>
                  </a:prstClr>
                </a:solidFill>
              </a:rPr>
              <a:pPr/>
              <a:t>‹Nr.›</a:t>
            </a:fld>
            <a:endParaRPr lang="de-DE">
              <a:solidFill>
                <a:prstClr val="black">
                  <a:tint val="75000"/>
                </a:prstClr>
              </a:solidFill>
            </a:endParaRPr>
          </a:p>
        </p:txBody>
      </p:sp>
      <p:sp>
        <p:nvSpPr>
          <p:cNvPr id="7" name="Datumsplatzhalter 1"/>
          <p:cNvSpPr>
            <a:spLocks noGrp="1"/>
          </p:cNvSpPr>
          <p:nvPr>
            <p:ph type="dt" sz="half" idx="10"/>
          </p:nvPr>
        </p:nvSpPr>
        <p:spPr>
          <a:xfrm>
            <a:off x="457200" y="6356350"/>
            <a:ext cx="2133600" cy="365125"/>
          </a:xfrm>
        </p:spPr>
        <p:txBody>
          <a:bodyPr/>
          <a:lstStyle/>
          <a:p>
            <a:r>
              <a:rPr lang="de-DE" dirty="0" smtClean="0"/>
              <a:t>11. März 2015</a:t>
            </a:r>
            <a:endParaRPr lang="de-DE" dirty="0"/>
          </a:p>
        </p:txBody>
      </p:sp>
    </p:spTree>
    <p:extLst>
      <p:ext uri="{BB962C8B-B14F-4D97-AF65-F5344CB8AC3E}">
        <p14:creationId xmlns:p14="http://schemas.microsoft.com/office/powerpoint/2010/main" val="26870598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de-DE" smtClean="0"/>
              <a:t>Titelmasterformat durch Klicken bearbeiten</a:t>
            </a:r>
            <a:endParaRPr lang="de-DE"/>
          </a:p>
        </p:txBody>
      </p:sp>
      <p:sp>
        <p:nvSpPr>
          <p:cNvPr id="3" name="Textplatzhalt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smtClean="0"/>
              <a:t>Textmasterformat bearbeiten</a:t>
            </a:r>
          </a:p>
        </p:txBody>
      </p:sp>
      <p:sp>
        <p:nvSpPr>
          <p:cNvPr id="5" name="Fußzeilenplatzhalter 4"/>
          <p:cNvSpPr>
            <a:spLocks noGrp="1"/>
          </p:cNvSpPr>
          <p:nvPr>
            <p:ph type="ftr" sz="quarter" idx="11"/>
          </p:nvPr>
        </p:nvSpPr>
        <p:spPr/>
        <p:txBody>
          <a:bodyPr/>
          <a:lstStyle/>
          <a:p>
            <a:r>
              <a:rPr lang="de-DE" smtClean="0"/>
              <a:t>Implementation KLP Wahlpflichtfächer</a:t>
            </a:r>
            <a:endParaRPr lang="de-DE"/>
          </a:p>
        </p:txBody>
      </p:sp>
      <p:sp>
        <p:nvSpPr>
          <p:cNvPr id="6" name="Foliennummernplatzhalter 5"/>
          <p:cNvSpPr>
            <a:spLocks noGrp="1"/>
          </p:cNvSpPr>
          <p:nvPr>
            <p:ph type="sldNum" sz="quarter" idx="12"/>
          </p:nvPr>
        </p:nvSpPr>
        <p:spPr/>
        <p:txBody>
          <a:bodyPr/>
          <a:lstStyle/>
          <a:p>
            <a:fld id="{8FA6C8AA-D676-4D6E-AE15-6BE2A8E803B3}" type="slidenum">
              <a:rPr lang="de-DE" smtClean="0"/>
              <a:pPr/>
              <a:t>‹Nr.›</a:t>
            </a:fld>
            <a:endParaRPr lang="de-DE"/>
          </a:p>
        </p:txBody>
      </p:sp>
      <p:sp>
        <p:nvSpPr>
          <p:cNvPr id="7" name="Datumsplatzhalter 1"/>
          <p:cNvSpPr>
            <a:spLocks noGrp="1"/>
          </p:cNvSpPr>
          <p:nvPr>
            <p:ph type="dt" sz="half" idx="10"/>
          </p:nvPr>
        </p:nvSpPr>
        <p:spPr>
          <a:xfrm>
            <a:off x="457200" y="6356350"/>
            <a:ext cx="2133600" cy="365125"/>
          </a:xfrm>
        </p:spPr>
        <p:txBody>
          <a:bodyPr/>
          <a:lstStyle/>
          <a:p>
            <a:r>
              <a:rPr lang="de-DE" dirty="0" smtClean="0"/>
              <a:t>11. März 2015</a:t>
            </a:r>
            <a:endParaRPr lang="de-DE" dirty="0"/>
          </a:p>
        </p:txBody>
      </p:sp>
    </p:spTree>
    <p:extLst>
      <p:ext uri="{BB962C8B-B14F-4D97-AF65-F5344CB8AC3E}">
        <p14:creationId xmlns:p14="http://schemas.microsoft.com/office/powerpoint/2010/main" val="34731999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a:xfrm>
            <a:off x="2987824" y="336325"/>
            <a:ext cx="2746648" cy="1143000"/>
          </a:xfrm>
          <a:prstGeom prst="rect">
            <a:avLst/>
          </a:prstGeom>
        </p:spPr>
        <p:txBody>
          <a:bodyPr/>
          <a:lstStyle/>
          <a:p>
            <a:r>
              <a:rPr lang="de-DE" smtClean="0"/>
              <a:t>Titelmasterformat durch Klicken bearbeiten</a:t>
            </a:r>
            <a:endParaRPr lang="de-DE"/>
          </a:p>
        </p:txBody>
      </p:sp>
      <p:sp>
        <p:nvSpPr>
          <p:cNvPr id="3" name="Inhaltsplatzhalt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Inhaltsplatzhalt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5" name="Datumsplatzhalter 4"/>
          <p:cNvSpPr>
            <a:spLocks noGrp="1"/>
          </p:cNvSpPr>
          <p:nvPr>
            <p:ph type="dt" sz="half" idx="10"/>
          </p:nvPr>
        </p:nvSpPr>
        <p:spPr/>
        <p:txBody>
          <a:bodyPr/>
          <a:lstStyle/>
          <a:p>
            <a:r>
              <a:rPr lang="de-DE" smtClean="0"/>
              <a:t>xx.yy.2015</a:t>
            </a:r>
            <a:endParaRPr lang="de-DE"/>
          </a:p>
        </p:txBody>
      </p:sp>
      <p:sp>
        <p:nvSpPr>
          <p:cNvPr id="6" name="Fußzeilenplatzhalter 5"/>
          <p:cNvSpPr>
            <a:spLocks noGrp="1"/>
          </p:cNvSpPr>
          <p:nvPr>
            <p:ph type="ftr" sz="quarter" idx="11"/>
          </p:nvPr>
        </p:nvSpPr>
        <p:spPr/>
        <p:txBody>
          <a:bodyPr/>
          <a:lstStyle/>
          <a:p>
            <a:r>
              <a:rPr lang="de-DE" smtClean="0"/>
              <a:t>Implementation KLP Wahlpflichtfächer</a:t>
            </a:r>
            <a:endParaRPr lang="de-DE"/>
          </a:p>
        </p:txBody>
      </p:sp>
      <p:sp>
        <p:nvSpPr>
          <p:cNvPr id="7" name="Foliennummernplatzhalter 6"/>
          <p:cNvSpPr>
            <a:spLocks noGrp="1"/>
          </p:cNvSpPr>
          <p:nvPr>
            <p:ph type="sldNum" sz="quarter" idx="12"/>
          </p:nvPr>
        </p:nvSpPr>
        <p:spPr/>
        <p:txBody>
          <a:bodyPr/>
          <a:lstStyle/>
          <a:p>
            <a:fld id="{8FA6C8AA-D676-4D6E-AE15-6BE2A8E803B3}" type="slidenum">
              <a:rPr lang="de-DE" smtClean="0"/>
              <a:pPr/>
              <a:t>‹Nr.›</a:t>
            </a:fld>
            <a:endParaRPr lang="de-DE"/>
          </a:p>
        </p:txBody>
      </p:sp>
    </p:spTree>
    <p:extLst>
      <p:ext uri="{BB962C8B-B14F-4D97-AF65-F5344CB8AC3E}">
        <p14:creationId xmlns:p14="http://schemas.microsoft.com/office/powerpoint/2010/main" val="42293179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2987824" y="336325"/>
            <a:ext cx="2746648" cy="1143000"/>
          </a:xfrm>
          <a:prstGeom prst="rect">
            <a:avLst/>
          </a:prstGeom>
        </p:spPr>
        <p:txBody>
          <a:bodyPr/>
          <a:lstStyle>
            <a:lvl1pPr>
              <a:defRPr/>
            </a:lvl1pPr>
          </a:lstStyle>
          <a:p>
            <a:r>
              <a:rPr lang="de-DE" smtClean="0"/>
              <a:t>Titelmasterformat durch Klicken bearbeiten</a:t>
            </a:r>
            <a:endParaRPr lang="de-DE"/>
          </a:p>
        </p:txBody>
      </p:sp>
      <p:sp>
        <p:nvSpPr>
          <p:cNvPr id="3" name="Textplatzhalt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Textmasterformat bearbeiten</a:t>
            </a:r>
          </a:p>
        </p:txBody>
      </p:sp>
      <p:sp>
        <p:nvSpPr>
          <p:cNvPr id="4" name="Inhaltsplatzhalt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5" name="Textplatzhalt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Textmasterformat bearbeiten</a:t>
            </a:r>
          </a:p>
        </p:txBody>
      </p:sp>
      <p:sp>
        <p:nvSpPr>
          <p:cNvPr id="6" name="Inhaltsplatzhalt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7" name="Datumsplatzhalter 6"/>
          <p:cNvSpPr>
            <a:spLocks noGrp="1"/>
          </p:cNvSpPr>
          <p:nvPr>
            <p:ph type="dt" sz="half" idx="10"/>
          </p:nvPr>
        </p:nvSpPr>
        <p:spPr/>
        <p:txBody>
          <a:bodyPr/>
          <a:lstStyle/>
          <a:p>
            <a:r>
              <a:rPr lang="de-DE" smtClean="0"/>
              <a:t>xx.yy.2015</a:t>
            </a:r>
            <a:endParaRPr lang="de-DE"/>
          </a:p>
        </p:txBody>
      </p:sp>
      <p:sp>
        <p:nvSpPr>
          <p:cNvPr id="8" name="Fußzeilenplatzhalter 7"/>
          <p:cNvSpPr>
            <a:spLocks noGrp="1"/>
          </p:cNvSpPr>
          <p:nvPr>
            <p:ph type="ftr" sz="quarter" idx="11"/>
          </p:nvPr>
        </p:nvSpPr>
        <p:spPr/>
        <p:txBody>
          <a:bodyPr/>
          <a:lstStyle/>
          <a:p>
            <a:r>
              <a:rPr lang="de-DE" smtClean="0"/>
              <a:t>Implementation KLP Wahlpflichtfächer</a:t>
            </a:r>
            <a:endParaRPr lang="de-DE"/>
          </a:p>
        </p:txBody>
      </p:sp>
      <p:sp>
        <p:nvSpPr>
          <p:cNvPr id="9" name="Foliennummernplatzhalter 8"/>
          <p:cNvSpPr>
            <a:spLocks noGrp="1"/>
          </p:cNvSpPr>
          <p:nvPr>
            <p:ph type="sldNum" sz="quarter" idx="12"/>
          </p:nvPr>
        </p:nvSpPr>
        <p:spPr/>
        <p:txBody>
          <a:bodyPr/>
          <a:lstStyle/>
          <a:p>
            <a:fld id="{8FA6C8AA-D676-4D6E-AE15-6BE2A8E803B3}" type="slidenum">
              <a:rPr lang="de-DE" smtClean="0"/>
              <a:pPr/>
              <a:t>‹Nr.›</a:t>
            </a:fld>
            <a:endParaRPr lang="de-DE"/>
          </a:p>
        </p:txBody>
      </p:sp>
    </p:spTree>
    <p:extLst>
      <p:ext uri="{BB962C8B-B14F-4D97-AF65-F5344CB8AC3E}">
        <p14:creationId xmlns:p14="http://schemas.microsoft.com/office/powerpoint/2010/main" val="30551181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a:xfrm>
            <a:off x="2987824" y="336325"/>
            <a:ext cx="2746648" cy="1143000"/>
          </a:xfrm>
          <a:prstGeom prst="rect">
            <a:avLst/>
          </a:prstGeom>
        </p:spPr>
        <p:txBody>
          <a:bodyPr/>
          <a:lstStyle/>
          <a:p>
            <a:r>
              <a:rPr lang="de-DE" smtClean="0"/>
              <a:t>Titelmasterformat durch Klicken bearbeiten</a:t>
            </a:r>
            <a:endParaRPr lang="de-DE"/>
          </a:p>
        </p:txBody>
      </p:sp>
      <p:sp>
        <p:nvSpPr>
          <p:cNvPr id="3" name="Datumsplatzhalter 2"/>
          <p:cNvSpPr>
            <a:spLocks noGrp="1"/>
          </p:cNvSpPr>
          <p:nvPr>
            <p:ph type="dt" sz="half" idx="10"/>
          </p:nvPr>
        </p:nvSpPr>
        <p:spPr/>
        <p:txBody>
          <a:bodyPr/>
          <a:lstStyle/>
          <a:p>
            <a:r>
              <a:rPr lang="de-DE" smtClean="0"/>
              <a:t>xx.yy.2015</a:t>
            </a:r>
            <a:endParaRPr lang="de-DE"/>
          </a:p>
        </p:txBody>
      </p:sp>
      <p:sp>
        <p:nvSpPr>
          <p:cNvPr id="4" name="Fußzeilenplatzhalter 3"/>
          <p:cNvSpPr>
            <a:spLocks noGrp="1"/>
          </p:cNvSpPr>
          <p:nvPr>
            <p:ph type="ftr" sz="quarter" idx="11"/>
          </p:nvPr>
        </p:nvSpPr>
        <p:spPr/>
        <p:txBody>
          <a:bodyPr/>
          <a:lstStyle/>
          <a:p>
            <a:r>
              <a:rPr lang="de-DE" smtClean="0"/>
              <a:t>Implementation KLP Wahlpflichtfächer</a:t>
            </a:r>
            <a:endParaRPr lang="de-DE"/>
          </a:p>
        </p:txBody>
      </p:sp>
      <p:sp>
        <p:nvSpPr>
          <p:cNvPr id="5" name="Foliennummernplatzhalter 4"/>
          <p:cNvSpPr>
            <a:spLocks noGrp="1"/>
          </p:cNvSpPr>
          <p:nvPr>
            <p:ph type="sldNum" sz="quarter" idx="12"/>
          </p:nvPr>
        </p:nvSpPr>
        <p:spPr/>
        <p:txBody>
          <a:bodyPr/>
          <a:lstStyle/>
          <a:p>
            <a:fld id="{8FA6C8AA-D676-4D6E-AE15-6BE2A8E803B3}" type="slidenum">
              <a:rPr lang="de-DE" smtClean="0"/>
              <a:pPr/>
              <a:t>‹Nr.›</a:t>
            </a:fld>
            <a:endParaRPr lang="de-DE"/>
          </a:p>
        </p:txBody>
      </p:sp>
    </p:spTree>
    <p:extLst>
      <p:ext uri="{BB962C8B-B14F-4D97-AF65-F5344CB8AC3E}">
        <p14:creationId xmlns:p14="http://schemas.microsoft.com/office/powerpoint/2010/main" val="407281511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p:cNvSpPr>
            <a:spLocks noGrp="1"/>
          </p:cNvSpPr>
          <p:nvPr>
            <p:ph type="dt" sz="half" idx="10"/>
          </p:nvPr>
        </p:nvSpPr>
        <p:spPr/>
        <p:txBody>
          <a:bodyPr/>
          <a:lstStyle/>
          <a:p>
            <a:r>
              <a:rPr lang="de-DE" smtClean="0"/>
              <a:t>xx.yy.2015</a:t>
            </a:r>
            <a:endParaRPr lang="de-DE"/>
          </a:p>
        </p:txBody>
      </p:sp>
      <p:sp>
        <p:nvSpPr>
          <p:cNvPr id="3" name="Fußzeilenplatzhalter 2"/>
          <p:cNvSpPr>
            <a:spLocks noGrp="1"/>
          </p:cNvSpPr>
          <p:nvPr>
            <p:ph type="ftr" sz="quarter" idx="11"/>
          </p:nvPr>
        </p:nvSpPr>
        <p:spPr/>
        <p:txBody>
          <a:bodyPr/>
          <a:lstStyle/>
          <a:p>
            <a:r>
              <a:rPr lang="de-DE" smtClean="0"/>
              <a:t>Implementation KLP Wahlpflichtfächer</a:t>
            </a:r>
            <a:endParaRPr lang="de-DE"/>
          </a:p>
        </p:txBody>
      </p:sp>
      <p:sp>
        <p:nvSpPr>
          <p:cNvPr id="4" name="Foliennummernplatzhalter 3"/>
          <p:cNvSpPr>
            <a:spLocks noGrp="1"/>
          </p:cNvSpPr>
          <p:nvPr>
            <p:ph type="sldNum" sz="quarter" idx="12"/>
          </p:nvPr>
        </p:nvSpPr>
        <p:spPr/>
        <p:txBody>
          <a:bodyPr/>
          <a:lstStyle/>
          <a:p>
            <a:fld id="{8FA6C8AA-D676-4D6E-AE15-6BE2A8E803B3}" type="slidenum">
              <a:rPr lang="de-DE" smtClean="0"/>
              <a:pPr/>
              <a:t>‹Nr.›</a:t>
            </a:fld>
            <a:endParaRPr lang="de-DE"/>
          </a:p>
        </p:txBody>
      </p:sp>
    </p:spTree>
    <p:extLst>
      <p:ext uri="{BB962C8B-B14F-4D97-AF65-F5344CB8AC3E}">
        <p14:creationId xmlns:p14="http://schemas.microsoft.com/office/powerpoint/2010/main" val="204827861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a:prstGeom prst="rect">
            <a:avLst/>
          </a:prstGeom>
        </p:spPr>
        <p:txBody>
          <a:bodyPr anchor="b"/>
          <a:lstStyle>
            <a:lvl1pPr algn="l">
              <a:defRPr sz="2000" b="1"/>
            </a:lvl1pPr>
          </a:lstStyle>
          <a:p>
            <a:r>
              <a:rPr lang="de-DE" smtClean="0"/>
              <a:t>Titelmasterformat durch Klicken bearbeiten</a:t>
            </a:r>
            <a:endParaRPr lang="de-DE"/>
          </a:p>
        </p:txBody>
      </p:sp>
      <p:sp>
        <p:nvSpPr>
          <p:cNvPr id="3" name="Inhaltsplatzhalt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Textplatzhalt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smtClean="0"/>
              <a:t>Textmasterformat bearbeiten</a:t>
            </a:r>
          </a:p>
        </p:txBody>
      </p:sp>
      <p:sp>
        <p:nvSpPr>
          <p:cNvPr id="5" name="Datumsplatzhalter 4"/>
          <p:cNvSpPr>
            <a:spLocks noGrp="1"/>
          </p:cNvSpPr>
          <p:nvPr>
            <p:ph type="dt" sz="half" idx="10"/>
          </p:nvPr>
        </p:nvSpPr>
        <p:spPr/>
        <p:txBody>
          <a:bodyPr/>
          <a:lstStyle/>
          <a:p>
            <a:r>
              <a:rPr lang="de-DE" smtClean="0"/>
              <a:t>xx.yy.2015</a:t>
            </a:r>
            <a:endParaRPr lang="de-DE"/>
          </a:p>
        </p:txBody>
      </p:sp>
      <p:sp>
        <p:nvSpPr>
          <p:cNvPr id="6" name="Fußzeilenplatzhalter 5"/>
          <p:cNvSpPr>
            <a:spLocks noGrp="1"/>
          </p:cNvSpPr>
          <p:nvPr>
            <p:ph type="ftr" sz="quarter" idx="11"/>
          </p:nvPr>
        </p:nvSpPr>
        <p:spPr/>
        <p:txBody>
          <a:bodyPr/>
          <a:lstStyle/>
          <a:p>
            <a:r>
              <a:rPr lang="de-DE" smtClean="0"/>
              <a:t>Implementation KLP Wahlpflichtfächer</a:t>
            </a:r>
            <a:endParaRPr lang="de-DE"/>
          </a:p>
        </p:txBody>
      </p:sp>
      <p:sp>
        <p:nvSpPr>
          <p:cNvPr id="7" name="Foliennummernplatzhalter 6"/>
          <p:cNvSpPr>
            <a:spLocks noGrp="1"/>
          </p:cNvSpPr>
          <p:nvPr>
            <p:ph type="sldNum" sz="quarter" idx="12"/>
          </p:nvPr>
        </p:nvSpPr>
        <p:spPr/>
        <p:txBody>
          <a:bodyPr/>
          <a:lstStyle/>
          <a:p>
            <a:fld id="{8FA6C8AA-D676-4D6E-AE15-6BE2A8E803B3}" type="slidenum">
              <a:rPr lang="de-DE" smtClean="0"/>
              <a:pPr/>
              <a:t>‹Nr.›</a:t>
            </a:fld>
            <a:endParaRPr lang="de-DE"/>
          </a:p>
        </p:txBody>
      </p:sp>
    </p:spTree>
    <p:extLst>
      <p:ext uri="{BB962C8B-B14F-4D97-AF65-F5344CB8AC3E}">
        <p14:creationId xmlns:p14="http://schemas.microsoft.com/office/powerpoint/2010/main" val="372051452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a:prstGeom prst="rect">
            <a:avLst/>
          </a:prstGeom>
        </p:spPr>
        <p:txBody>
          <a:bodyPr anchor="b"/>
          <a:lstStyle>
            <a:lvl1pPr algn="l">
              <a:defRPr sz="2000" b="1"/>
            </a:lvl1pPr>
          </a:lstStyle>
          <a:p>
            <a:r>
              <a:rPr lang="de-DE" smtClean="0"/>
              <a:t>Titelmasterformat durch Klicken bearbeiten</a:t>
            </a:r>
            <a:endParaRPr lang="de-DE"/>
          </a:p>
        </p:txBody>
      </p:sp>
      <p:sp>
        <p:nvSpPr>
          <p:cNvPr id="3" name="Bildplatzhalt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DE"/>
          </a:p>
        </p:txBody>
      </p:sp>
      <p:sp>
        <p:nvSpPr>
          <p:cNvPr id="4" name="Textplatzhalt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smtClean="0"/>
              <a:t>Textmasterformat bearbeiten</a:t>
            </a:r>
          </a:p>
        </p:txBody>
      </p:sp>
      <p:sp>
        <p:nvSpPr>
          <p:cNvPr id="5" name="Datumsplatzhalter 4"/>
          <p:cNvSpPr>
            <a:spLocks noGrp="1"/>
          </p:cNvSpPr>
          <p:nvPr>
            <p:ph type="dt" sz="half" idx="10"/>
          </p:nvPr>
        </p:nvSpPr>
        <p:spPr/>
        <p:txBody>
          <a:bodyPr/>
          <a:lstStyle/>
          <a:p>
            <a:r>
              <a:rPr lang="de-DE" smtClean="0"/>
              <a:t>xx.yy.2015</a:t>
            </a:r>
            <a:endParaRPr lang="de-DE"/>
          </a:p>
        </p:txBody>
      </p:sp>
      <p:sp>
        <p:nvSpPr>
          <p:cNvPr id="6" name="Fußzeilenplatzhalter 5"/>
          <p:cNvSpPr>
            <a:spLocks noGrp="1"/>
          </p:cNvSpPr>
          <p:nvPr>
            <p:ph type="ftr" sz="quarter" idx="11"/>
          </p:nvPr>
        </p:nvSpPr>
        <p:spPr/>
        <p:txBody>
          <a:bodyPr/>
          <a:lstStyle/>
          <a:p>
            <a:r>
              <a:rPr lang="de-DE" smtClean="0"/>
              <a:t>Implementation KLP Wahlpflichtfächer</a:t>
            </a:r>
            <a:endParaRPr lang="de-DE"/>
          </a:p>
        </p:txBody>
      </p:sp>
      <p:sp>
        <p:nvSpPr>
          <p:cNvPr id="7" name="Foliennummernplatzhalter 6"/>
          <p:cNvSpPr>
            <a:spLocks noGrp="1"/>
          </p:cNvSpPr>
          <p:nvPr>
            <p:ph type="sldNum" sz="quarter" idx="12"/>
          </p:nvPr>
        </p:nvSpPr>
        <p:spPr/>
        <p:txBody>
          <a:bodyPr/>
          <a:lstStyle/>
          <a:p>
            <a:fld id="{8FA6C8AA-D676-4D6E-AE15-6BE2A8E803B3}" type="slidenum">
              <a:rPr lang="de-DE" smtClean="0"/>
              <a:pPr/>
              <a:t>‹Nr.›</a:t>
            </a:fld>
            <a:endParaRPr lang="de-DE"/>
          </a:p>
        </p:txBody>
      </p:sp>
    </p:spTree>
    <p:extLst>
      <p:ext uri="{BB962C8B-B14F-4D97-AF65-F5344CB8AC3E}">
        <p14:creationId xmlns:p14="http://schemas.microsoft.com/office/powerpoint/2010/main" val="232992768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2.pn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image" Target="../media/image3.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Textplatzhalter 2"/>
          <p:cNvSpPr>
            <a:spLocks noGrp="1"/>
          </p:cNvSpPr>
          <p:nvPr>
            <p:ph type="body" idx="1"/>
          </p:nvPr>
        </p:nvSpPr>
        <p:spPr>
          <a:xfrm>
            <a:off x="457200" y="1600200"/>
            <a:ext cx="8229600" cy="4525963"/>
          </a:xfrm>
          <a:prstGeom prst="rect">
            <a:avLst/>
          </a:prstGeom>
          <a:solidFill>
            <a:schemeClr val="accent1">
              <a:lumMod val="40000"/>
              <a:lumOff val="60000"/>
            </a:schemeClr>
          </a:solidFill>
        </p:spPr>
        <p:txBody>
          <a:bodyPr vert="horz" lIns="91440" tIns="45720" rIns="91440" bIns="45720" rtlCol="0">
            <a:normAutofit/>
          </a:bodyPr>
          <a:lstStyle/>
          <a:p>
            <a:pPr lvl="0"/>
            <a:r>
              <a:rPr lang="de-DE" dirty="0" smtClean="0"/>
              <a:t>Textmasterformat bearbeiten</a:t>
            </a:r>
          </a:p>
          <a:p>
            <a:pPr lvl="1"/>
            <a:r>
              <a:rPr lang="de-DE" dirty="0" smtClean="0"/>
              <a:t>Zweite Ebene</a:t>
            </a:r>
          </a:p>
          <a:p>
            <a:pPr lvl="2"/>
            <a:r>
              <a:rPr lang="de-DE" dirty="0" smtClean="0"/>
              <a:t>Dritte Ebene</a:t>
            </a:r>
          </a:p>
          <a:p>
            <a:pPr lvl="3"/>
            <a:r>
              <a:rPr lang="de-DE" dirty="0" smtClean="0"/>
              <a:t>Vierte Ebene</a:t>
            </a:r>
          </a:p>
          <a:p>
            <a:pPr lvl="4"/>
            <a:r>
              <a:rPr lang="de-DE" dirty="0" smtClean="0"/>
              <a:t>Fünfte Ebene</a:t>
            </a:r>
            <a:endParaRPr lang="de-DE" dirty="0"/>
          </a:p>
        </p:txBody>
      </p:sp>
      <p:sp>
        <p:nvSpPr>
          <p:cNvPr id="4" name="Datumsplatzhalt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de-DE" smtClean="0"/>
              <a:t>xx.yy.2015</a:t>
            </a:r>
            <a:endParaRPr lang="de-DE" dirty="0"/>
          </a:p>
        </p:txBody>
      </p:sp>
      <p:sp>
        <p:nvSpPr>
          <p:cNvPr id="5" name="Fußzeilenplatzhalt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de-DE" smtClean="0"/>
              <a:t>Implementation KLP Wahlpflichtfächer</a:t>
            </a:r>
            <a:endParaRPr lang="de-DE" dirty="0"/>
          </a:p>
        </p:txBody>
      </p:sp>
      <p:sp>
        <p:nvSpPr>
          <p:cNvPr id="6" name="Foliennummernplatzhalt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FA6C8AA-D676-4D6E-AE15-6BE2A8E803B3}" type="slidenum">
              <a:rPr lang="de-DE" smtClean="0"/>
              <a:pPr/>
              <a:t>‹Nr.›</a:t>
            </a:fld>
            <a:endParaRPr lang="de-DE"/>
          </a:p>
        </p:txBody>
      </p:sp>
      <p:sp>
        <p:nvSpPr>
          <p:cNvPr id="7" name="Titelplatzhalter 1"/>
          <p:cNvSpPr txBox="1">
            <a:spLocks/>
          </p:cNvSpPr>
          <p:nvPr userDrawn="1"/>
        </p:nvSpPr>
        <p:spPr>
          <a:xfrm>
            <a:off x="609600" y="427038"/>
            <a:ext cx="3098304" cy="11430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1800" kern="1200">
                <a:solidFill>
                  <a:schemeClr val="tx1"/>
                </a:solidFill>
                <a:latin typeface="+mj-lt"/>
                <a:ea typeface="+mj-ea"/>
                <a:cs typeface="+mj-cs"/>
              </a:defRPr>
            </a:lvl1pPr>
          </a:lstStyle>
          <a:p>
            <a:pPr algn="l">
              <a:spcAft>
                <a:spcPts val="0"/>
              </a:spcAft>
            </a:pPr>
            <a:r>
              <a:rPr lang="de-DE" sz="1400" b="1" dirty="0" smtClean="0">
                <a:effectLst/>
                <a:latin typeface="+mj-lt"/>
                <a:ea typeface="Calibri"/>
                <a:cs typeface="Times New Roman"/>
              </a:rPr>
              <a:t>Kernlehrplanentwicklung </a:t>
            </a:r>
            <a:r>
              <a:rPr lang="de-DE" sz="1400" b="1" dirty="0" smtClean="0">
                <a:solidFill>
                  <a:srgbClr val="FF0000"/>
                </a:solidFill>
                <a:effectLst/>
                <a:latin typeface="+mj-lt"/>
                <a:ea typeface="Calibri"/>
                <a:cs typeface="Times New Roman"/>
              </a:rPr>
              <a:t>N</a:t>
            </a:r>
            <a:r>
              <a:rPr lang="de-DE" sz="1400" b="1" dirty="0" smtClean="0">
                <a:solidFill>
                  <a:srgbClr val="7F7F7F"/>
                </a:solidFill>
                <a:effectLst/>
                <a:latin typeface="+mj-lt"/>
                <a:ea typeface="Calibri"/>
                <a:cs typeface="Times New Roman"/>
              </a:rPr>
              <a:t>R</a:t>
            </a:r>
            <a:r>
              <a:rPr lang="de-DE" sz="1400" b="1" dirty="0" smtClean="0">
                <a:solidFill>
                  <a:srgbClr val="00B050"/>
                </a:solidFill>
                <a:effectLst/>
                <a:latin typeface="+mj-lt"/>
                <a:ea typeface="Calibri"/>
                <a:cs typeface="Times New Roman"/>
              </a:rPr>
              <a:t>W</a:t>
            </a:r>
            <a:endParaRPr lang="de-DE" sz="1200" dirty="0" smtClean="0">
              <a:effectLst/>
              <a:latin typeface="+mj-lt"/>
              <a:ea typeface="Calibri"/>
              <a:cs typeface="Times New Roman"/>
            </a:endParaRPr>
          </a:p>
          <a:p>
            <a:pPr algn="l">
              <a:spcAft>
                <a:spcPts val="0"/>
              </a:spcAft>
            </a:pPr>
            <a:r>
              <a:rPr lang="de-DE" sz="1400" dirty="0" smtClean="0">
                <a:effectLst/>
                <a:latin typeface="+mj-lt"/>
                <a:ea typeface="Calibri"/>
                <a:cs typeface="Times New Roman"/>
              </a:rPr>
              <a:t>Fächer des Wahlpflichtbereichs in </a:t>
            </a:r>
          </a:p>
          <a:p>
            <a:pPr algn="l">
              <a:spcAft>
                <a:spcPts val="0"/>
              </a:spcAft>
            </a:pPr>
            <a:r>
              <a:rPr lang="de-DE" sz="1400" dirty="0" smtClean="0">
                <a:effectLst/>
                <a:latin typeface="+mj-lt"/>
                <a:ea typeface="Calibri"/>
                <a:cs typeface="Times New Roman"/>
              </a:rPr>
              <a:t>Realschulen</a:t>
            </a:r>
            <a:r>
              <a:rPr lang="de-DE" sz="1400" baseline="0" dirty="0" smtClean="0">
                <a:effectLst/>
                <a:latin typeface="+mj-lt"/>
                <a:ea typeface="Calibri"/>
                <a:cs typeface="Times New Roman"/>
              </a:rPr>
              <a:t> und Gesamtschulen</a:t>
            </a:r>
            <a:endParaRPr lang="de-DE" sz="1200" dirty="0">
              <a:effectLst/>
              <a:latin typeface="+mj-lt"/>
              <a:ea typeface="Calibri"/>
              <a:cs typeface="Times New Roman"/>
            </a:endParaRPr>
          </a:p>
        </p:txBody>
      </p:sp>
      <p:sp>
        <p:nvSpPr>
          <p:cNvPr id="8" name="Titelplatzhalter 1"/>
          <p:cNvSpPr txBox="1">
            <a:spLocks/>
          </p:cNvSpPr>
          <p:nvPr userDrawn="1"/>
        </p:nvSpPr>
        <p:spPr>
          <a:xfrm>
            <a:off x="4704694" y="362958"/>
            <a:ext cx="3106688" cy="11430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1800" kern="1200">
                <a:solidFill>
                  <a:schemeClr val="tx1"/>
                </a:solidFill>
                <a:latin typeface="+mj-lt"/>
                <a:ea typeface="+mj-ea"/>
                <a:cs typeface="+mj-cs"/>
              </a:defRPr>
            </a:lvl1pPr>
          </a:lstStyle>
          <a:p>
            <a:pPr algn="l"/>
            <a:r>
              <a:rPr lang="de-DE" sz="1400" kern="1200" dirty="0" smtClean="0">
                <a:solidFill>
                  <a:schemeClr val="tx1"/>
                </a:solidFill>
                <a:effectLst/>
                <a:latin typeface="+mj-lt"/>
                <a:ea typeface="+mj-ea"/>
                <a:cs typeface="+mj-cs"/>
              </a:rPr>
              <a:t>Qualitäts- und </a:t>
            </a:r>
            <a:r>
              <a:rPr lang="de-DE" sz="1400" kern="1200" dirty="0" err="1" smtClean="0">
                <a:solidFill>
                  <a:schemeClr val="tx1"/>
                </a:solidFill>
                <a:effectLst/>
                <a:latin typeface="+mj-lt"/>
                <a:ea typeface="+mj-ea"/>
                <a:cs typeface="+mj-cs"/>
              </a:rPr>
              <a:t>UnterstützungsAgentur</a:t>
            </a:r>
            <a:r>
              <a:rPr lang="de-DE" sz="1400" kern="1200" dirty="0" smtClean="0">
                <a:solidFill>
                  <a:schemeClr val="tx1"/>
                </a:solidFill>
                <a:effectLst/>
                <a:latin typeface="+mj-lt"/>
                <a:ea typeface="+mj-ea"/>
                <a:cs typeface="+mj-cs"/>
              </a:rPr>
              <a:t> –</a:t>
            </a:r>
          </a:p>
          <a:p>
            <a:pPr algn="l"/>
            <a:r>
              <a:rPr lang="de-DE" sz="1400" kern="1200" dirty="0" smtClean="0">
                <a:solidFill>
                  <a:schemeClr val="tx1"/>
                </a:solidFill>
                <a:effectLst/>
                <a:latin typeface="+mj-lt"/>
                <a:ea typeface="+mj-ea"/>
                <a:cs typeface="+mj-cs"/>
              </a:rPr>
              <a:t>Landesinstitut für Schule NRW</a:t>
            </a:r>
            <a:endParaRPr lang="de-DE" sz="1400" kern="1200" dirty="0">
              <a:solidFill>
                <a:schemeClr val="tx1"/>
              </a:solidFill>
              <a:effectLst/>
              <a:latin typeface="+mj-lt"/>
              <a:ea typeface="+mj-ea"/>
              <a:cs typeface="+mj-cs"/>
            </a:endParaRPr>
          </a:p>
        </p:txBody>
      </p:sp>
      <p:pic>
        <p:nvPicPr>
          <p:cNvPr id="10" name="Grafik 9"/>
          <p:cNvPicPr/>
          <p:nvPr userDrawn="1"/>
        </p:nvPicPr>
        <p:blipFill>
          <a:blip r:embed="rId13" cstate="print">
            <a:extLst>
              <a:ext uri="{28A0092B-C50C-407E-A947-70E740481C1C}">
                <a14:useLocalDpi xmlns:a14="http://schemas.microsoft.com/office/drawing/2010/main" val="0"/>
              </a:ext>
            </a:extLst>
          </a:blip>
          <a:srcRect l="80264"/>
          <a:stretch>
            <a:fillRect/>
          </a:stretch>
        </p:blipFill>
        <p:spPr bwMode="auto">
          <a:xfrm>
            <a:off x="7812360" y="623888"/>
            <a:ext cx="721995" cy="749300"/>
          </a:xfrm>
          <a:prstGeom prst="rect">
            <a:avLst/>
          </a:prstGeom>
          <a:noFill/>
        </p:spPr>
      </p:pic>
    </p:spTree>
    <p:extLst>
      <p:ext uri="{BB962C8B-B14F-4D97-AF65-F5344CB8AC3E}">
        <p14:creationId xmlns:p14="http://schemas.microsoft.com/office/powerpoint/2010/main" val="398851731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p:txStyles>
    <p:titleStyle>
      <a:lvl1pPr algn="ctr" defTabSz="914400" rtl="0" eaLnBrk="1" latinLnBrk="0" hangingPunct="1">
        <a:spcBef>
          <a:spcPct val="0"/>
        </a:spcBef>
        <a:buNone/>
        <a:defRPr lang="de-DE" sz="1100" b="1" kern="1200" smtClean="0">
          <a:solidFill>
            <a:schemeClr val="tx1"/>
          </a:solidFill>
          <a:effectLst/>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elplatzhalter 1"/>
          <p:cNvSpPr>
            <a:spLocks noGrp="1"/>
          </p:cNvSpPr>
          <p:nvPr>
            <p:ph type="title"/>
          </p:nvPr>
        </p:nvSpPr>
        <p:spPr>
          <a:xfrm>
            <a:off x="457200" y="1124744"/>
            <a:ext cx="8229600" cy="360040"/>
          </a:xfrm>
          <a:prstGeom prst="rect">
            <a:avLst/>
          </a:prstGeom>
        </p:spPr>
        <p:txBody>
          <a:bodyPr vert="horz" lIns="91440" tIns="45720" rIns="91440" bIns="45720" rtlCol="0" anchor="ctr">
            <a:noAutofit/>
          </a:bodyPr>
          <a:lstStyle/>
          <a:p>
            <a:r>
              <a:rPr lang="de-DE" dirty="0" smtClean="0"/>
              <a:t>Titelmasterformat durch Klicken bearbeiten</a:t>
            </a:r>
            <a:endParaRPr lang="de-DE" dirty="0"/>
          </a:p>
        </p:txBody>
      </p:sp>
      <p:sp>
        <p:nvSpPr>
          <p:cNvPr id="5" name="Fußzeilenplatzhalt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e-DE">
              <a:solidFill>
                <a:prstClr val="black">
                  <a:tint val="75000"/>
                </a:prstClr>
              </a:solidFill>
            </a:endParaRPr>
          </a:p>
        </p:txBody>
      </p:sp>
      <p:sp>
        <p:nvSpPr>
          <p:cNvPr id="6" name="Foliennummernplatzhalt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12A4277-7E7A-4AAF-BFC7-47646BF5CD0C}" type="slidenum">
              <a:rPr lang="de-DE" smtClean="0">
                <a:solidFill>
                  <a:prstClr val="black">
                    <a:tint val="75000"/>
                  </a:prstClr>
                </a:solidFill>
              </a:rPr>
              <a:pPr/>
              <a:t>‹Nr.›</a:t>
            </a:fld>
            <a:endParaRPr lang="de-DE">
              <a:solidFill>
                <a:prstClr val="black">
                  <a:tint val="75000"/>
                </a:prstClr>
              </a:solidFill>
            </a:endParaRPr>
          </a:p>
        </p:txBody>
      </p:sp>
      <p:sp>
        <p:nvSpPr>
          <p:cNvPr id="10" name="Textplatzhalter 2"/>
          <p:cNvSpPr>
            <a:spLocks noGrp="1"/>
          </p:cNvSpPr>
          <p:nvPr>
            <p:ph type="body" idx="1"/>
          </p:nvPr>
        </p:nvSpPr>
        <p:spPr>
          <a:xfrm>
            <a:off x="457200" y="1700809"/>
            <a:ext cx="8229600" cy="4248472"/>
          </a:xfrm>
          <a:prstGeom prst="rect">
            <a:avLst/>
          </a:prstGeom>
          <a:solidFill>
            <a:schemeClr val="bg1"/>
          </a:solidFill>
          <a:effectLst/>
        </p:spPr>
        <p:txBody>
          <a:bodyPr vert="horz" lIns="91440" tIns="45720" rIns="91440" bIns="45720" rtlCol="0">
            <a:normAutofit/>
          </a:bodyPr>
          <a:lstStyle/>
          <a:p>
            <a:pPr lvl="0"/>
            <a:r>
              <a:rPr lang="de-DE" dirty="0" smtClean="0"/>
              <a:t>Textmasterformat bearbeiten</a:t>
            </a:r>
          </a:p>
          <a:p>
            <a:pPr lvl="1"/>
            <a:r>
              <a:rPr lang="de-DE" dirty="0" smtClean="0"/>
              <a:t>Zweite Ebene</a:t>
            </a:r>
          </a:p>
          <a:p>
            <a:pPr lvl="2"/>
            <a:r>
              <a:rPr lang="de-DE" dirty="0" smtClean="0"/>
              <a:t>Dritte Ebene</a:t>
            </a:r>
          </a:p>
          <a:p>
            <a:pPr lvl="3"/>
            <a:r>
              <a:rPr lang="de-DE" dirty="0" smtClean="0"/>
              <a:t>Vierte Ebene</a:t>
            </a:r>
          </a:p>
          <a:p>
            <a:pPr lvl="4"/>
            <a:r>
              <a:rPr lang="de-DE" dirty="0" smtClean="0"/>
              <a:t>Fünfte Ebene</a:t>
            </a:r>
            <a:endParaRPr lang="de-DE" dirty="0"/>
          </a:p>
        </p:txBody>
      </p:sp>
      <p:pic>
        <p:nvPicPr>
          <p:cNvPr id="11" name="Picture 2" descr="Logo QUA-LiS NRW"/>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474507" y="341329"/>
            <a:ext cx="2511045" cy="720080"/>
          </a:xfrm>
          <a:prstGeom prst="rect">
            <a:avLst/>
          </a:prstGeom>
          <a:noFill/>
          <a:extLst>
            <a:ext uri="{909E8E84-426E-40DD-AFC4-6F175D3DCCD1}">
              <a14:hiddenFill xmlns:a14="http://schemas.microsoft.com/office/drawing/2010/main">
                <a:solidFill>
                  <a:srgbClr val="FFFFFF"/>
                </a:solidFill>
              </a14:hiddenFill>
            </a:ext>
          </a:extLst>
        </p:spPr>
      </p:pic>
      <p:pic>
        <p:nvPicPr>
          <p:cNvPr id="12" name="image2.jpeg"/>
          <p:cNvPicPr/>
          <p:nvPr/>
        </p:nvPicPr>
        <p:blipFill>
          <a:blip r:embed="rId14" cstate="print"/>
          <a:stretch>
            <a:fillRect/>
          </a:stretch>
        </p:blipFill>
        <p:spPr>
          <a:xfrm>
            <a:off x="6516215" y="269321"/>
            <a:ext cx="2129319" cy="792088"/>
          </a:xfrm>
          <a:prstGeom prst="rect">
            <a:avLst/>
          </a:prstGeom>
        </p:spPr>
      </p:pic>
      <p:cxnSp>
        <p:nvCxnSpPr>
          <p:cNvPr id="13" name="Gerade Verbindung 12"/>
          <p:cNvCxnSpPr/>
          <p:nvPr/>
        </p:nvCxnSpPr>
        <p:spPr>
          <a:xfrm>
            <a:off x="467544" y="1556792"/>
            <a:ext cx="8208912" cy="0"/>
          </a:xfrm>
          <a:prstGeom prst="line">
            <a:avLst/>
          </a:prstGeom>
          <a:ln/>
        </p:spPr>
        <p:style>
          <a:lnRef idx="2">
            <a:schemeClr val="accent6"/>
          </a:lnRef>
          <a:fillRef idx="0">
            <a:schemeClr val="accent6"/>
          </a:fillRef>
          <a:effectRef idx="1">
            <a:schemeClr val="accent6"/>
          </a:effectRef>
          <a:fontRef idx="minor">
            <a:schemeClr val="tx1"/>
          </a:fontRef>
        </p:style>
      </p:cxnSp>
      <p:sp>
        <p:nvSpPr>
          <p:cNvPr id="14" name="CustomShape 6"/>
          <p:cNvSpPr/>
          <p:nvPr/>
        </p:nvSpPr>
        <p:spPr>
          <a:xfrm>
            <a:off x="0" y="6060575"/>
            <a:ext cx="2987640" cy="143640"/>
          </a:xfrm>
          <a:prstGeom prst="rect">
            <a:avLst/>
          </a:prstGeom>
          <a:gradFill>
            <a:gsLst>
              <a:gs pos="0">
                <a:srgbClr val="008000"/>
              </a:gs>
              <a:gs pos="100000">
                <a:srgbClr val="FFFFCC"/>
              </a:gs>
            </a:gsLst>
            <a:lin ang="0"/>
          </a:gradFill>
          <a:ln w="25560">
            <a:noFill/>
          </a:ln>
        </p:spPr>
      </p:sp>
      <p:sp>
        <p:nvSpPr>
          <p:cNvPr id="15" name="CustomShape 8"/>
          <p:cNvSpPr/>
          <p:nvPr/>
        </p:nvSpPr>
        <p:spPr>
          <a:xfrm>
            <a:off x="3090600" y="6060575"/>
            <a:ext cx="2987640" cy="143640"/>
          </a:xfrm>
          <a:prstGeom prst="rect">
            <a:avLst/>
          </a:prstGeom>
          <a:gradFill>
            <a:gsLst>
              <a:gs pos="0">
                <a:srgbClr val="808080"/>
              </a:gs>
              <a:gs pos="100000">
                <a:srgbClr val="FFFFCC"/>
              </a:gs>
            </a:gsLst>
            <a:lin ang="0"/>
          </a:gradFill>
          <a:ln w="25560">
            <a:noFill/>
          </a:ln>
        </p:spPr>
      </p:sp>
      <p:sp>
        <p:nvSpPr>
          <p:cNvPr id="16" name="Rechteck 15"/>
          <p:cNvSpPr/>
          <p:nvPr/>
        </p:nvSpPr>
        <p:spPr>
          <a:xfrm>
            <a:off x="6158160" y="6060640"/>
            <a:ext cx="2988000" cy="144016"/>
          </a:xfrm>
          <a:prstGeom prst="rect">
            <a:avLst/>
          </a:prstGeom>
          <a:gradFill flip="none" rotWithShape="1">
            <a:gsLst>
              <a:gs pos="1000">
                <a:srgbClr val="FFFFCC"/>
              </a:gs>
              <a:gs pos="100000">
                <a:srgbClr val="FF0000"/>
              </a:gs>
              <a:gs pos="100000">
                <a:srgbClr val="D1C39F"/>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solidFill>
                <a:prstClr val="white"/>
              </a:solidFill>
            </a:endParaRPr>
          </a:p>
        </p:txBody>
      </p:sp>
      <p:sp>
        <p:nvSpPr>
          <p:cNvPr id="17" name="Datumsplatzhalter 1"/>
          <p:cNvSpPr>
            <a:spLocks noGrp="1"/>
          </p:cNvSpPr>
          <p:nvPr>
            <p:ph type="dt" sz="half" idx="2"/>
          </p:nvPr>
        </p:nvSpPr>
        <p:spPr>
          <a:xfrm>
            <a:off x="457200" y="6356350"/>
            <a:ext cx="2133600" cy="365125"/>
          </a:xfrm>
          <a:prstGeom prst="rect">
            <a:avLst/>
          </a:prstGeom>
        </p:spPr>
        <p:txBody>
          <a:bodyPr/>
          <a:lstStyle/>
          <a:p>
            <a:r>
              <a:rPr lang="de-DE" dirty="0" smtClean="0"/>
              <a:t>11. März 2015</a:t>
            </a:r>
            <a:endParaRPr lang="de-DE" dirty="0"/>
          </a:p>
        </p:txBody>
      </p:sp>
    </p:spTree>
    <p:extLst>
      <p:ext uri="{BB962C8B-B14F-4D97-AF65-F5344CB8AC3E}">
        <p14:creationId xmlns:p14="http://schemas.microsoft.com/office/powerpoint/2010/main" val="360646087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p:txStyles>
    <p:titleStyle>
      <a:lvl1pPr algn="l" defTabSz="914400" rtl="0" eaLnBrk="1" latinLnBrk="0" hangingPunct="1">
        <a:spcBef>
          <a:spcPct val="0"/>
        </a:spcBef>
        <a:buNone/>
        <a:defRPr sz="3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p:txBody>
          <a:bodyPr/>
          <a:lstStyle/>
          <a:p>
            <a:pPr algn="ctr"/>
            <a:r>
              <a:rPr lang="de-DE" sz="3200" b="1" dirty="0"/>
              <a:t>Neue Kernlehrpläne für den</a:t>
            </a:r>
            <a:br>
              <a:rPr lang="de-DE" sz="3200" b="1" dirty="0"/>
            </a:br>
            <a:r>
              <a:rPr lang="de-DE" sz="3200" b="1" dirty="0" smtClean="0"/>
              <a:t>Wahlpflichtbereich der Realschule</a:t>
            </a:r>
            <a:endParaRPr lang="de-DE" b="1" dirty="0"/>
          </a:p>
        </p:txBody>
      </p:sp>
      <p:sp>
        <p:nvSpPr>
          <p:cNvPr id="3" name="Untertitel 2"/>
          <p:cNvSpPr>
            <a:spLocks noGrp="1"/>
          </p:cNvSpPr>
          <p:nvPr>
            <p:ph type="subTitle" idx="1"/>
          </p:nvPr>
        </p:nvSpPr>
        <p:spPr>
          <a:xfrm>
            <a:off x="683568" y="3717032"/>
            <a:ext cx="7776864" cy="1752600"/>
          </a:xfrm>
        </p:spPr>
        <p:txBody>
          <a:bodyPr/>
          <a:lstStyle/>
          <a:p>
            <a:r>
              <a:rPr lang="de-DE" b="1" dirty="0"/>
              <a:t>Implementationsauftaktveranstaltung</a:t>
            </a:r>
          </a:p>
          <a:p>
            <a:r>
              <a:rPr lang="de-DE" b="1" dirty="0" smtClean="0">
                <a:solidFill>
                  <a:schemeClr val="tx2">
                    <a:lumMod val="60000"/>
                    <a:lumOff val="40000"/>
                  </a:schemeClr>
                </a:solidFill>
              </a:rPr>
              <a:t>Wahlpflichtfach K U N S T</a:t>
            </a:r>
          </a:p>
          <a:p>
            <a:r>
              <a:rPr lang="de-DE" b="1" dirty="0" smtClean="0">
                <a:solidFill>
                  <a:schemeClr val="accent6"/>
                </a:solidFill>
              </a:rPr>
              <a:t>Soest, 28. Mai 2015</a:t>
            </a:r>
            <a:endParaRPr lang="de-DE" b="1" dirty="0">
              <a:solidFill>
                <a:schemeClr val="accent6"/>
              </a:solidFill>
            </a:endParaRPr>
          </a:p>
        </p:txBody>
      </p:sp>
    </p:spTree>
    <p:extLst>
      <p:ext uri="{BB962C8B-B14F-4D97-AF65-F5344CB8AC3E}">
        <p14:creationId xmlns:p14="http://schemas.microsoft.com/office/powerpoint/2010/main" val="407175251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p:cNvSpPr>
            <a:spLocks noGrp="1"/>
          </p:cNvSpPr>
          <p:nvPr>
            <p:ph idx="1"/>
          </p:nvPr>
        </p:nvSpPr>
        <p:spPr/>
        <p:txBody>
          <a:bodyPr/>
          <a:lstStyle/>
          <a:p>
            <a:pPr marL="400050" indent="-400050" fontAlgn="base">
              <a:spcBef>
                <a:spcPct val="35000"/>
              </a:spcBef>
              <a:spcAft>
                <a:spcPct val="0"/>
              </a:spcAft>
              <a:buNone/>
              <a:defRPr/>
            </a:pPr>
            <a:r>
              <a:rPr lang="de-DE" sz="2200" b="1" dirty="0">
                <a:solidFill>
                  <a:srgbClr val="002060"/>
                </a:solidFill>
                <a:latin typeface="Arial" pitchFamily="34" charset="0"/>
                <a:ea typeface="ヒラギノ角ゴ Pro W3"/>
                <a:cs typeface="ヒラギノ角ゴ Pro W3"/>
              </a:rPr>
              <a:t>Struktur </a:t>
            </a:r>
            <a:r>
              <a:rPr lang="de-DE" sz="2200" b="1" dirty="0" smtClean="0">
                <a:solidFill>
                  <a:srgbClr val="002060"/>
                </a:solidFill>
                <a:latin typeface="Arial" pitchFamily="34" charset="0"/>
                <a:ea typeface="ヒラギノ角ゴ Pro W3"/>
                <a:cs typeface="ヒラギノ角ゴ Pro W3"/>
              </a:rPr>
              <a:t>der Kernlehrpläne</a:t>
            </a:r>
            <a:endParaRPr lang="de-DE" sz="2200" b="1" dirty="0">
              <a:solidFill>
                <a:srgbClr val="002060"/>
              </a:solidFill>
              <a:latin typeface="Arial" pitchFamily="34" charset="0"/>
              <a:ea typeface="ヒラギノ角ゴ Pro W3"/>
              <a:cs typeface="ヒラギノ角ゴ Pro W3"/>
            </a:endParaRPr>
          </a:p>
          <a:p>
            <a:pPr marL="0" indent="0">
              <a:buNone/>
            </a:pPr>
            <a:endParaRPr lang="de-DE" dirty="0"/>
          </a:p>
        </p:txBody>
      </p:sp>
      <p:sp>
        <p:nvSpPr>
          <p:cNvPr id="4" name="Text Box 8"/>
          <p:cNvSpPr txBox="1">
            <a:spLocks noChangeArrowheads="1"/>
          </p:cNvSpPr>
          <p:nvPr/>
        </p:nvSpPr>
        <p:spPr bwMode="auto">
          <a:xfrm>
            <a:off x="3005163" y="5211763"/>
            <a:ext cx="3713162" cy="841375"/>
          </a:xfrm>
          <a:prstGeom prst="rect">
            <a:avLst/>
          </a:prstGeom>
          <a:gradFill rotWithShape="1">
            <a:gsLst>
              <a:gs pos="0">
                <a:srgbClr val="FFCC00">
                  <a:alpha val="65000"/>
                </a:srgbClr>
              </a:gs>
              <a:gs pos="100000">
                <a:srgbClr val="CCFFFF"/>
              </a:gs>
            </a:gsLst>
            <a:lin ang="0" scaled="1"/>
          </a:gradFill>
          <a:ln w="9525">
            <a:solidFill>
              <a:srgbClr val="000000"/>
            </a:solidFill>
            <a:miter lim="800000"/>
            <a:headEnd/>
            <a:tailEnd/>
          </a:ln>
        </p:spPr>
        <p:txBody>
          <a:bodyPr/>
          <a:lstStyle>
            <a:lvl1pPr eaLnBrk="0" hangingPunct="0">
              <a:spcBef>
                <a:spcPct val="20000"/>
              </a:spcBef>
              <a:buChar char="•"/>
              <a:defRPr sz="2100">
                <a:solidFill>
                  <a:schemeClr val="tx1"/>
                </a:solidFill>
                <a:latin typeface="Arial" pitchFamily="34" charset="0"/>
              </a:defRPr>
            </a:lvl1pPr>
            <a:lvl2pPr marL="742950" indent="-285750" eaLnBrk="0" hangingPunct="0">
              <a:spcBef>
                <a:spcPct val="20000"/>
              </a:spcBef>
              <a:buChar char="–"/>
              <a:defRPr sz="2100">
                <a:solidFill>
                  <a:schemeClr val="tx1"/>
                </a:solidFill>
                <a:latin typeface="Arial" pitchFamily="34" charset="0"/>
              </a:defRPr>
            </a:lvl2pPr>
            <a:lvl3pPr marL="1143000" indent="-228600" eaLnBrk="0" hangingPunct="0">
              <a:spcBef>
                <a:spcPct val="20000"/>
              </a:spcBef>
              <a:buChar char="•"/>
              <a:defRPr sz="2100">
                <a:solidFill>
                  <a:schemeClr val="tx1"/>
                </a:solidFill>
                <a:latin typeface="Arial" pitchFamily="34" charset="0"/>
              </a:defRPr>
            </a:lvl3pPr>
            <a:lvl4pPr marL="1600200" indent="-228600" eaLnBrk="0" hangingPunct="0">
              <a:spcBef>
                <a:spcPct val="20000"/>
              </a:spcBef>
              <a:buChar char="–"/>
              <a:defRPr sz="2000">
                <a:solidFill>
                  <a:schemeClr val="tx1"/>
                </a:solidFill>
                <a:latin typeface="Arial" pitchFamily="34" charset="0"/>
              </a:defRPr>
            </a:lvl4pPr>
            <a:lvl5pPr marL="2057400" indent="-228600" eaLnBrk="0" hangingPunct="0">
              <a:spcBef>
                <a:spcPct val="20000"/>
              </a:spcBef>
              <a:buChar char="»"/>
              <a:defRPr sz="2000">
                <a:solidFill>
                  <a:schemeClr val="tx1"/>
                </a:solidFill>
                <a:latin typeface="Arial" pitchFamily="34" charset="0"/>
              </a:defRPr>
            </a:lvl5pPr>
            <a:lvl6pPr marL="2514600" indent="-228600" eaLnBrk="0" fontAlgn="base" hangingPunct="0">
              <a:spcBef>
                <a:spcPct val="20000"/>
              </a:spcBef>
              <a:spcAft>
                <a:spcPct val="0"/>
              </a:spcAft>
              <a:buChar char="»"/>
              <a:defRPr sz="2000">
                <a:solidFill>
                  <a:schemeClr val="tx1"/>
                </a:solidFill>
                <a:latin typeface="Arial" pitchFamily="34" charset="0"/>
              </a:defRPr>
            </a:lvl6pPr>
            <a:lvl7pPr marL="2971800" indent="-228600" eaLnBrk="0" fontAlgn="base" hangingPunct="0">
              <a:spcBef>
                <a:spcPct val="20000"/>
              </a:spcBef>
              <a:spcAft>
                <a:spcPct val="0"/>
              </a:spcAft>
              <a:buChar char="»"/>
              <a:defRPr sz="2000">
                <a:solidFill>
                  <a:schemeClr val="tx1"/>
                </a:solidFill>
                <a:latin typeface="Arial" pitchFamily="34" charset="0"/>
              </a:defRPr>
            </a:lvl7pPr>
            <a:lvl8pPr marL="3429000" indent="-228600" eaLnBrk="0" fontAlgn="base" hangingPunct="0">
              <a:spcBef>
                <a:spcPct val="20000"/>
              </a:spcBef>
              <a:spcAft>
                <a:spcPct val="0"/>
              </a:spcAft>
              <a:buChar char="»"/>
              <a:defRPr sz="2000">
                <a:solidFill>
                  <a:schemeClr val="tx1"/>
                </a:solidFill>
                <a:latin typeface="Arial" pitchFamily="34" charset="0"/>
              </a:defRPr>
            </a:lvl8pPr>
            <a:lvl9pPr marL="3886200" indent="-228600" eaLnBrk="0" fontAlgn="base" hangingPunct="0">
              <a:spcBef>
                <a:spcPct val="20000"/>
              </a:spcBef>
              <a:spcAft>
                <a:spcPct val="0"/>
              </a:spcAft>
              <a:buChar char="»"/>
              <a:defRPr sz="2000">
                <a:solidFill>
                  <a:schemeClr val="tx1"/>
                </a:solidFill>
                <a:latin typeface="Arial" pitchFamily="34" charset="0"/>
              </a:defRPr>
            </a:lvl9pPr>
          </a:lstStyle>
          <a:p>
            <a:pPr marL="0" marR="0" lvl="0" indent="0" algn="ctr" defTabSz="914400" eaLnBrk="1" fontAlgn="base" latinLnBrk="0" hangingPunct="1">
              <a:lnSpc>
                <a:spcPct val="100000"/>
              </a:lnSpc>
              <a:spcBef>
                <a:spcPct val="0"/>
              </a:spcBef>
              <a:spcAft>
                <a:spcPct val="0"/>
              </a:spcAft>
              <a:buClrTx/>
              <a:buSzTx/>
              <a:buFontTx/>
              <a:buNone/>
              <a:tabLst/>
              <a:defRPr/>
            </a:pPr>
            <a:r>
              <a:rPr kumimoji="0" lang="de-DE" altLang="de-DE" sz="1500" b="0" i="0" u="none" strike="noStrike" kern="0" cap="none" spc="0" normalizeH="0" baseline="0" noProof="0" dirty="0" smtClean="0">
                <a:ln>
                  <a:noFill/>
                </a:ln>
                <a:solidFill>
                  <a:srgbClr val="000000"/>
                </a:solidFill>
                <a:effectLst/>
                <a:uLnTx/>
                <a:uFillTx/>
                <a:latin typeface="Arial" pitchFamily="34" charset="0"/>
              </a:rPr>
              <a:t>Kompetenzerwartungen</a:t>
            </a:r>
          </a:p>
          <a:p>
            <a:pPr marL="0" marR="0" lvl="0" indent="0" algn="ctr" defTabSz="914400" eaLnBrk="1" fontAlgn="base" latinLnBrk="0" hangingPunct="1">
              <a:lnSpc>
                <a:spcPct val="100000"/>
              </a:lnSpc>
              <a:spcBef>
                <a:spcPct val="0"/>
              </a:spcBef>
              <a:spcAft>
                <a:spcPct val="0"/>
              </a:spcAft>
              <a:buClrTx/>
              <a:buSzTx/>
              <a:buFontTx/>
              <a:buNone/>
              <a:tabLst/>
              <a:defRPr/>
            </a:pPr>
            <a:r>
              <a:rPr kumimoji="0" lang="de-DE" altLang="de-DE" sz="1500" b="0" i="0" u="none" strike="noStrike" kern="0" cap="none" spc="0" normalizeH="0" baseline="0" noProof="0" dirty="0" smtClean="0">
                <a:ln>
                  <a:noFill/>
                </a:ln>
                <a:solidFill>
                  <a:srgbClr val="000000"/>
                </a:solidFill>
                <a:effectLst/>
                <a:uLnTx/>
                <a:uFillTx/>
                <a:latin typeface="Arial" pitchFamily="34" charset="0"/>
              </a:rPr>
              <a:t>(Verknüpfung von Prozessen und Gegenständen)</a:t>
            </a:r>
          </a:p>
        </p:txBody>
      </p:sp>
      <p:sp>
        <p:nvSpPr>
          <p:cNvPr id="5" name="Text Box 10"/>
          <p:cNvSpPr txBox="1">
            <a:spLocks noChangeArrowheads="1"/>
          </p:cNvSpPr>
          <p:nvPr/>
        </p:nvSpPr>
        <p:spPr bwMode="auto">
          <a:xfrm>
            <a:off x="1500213" y="3800476"/>
            <a:ext cx="2305050" cy="576262"/>
          </a:xfrm>
          <a:prstGeom prst="rect">
            <a:avLst/>
          </a:prstGeom>
          <a:solidFill>
            <a:srgbClr val="FFCC00"/>
          </a:solidFill>
          <a:ln w="9525">
            <a:solidFill>
              <a:srgbClr val="000000"/>
            </a:solidFill>
            <a:miter lim="800000"/>
            <a:headEnd/>
            <a:tailEnd/>
          </a:ln>
        </p:spPr>
        <p:txBody>
          <a:bodyPr/>
          <a:lstStyle>
            <a:lvl1pPr eaLnBrk="0" hangingPunct="0">
              <a:spcBef>
                <a:spcPct val="20000"/>
              </a:spcBef>
              <a:buChar char="•"/>
              <a:defRPr sz="2100">
                <a:solidFill>
                  <a:schemeClr val="tx1"/>
                </a:solidFill>
                <a:latin typeface="Arial" pitchFamily="34" charset="0"/>
              </a:defRPr>
            </a:lvl1pPr>
            <a:lvl2pPr marL="742950" indent="-285750" eaLnBrk="0" hangingPunct="0">
              <a:spcBef>
                <a:spcPct val="20000"/>
              </a:spcBef>
              <a:buChar char="–"/>
              <a:defRPr sz="2100">
                <a:solidFill>
                  <a:schemeClr val="tx1"/>
                </a:solidFill>
                <a:latin typeface="Arial" pitchFamily="34" charset="0"/>
              </a:defRPr>
            </a:lvl2pPr>
            <a:lvl3pPr marL="1143000" indent="-228600" eaLnBrk="0" hangingPunct="0">
              <a:spcBef>
                <a:spcPct val="20000"/>
              </a:spcBef>
              <a:buChar char="•"/>
              <a:defRPr sz="2100">
                <a:solidFill>
                  <a:schemeClr val="tx1"/>
                </a:solidFill>
                <a:latin typeface="Arial" pitchFamily="34" charset="0"/>
              </a:defRPr>
            </a:lvl3pPr>
            <a:lvl4pPr marL="1600200" indent="-228600" eaLnBrk="0" hangingPunct="0">
              <a:spcBef>
                <a:spcPct val="20000"/>
              </a:spcBef>
              <a:buChar char="–"/>
              <a:defRPr sz="2000">
                <a:solidFill>
                  <a:schemeClr val="tx1"/>
                </a:solidFill>
                <a:latin typeface="Arial" pitchFamily="34" charset="0"/>
              </a:defRPr>
            </a:lvl4pPr>
            <a:lvl5pPr marL="2057400" indent="-228600" eaLnBrk="0" hangingPunct="0">
              <a:spcBef>
                <a:spcPct val="20000"/>
              </a:spcBef>
              <a:buChar char="»"/>
              <a:defRPr sz="2000">
                <a:solidFill>
                  <a:schemeClr val="tx1"/>
                </a:solidFill>
                <a:latin typeface="Arial" pitchFamily="34" charset="0"/>
              </a:defRPr>
            </a:lvl5pPr>
            <a:lvl6pPr marL="2514600" indent="-228600" eaLnBrk="0" fontAlgn="base" hangingPunct="0">
              <a:spcBef>
                <a:spcPct val="20000"/>
              </a:spcBef>
              <a:spcAft>
                <a:spcPct val="0"/>
              </a:spcAft>
              <a:buChar char="»"/>
              <a:defRPr sz="2000">
                <a:solidFill>
                  <a:schemeClr val="tx1"/>
                </a:solidFill>
                <a:latin typeface="Arial" pitchFamily="34" charset="0"/>
              </a:defRPr>
            </a:lvl6pPr>
            <a:lvl7pPr marL="2971800" indent="-228600" eaLnBrk="0" fontAlgn="base" hangingPunct="0">
              <a:spcBef>
                <a:spcPct val="20000"/>
              </a:spcBef>
              <a:spcAft>
                <a:spcPct val="0"/>
              </a:spcAft>
              <a:buChar char="»"/>
              <a:defRPr sz="2000">
                <a:solidFill>
                  <a:schemeClr val="tx1"/>
                </a:solidFill>
                <a:latin typeface="Arial" pitchFamily="34" charset="0"/>
              </a:defRPr>
            </a:lvl7pPr>
            <a:lvl8pPr marL="3429000" indent="-228600" eaLnBrk="0" fontAlgn="base" hangingPunct="0">
              <a:spcBef>
                <a:spcPct val="20000"/>
              </a:spcBef>
              <a:spcAft>
                <a:spcPct val="0"/>
              </a:spcAft>
              <a:buChar char="»"/>
              <a:defRPr sz="2000">
                <a:solidFill>
                  <a:schemeClr val="tx1"/>
                </a:solidFill>
                <a:latin typeface="Arial" pitchFamily="34" charset="0"/>
              </a:defRPr>
            </a:lvl8pPr>
            <a:lvl9pPr marL="3886200" indent="-228600" eaLnBrk="0" fontAlgn="base" hangingPunct="0">
              <a:spcBef>
                <a:spcPct val="20000"/>
              </a:spcBef>
              <a:spcAft>
                <a:spcPct val="0"/>
              </a:spcAft>
              <a:buChar char="»"/>
              <a:defRPr sz="2000">
                <a:solidFill>
                  <a:schemeClr val="tx1"/>
                </a:solidFill>
                <a:latin typeface="Arial" pitchFamily="34" charset="0"/>
              </a:defRPr>
            </a:lvl9pPr>
          </a:lstStyle>
          <a:p>
            <a:pPr marL="0" marR="0" lvl="0" indent="0" algn="ctr" defTabSz="914400" eaLnBrk="1" fontAlgn="base" latinLnBrk="0" hangingPunct="1">
              <a:lnSpc>
                <a:spcPct val="100000"/>
              </a:lnSpc>
              <a:spcBef>
                <a:spcPct val="0"/>
              </a:spcBef>
              <a:spcAft>
                <a:spcPct val="0"/>
              </a:spcAft>
              <a:buClrTx/>
              <a:buSzTx/>
              <a:buFontTx/>
              <a:buNone/>
              <a:tabLst/>
              <a:defRPr/>
            </a:pPr>
            <a:r>
              <a:rPr kumimoji="0" lang="de-DE" altLang="de-DE" sz="1500" b="0" i="0" u="none" strike="noStrike" kern="0" cap="none" spc="0" normalizeH="0" baseline="0" noProof="0" smtClean="0">
                <a:ln>
                  <a:noFill/>
                </a:ln>
                <a:solidFill>
                  <a:srgbClr val="000000"/>
                </a:solidFill>
                <a:effectLst/>
                <a:uLnTx/>
                <a:uFillTx/>
                <a:latin typeface="Arial" pitchFamily="34" charset="0"/>
              </a:rPr>
              <a:t>Kompetenzbereiche</a:t>
            </a:r>
          </a:p>
          <a:p>
            <a:pPr marL="0" marR="0" lvl="0" indent="0" algn="ctr" defTabSz="914400" eaLnBrk="1" fontAlgn="base" latinLnBrk="0" hangingPunct="1">
              <a:lnSpc>
                <a:spcPct val="100000"/>
              </a:lnSpc>
              <a:spcBef>
                <a:spcPct val="0"/>
              </a:spcBef>
              <a:spcAft>
                <a:spcPct val="0"/>
              </a:spcAft>
              <a:buClrTx/>
              <a:buSzTx/>
              <a:buFontTx/>
              <a:buNone/>
              <a:tabLst/>
              <a:defRPr/>
            </a:pPr>
            <a:r>
              <a:rPr kumimoji="0" lang="de-DE" altLang="de-DE" sz="1500" b="0" i="0" u="none" strike="noStrike" kern="0" cap="none" spc="0" normalizeH="0" baseline="0" noProof="0" smtClean="0">
                <a:ln>
                  <a:noFill/>
                </a:ln>
                <a:solidFill>
                  <a:srgbClr val="000000"/>
                </a:solidFill>
                <a:effectLst/>
                <a:uLnTx/>
                <a:uFillTx/>
                <a:latin typeface="Arial" pitchFamily="34" charset="0"/>
              </a:rPr>
              <a:t>(Prozesse)</a:t>
            </a:r>
          </a:p>
        </p:txBody>
      </p:sp>
      <p:sp>
        <p:nvSpPr>
          <p:cNvPr id="6" name="Text Box 11"/>
          <p:cNvSpPr txBox="1">
            <a:spLocks noChangeArrowheads="1"/>
          </p:cNvSpPr>
          <p:nvPr/>
        </p:nvSpPr>
        <p:spPr bwMode="auto">
          <a:xfrm>
            <a:off x="2771800" y="2390776"/>
            <a:ext cx="4176713" cy="792162"/>
          </a:xfrm>
          <a:prstGeom prst="rect">
            <a:avLst/>
          </a:prstGeom>
          <a:gradFill rotWithShape="1">
            <a:gsLst>
              <a:gs pos="0">
                <a:srgbClr val="CCFFFF"/>
              </a:gs>
              <a:gs pos="100000">
                <a:srgbClr val="FFCC00"/>
              </a:gs>
            </a:gsLst>
            <a:lin ang="0" scaled="1"/>
          </a:gradFill>
          <a:ln w="9525">
            <a:solidFill>
              <a:srgbClr val="000000"/>
            </a:solidFill>
            <a:miter lim="800000"/>
            <a:headEnd/>
            <a:tailEnd/>
          </a:ln>
        </p:spPr>
        <p:txBody>
          <a:bodyPr/>
          <a:lstStyle>
            <a:lvl1pPr eaLnBrk="0" hangingPunct="0">
              <a:spcBef>
                <a:spcPct val="20000"/>
              </a:spcBef>
              <a:buChar char="•"/>
              <a:defRPr sz="2100">
                <a:solidFill>
                  <a:schemeClr val="tx1"/>
                </a:solidFill>
                <a:latin typeface="Arial" pitchFamily="34" charset="0"/>
              </a:defRPr>
            </a:lvl1pPr>
            <a:lvl2pPr marL="742950" indent="-285750" eaLnBrk="0" hangingPunct="0">
              <a:spcBef>
                <a:spcPct val="20000"/>
              </a:spcBef>
              <a:buChar char="–"/>
              <a:defRPr sz="2100">
                <a:solidFill>
                  <a:schemeClr val="tx1"/>
                </a:solidFill>
                <a:latin typeface="Arial" pitchFamily="34" charset="0"/>
              </a:defRPr>
            </a:lvl2pPr>
            <a:lvl3pPr marL="1143000" indent="-228600" eaLnBrk="0" hangingPunct="0">
              <a:spcBef>
                <a:spcPct val="20000"/>
              </a:spcBef>
              <a:buChar char="•"/>
              <a:defRPr sz="2100">
                <a:solidFill>
                  <a:schemeClr val="tx1"/>
                </a:solidFill>
                <a:latin typeface="Arial" pitchFamily="34" charset="0"/>
              </a:defRPr>
            </a:lvl3pPr>
            <a:lvl4pPr marL="1600200" indent="-228600" eaLnBrk="0" hangingPunct="0">
              <a:spcBef>
                <a:spcPct val="20000"/>
              </a:spcBef>
              <a:buChar char="–"/>
              <a:defRPr sz="2000">
                <a:solidFill>
                  <a:schemeClr val="tx1"/>
                </a:solidFill>
                <a:latin typeface="Arial" pitchFamily="34" charset="0"/>
              </a:defRPr>
            </a:lvl4pPr>
            <a:lvl5pPr marL="2057400" indent="-228600" eaLnBrk="0" hangingPunct="0">
              <a:spcBef>
                <a:spcPct val="20000"/>
              </a:spcBef>
              <a:buChar char="»"/>
              <a:defRPr sz="2000">
                <a:solidFill>
                  <a:schemeClr val="tx1"/>
                </a:solidFill>
                <a:latin typeface="Arial" pitchFamily="34" charset="0"/>
              </a:defRPr>
            </a:lvl5pPr>
            <a:lvl6pPr marL="2514600" indent="-228600" eaLnBrk="0" fontAlgn="base" hangingPunct="0">
              <a:spcBef>
                <a:spcPct val="20000"/>
              </a:spcBef>
              <a:spcAft>
                <a:spcPct val="0"/>
              </a:spcAft>
              <a:buChar char="»"/>
              <a:defRPr sz="2000">
                <a:solidFill>
                  <a:schemeClr val="tx1"/>
                </a:solidFill>
                <a:latin typeface="Arial" pitchFamily="34" charset="0"/>
              </a:defRPr>
            </a:lvl6pPr>
            <a:lvl7pPr marL="2971800" indent="-228600" eaLnBrk="0" fontAlgn="base" hangingPunct="0">
              <a:spcBef>
                <a:spcPct val="20000"/>
              </a:spcBef>
              <a:spcAft>
                <a:spcPct val="0"/>
              </a:spcAft>
              <a:buChar char="»"/>
              <a:defRPr sz="2000">
                <a:solidFill>
                  <a:schemeClr val="tx1"/>
                </a:solidFill>
                <a:latin typeface="Arial" pitchFamily="34" charset="0"/>
              </a:defRPr>
            </a:lvl7pPr>
            <a:lvl8pPr marL="3429000" indent="-228600" eaLnBrk="0" fontAlgn="base" hangingPunct="0">
              <a:spcBef>
                <a:spcPct val="20000"/>
              </a:spcBef>
              <a:spcAft>
                <a:spcPct val="0"/>
              </a:spcAft>
              <a:buChar char="»"/>
              <a:defRPr sz="2000">
                <a:solidFill>
                  <a:schemeClr val="tx1"/>
                </a:solidFill>
                <a:latin typeface="Arial" pitchFamily="34" charset="0"/>
              </a:defRPr>
            </a:lvl8pPr>
            <a:lvl9pPr marL="3886200" indent="-228600" eaLnBrk="0" fontAlgn="base" hangingPunct="0">
              <a:spcBef>
                <a:spcPct val="20000"/>
              </a:spcBef>
              <a:spcAft>
                <a:spcPct val="0"/>
              </a:spcAft>
              <a:buChar char="»"/>
              <a:defRPr sz="2000">
                <a:solidFill>
                  <a:schemeClr val="tx1"/>
                </a:solidFill>
                <a:latin typeface="Arial" pitchFamily="34" charset="0"/>
              </a:defRPr>
            </a:lvl9pPr>
          </a:lstStyle>
          <a:p>
            <a:pPr marL="0" marR="0" lvl="0" indent="0" algn="ctr" defTabSz="914400" eaLnBrk="1" fontAlgn="base" latinLnBrk="0" hangingPunct="1">
              <a:lnSpc>
                <a:spcPct val="100000"/>
              </a:lnSpc>
              <a:spcBef>
                <a:spcPct val="0"/>
              </a:spcBef>
              <a:spcAft>
                <a:spcPct val="0"/>
              </a:spcAft>
              <a:buClrTx/>
              <a:buSzTx/>
              <a:buFontTx/>
              <a:buNone/>
              <a:tabLst/>
              <a:defRPr/>
            </a:pPr>
            <a:r>
              <a:rPr kumimoji="0" lang="de-DE" altLang="de-DE" sz="1500" b="0" i="0" u="none" strike="noStrike" kern="0" cap="none" spc="0" normalizeH="0" baseline="0" noProof="0" dirty="0" smtClean="0">
                <a:ln>
                  <a:noFill/>
                </a:ln>
                <a:solidFill>
                  <a:srgbClr val="000000"/>
                </a:solidFill>
                <a:effectLst/>
                <a:uLnTx/>
                <a:uFillTx/>
                <a:latin typeface="Arial" pitchFamily="34" charset="0"/>
              </a:rPr>
              <a:t>Übergreifende fachliche Kompetenz</a:t>
            </a:r>
          </a:p>
        </p:txBody>
      </p:sp>
      <p:sp>
        <p:nvSpPr>
          <p:cNvPr id="7" name="Line 12"/>
          <p:cNvSpPr>
            <a:spLocks noChangeShapeType="1"/>
          </p:cNvSpPr>
          <p:nvPr/>
        </p:nvSpPr>
        <p:spPr bwMode="auto">
          <a:xfrm flipH="1">
            <a:off x="2700363" y="3470276"/>
            <a:ext cx="2162175" cy="0"/>
          </a:xfrm>
          <a:prstGeom prst="line">
            <a:avLst/>
          </a:prstGeom>
          <a:noFill/>
          <a:ln w="25400">
            <a:solidFill>
              <a:srgbClr val="FFCC00"/>
            </a:solidFill>
            <a:round/>
            <a:headEnd/>
            <a:tailEnd/>
          </a:ln>
          <a:extLst>
            <a:ext uri="{909E8E84-426E-40DD-AFC4-6F175D3DCCD1}">
              <a14:hiddenFill xmlns:a14="http://schemas.microsoft.com/office/drawing/2010/main">
                <a:noFill/>
              </a14:hiddenFill>
            </a:ext>
          </a:extLst>
        </p:spPr>
        <p:txBody>
          <a:bodyPr/>
          <a:lstStyle/>
          <a:p>
            <a:pPr fontAlgn="base">
              <a:spcBef>
                <a:spcPct val="0"/>
              </a:spcBef>
              <a:spcAft>
                <a:spcPct val="0"/>
              </a:spcAft>
            </a:pPr>
            <a:endParaRPr lang="de-DE">
              <a:solidFill>
                <a:srgbClr val="000000"/>
              </a:solidFill>
              <a:latin typeface="Arial" pitchFamily="34" charset="0"/>
            </a:endParaRPr>
          </a:p>
        </p:txBody>
      </p:sp>
      <p:sp>
        <p:nvSpPr>
          <p:cNvPr id="8" name="Line 13"/>
          <p:cNvSpPr>
            <a:spLocks noChangeShapeType="1"/>
          </p:cNvSpPr>
          <p:nvPr/>
        </p:nvSpPr>
        <p:spPr bwMode="auto">
          <a:xfrm>
            <a:off x="4859363" y="3470276"/>
            <a:ext cx="2232025" cy="0"/>
          </a:xfrm>
          <a:prstGeom prst="line">
            <a:avLst/>
          </a:prstGeom>
          <a:noFill/>
          <a:ln w="25400">
            <a:solidFill>
              <a:srgbClr val="33CCCC"/>
            </a:solidFill>
            <a:round/>
            <a:headEnd/>
            <a:tailEnd/>
          </a:ln>
          <a:extLst>
            <a:ext uri="{909E8E84-426E-40DD-AFC4-6F175D3DCCD1}">
              <a14:hiddenFill xmlns:a14="http://schemas.microsoft.com/office/drawing/2010/main">
                <a:noFill/>
              </a14:hiddenFill>
            </a:ext>
          </a:extLst>
        </p:spPr>
        <p:txBody>
          <a:bodyPr/>
          <a:lstStyle/>
          <a:p>
            <a:pPr fontAlgn="base">
              <a:spcBef>
                <a:spcPct val="0"/>
              </a:spcBef>
              <a:spcAft>
                <a:spcPct val="0"/>
              </a:spcAft>
            </a:pPr>
            <a:endParaRPr lang="de-DE">
              <a:solidFill>
                <a:srgbClr val="000000"/>
              </a:solidFill>
              <a:latin typeface="Arial" pitchFamily="34" charset="0"/>
            </a:endParaRPr>
          </a:p>
        </p:txBody>
      </p:sp>
      <p:sp>
        <p:nvSpPr>
          <p:cNvPr id="9" name="Line 15"/>
          <p:cNvSpPr>
            <a:spLocks noChangeShapeType="1"/>
          </p:cNvSpPr>
          <p:nvPr/>
        </p:nvSpPr>
        <p:spPr bwMode="auto">
          <a:xfrm flipH="1">
            <a:off x="7086625" y="3470276"/>
            <a:ext cx="15875" cy="322262"/>
          </a:xfrm>
          <a:prstGeom prst="line">
            <a:avLst/>
          </a:prstGeom>
          <a:noFill/>
          <a:ln w="25400">
            <a:solidFill>
              <a:srgbClr val="66CCFF"/>
            </a:solidFill>
            <a:round/>
            <a:headEnd/>
            <a:tailEnd type="triangle" w="med" len="med"/>
          </a:ln>
          <a:extLst>
            <a:ext uri="{909E8E84-426E-40DD-AFC4-6F175D3DCCD1}">
              <a14:hiddenFill xmlns:a14="http://schemas.microsoft.com/office/drawing/2010/main">
                <a:noFill/>
              </a14:hiddenFill>
            </a:ext>
          </a:extLst>
        </p:spPr>
        <p:txBody>
          <a:bodyPr/>
          <a:lstStyle/>
          <a:p>
            <a:pPr fontAlgn="base">
              <a:spcBef>
                <a:spcPct val="0"/>
              </a:spcBef>
              <a:spcAft>
                <a:spcPct val="0"/>
              </a:spcAft>
            </a:pPr>
            <a:endParaRPr lang="de-DE">
              <a:solidFill>
                <a:srgbClr val="000000"/>
              </a:solidFill>
              <a:latin typeface="Arial" pitchFamily="34" charset="0"/>
            </a:endParaRPr>
          </a:p>
        </p:txBody>
      </p:sp>
      <p:sp>
        <p:nvSpPr>
          <p:cNvPr id="10" name="Line 16"/>
          <p:cNvSpPr>
            <a:spLocks noChangeShapeType="1"/>
          </p:cNvSpPr>
          <p:nvPr/>
        </p:nvSpPr>
        <p:spPr bwMode="auto">
          <a:xfrm>
            <a:off x="2705125" y="4427538"/>
            <a:ext cx="12700" cy="355600"/>
          </a:xfrm>
          <a:prstGeom prst="line">
            <a:avLst/>
          </a:prstGeom>
          <a:noFill/>
          <a:ln w="25400">
            <a:solidFill>
              <a:srgbClr val="FFCC00"/>
            </a:solidFill>
            <a:round/>
            <a:headEnd/>
            <a:tailEnd/>
          </a:ln>
          <a:extLst>
            <a:ext uri="{909E8E84-426E-40DD-AFC4-6F175D3DCCD1}">
              <a14:hiddenFill xmlns:a14="http://schemas.microsoft.com/office/drawing/2010/main">
                <a:noFill/>
              </a14:hiddenFill>
            </a:ext>
          </a:extLst>
        </p:spPr>
        <p:txBody>
          <a:bodyPr/>
          <a:lstStyle/>
          <a:p>
            <a:pPr fontAlgn="base">
              <a:spcBef>
                <a:spcPct val="0"/>
              </a:spcBef>
              <a:spcAft>
                <a:spcPct val="0"/>
              </a:spcAft>
            </a:pPr>
            <a:endParaRPr lang="de-DE">
              <a:solidFill>
                <a:srgbClr val="000000"/>
              </a:solidFill>
              <a:latin typeface="Arial" pitchFamily="34" charset="0"/>
            </a:endParaRPr>
          </a:p>
        </p:txBody>
      </p:sp>
      <p:sp>
        <p:nvSpPr>
          <p:cNvPr id="11" name="Line 18"/>
          <p:cNvSpPr>
            <a:spLocks noChangeShapeType="1"/>
          </p:cNvSpPr>
          <p:nvPr/>
        </p:nvSpPr>
        <p:spPr bwMode="auto">
          <a:xfrm>
            <a:off x="2700363" y="4779962"/>
            <a:ext cx="2163762" cy="15876"/>
          </a:xfrm>
          <a:prstGeom prst="line">
            <a:avLst/>
          </a:prstGeom>
          <a:noFill/>
          <a:ln w="25400">
            <a:solidFill>
              <a:srgbClr val="FFCC00"/>
            </a:solidFill>
            <a:round/>
            <a:headEnd/>
            <a:tailEnd type="none" w="med" len="med"/>
          </a:ln>
          <a:extLst>
            <a:ext uri="{909E8E84-426E-40DD-AFC4-6F175D3DCCD1}">
              <a14:hiddenFill xmlns:a14="http://schemas.microsoft.com/office/drawing/2010/main">
                <a:noFill/>
              </a14:hiddenFill>
            </a:ext>
          </a:extLst>
        </p:spPr>
        <p:txBody>
          <a:bodyPr/>
          <a:lstStyle/>
          <a:p>
            <a:pPr fontAlgn="base">
              <a:spcBef>
                <a:spcPct val="0"/>
              </a:spcBef>
              <a:spcAft>
                <a:spcPct val="0"/>
              </a:spcAft>
            </a:pPr>
            <a:endParaRPr lang="de-DE">
              <a:solidFill>
                <a:srgbClr val="000000"/>
              </a:solidFill>
              <a:latin typeface="Arial" pitchFamily="34" charset="0"/>
            </a:endParaRPr>
          </a:p>
        </p:txBody>
      </p:sp>
      <p:sp>
        <p:nvSpPr>
          <p:cNvPr id="12" name="Line 19"/>
          <p:cNvSpPr>
            <a:spLocks noChangeShapeType="1"/>
          </p:cNvSpPr>
          <p:nvPr/>
        </p:nvSpPr>
        <p:spPr bwMode="auto">
          <a:xfrm flipH="1" flipV="1">
            <a:off x="4864125" y="4795838"/>
            <a:ext cx="2222500" cy="25400"/>
          </a:xfrm>
          <a:prstGeom prst="line">
            <a:avLst/>
          </a:prstGeom>
          <a:noFill/>
          <a:ln w="25400">
            <a:solidFill>
              <a:srgbClr val="66CCFF"/>
            </a:solidFill>
            <a:round/>
            <a:headEnd/>
            <a:tailEnd type="none" w="med" len="med"/>
          </a:ln>
          <a:extLst>
            <a:ext uri="{909E8E84-426E-40DD-AFC4-6F175D3DCCD1}">
              <a14:hiddenFill xmlns:a14="http://schemas.microsoft.com/office/drawing/2010/main">
                <a:noFill/>
              </a14:hiddenFill>
            </a:ext>
          </a:extLst>
        </p:spPr>
        <p:txBody>
          <a:bodyPr/>
          <a:lstStyle/>
          <a:p>
            <a:pPr fontAlgn="base">
              <a:spcBef>
                <a:spcPct val="0"/>
              </a:spcBef>
              <a:spcAft>
                <a:spcPct val="0"/>
              </a:spcAft>
            </a:pPr>
            <a:endParaRPr lang="de-DE">
              <a:solidFill>
                <a:srgbClr val="000000"/>
              </a:solidFill>
              <a:latin typeface="Arial" pitchFamily="34" charset="0"/>
            </a:endParaRPr>
          </a:p>
        </p:txBody>
      </p:sp>
      <p:sp>
        <p:nvSpPr>
          <p:cNvPr id="13" name="Text Box 21"/>
          <p:cNvSpPr txBox="1">
            <a:spLocks noChangeArrowheads="1"/>
          </p:cNvSpPr>
          <p:nvPr/>
        </p:nvSpPr>
        <p:spPr bwMode="auto">
          <a:xfrm>
            <a:off x="5953150" y="3787776"/>
            <a:ext cx="2286000" cy="576262"/>
          </a:xfrm>
          <a:prstGeom prst="rect">
            <a:avLst/>
          </a:prstGeom>
          <a:solidFill>
            <a:srgbClr val="CCFFFF"/>
          </a:solidFill>
          <a:ln w="9525">
            <a:solidFill>
              <a:srgbClr val="000000"/>
            </a:solidFill>
            <a:miter lim="800000"/>
            <a:headEnd/>
            <a:tailEnd/>
          </a:ln>
        </p:spPr>
        <p:txBody>
          <a:bodyPr/>
          <a:lstStyle>
            <a:lvl1pPr eaLnBrk="0" hangingPunct="0">
              <a:spcBef>
                <a:spcPct val="20000"/>
              </a:spcBef>
              <a:buChar char="•"/>
              <a:defRPr sz="2100">
                <a:solidFill>
                  <a:schemeClr val="tx1"/>
                </a:solidFill>
                <a:latin typeface="Arial" pitchFamily="34" charset="0"/>
              </a:defRPr>
            </a:lvl1pPr>
            <a:lvl2pPr marL="742950" indent="-285750" eaLnBrk="0" hangingPunct="0">
              <a:spcBef>
                <a:spcPct val="20000"/>
              </a:spcBef>
              <a:buChar char="–"/>
              <a:defRPr sz="2100">
                <a:solidFill>
                  <a:schemeClr val="tx1"/>
                </a:solidFill>
                <a:latin typeface="Arial" pitchFamily="34" charset="0"/>
              </a:defRPr>
            </a:lvl2pPr>
            <a:lvl3pPr marL="1143000" indent="-228600" eaLnBrk="0" hangingPunct="0">
              <a:spcBef>
                <a:spcPct val="20000"/>
              </a:spcBef>
              <a:buChar char="•"/>
              <a:defRPr sz="2100">
                <a:solidFill>
                  <a:schemeClr val="tx1"/>
                </a:solidFill>
                <a:latin typeface="Arial" pitchFamily="34" charset="0"/>
              </a:defRPr>
            </a:lvl3pPr>
            <a:lvl4pPr marL="1600200" indent="-228600" eaLnBrk="0" hangingPunct="0">
              <a:spcBef>
                <a:spcPct val="20000"/>
              </a:spcBef>
              <a:buChar char="–"/>
              <a:defRPr sz="2000">
                <a:solidFill>
                  <a:schemeClr val="tx1"/>
                </a:solidFill>
                <a:latin typeface="Arial" pitchFamily="34" charset="0"/>
              </a:defRPr>
            </a:lvl4pPr>
            <a:lvl5pPr marL="2057400" indent="-228600" eaLnBrk="0" hangingPunct="0">
              <a:spcBef>
                <a:spcPct val="20000"/>
              </a:spcBef>
              <a:buChar char="»"/>
              <a:defRPr sz="2000">
                <a:solidFill>
                  <a:schemeClr val="tx1"/>
                </a:solidFill>
                <a:latin typeface="Arial" pitchFamily="34" charset="0"/>
              </a:defRPr>
            </a:lvl5pPr>
            <a:lvl6pPr marL="2514600" indent="-228600" eaLnBrk="0" fontAlgn="base" hangingPunct="0">
              <a:spcBef>
                <a:spcPct val="20000"/>
              </a:spcBef>
              <a:spcAft>
                <a:spcPct val="0"/>
              </a:spcAft>
              <a:buChar char="»"/>
              <a:defRPr sz="2000">
                <a:solidFill>
                  <a:schemeClr val="tx1"/>
                </a:solidFill>
                <a:latin typeface="Arial" pitchFamily="34" charset="0"/>
              </a:defRPr>
            </a:lvl6pPr>
            <a:lvl7pPr marL="2971800" indent="-228600" eaLnBrk="0" fontAlgn="base" hangingPunct="0">
              <a:spcBef>
                <a:spcPct val="20000"/>
              </a:spcBef>
              <a:spcAft>
                <a:spcPct val="0"/>
              </a:spcAft>
              <a:buChar char="»"/>
              <a:defRPr sz="2000">
                <a:solidFill>
                  <a:schemeClr val="tx1"/>
                </a:solidFill>
                <a:latin typeface="Arial" pitchFamily="34" charset="0"/>
              </a:defRPr>
            </a:lvl7pPr>
            <a:lvl8pPr marL="3429000" indent="-228600" eaLnBrk="0" fontAlgn="base" hangingPunct="0">
              <a:spcBef>
                <a:spcPct val="20000"/>
              </a:spcBef>
              <a:spcAft>
                <a:spcPct val="0"/>
              </a:spcAft>
              <a:buChar char="»"/>
              <a:defRPr sz="2000">
                <a:solidFill>
                  <a:schemeClr val="tx1"/>
                </a:solidFill>
                <a:latin typeface="Arial" pitchFamily="34" charset="0"/>
              </a:defRPr>
            </a:lvl8pPr>
            <a:lvl9pPr marL="3886200" indent="-228600" eaLnBrk="0" fontAlgn="base" hangingPunct="0">
              <a:spcBef>
                <a:spcPct val="20000"/>
              </a:spcBef>
              <a:spcAft>
                <a:spcPct val="0"/>
              </a:spcAft>
              <a:buChar char="»"/>
              <a:defRPr sz="2000">
                <a:solidFill>
                  <a:schemeClr val="tx1"/>
                </a:solidFill>
                <a:latin typeface="Arial" pitchFamily="34" charset="0"/>
              </a:defRPr>
            </a:lvl9pPr>
          </a:lstStyle>
          <a:p>
            <a:pPr marL="0" marR="0" lvl="0" indent="0" algn="ctr" defTabSz="914400" eaLnBrk="1" fontAlgn="base" latinLnBrk="0" hangingPunct="1">
              <a:lnSpc>
                <a:spcPct val="100000"/>
              </a:lnSpc>
              <a:spcBef>
                <a:spcPct val="0"/>
              </a:spcBef>
              <a:spcAft>
                <a:spcPct val="0"/>
              </a:spcAft>
              <a:buClrTx/>
              <a:buSzTx/>
              <a:buFontTx/>
              <a:buNone/>
              <a:tabLst/>
              <a:defRPr/>
            </a:pPr>
            <a:r>
              <a:rPr kumimoji="0" lang="de-DE" altLang="de-DE" sz="1500" b="0" i="0" u="none" strike="noStrike" kern="0" cap="none" spc="0" normalizeH="0" baseline="0" noProof="0" smtClean="0">
                <a:ln>
                  <a:noFill/>
                </a:ln>
                <a:solidFill>
                  <a:srgbClr val="000000"/>
                </a:solidFill>
                <a:effectLst/>
                <a:uLnTx/>
                <a:uFillTx/>
                <a:latin typeface="Arial" pitchFamily="34" charset="0"/>
              </a:rPr>
              <a:t>Inhaltsfelder</a:t>
            </a:r>
          </a:p>
          <a:p>
            <a:pPr marL="0" marR="0" lvl="0" indent="0" algn="ctr" defTabSz="914400" eaLnBrk="1" fontAlgn="base" latinLnBrk="0" hangingPunct="1">
              <a:lnSpc>
                <a:spcPct val="100000"/>
              </a:lnSpc>
              <a:spcBef>
                <a:spcPct val="0"/>
              </a:spcBef>
              <a:spcAft>
                <a:spcPct val="0"/>
              </a:spcAft>
              <a:buClrTx/>
              <a:buSzTx/>
              <a:buFontTx/>
              <a:buNone/>
              <a:tabLst/>
              <a:defRPr/>
            </a:pPr>
            <a:r>
              <a:rPr kumimoji="0" lang="de-DE" altLang="de-DE" sz="1500" b="0" i="0" u="none" strike="noStrike" kern="0" cap="none" spc="0" normalizeH="0" baseline="0" noProof="0" smtClean="0">
                <a:ln>
                  <a:noFill/>
                </a:ln>
                <a:solidFill>
                  <a:srgbClr val="000000"/>
                </a:solidFill>
                <a:effectLst/>
                <a:uLnTx/>
                <a:uFillTx/>
                <a:latin typeface="Arial" pitchFamily="34" charset="0"/>
              </a:rPr>
              <a:t>(Gegenstände)</a:t>
            </a:r>
          </a:p>
        </p:txBody>
      </p:sp>
      <p:sp>
        <p:nvSpPr>
          <p:cNvPr id="16" name="Foliennummernplatzhalter 15"/>
          <p:cNvSpPr>
            <a:spLocks noGrp="1"/>
          </p:cNvSpPr>
          <p:nvPr>
            <p:ph type="sldNum" sz="quarter" idx="12"/>
          </p:nvPr>
        </p:nvSpPr>
        <p:spPr/>
        <p:txBody>
          <a:bodyPr/>
          <a:lstStyle/>
          <a:p>
            <a:fld id="{8FA6C8AA-D676-4D6E-AE15-6BE2A8E803B3}" type="slidenum">
              <a:rPr lang="de-DE" smtClean="0"/>
              <a:pPr/>
              <a:t>10</a:t>
            </a:fld>
            <a:endParaRPr lang="de-DE"/>
          </a:p>
        </p:txBody>
      </p:sp>
      <p:sp>
        <p:nvSpPr>
          <p:cNvPr id="17" name="Line 7"/>
          <p:cNvSpPr>
            <a:spLocks noChangeShapeType="1"/>
          </p:cNvSpPr>
          <p:nvPr/>
        </p:nvSpPr>
        <p:spPr bwMode="auto">
          <a:xfrm>
            <a:off x="4876266" y="3195638"/>
            <a:ext cx="0" cy="304800"/>
          </a:xfrm>
          <a:prstGeom prst="line">
            <a:avLst/>
          </a:prstGeom>
          <a:noFill/>
          <a:ln w="25400">
            <a:solidFill>
              <a:srgbClr val="000000"/>
            </a:solidFill>
            <a:round/>
            <a:headEnd/>
            <a:tailEnd/>
          </a:ln>
          <a:extLst>
            <a:ext uri="{909E8E84-426E-40DD-AFC4-6F175D3DCCD1}">
              <a14:hiddenFill xmlns:a14="http://schemas.microsoft.com/office/drawing/2010/main">
                <a:noFill/>
              </a14:hiddenFill>
            </a:ext>
          </a:extLst>
        </p:spPr>
        <p:txBody>
          <a:bodyPr/>
          <a:lstStyle/>
          <a:p>
            <a:pPr fontAlgn="base">
              <a:spcBef>
                <a:spcPct val="0"/>
              </a:spcBef>
              <a:spcAft>
                <a:spcPct val="0"/>
              </a:spcAft>
            </a:pPr>
            <a:endParaRPr lang="de-DE" smtClean="0">
              <a:solidFill>
                <a:srgbClr val="000000"/>
              </a:solidFill>
              <a:latin typeface="Arial" pitchFamily="34" charset="0"/>
            </a:endParaRPr>
          </a:p>
        </p:txBody>
      </p:sp>
      <p:sp>
        <p:nvSpPr>
          <p:cNvPr id="18" name="Line 14"/>
          <p:cNvSpPr>
            <a:spLocks noChangeShapeType="1"/>
          </p:cNvSpPr>
          <p:nvPr/>
        </p:nvSpPr>
        <p:spPr bwMode="auto">
          <a:xfrm>
            <a:off x="2717266" y="3482976"/>
            <a:ext cx="4762" cy="309562"/>
          </a:xfrm>
          <a:prstGeom prst="line">
            <a:avLst/>
          </a:prstGeom>
          <a:noFill/>
          <a:ln w="25400">
            <a:solidFill>
              <a:srgbClr val="FFCC00"/>
            </a:solidFill>
            <a:round/>
            <a:headEnd/>
            <a:tailEnd type="triangle" w="med" len="med"/>
          </a:ln>
          <a:extLst>
            <a:ext uri="{909E8E84-426E-40DD-AFC4-6F175D3DCCD1}">
              <a14:hiddenFill xmlns:a14="http://schemas.microsoft.com/office/drawing/2010/main">
                <a:noFill/>
              </a14:hiddenFill>
            </a:ext>
          </a:extLst>
        </p:spPr>
        <p:txBody>
          <a:bodyPr/>
          <a:lstStyle/>
          <a:p>
            <a:pPr fontAlgn="base">
              <a:spcBef>
                <a:spcPct val="0"/>
              </a:spcBef>
              <a:spcAft>
                <a:spcPct val="0"/>
              </a:spcAft>
            </a:pPr>
            <a:endParaRPr lang="de-DE" smtClean="0">
              <a:solidFill>
                <a:srgbClr val="000000"/>
              </a:solidFill>
              <a:latin typeface="Arial" pitchFamily="34" charset="0"/>
            </a:endParaRPr>
          </a:p>
        </p:txBody>
      </p:sp>
      <p:sp>
        <p:nvSpPr>
          <p:cNvPr id="19" name="Line 17"/>
          <p:cNvSpPr>
            <a:spLocks noChangeShapeType="1"/>
          </p:cNvSpPr>
          <p:nvPr/>
        </p:nvSpPr>
        <p:spPr bwMode="auto">
          <a:xfrm>
            <a:off x="7090828" y="4427538"/>
            <a:ext cx="12700" cy="393700"/>
          </a:xfrm>
          <a:prstGeom prst="line">
            <a:avLst/>
          </a:prstGeom>
          <a:noFill/>
          <a:ln w="25400">
            <a:solidFill>
              <a:srgbClr val="66CCFF"/>
            </a:solidFill>
            <a:round/>
            <a:headEnd/>
            <a:tailEnd/>
          </a:ln>
          <a:extLst>
            <a:ext uri="{909E8E84-426E-40DD-AFC4-6F175D3DCCD1}">
              <a14:hiddenFill xmlns:a14="http://schemas.microsoft.com/office/drawing/2010/main">
                <a:noFill/>
              </a14:hiddenFill>
            </a:ext>
          </a:extLst>
        </p:spPr>
        <p:txBody>
          <a:bodyPr/>
          <a:lstStyle/>
          <a:p>
            <a:pPr fontAlgn="base">
              <a:spcBef>
                <a:spcPct val="0"/>
              </a:spcBef>
              <a:spcAft>
                <a:spcPct val="0"/>
              </a:spcAft>
            </a:pPr>
            <a:endParaRPr lang="de-DE" smtClean="0">
              <a:solidFill>
                <a:srgbClr val="000000"/>
              </a:solidFill>
              <a:latin typeface="Arial" pitchFamily="34" charset="0"/>
            </a:endParaRPr>
          </a:p>
        </p:txBody>
      </p:sp>
      <p:cxnSp>
        <p:nvCxnSpPr>
          <p:cNvPr id="20" name="Gerade Verbindung mit Pfeil 19"/>
          <p:cNvCxnSpPr/>
          <p:nvPr/>
        </p:nvCxnSpPr>
        <p:spPr>
          <a:xfrm flipH="1">
            <a:off x="4878647" y="4808538"/>
            <a:ext cx="2381" cy="415925"/>
          </a:xfrm>
          <a:prstGeom prst="straightConnector1">
            <a:avLst/>
          </a:prstGeom>
          <a:noFill/>
          <a:ln w="28575" cap="flat" cmpd="sng" algn="ctr">
            <a:solidFill>
              <a:srgbClr val="000000">
                <a:alpha val="92000"/>
              </a:srgbClr>
            </a:solidFill>
            <a:prstDash val="solid"/>
            <a:tailEnd type="arrow"/>
          </a:ln>
          <a:effectLst/>
        </p:spPr>
      </p:cxnSp>
      <p:sp>
        <p:nvSpPr>
          <p:cNvPr id="21" name="Fußzeilenplatzhalter 20"/>
          <p:cNvSpPr>
            <a:spLocks noGrp="1"/>
          </p:cNvSpPr>
          <p:nvPr>
            <p:ph type="ftr" sz="quarter" idx="11"/>
          </p:nvPr>
        </p:nvSpPr>
        <p:spPr/>
        <p:txBody>
          <a:bodyPr/>
          <a:lstStyle/>
          <a:p>
            <a:r>
              <a:rPr lang="de-DE" smtClean="0"/>
              <a:t>Implementation KLP Wahlpflichtfächer</a:t>
            </a:r>
            <a:endParaRPr lang="de-DE"/>
          </a:p>
        </p:txBody>
      </p:sp>
      <p:sp>
        <p:nvSpPr>
          <p:cNvPr id="23" name="Datumsplatzhalter 1"/>
          <p:cNvSpPr>
            <a:spLocks noGrp="1"/>
          </p:cNvSpPr>
          <p:nvPr/>
        </p:nvSpPr>
        <p:spPr>
          <a:xfrm>
            <a:off x="467544" y="6237312"/>
            <a:ext cx="2133600" cy="365125"/>
          </a:xfrm>
          <a:prstGeom prst="rect">
            <a:avLst/>
          </a:prstGeom>
        </p:spPr>
        <p:txBody>
          <a:bodyPr vert="horz" lIns="91440" tIns="45720" rIns="91440" bIns="45720" rtlCol="0" anchor="ctr"/>
          <a:lstStyle>
            <a:defPPr>
              <a:defRPr lang="de-DE"/>
            </a:defPPr>
            <a:lvl1pPr marL="0" algn="l"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de-DE" dirty="0"/>
              <a:t>28. Mai 2015</a:t>
            </a:r>
          </a:p>
        </p:txBody>
      </p:sp>
    </p:spTree>
    <p:extLst>
      <p:ext uri="{BB962C8B-B14F-4D97-AF65-F5344CB8AC3E}">
        <p14:creationId xmlns:p14="http://schemas.microsoft.com/office/powerpoint/2010/main" val="35453536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7"/>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7"/>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8"/>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5"/>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8"/>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9"/>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3"/>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10"/>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11"/>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12"/>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19"/>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20"/>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7" grpId="0" animBg="1"/>
      <p:bldP spid="8" grpId="0" animBg="1"/>
      <p:bldP spid="9" grpId="0" animBg="1"/>
      <p:bldP spid="10" grpId="0" animBg="1"/>
      <p:bldP spid="11" grpId="0" animBg="1"/>
      <p:bldP spid="12" grpId="0" animBg="1"/>
      <p:bldP spid="13" grpId="0" animBg="1"/>
      <p:bldP spid="17" grpId="0" animBg="1"/>
      <p:bldP spid="18" grpId="0" animBg="1"/>
      <p:bldP spid="19"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Inhaltsplatzhalter 4"/>
          <p:cNvSpPr>
            <a:spLocks noGrp="1"/>
          </p:cNvSpPr>
          <p:nvPr>
            <p:ph idx="1"/>
          </p:nvPr>
        </p:nvSpPr>
        <p:spPr/>
        <p:txBody>
          <a:bodyPr>
            <a:normAutofit lnSpcReduction="10000"/>
          </a:bodyPr>
          <a:lstStyle/>
          <a:p>
            <a:pPr marL="400050" lvl="0" indent="-400050" fontAlgn="base">
              <a:spcBef>
                <a:spcPct val="35000"/>
              </a:spcBef>
              <a:spcAft>
                <a:spcPct val="0"/>
              </a:spcAft>
              <a:buNone/>
              <a:defRPr/>
            </a:pPr>
            <a:r>
              <a:rPr lang="de-DE" sz="2400" b="1" dirty="0">
                <a:solidFill>
                  <a:srgbClr val="002060"/>
                </a:solidFill>
                <a:latin typeface="Arial" pitchFamily="34" charset="0"/>
                <a:ea typeface="ヒラギノ角ゴ Pro W3"/>
                <a:cs typeface="ヒラギノ角ゴ Pro W3"/>
              </a:rPr>
              <a:t>Zusammenfassung der zentralen Merkmale</a:t>
            </a:r>
            <a:endParaRPr lang="de-DE" sz="2400" dirty="0">
              <a:solidFill>
                <a:srgbClr val="002060"/>
              </a:solidFill>
              <a:latin typeface="Arial" pitchFamily="34" charset="0"/>
              <a:ea typeface="ヒラギノ角ゴ Pro W3"/>
              <a:cs typeface="ヒラギノ角ゴ Pro W3"/>
            </a:endParaRPr>
          </a:p>
          <a:p>
            <a:pPr marL="285750" lvl="0" indent="-163513" fontAlgn="base">
              <a:spcBef>
                <a:spcPct val="35000"/>
              </a:spcBef>
              <a:spcAft>
                <a:spcPct val="0"/>
              </a:spcAft>
              <a:buFontTx/>
              <a:buChar char="•"/>
              <a:defRPr/>
            </a:pPr>
            <a:r>
              <a:rPr lang="de-DE" sz="1950" b="1" i="1" dirty="0">
                <a:solidFill>
                  <a:srgbClr val="000000"/>
                </a:solidFill>
                <a:latin typeface="Arial" pitchFamily="34" charset="0"/>
                <a:ea typeface="ヒラギノ角ゴ Pro W3"/>
                <a:cs typeface="ヒラギノ角ゴ Pro W3"/>
              </a:rPr>
              <a:t>standardorientiert</a:t>
            </a:r>
            <a:r>
              <a:rPr lang="de-DE" sz="1950" i="1" dirty="0">
                <a:solidFill>
                  <a:srgbClr val="000000"/>
                </a:solidFill>
                <a:latin typeface="Arial" pitchFamily="34" charset="0"/>
                <a:ea typeface="ヒラギノ角ゴ Pro W3"/>
                <a:cs typeface="ヒラギノ角ゴ Pro W3"/>
              </a:rPr>
              <a:t>:</a:t>
            </a:r>
            <a:r>
              <a:rPr lang="de-DE" sz="1950" dirty="0">
                <a:solidFill>
                  <a:srgbClr val="000000"/>
                </a:solidFill>
                <a:latin typeface="Arial" pitchFamily="34" charset="0"/>
                <a:ea typeface="ヒラギノ角ゴ Pro W3"/>
                <a:cs typeface="ヒラギノ角ゴ Pro W3"/>
              </a:rPr>
              <a:t> </a:t>
            </a:r>
            <a:r>
              <a:rPr lang="de-DE" sz="1950" dirty="0">
                <a:latin typeface="Arial" pitchFamily="34" charset="0"/>
                <a:ea typeface="ヒラギノ角ゴ Pro W3"/>
                <a:cs typeface="ヒラギノ角ゴ Pro W3"/>
              </a:rPr>
              <a:t>Kernlehrpläne greifen die Bildungsstandards </a:t>
            </a:r>
            <a:r>
              <a:rPr lang="de-DE" sz="1950" dirty="0" smtClean="0">
                <a:latin typeface="Arial" pitchFamily="34" charset="0"/>
                <a:ea typeface="ヒラギノ角ゴ Pro W3"/>
                <a:cs typeface="ヒラギノ角ゴ Pro W3"/>
              </a:rPr>
              <a:t>vollständig </a:t>
            </a:r>
            <a:r>
              <a:rPr lang="de-DE" sz="1950" dirty="0">
                <a:latin typeface="Arial" pitchFamily="34" charset="0"/>
                <a:ea typeface="ヒラギノ角ゴ Pro W3"/>
                <a:cs typeface="ヒラギノ角ゴ Pro W3"/>
              </a:rPr>
              <a:t>auf bzw.</a:t>
            </a:r>
            <a:r>
              <a:rPr lang="de-DE" sz="1950" dirty="0">
                <a:solidFill>
                  <a:schemeClr val="bg1">
                    <a:lumMod val="50000"/>
                  </a:schemeClr>
                </a:solidFill>
                <a:latin typeface="Arial" pitchFamily="34" charset="0"/>
                <a:ea typeface="ヒラギノ角ゴ Pro W3"/>
                <a:cs typeface="ヒラギノ角ゴ Pro W3"/>
              </a:rPr>
              <a:t> </a:t>
            </a:r>
            <a:r>
              <a:rPr lang="de-DE" sz="1950" dirty="0">
                <a:solidFill>
                  <a:srgbClr val="000000"/>
                </a:solidFill>
                <a:latin typeface="Arial" pitchFamily="34" charset="0"/>
                <a:ea typeface="ヒラギノ角ゴ Pro W3"/>
                <a:cs typeface="ヒラギノ角ゴ Pro W3"/>
              </a:rPr>
              <a:t>definieren Standards (zu erreichende Ziele).</a:t>
            </a:r>
          </a:p>
          <a:p>
            <a:pPr marL="285750" lvl="0" indent="-163513" fontAlgn="base">
              <a:spcBef>
                <a:spcPct val="35000"/>
              </a:spcBef>
              <a:spcAft>
                <a:spcPct val="0"/>
              </a:spcAft>
              <a:buFontTx/>
              <a:buChar char="•"/>
              <a:defRPr/>
            </a:pPr>
            <a:r>
              <a:rPr lang="de-DE" sz="1950" b="1" i="1" dirty="0">
                <a:solidFill>
                  <a:srgbClr val="000000"/>
                </a:solidFill>
                <a:latin typeface="Arial" pitchFamily="34" charset="0"/>
                <a:ea typeface="ヒラギノ角ゴ Pro W3"/>
                <a:cs typeface="ヒラギノ角ゴ Pro W3"/>
              </a:rPr>
              <a:t>kompetenzorientiert:</a:t>
            </a:r>
            <a:r>
              <a:rPr lang="de-DE" sz="1950" dirty="0">
                <a:solidFill>
                  <a:srgbClr val="000000"/>
                </a:solidFill>
                <a:latin typeface="Arial" pitchFamily="34" charset="0"/>
                <a:ea typeface="ヒラギノ角ゴ Pro W3"/>
                <a:cs typeface="ヒラギノ角ゴ Pro W3"/>
              </a:rPr>
              <a:t> Kernlehrpläne bestehen aus fachbezogenen </a:t>
            </a:r>
            <a:r>
              <a:rPr lang="de-DE" sz="1950" dirty="0" smtClean="0">
                <a:solidFill>
                  <a:srgbClr val="000000"/>
                </a:solidFill>
                <a:latin typeface="Arial" pitchFamily="34" charset="0"/>
                <a:ea typeface="ヒラギノ角ゴ Pro W3"/>
                <a:cs typeface="ヒラギノ角ゴ Pro W3"/>
              </a:rPr>
              <a:t>Kompetenzerwartungen</a:t>
            </a:r>
            <a:r>
              <a:rPr lang="de-DE" sz="1950" dirty="0">
                <a:solidFill>
                  <a:srgbClr val="000000"/>
                </a:solidFill>
                <a:latin typeface="Arial" pitchFamily="34" charset="0"/>
                <a:ea typeface="ヒラギノ角ゴ Pro W3"/>
                <a:cs typeface="ヒラギノ角ゴ Pro W3"/>
              </a:rPr>
              <a:t>.</a:t>
            </a:r>
          </a:p>
          <a:p>
            <a:pPr marL="285750" lvl="0" indent="-163513" fontAlgn="base">
              <a:spcBef>
                <a:spcPct val="35000"/>
              </a:spcBef>
              <a:spcAft>
                <a:spcPct val="0"/>
              </a:spcAft>
              <a:buFontTx/>
              <a:buChar char="•"/>
              <a:defRPr/>
            </a:pPr>
            <a:r>
              <a:rPr lang="de-DE" sz="1950" b="1" i="1" dirty="0" err="1">
                <a:solidFill>
                  <a:srgbClr val="000000"/>
                </a:solidFill>
                <a:latin typeface="Arial" pitchFamily="34" charset="0"/>
                <a:ea typeface="ヒラギノ角ゴ Pro W3"/>
                <a:cs typeface="ヒラギノ角ゴ Pro W3"/>
              </a:rPr>
              <a:t>outputorientiert</a:t>
            </a:r>
            <a:r>
              <a:rPr lang="de-DE" sz="1950" b="1" i="1" dirty="0">
                <a:solidFill>
                  <a:srgbClr val="000000"/>
                </a:solidFill>
                <a:latin typeface="Arial" pitchFamily="34" charset="0"/>
                <a:ea typeface="ヒラギノ角ゴ Pro W3"/>
                <a:cs typeface="ヒラギノ角ゴ Pro W3"/>
              </a:rPr>
              <a:t>:</a:t>
            </a:r>
            <a:r>
              <a:rPr lang="de-DE" sz="1950" dirty="0">
                <a:solidFill>
                  <a:srgbClr val="000000"/>
                </a:solidFill>
                <a:latin typeface="Arial" pitchFamily="34" charset="0"/>
                <a:ea typeface="ヒラギノ角ゴ Pro W3"/>
                <a:cs typeface="ヒラギノ角ゴ Pro W3"/>
              </a:rPr>
              <a:t> Kernlehrpläne beschreiben die erwarteten </a:t>
            </a:r>
            <a:r>
              <a:rPr lang="de-DE" sz="1950" dirty="0" smtClean="0">
                <a:solidFill>
                  <a:srgbClr val="000000"/>
                </a:solidFill>
                <a:latin typeface="Arial" pitchFamily="34" charset="0"/>
                <a:ea typeface="ヒラギノ角ゴ Pro W3"/>
                <a:cs typeface="ヒラギノ角ゴ Pro W3"/>
              </a:rPr>
              <a:t>Lernergebnisse</a:t>
            </a:r>
            <a:r>
              <a:rPr lang="de-DE" sz="1950" dirty="0">
                <a:solidFill>
                  <a:srgbClr val="000000"/>
                </a:solidFill>
                <a:latin typeface="Arial" pitchFamily="34" charset="0"/>
                <a:ea typeface="ヒラギノ角ゴ Pro W3"/>
                <a:cs typeface="ヒラギノ角ゴ Pro W3"/>
              </a:rPr>
              <a:t>.</a:t>
            </a:r>
          </a:p>
          <a:p>
            <a:pPr marL="285750" lvl="0" indent="-163513" fontAlgn="base">
              <a:spcBef>
                <a:spcPct val="35000"/>
              </a:spcBef>
              <a:spcAft>
                <a:spcPct val="0"/>
              </a:spcAft>
              <a:buFontTx/>
              <a:buChar char="•"/>
              <a:defRPr/>
            </a:pPr>
            <a:r>
              <a:rPr lang="de-DE" sz="1950" b="1" i="1" dirty="0">
                <a:solidFill>
                  <a:srgbClr val="000000"/>
                </a:solidFill>
                <a:latin typeface="Arial" pitchFamily="34" charset="0"/>
                <a:ea typeface="ヒラギノ角ゴ Pro W3"/>
                <a:cs typeface="ヒラギノ角ゴ Pro W3"/>
              </a:rPr>
              <a:t>verbindlich:</a:t>
            </a:r>
            <a:r>
              <a:rPr lang="de-DE" sz="1950" dirty="0">
                <a:solidFill>
                  <a:srgbClr val="000000"/>
                </a:solidFill>
                <a:latin typeface="Arial" pitchFamily="34" charset="0"/>
                <a:ea typeface="ヒラギノ角ゴ Pro W3"/>
                <a:cs typeface="ヒラギノ角ゴ Pro W3"/>
              </a:rPr>
              <a:t> Kernlehrpläne beschreiben eine landesweit verbindliche </a:t>
            </a:r>
            <a:r>
              <a:rPr lang="de-DE" sz="1950" dirty="0" err="1">
                <a:solidFill>
                  <a:srgbClr val="000000"/>
                </a:solidFill>
                <a:latin typeface="Arial" pitchFamily="34" charset="0"/>
                <a:ea typeface="ヒラギノ角ゴ Pro W3"/>
                <a:cs typeface="ヒラギノ角ゴ Pro W3"/>
              </a:rPr>
              <a:t>Obligatorik</a:t>
            </a:r>
            <a:r>
              <a:rPr lang="de-DE" sz="1950" dirty="0">
                <a:solidFill>
                  <a:srgbClr val="000000"/>
                </a:solidFill>
                <a:latin typeface="Arial" pitchFamily="34" charset="0"/>
                <a:ea typeface="ヒラギノ角ゴ Pro W3"/>
                <a:cs typeface="ヒラギノ角ゴ Pro W3"/>
              </a:rPr>
              <a:t>; sie formulieren klare Ergebniserwartungen und keine </a:t>
            </a:r>
            <a:r>
              <a:rPr lang="de-DE" sz="1950" dirty="0" smtClean="0">
                <a:solidFill>
                  <a:srgbClr val="000000"/>
                </a:solidFill>
                <a:latin typeface="Arial" pitchFamily="34" charset="0"/>
                <a:ea typeface="ヒラギノ角ゴ Pro W3"/>
                <a:cs typeface="ヒラギノ角ゴ Pro W3"/>
              </a:rPr>
              <a:t>Wahlmöglichkeiten</a:t>
            </a:r>
            <a:r>
              <a:rPr lang="de-DE" sz="1950" dirty="0">
                <a:solidFill>
                  <a:srgbClr val="000000"/>
                </a:solidFill>
                <a:latin typeface="Arial" pitchFamily="34" charset="0"/>
                <a:ea typeface="ヒラギノ角ゴ Pro W3"/>
                <a:cs typeface="ヒラギノ角ゴ Pro W3"/>
              </a:rPr>
              <a:t>.</a:t>
            </a:r>
          </a:p>
          <a:p>
            <a:pPr marL="285750" lvl="0" indent="-163513" fontAlgn="base">
              <a:spcBef>
                <a:spcPct val="35000"/>
              </a:spcBef>
              <a:spcAft>
                <a:spcPct val="0"/>
              </a:spcAft>
              <a:buFontTx/>
              <a:buChar char="•"/>
              <a:defRPr/>
            </a:pPr>
            <a:r>
              <a:rPr lang="de-DE" sz="1950" b="1" i="1" dirty="0" smtClean="0">
                <a:solidFill>
                  <a:srgbClr val="000000"/>
                </a:solidFill>
                <a:latin typeface="Arial" pitchFamily="34" charset="0"/>
                <a:ea typeface="ヒラギノ角ゴ Pro W3"/>
                <a:cs typeface="ヒラギノ角ゴ Pro W3"/>
              </a:rPr>
              <a:t>methodisch offen: </a:t>
            </a:r>
            <a:r>
              <a:rPr lang="de-DE" sz="1950" dirty="0">
                <a:solidFill>
                  <a:srgbClr val="000000"/>
                </a:solidFill>
                <a:latin typeface="Arial" pitchFamily="34" charset="0"/>
                <a:ea typeface="ヒラギノ角ゴ Pro W3"/>
                <a:cs typeface="ヒラギノ角ゴ Pro W3"/>
              </a:rPr>
              <a:t>Kernlehrpläne </a:t>
            </a:r>
            <a:r>
              <a:rPr lang="de-DE" sz="1950" dirty="0" smtClean="0">
                <a:solidFill>
                  <a:srgbClr val="000000"/>
                </a:solidFill>
                <a:latin typeface="Arial" pitchFamily="34" charset="0"/>
                <a:ea typeface="ヒラギノ角ゴ Pro W3"/>
                <a:cs typeface="ヒラギノ角ゴ Pro W3"/>
              </a:rPr>
              <a:t>treffen </a:t>
            </a:r>
            <a:r>
              <a:rPr lang="de-DE" sz="1950" dirty="0">
                <a:solidFill>
                  <a:srgbClr val="000000"/>
                </a:solidFill>
                <a:latin typeface="Arial" pitchFamily="34" charset="0"/>
                <a:ea typeface="ヒラギノ角ゴ Pro W3"/>
                <a:cs typeface="ヒラギノ角ゴ Pro W3"/>
              </a:rPr>
              <a:t>keine Aussagen zu Wegen und Verfahren der Zielerreichung. </a:t>
            </a:r>
            <a:r>
              <a:rPr lang="de-DE" sz="1950" dirty="0" smtClean="0">
                <a:solidFill>
                  <a:srgbClr val="000000"/>
                </a:solidFill>
                <a:latin typeface="Arial" pitchFamily="34" charset="0"/>
                <a:ea typeface="ヒラギノ角ゴ Pro W3"/>
                <a:cs typeface="ヒラギノ角ゴ Pro W3"/>
              </a:rPr>
              <a:t>Didaktisch-methodische </a:t>
            </a:r>
            <a:r>
              <a:rPr lang="de-DE" sz="1950" dirty="0">
                <a:solidFill>
                  <a:srgbClr val="000000"/>
                </a:solidFill>
                <a:latin typeface="Arial" pitchFamily="34" charset="0"/>
                <a:ea typeface="ヒラギノ角ゴ Pro W3"/>
                <a:cs typeface="ヒラギノ角ゴ Pro W3"/>
              </a:rPr>
              <a:t>Entscheidungen werden in den Schulen – u.a. bei der Erstellung des schulinternen Lehrplans – getroffen</a:t>
            </a:r>
            <a:r>
              <a:rPr lang="de-DE" sz="1950" dirty="0" smtClean="0">
                <a:solidFill>
                  <a:srgbClr val="000000"/>
                </a:solidFill>
                <a:latin typeface="Arial" pitchFamily="34" charset="0"/>
                <a:ea typeface="ヒラギノ角ゴ Pro W3"/>
                <a:cs typeface="ヒラギノ角ゴ Pro W3"/>
              </a:rPr>
              <a:t>.</a:t>
            </a:r>
            <a:endParaRPr lang="de-DE" sz="1950" dirty="0">
              <a:solidFill>
                <a:srgbClr val="000000"/>
              </a:solidFill>
              <a:latin typeface="Arial" pitchFamily="34" charset="0"/>
              <a:ea typeface="ヒラギノ角ゴ Pro W3"/>
              <a:cs typeface="ヒラギノ角ゴ Pro W3"/>
            </a:endParaRPr>
          </a:p>
        </p:txBody>
      </p:sp>
      <p:sp>
        <p:nvSpPr>
          <p:cNvPr id="7" name="Foliennummernplatzhalter 6"/>
          <p:cNvSpPr>
            <a:spLocks noGrp="1"/>
          </p:cNvSpPr>
          <p:nvPr>
            <p:ph type="sldNum" sz="quarter" idx="12"/>
          </p:nvPr>
        </p:nvSpPr>
        <p:spPr/>
        <p:txBody>
          <a:bodyPr/>
          <a:lstStyle/>
          <a:p>
            <a:fld id="{8FA6C8AA-D676-4D6E-AE15-6BE2A8E803B3}" type="slidenum">
              <a:rPr lang="de-DE" smtClean="0"/>
              <a:pPr/>
              <a:t>11</a:t>
            </a:fld>
            <a:endParaRPr lang="de-DE"/>
          </a:p>
        </p:txBody>
      </p:sp>
      <p:sp>
        <p:nvSpPr>
          <p:cNvPr id="6" name="Fußzeilenplatzhalter 5"/>
          <p:cNvSpPr>
            <a:spLocks noGrp="1"/>
          </p:cNvSpPr>
          <p:nvPr>
            <p:ph type="ftr" sz="quarter" idx="11"/>
          </p:nvPr>
        </p:nvSpPr>
        <p:spPr/>
        <p:txBody>
          <a:bodyPr/>
          <a:lstStyle/>
          <a:p>
            <a:r>
              <a:rPr lang="de-DE" smtClean="0"/>
              <a:t>Implementation KLP Wahlpflichtfächer</a:t>
            </a:r>
            <a:endParaRPr lang="de-DE"/>
          </a:p>
        </p:txBody>
      </p:sp>
      <p:sp>
        <p:nvSpPr>
          <p:cNvPr id="9" name="Datumsplatzhalter 1"/>
          <p:cNvSpPr>
            <a:spLocks noGrp="1"/>
          </p:cNvSpPr>
          <p:nvPr/>
        </p:nvSpPr>
        <p:spPr>
          <a:xfrm>
            <a:off x="467544" y="6237312"/>
            <a:ext cx="2133600" cy="365125"/>
          </a:xfrm>
          <a:prstGeom prst="rect">
            <a:avLst/>
          </a:prstGeom>
        </p:spPr>
        <p:txBody>
          <a:bodyPr vert="horz" lIns="91440" tIns="45720" rIns="91440" bIns="45720" rtlCol="0" anchor="ctr"/>
          <a:lstStyle>
            <a:defPPr>
              <a:defRPr lang="de-DE"/>
            </a:defPPr>
            <a:lvl1pPr marL="0" algn="l"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de-DE" dirty="0"/>
              <a:t>28. Mai 2015</a:t>
            </a:r>
          </a:p>
        </p:txBody>
      </p:sp>
    </p:spTree>
    <p:extLst>
      <p:ext uri="{BB962C8B-B14F-4D97-AF65-F5344CB8AC3E}">
        <p14:creationId xmlns:p14="http://schemas.microsoft.com/office/powerpoint/2010/main" val="5028725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p:cNvSpPr>
            <a:spLocks noGrp="1"/>
          </p:cNvSpPr>
          <p:nvPr>
            <p:ph idx="1"/>
          </p:nvPr>
        </p:nvSpPr>
        <p:spPr/>
        <p:txBody>
          <a:bodyPr/>
          <a:lstStyle/>
          <a:p>
            <a:pPr marL="0" indent="0" algn="ctr">
              <a:buNone/>
            </a:pPr>
            <a:r>
              <a:rPr lang="de-DE" sz="2800" b="1" dirty="0" smtClean="0">
                <a:solidFill>
                  <a:srgbClr val="002060"/>
                </a:solidFill>
                <a:cs typeface="Times New Roman" pitchFamily="18" charset="0"/>
              </a:rPr>
              <a:t>TOP I</a:t>
            </a:r>
          </a:p>
          <a:p>
            <a:pPr marL="0" indent="0" algn="ctr">
              <a:buNone/>
            </a:pPr>
            <a:endParaRPr lang="de-DE" sz="2800" b="1" dirty="0" smtClean="0">
              <a:solidFill>
                <a:srgbClr val="002060"/>
              </a:solidFill>
              <a:cs typeface="Times New Roman" pitchFamily="18" charset="0"/>
            </a:endParaRPr>
          </a:p>
          <a:p>
            <a:pPr marL="0" indent="0" algn="ctr">
              <a:buNone/>
            </a:pPr>
            <a:r>
              <a:rPr lang="de-DE" b="1" dirty="0" smtClean="0">
                <a:solidFill>
                  <a:srgbClr val="002060"/>
                </a:solidFill>
                <a:cs typeface="Times New Roman" pitchFamily="18" charset="0"/>
              </a:rPr>
              <a:t>Einführende Informationen</a:t>
            </a:r>
          </a:p>
          <a:p>
            <a:pPr marL="0" indent="0" algn="ctr">
              <a:buNone/>
            </a:pPr>
            <a:endParaRPr lang="de-DE" b="1" dirty="0">
              <a:solidFill>
                <a:srgbClr val="002060"/>
              </a:solidFill>
              <a:cs typeface="Times New Roman" pitchFamily="18" charset="0"/>
            </a:endParaRPr>
          </a:p>
          <a:p>
            <a:pPr marL="0" indent="0" algn="ctr">
              <a:buNone/>
            </a:pPr>
            <a:r>
              <a:rPr lang="de-DE" sz="3600" b="1" dirty="0">
                <a:solidFill>
                  <a:srgbClr val="002060"/>
                </a:solidFill>
                <a:cs typeface="Times New Roman" pitchFamily="18" charset="0"/>
              </a:rPr>
              <a:t>3</a:t>
            </a:r>
            <a:r>
              <a:rPr lang="de-DE" sz="3600" b="1" dirty="0" smtClean="0">
                <a:solidFill>
                  <a:srgbClr val="002060"/>
                </a:solidFill>
                <a:cs typeface="Times New Roman" pitchFamily="18" charset="0"/>
              </a:rPr>
              <a:t>. Rahmenbedingungen des Wahlpflichtbereichs</a:t>
            </a:r>
            <a:endParaRPr lang="de-DE" sz="3600" b="1" dirty="0">
              <a:solidFill>
                <a:srgbClr val="002060"/>
              </a:solidFill>
              <a:cs typeface="Times New Roman" pitchFamily="18" charset="0"/>
            </a:endParaRPr>
          </a:p>
        </p:txBody>
      </p:sp>
      <p:sp>
        <p:nvSpPr>
          <p:cNvPr id="6" name="Foliennummernplatzhalter 5"/>
          <p:cNvSpPr>
            <a:spLocks noGrp="1"/>
          </p:cNvSpPr>
          <p:nvPr>
            <p:ph type="sldNum" sz="quarter" idx="12"/>
          </p:nvPr>
        </p:nvSpPr>
        <p:spPr/>
        <p:txBody>
          <a:bodyPr/>
          <a:lstStyle/>
          <a:p>
            <a:fld id="{8FA6C8AA-D676-4D6E-AE15-6BE2A8E803B3}" type="slidenum">
              <a:rPr lang="de-DE" smtClean="0">
                <a:solidFill>
                  <a:prstClr val="black">
                    <a:tint val="75000"/>
                  </a:prstClr>
                </a:solidFill>
              </a:rPr>
              <a:pPr/>
              <a:t>12</a:t>
            </a:fld>
            <a:endParaRPr lang="de-DE">
              <a:solidFill>
                <a:prstClr val="black">
                  <a:tint val="75000"/>
                </a:prstClr>
              </a:solidFill>
            </a:endParaRPr>
          </a:p>
        </p:txBody>
      </p:sp>
      <p:sp>
        <p:nvSpPr>
          <p:cNvPr id="7" name="Fußzeilenplatzhalter 6"/>
          <p:cNvSpPr>
            <a:spLocks noGrp="1"/>
          </p:cNvSpPr>
          <p:nvPr>
            <p:ph type="ftr" sz="quarter" idx="11"/>
          </p:nvPr>
        </p:nvSpPr>
        <p:spPr/>
        <p:txBody>
          <a:bodyPr/>
          <a:lstStyle/>
          <a:p>
            <a:r>
              <a:rPr lang="de-DE" smtClean="0">
                <a:solidFill>
                  <a:prstClr val="black">
                    <a:tint val="75000"/>
                  </a:prstClr>
                </a:solidFill>
              </a:rPr>
              <a:t>Implementation KLP Wahlpflichtfächer</a:t>
            </a:r>
            <a:endParaRPr lang="de-DE">
              <a:solidFill>
                <a:prstClr val="black">
                  <a:tint val="75000"/>
                </a:prstClr>
              </a:solidFill>
            </a:endParaRPr>
          </a:p>
        </p:txBody>
      </p:sp>
      <p:sp>
        <p:nvSpPr>
          <p:cNvPr id="9" name="Datumsplatzhalter 1"/>
          <p:cNvSpPr>
            <a:spLocks noGrp="1"/>
          </p:cNvSpPr>
          <p:nvPr/>
        </p:nvSpPr>
        <p:spPr>
          <a:xfrm>
            <a:off x="467544" y="6237312"/>
            <a:ext cx="2133600" cy="365125"/>
          </a:xfrm>
          <a:prstGeom prst="rect">
            <a:avLst/>
          </a:prstGeom>
        </p:spPr>
        <p:txBody>
          <a:bodyPr vert="horz" lIns="91440" tIns="45720" rIns="91440" bIns="45720" rtlCol="0" anchor="ctr"/>
          <a:lstStyle>
            <a:defPPr>
              <a:defRPr lang="de-DE"/>
            </a:defPPr>
            <a:lvl1pPr marL="0" algn="l"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de-DE" dirty="0"/>
              <a:t>28. Mai 2015</a:t>
            </a:r>
          </a:p>
        </p:txBody>
      </p:sp>
    </p:spTree>
    <p:extLst>
      <p:ext uri="{BB962C8B-B14F-4D97-AF65-F5344CB8AC3E}">
        <p14:creationId xmlns:p14="http://schemas.microsoft.com/office/powerpoint/2010/main" val="288048839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p:cNvSpPr>
            <a:spLocks noGrp="1"/>
          </p:cNvSpPr>
          <p:nvPr>
            <p:ph idx="1"/>
          </p:nvPr>
        </p:nvSpPr>
        <p:spPr/>
        <p:txBody>
          <a:bodyPr/>
          <a:lstStyle/>
          <a:p>
            <a:pPr marL="0" indent="0" algn="ctr">
              <a:buNone/>
            </a:pPr>
            <a:r>
              <a:rPr lang="de-DE" b="1" dirty="0" smtClean="0"/>
              <a:t>Der Wahlpflichtbereich</a:t>
            </a:r>
          </a:p>
          <a:p>
            <a:pPr marL="0" indent="0" algn="ctr">
              <a:buNone/>
            </a:pPr>
            <a:endParaRPr lang="de-DE" b="1" dirty="0" smtClean="0"/>
          </a:p>
          <a:p>
            <a:pPr lvl="1"/>
            <a:r>
              <a:rPr lang="de-DE" dirty="0" smtClean="0"/>
              <a:t>breiteres Unterrichtsangebot für die Schulen</a:t>
            </a:r>
          </a:p>
          <a:p>
            <a:pPr lvl="1"/>
            <a:r>
              <a:rPr lang="de-DE" dirty="0" smtClean="0"/>
              <a:t>fachliche Schwerpunktsetzung durch </a:t>
            </a:r>
            <a:r>
              <a:rPr lang="de-DE" dirty="0" err="1" smtClean="0"/>
              <a:t>SuS</a:t>
            </a:r>
            <a:endParaRPr lang="de-DE" dirty="0" smtClean="0"/>
          </a:p>
          <a:p>
            <a:pPr lvl="1"/>
            <a:r>
              <a:rPr lang="de-DE" dirty="0" smtClean="0"/>
              <a:t>praxisorientiertere Unterrichtsgestaltung</a:t>
            </a:r>
          </a:p>
          <a:p>
            <a:pPr lvl="1"/>
            <a:r>
              <a:rPr lang="de-DE" dirty="0" smtClean="0"/>
              <a:t>Möglichkeit zur Berufsfeldorientierung</a:t>
            </a:r>
          </a:p>
          <a:p>
            <a:pPr lvl="1"/>
            <a:r>
              <a:rPr lang="de-DE" dirty="0" smtClean="0"/>
              <a:t>Schriftlichkeit der Fächer (Klassenarbeiten) </a:t>
            </a:r>
            <a:endParaRPr lang="de-DE" dirty="0"/>
          </a:p>
        </p:txBody>
      </p:sp>
      <p:sp>
        <p:nvSpPr>
          <p:cNvPr id="5" name="Fußzeilenplatzhalter 4"/>
          <p:cNvSpPr>
            <a:spLocks noGrp="1"/>
          </p:cNvSpPr>
          <p:nvPr>
            <p:ph type="ftr" sz="quarter" idx="11"/>
          </p:nvPr>
        </p:nvSpPr>
        <p:spPr/>
        <p:txBody>
          <a:bodyPr/>
          <a:lstStyle/>
          <a:p>
            <a:r>
              <a:rPr lang="de-DE" smtClean="0"/>
              <a:t>Implementation KLP Wahlpflichtfächer</a:t>
            </a:r>
            <a:endParaRPr lang="de-DE"/>
          </a:p>
        </p:txBody>
      </p:sp>
      <p:sp>
        <p:nvSpPr>
          <p:cNvPr id="6" name="Foliennummernplatzhalter 5"/>
          <p:cNvSpPr>
            <a:spLocks noGrp="1"/>
          </p:cNvSpPr>
          <p:nvPr>
            <p:ph type="sldNum" sz="quarter" idx="12"/>
          </p:nvPr>
        </p:nvSpPr>
        <p:spPr/>
        <p:txBody>
          <a:bodyPr/>
          <a:lstStyle/>
          <a:p>
            <a:fld id="{8FA6C8AA-D676-4D6E-AE15-6BE2A8E803B3}" type="slidenum">
              <a:rPr lang="de-DE" smtClean="0"/>
              <a:pPr/>
              <a:t>13</a:t>
            </a:fld>
            <a:endParaRPr lang="de-DE"/>
          </a:p>
        </p:txBody>
      </p:sp>
      <p:sp>
        <p:nvSpPr>
          <p:cNvPr id="8" name="Datumsplatzhalter 1"/>
          <p:cNvSpPr>
            <a:spLocks noGrp="1"/>
          </p:cNvSpPr>
          <p:nvPr/>
        </p:nvSpPr>
        <p:spPr>
          <a:xfrm>
            <a:off x="467544" y="6237312"/>
            <a:ext cx="2133600" cy="365125"/>
          </a:xfrm>
          <a:prstGeom prst="rect">
            <a:avLst/>
          </a:prstGeom>
        </p:spPr>
        <p:txBody>
          <a:bodyPr vert="horz" lIns="91440" tIns="45720" rIns="91440" bIns="45720" rtlCol="0" anchor="ctr"/>
          <a:lstStyle>
            <a:defPPr>
              <a:defRPr lang="de-DE"/>
            </a:defPPr>
            <a:lvl1pPr marL="0" algn="l"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de-DE" dirty="0"/>
              <a:t>28. Mai 2015</a:t>
            </a:r>
          </a:p>
        </p:txBody>
      </p:sp>
    </p:spTree>
    <p:extLst>
      <p:ext uri="{BB962C8B-B14F-4D97-AF65-F5344CB8AC3E}">
        <p14:creationId xmlns:p14="http://schemas.microsoft.com/office/powerpoint/2010/main" val="383243335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p:cNvSpPr>
            <a:spLocks noGrp="1"/>
          </p:cNvSpPr>
          <p:nvPr>
            <p:ph idx="1"/>
          </p:nvPr>
        </p:nvSpPr>
        <p:spPr/>
        <p:txBody>
          <a:bodyPr/>
          <a:lstStyle/>
          <a:p>
            <a:pPr marL="0" indent="0" algn="ctr">
              <a:buNone/>
            </a:pPr>
            <a:endParaRPr lang="de-DE" dirty="0" smtClean="0"/>
          </a:p>
          <a:p>
            <a:pPr marL="0" indent="0" algn="ctr">
              <a:buNone/>
            </a:pPr>
            <a:r>
              <a:rPr lang="de-DE" b="1" kern="0" dirty="0">
                <a:solidFill>
                  <a:srgbClr val="002060"/>
                </a:solidFill>
                <a:latin typeface="Arial"/>
                <a:cs typeface="Times New Roman" pitchFamily="18" charset="0"/>
              </a:rPr>
              <a:t>TOP </a:t>
            </a:r>
            <a:r>
              <a:rPr lang="de-DE" b="1" kern="0" dirty="0" smtClean="0">
                <a:solidFill>
                  <a:srgbClr val="002060"/>
                </a:solidFill>
                <a:latin typeface="Arial"/>
                <a:cs typeface="Times New Roman" pitchFamily="18" charset="0"/>
              </a:rPr>
              <a:t>II</a:t>
            </a:r>
            <a:endParaRPr lang="de-DE" b="1" kern="0" dirty="0">
              <a:solidFill>
                <a:srgbClr val="002060"/>
              </a:solidFill>
              <a:latin typeface="Arial"/>
              <a:cs typeface="Times New Roman" pitchFamily="18" charset="0"/>
            </a:endParaRPr>
          </a:p>
          <a:p>
            <a:pPr marL="0" indent="0" algn="ctr">
              <a:buNone/>
            </a:pPr>
            <a:endParaRPr lang="de-DE" b="1" kern="0" dirty="0">
              <a:solidFill>
                <a:srgbClr val="002060"/>
              </a:solidFill>
              <a:latin typeface="Arial"/>
              <a:cs typeface="Times New Roman" pitchFamily="18" charset="0"/>
            </a:endParaRPr>
          </a:p>
          <a:p>
            <a:pPr marL="0" indent="0" algn="ctr">
              <a:buNone/>
            </a:pPr>
            <a:r>
              <a:rPr lang="de-DE" b="1" kern="0" dirty="0" smtClean="0">
                <a:solidFill>
                  <a:srgbClr val="002060"/>
                </a:solidFill>
                <a:latin typeface="Arial"/>
                <a:cs typeface="Times New Roman" pitchFamily="18" charset="0"/>
              </a:rPr>
              <a:t>Kompetenzorientierte Kernlehrpläne in den Wahlpflichtfächern</a:t>
            </a:r>
            <a:endParaRPr lang="de-DE" b="1" kern="0" dirty="0">
              <a:solidFill>
                <a:srgbClr val="002060"/>
              </a:solidFill>
              <a:latin typeface="Arial"/>
              <a:cs typeface="Times New Roman" pitchFamily="18" charset="0"/>
            </a:endParaRPr>
          </a:p>
        </p:txBody>
      </p:sp>
      <p:sp>
        <p:nvSpPr>
          <p:cNvPr id="6" name="Foliennummernplatzhalter 5"/>
          <p:cNvSpPr>
            <a:spLocks noGrp="1"/>
          </p:cNvSpPr>
          <p:nvPr>
            <p:ph type="sldNum" sz="quarter" idx="12"/>
          </p:nvPr>
        </p:nvSpPr>
        <p:spPr/>
        <p:txBody>
          <a:bodyPr/>
          <a:lstStyle/>
          <a:p>
            <a:fld id="{8FA6C8AA-D676-4D6E-AE15-6BE2A8E803B3}" type="slidenum">
              <a:rPr lang="de-DE" smtClean="0"/>
              <a:pPr/>
              <a:t>14</a:t>
            </a:fld>
            <a:endParaRPr lang="de-DE"/>
          </a:p>
        </p:txBody>
      </p:sp>
      <p:sp>
        <p:nvSpPr>
          <p:cNvPr id="4" name="Fußzeilenplatzhalter 3"/>
          <p:cNvSpPr>
            <a:spLocks noGrp="1"/>
          </p:cNvSpPr>
          <p:nvPr>
            <p:ph type="ftr" sz="quarter" idx="11"/>
          </p:nvPr>
        </p:nvSpPr>
        <p:spPr/>
        <p:txBody>
          <a:bodyPr/>
          <a:lstStyle/>
          <a:p>
            <a:r>
              <a:rPr lang="de-DE" smtClean="0"/>
              <a:t>Implementation KLP Wahlpflichtfächer</a:t>
            </a:r>
            <a:endParaRPr lang="de-DE"/>
          </a:p>
        </p:txBody>
      </p:sp>
      <p:sp>
        <p:nvSpPr>
          <p:cNvPr id="8" name="Datumsplatzhalter 1"/>
          <p:cNvSpPr>
            <a:spLocks noGrp="1"/>
          </p:cNvSpPr>
          <p:nvPr/>
        </p:nvSpPr>
        <p:spPr>
          <a:xfrm>
            <a:off x="467544" y="6237312"/>
            <a:ext cx="2133600" cy="365125"/>
          </a:xfrm>
          <a:prstGeom prst="rect">
            <a:avLst/>
          </a:prstGeom>
        </p:spPr>
        <p:txBody>
          <a:bodyPr vert="horz" lIns="91440" tIns="45720" rIns="91440" bIns="45720" rtlCol="0" anchor="ctr"/>
          <a:lstStyle>
            <a:defPPr>
              <a:defRPr lang="de-DE"/>
            </a:defPPr>
            <a:lvl1pPr marL="0" algn="l"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de-DE" dirty="0"/>
              <a:t>28. Mai 2015</a:t>
            </a:r>
          </a:p>
        </p:txBody>
      </p:sp>
    </p:spTree>
    <p:extLst>
      <p:ext uri="{BB962C8B-B14F-4D97-AF65-F5344CB8AC3E}">
        <p14:creationId xmlns:p14="http://schemas.microsoft.com/office/powerpoint/2010/main" val="330272378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p:cNvSpPr>
            <a:spLocks noGrp="1"/>
          </p:cNvSpPr>
          <p:nvPr>
            <p:ph idx="1"/>
          </p:nvPr>
        </p:nvSpPr>
        <p:spPr/>
        <p:txBody>
          <a:bodyPr>
            <a:normAutofit/>
          </a:bodyPr>
          <a:lstStyle/>
          <a:p>
            <a:pPr marL="0" indent="0">
              <a:buNone/>
            </a:pPr>
            <a:r>
              <a:rPr kumimoji="0" lang="de-DE" altLang="de-DE" sz="1800" b="1" i="0" u="none" strike="noStrike" kern="0" cap="none" spc="0" normalizeH="0" baseline="0" noProof="0" dirty="0" smtClean="0">
                <a:ln>
                  <a:noFill/>
                </a:ln>
                <a:solidFill>
                  <a:srgbClr val="E2001A"/>
                </a:solidFill>
                <a:effectLst/>
                <a:uLnTx/>
                <a:uFillTx/>
                <a:latin typeface="Arial-BoldMT"/>
                <a:ea typeface="ＭＳ Ｐゴシック" pitchFamily="34" charset="-128"/>
              </a:rPr>
              <a:t>Die wichtigsten Neuerungen</a:t>
            </a:r>
            <a:r>
              <a:rPr kumimoji="0" lang="de-DE" altLang="de-DE" sz="1800" b="1" i="0" u="none" strike="noStrike" kern="0" cap="none" spc="0" normalizeH="0" baseline="0" noProof="0" dirty="0" smtClean="0">
                <a:ln>
                  <a:noFill/>
                </a:ln>
                <a:solidFill>
                  <a:srgbClr val="000000"/>
                </a:solidFill>
                <a:effectLst/>
                <a:uLnTx/>
                <a:uFillTx/>
                <a:latin typeface="Arial-BoldMT"/>
                <a:ea typeface="ＭＳ Ｐゴシック" pitchFamily="34" charset="-128"/>
              </a:rPr>
              <a:t/>
            </a:r>
            <a:br>
              <a:rPr kumimoji="0" lang="de-DE" altLang="de-DE" sz="1800" b="1" i="0" u="none" strike="noStrike" kern="0" cap="none" spc="0" normalizeH="0" baseline="0" noProof="0" dirty="0" smtClean="0">
                <a:ln>
                  <a:noFill/>
                </a:ln>
                <a:solidFill>
                  <a:srgbClr val="000000"/>
                </a:solidFill>
                <a:effectLst/>
                <a:uLnTx/>
                <a:uFillTx/>
                <a:latin typeface="Arial-BoldMT"/>
                <a:ea typeface="ＭＳ Ｐゴシック" pitchFamily="34" charset="-128"/>
              </a:rPr>
            </a:br>
            <a:r>
              <a:rPr kumimoji="0" lang="de-DE" altLang="de-DE" sz="1800" b="1" i="0" u="none" strike="noStrike" kern="0" cap="none" spc="0" normalizeH="0" baseline="0" noProof="0" dirty="0" smtClean="0">
                <a:ln>
                  <a:noFill/>
                </a:ln>
                <a:solidFill>
                  <a:srgbClr val="000000"/>
                </a:solidFill>
                <a:effectLst/>
                <a:uLnTx/>
                <a:uFillTx/>
                <a:latin typeface="Arial-BoldMT"/>
                <a:ea typeface="ＭＳ Ｐゴシック" pitchFamily="34" charset="-128"/>
              </a:rPr>
              <a:t/>
            </a:r>
            <a:br>
              <a:rPr kumimoji="0" lang="de-DE" altLang="de-DE" sz="1800" b="1" i="0" u="none" strike="noStrike" kern="0" cap="none" spc="0" normalizeH="0" baseline="0" noProof="0" dirty="0" smtClean="0">
                <a:ln>
                  <a:noFill/>
                </a:ln>
                <a:solidFill>
                  <a:srgbClr val="000000"/>
                </a:solidFill>
                <a:effectLst/>
                <a:uLnTx/>
                <a:uFillTx/>
                <a:latin typeface="Arial-BoldMT"/>
                <a:ea typeface="ＭＳ Ｐゴシック" pitchFamily="34" charset="-128"/>
              </a:rPr>
            </a:br>
            <a:r>
              <a:rPr lang="de-DE" altLang="de-DE" sz="1800" kern="0" dirty="0">
                <a:solidFill>
                  <a:srgbClr val="000000"/>
                </a:solidFill>
                <a:latin typeface="Arial-BoldMT"/>
                <a:ea typeface="ＭＳ Ｐゴシック" pitchFamily="34" charset="-128"/>
              </a:rPr>
              <a:t>-</a:t>
            </a:r>
            <a:r>
              <a:rPr kumimoji="0" lang="de-DE" altLang="de-DE" sz="1800" b="1" i="0" u="none" strike="noStrike" kern="0" cap="none" spc="0" normalizeH="0" baseline="0" noProof="0" dirty="0" smtClean="0">
                <a:ln>
                  <a:noFill/>
                </a:ln>
                <a:solidFill>
                  <a:srgbClr val="000000"/>
                </a:solidFill>
                <a:effectLst/>
                <a:uLnTx/>
                <a:uFillTx/>
                <a:latin typeface="Arial-BoldMT"/>
                <a:ea typeface="ＭＳ Ｐゴシック" pitchFamily="34" charset="-128"/>
              </a:rPr>
              <a:t> </a:t>
            </a:r>
            <a:r>
              <a:rPr lang="de-DE" altLang="de-DE" sz="1800" kern="0" dirty="0">
                <a:solidFill>
                  <a:srgbClr val="000000"/>
                </a:solidFill>
                <a:latin typeface="Arial-BoldMT"/>
                <a:ea typeface="ＭＳ Ｐゴシック" pitchFamily="34" charset="-128"/>
              </a:rPr>
              <a:t>ein schulformspezifischer </a:t>
            </a:r>
            <a:r>
              <a:rPr lang="de-DE" altLang="de-DE" sz="1800" kern="0" dirty="0" smtClean="0">
                <a:solidFill>
                  <a:srgbClr val="000000"/>
                </a:solidFill>
                <a:latin typeface="Arial-BoldMT"/>
                <a:ea typeface="ＭＳ Ｐゴシック" pitchFamily="34" charset="-128"/>
              </a:rPr>
              <a:t>Kernlehrplan für den Wahlpflichtbereich</a:t>
            </a:r>
            <a:endParaRPr lang="de-DE" altLang="de-DE" sz="1800" kern="0" dirty="0">
              <a:solidFill>
                <a:srgbClr val="000000"/>
              </a:solidFill>
              <a:latin typeface="Arial-BoldMT"/>
              <a:ea typeface="ＭＳ Ｐゴシック" pitchFamily="34" charset="-128"/>
            </a:endParaRPr>
          </a:p>
          <a:p>
            <a:pPr marL="0" indent="0">
              <a:buNone/>
            </a:pPr>
            <a:r>
              <a:rPr kumimoji="0" lang="de-DE" altLang="de-DE" sz="1800" b="1" i="0" u="none" strike="noStrike" kern="0" cap="none" spc="0" normalizeH="0" baseline="0" noProof="0" dirty="0" smtClean="0">
                <a:ln>
                  <a:noFill/>
                </a:ln>
                <a:solidFill>
                  <a:srgbClr val="000000"/>
                </a:solidFill>
                <a:effectLst/>
                <a:uLnTx/>
                <a:uFillTx/>
                <a:latin typeface="Arial-BoldMT"/>
                <a:ea typeface="ＭＳ Ｐゴシック" pitchFamily="34" charset="-128"/>
              </a:rPr>
              <a:t/>
            </a:r>
            <a:br>
              <a:rPr kumimoji="0" lang="de-DE" altLang="de-DE" sz="1800" b="1" i="0" u="none" strike="noStrike" kern="0" cap="none" spc="0" normalizeH="0" baseline="0" noProof="0" dirty="0" smtClean="0">
                <a:ln>
                  <a:noFill/>
                </a:ln>
                <a:solidFill>
                  <a:srgbClr val="000000"/>
                </a:solidFill>
                <a:effectLst/>
                <a:uLnTx/>
                <a:uFillTx/>
                <a:latin typeface="Arial-BoldMT"/>
                <a:ea typeface="ＭＳ Ｐゴシック" pitchFamily="34" charset="-128"/>
              </a:rPr>
            </a:br>
            <a:r>
              <a:rPr kumimoji="0" lang="de-DE" altLang="de-DE" sz="1500" b="0" i="0" u="none" strike="noStrike" kern="0" cap="none" spc="0" normalizeH="0" baseline="0" noProof="0" dirty="0" smtClean="0">
                <a:ln>
                  <a:noFill/>
                </a:ln>
                <a:solidFill>
                  <a:srgbClr val="000000"/>
                </a:solidFill>
                <a:effectLst/>
                <a:uLnTx/>
                <a:uFillTx/>
                <a:latin typeface="Arial-BoldMT"/>
                <a:ea typeface="ＭＳ Ｐゴシック" pitchFamily="34" charset="-128"/>
              </a:rPr>
              <a:t>- </a:t>
            </a:r>
            <a:r>
              <a:rPr kumimoji="0" lang="de-DE" altLang="de-DE" sz="1800" b="0" i="0" u="none" strike="noStrike" kern="0" cap="none" spc="0" normalizeH="0" baseline="0" noProof="0" dirty="0" smtClean="0">
                <a:ln>
                  <a:noFill/>
                </a:ln>
                <a:solidFill>
                  <a:srgbClr val="000000"/>
                </a:solidFill>
                <a:effectLst/>
                <a:uLnTx/>
                <a:uFillTx/>
                <a:latin typeface="Arial-BoldMT"/>
                <a:ea typeface="ＭＳ Ｐゴシック" pitchFamily="34" charset="-128"/>
              </a:rPr>
              <a:t>durchgängige Kompetenzorientierung und Strukturierung nach </a:t>
            </a:r>
            <a:br>
              <a:rPr kumimoji="0" lang="de-DE" altLang="de-DE" sz="1800" b="0" i="0" u="none" strike="noStrike" kern="0" cap="none" spc="0" normalizeH="0" baseline="0" noProof="0" dirty="0" smtClean="0">
                <a:ln>
                  <a:noFill/>
                </a:ln>
                <a:solidFill>
                  <a:srgbClr val="000000"/>
                </a:solidFill>
                <a:effectLst/>
                <a:uLnTx/>
                <a:uFillTx/>
                <a:latin typeface="Arial-BoldMT"/>
                <a:ea typeface="ＭＳ Ｐゴシック" pitchFamily="34" charset="-128"/>
              </a:rPr>
            </a:br>
            <a:r>
              <a:rPr kumimoji="0" lang="de-DE" altLang="de-DE" sz="1800" b="0" i="0" u="none" strike="noStrike" kern="0" cap="none" spc="0" normalizeH="0" noProof="0" dirty="0" smtClean="0">
                <a:ln>
                  <a:noFill/>
                </a:ln>
                <a:solidFill>
                  <a:srgbClr val="000000"/>
                </a:solidFill>
                <a:effectLst/>
                <a:uLnTx/>
                <a:uFillTx/>
                <a:latin typeface="Arial-BoldMT"/>
                <a:ea typeface="ＭＳ Ｐゴシック" pitchFamily="34" charset="-128"/>
              </a:rPr>
              <a:t>  </a:t>
            </a:r>
            <a:r>
              <a:rPr kumimoji="0" lang="de-DE" altLang="de-DE" sz="1800" b="0" i="0" u="none" strike="noStrike" kern="0" cap="none" spc="0" normalizeH="0" baseline="0" noProof="0" dirty="0" smtClean="0">
                <a:ln>
                  <a:noFill/>
                </a:ln>
                <a:solidFill>
                  <a:srgbClr val="000000"/>
                </a:solidFill>
                <a:effectLst/>
                <a:uLnTx/>
                <a:uFillTx/>
                <a:latin typeface="Arial-BoldMT"/>
                <a:ea typeface="ＭＳ Ｐゴシック" pitchFamily="34" charset="-128"/>
              </a:rPr>
              <a:t>Kompetenzbereichen und Inhaltsfeldern</a:t>
            </a:r>
          </a:p>
          <a:p>
            <a:pPr marL="0" indent="0">
              <a:buNone/>
              <a:tabLst>
                <a:tab pos="182563" algn="l"/>
              </a:tabLst>
            </a:pPr>
            <a:r>
              <a:rPr kumimoji="0" lang="de-DE" altLang="de-DE" sz="1800" b="0" i="0" u="none" strike="noStrike" kern="0" cap="none" spc="0" normalizeH="0" baseline="0" noProof="0" dirty="0" smtClean="0">
                <a:ln>
                  <a:noFill/>
                </a:ln>
                <a:solidFill>
                  <a:srgbClr val="000000"/>
                </a:solidFill>
                <a:effectLst/>
                <a:uLnTx/>
                <a:uFillTx/>
                <a:latin typeface="Arial-BoldMT"/>
                <a:ea typeface="ＭＳ Ｐゴシック" pitchFamily="34" charset="-128"/>
              </a:rPr>
              <a:t/>
            </a:r>
            <a:br>
              <a:rPr kumimoji="0" lang="de-DE" altLang="de-DE" sz="1800" b="0" i="0" u="none" strike="noStrike" kern="0" cap="none" spc="0" normalizeH="0" baseline="0" noProof="0" dirty="0" smtClean="0">
                <a:ln>
                  <a:noFill/>
                </a:ln>
                <a:solidFill>
                  <a:srgbClr val="000000"/>
                </a:solidFill>
                <a:effectLst/>
                <a:uLnTx/>
                <a:uFillTx/>
                <a:latin typeface="Arial-BoldMT"/>
                <a:ea typeface="ＭＳ Ｐゴシック" pitchFamily="34" charset="-128"/>
              </a:rPr>
            </a:br>
            <a:r>
              <a:rPr kumimoji="0" lang="de-DE" altLang="de-DE" sz="1800" b="0" i="0" u="none" strike="noStrike" kern="0" cap="none" spc="0" normalizeH="0" baseline="0" noProof="0" dirty="0" smtClean="0">
                <a:ln>
                  <a:noFill/>
                </a:ln>
                <a:solidFill>
                  <a:srgbClr val="000000"/>
                </a:solidFill>
                <a:effectLst/>
                <a:uLnTx/>
                <a:uFillTx/>
                <a:latin typeface="Arial-BoldMT"/>
                <a:ea typeface="ＭＳ Ｐゴシック" pitchFamily="34" charset="-128"/>
              </a:rPr>
              <a:t>- konsequente Output-Orientierung und Konzentration auf den fachlichen Kern</a:t>
            </a:r>
            <a:br>
              <a:rPr kumimoji="0" lang="de-DE" altLang="de-DE" sz="1800" b="0" i="0" u="none" strike="noStrike" kern="0" cap="none" spc="0" normalizeH="0" baseline="0" noProof="0" dirty="0" smtClean="0">
                <a:ln>
                  <a:noFill/>
                </a:ln>
                <a:solidFill>
                  <a:srgbClr val="000000"/>
                </a:solidFill>
                <a:effectLst/>
                <a:uLnTx/>
                <a:uFillTx/>
                <a:latin typeface="Arial-BoldMT"/>
                <a:ea typeface="ＭＳ Ｐゴシック" pitchFamily="34" charset="-128"/>
              </a:rPr>
            </a:br>
            <a:r>
              <a:rPr kumimoji="0" lang="de-DE" altLang="de-DE" sz="1800" b="0" i="0" u="none" strike="noStrike" kern="0" cap="none" spc="0" normalizeH="0" baseline="0" noProof="0" dirty="0" smtClean="0">
                <a:ln>
                  <a:noFill/>
                </a:ln>
                <a:solidFill>
                  <a:srgbClr val="000000"/>
                </a:solidFill>
                <a:effectLst/>
                <a:uLnTx/>
                <a:uFillTx/>
                <a:latin typeface="Arial-BoldMT"/>
                <a:ea typeface="ＭＳ Ｐゴシック" pitchFamily="34" charset="-128"/>
              </a:rPr>
              <a:t>   </a:t>
            </a:r>
            <a:r>
              <a:rPr kumimoji="0" lang="de-DE" altLang="de-DE" sz="1500" b="0" i="0" u="none" strike="noStrike" kern="0" cap="none" spc="0" normalizeH="0" baseline="0" noProof="0" dirty="0" smtClean="0">
                <a:ln>
                  <a:noFill/>
                </a:ln>
                <a:solidFill>
                  <a:srgbClr val="000000"/>
                </a:solidFill>
                <a:effectLst/>
                <a:uLnTx/>
                <a:uFillTx/>
                <a:latin typeface="Arial-BoldMT"/>
                <a:ea typeface="ＭＳ Ｐゴシック" pitchFamily="34" charset="-128"/>
              </a:rPr>
              <a:t>Was sollen die Schülerinnen und Schüler am Ende eines Bildungsabschnittes </a:t>
            </a:r>
            <a:r>
              <a:rPr kumimoji="0" lang="de-DE" altLang="de-DE" sz="1500" b="1" i="0" u="none" strike="noStrike" kern="0" cap="none" spc="0" normalizeH="0" baseline="0" noProof="0" dirty="0" smtClean="0">
                <a:ln>
                  <a:noFill/>
                </a:ln>
                <a:solidFill>
                  <a:srgbClr val="000000"/>
                </a:solidFill>
                <a:effectLst/>
                <a:uLnTx/>
                <a:uFillTx/>
                <a:latin typeface="Arial-BoldMT"/>
                <a:ea typeface="ＭＳ Ｐゴシック" pitchFamily="34" charset="-128"/>
              </a:rPr>
              <a:t>können</a:t>
            </a:r>
            <a:r>
              <a:rPr kumimoji="0" lang="de-DE" altLang="de-DE" sz="1500" b="0" i="0" u="none" strike="noStrike" kern="0" cap="none" spc="0" normalizeH="0" baseline="0" noProof="0" dirty="0" smtClean="0">
                <a:ln>
                  <a:noFill/>
                </a:ln>
                <a:solidFill>
                  <a:srgbClr val="000000"/>
                </a:solidFill>
                <a:effectLst/>
                <a:uLnTx/>
                <a:uFillTx/>
                <a:latin typeface="Arial-BoldMT"/>
                <a:ea typeface="ＭＳ Ｐゴシック" pitchFamily="34" charset="-128"/>
              </a:rPr>
              <a:t>?</a:t>
            </a:r>
            <a:br>
              <a:rPr kumimoji="0" lang="de-DE" altLang="de-DE" sz="1500" b="0" i="0" u="none" strike="noStrike" kern="0" cap="none" spc="0" normalizeH="0" baseline="0" noProof="0" dirty="0" smtClean="0">
                <a:ln>
                  <a:noFill/>
                </a:ln>
                <a:solidFill>
                  <a:srgbClr val="000000"/>
                </a:solidFill>
                <a:effectLst/>
                <a:uLnTx/>
                <a:uFillTx/>
                <a:latin typeface="Arial-BoldMT"/>
                <a:ea typeface="ＭＳ Ｐゴシック" pitchFamily="34" charset="-128"/>
              </a:rPr>
            </a:br>
            <a:endParaRPr lang="de-DE" altLang="de-DE" sz="1500" kern="0" dirty="0">
              <a:solidFill>
                <a:srgbClr val="000000"/>
              </a:solidFill>
              <a:latin typeface="Arial-BoldMT"/>
              <a:ea typeface="ＭＳ Ｐゴシック" pitchFamily="34" charset="-128"/>
            </a:endParaRPr>
          </a:p>
          <a:p>
            <a:pPr marL="0" indent="0">
              <a:buNone/>
              <a:tabLst>
                <a:tab pos="182563" algn="l"/>
              </a:tabLst>
            </a:pPr>
            <a:r>
              <a:rPr lang="de-DE" sz="1800" kern="0" dirty="0">
                <a:solidFill>
                  <a:srgbClr val="000000"/>
                </a:solidFill>
                <a:latin typeface="Arial-BoldMT"/>
                <a:ea typeface="ＭＳ Ｐゴシック" pitchFamily="34" charset="-128"/>
              </a:rPr>
              <a:t>- Klare Vorgabe der Klassenarbeitsformen</a:t>
            </a:r>
          </a:p>
          <a:p>
            <a:pPr marL="0" indent="0">
              <a:buNone/>
              <a:tabLst>
                <a:tab pos="182563" algn="l"/>
              </a:tabLst>
            </a:pPr>
            <a:r>
              <a:rPr kumimoji="0" lang="de-DE" altLang="de-DE" sz="1800" b="1" i="0" u="none" strike="noStrike" kern="0" cap="none" spc="0" normalizeH="0" baseline="0" noProof="0" dirty="0" smtClean="0">
                <a:ln>
                  <a:noFill/>
                </a:ln>
                <a:solidFill>
                  <a:srgbClr val="000000"/>
                </a:solidFill>
                <a:effectLst/>
                <a:uLnTx/>
                <a:uFillTx/>
                <a:latin typeface="Arial-BoldMT"/>
                <a:ea typeface="ＭＳ Ｐゴシック" pitchFamily="34" charset="-128"/>
              </a:rPr>
              <a:t/>
            </a:r>
            <a:br>
              <a:rPr kumimoji="0" lang="de-DE" altLang="de-DE" sz="1800" b="1" i="0" u="none" strike="noStrike" kern="0" cap="none" spc="0" normalizeH="0" baseline="0" noProof="0" dirty="0" smtClean="0">
                <a:ln>
                  <a:noFill/>
                </a:ln>
                <a:solidFill>
                  <a:srgbClr val="000000"/>
                </a:solidFill>
                <a:effectLst/>
                <a:uLnTx/>
                <a:uFillTx/>
                <a:latin typeface="Arial-BoldMT"/>
                <a:ea typeface="ＭＳ Ｐゴシック" pitchFamily="34" charset="-128"/>
              </a:rPr>
            </a:br>
            <a:r>
              <a:rPr kumimoji="0" lang="de-DE" altLang="de-DE" sz="1800" b="0" i="0" u="none" strike="noStrike" kern="0" cap="none" spc="0" normalizeH="0" baseline="0" noProof="0" dirty="0" smtClean="0">
                <a:ln>
                  <a:noFill/>
                </a:ln>
                <a:solidFill>
                  <a:srgbClr val="000000"/>
                </a:solidFill>
                <a:effectLst>
                  <a:glow rad="431800">
                    <a:srgbClr val="FFC000">
                      <a:alpha val="76000"/>
                    </a:srgbClr>
                  </a:glow>
                </a:effectLst>
                <a:uLnTx/>
                <a:uFillTx/>
                <a:latin typeface="Arial-BoldMT"/>
                <a:ea typeface="ＭＳ Ｐゴシック" pitchFamily="34" charset="-128"/>
              </a:rPr>
              <a:t>- </a:t>
            </a:r>
            <a:r>
              <a:rPr lang="de-DE" altLang="de-DE" sz="1800" kern="0">
                <a:solidFill>
                  <a:srgbClr val="000000"/>
                </a:solidFill>
                <a:effectLst>
                  <a:glow rad="431800">
                    <a:srgbClr val="FFC000">
                      <a:alpha val="76000"/>
                    </a:srgbClr>
                  </a:glow>
                </a:effectLst>
                <a:latin typeface="Arial-BoldMT"/>
                <a:ea typeface="ＭＳ Ｐゴシック" pitchFamily="34" charset="-128"/>
              </a:rPr>
              <a:t>im Fach Kunst identische </a:t>
            </a:r>
            <a:r>
              <a:rPr lang="de-DE" altLang="de-DE" sz="1800" kern="0" dirty="0">
                <a:solidFill>
                  <a:srgbClr val="000000"/>
                </a:solidFill>
                <a:effectLst>
                  <a:glow rad="431800">
                    <a:srgbClr val="FFC000">
                      <a:alpha val="76000"/>
                    </a:srgbClr>
                  </a:glow>
                </a:effectLst>
                <a:latin typeface="Arial-BoldMT"/>
                <a:ea typeface="ＭＳ Ｐゴシック" pitchFamily="34" charset="-128"/>
              </a:rPr>
              <a:t>Kompetenzbereiche und Inhaltsfelder für Pflichtbereich </a:t>
            </a:r>
            <a:r>
              <a:rPr lang="de-DE" altLang="de-DE" sz="1800" kern="0" dirty="0" smtClean="0">
                <a:solidFill>
                  <a:srgbClr val="000000"/>
                </a:solidFill>
                <a:effectLst>
                  <a:glow rad="431800">
                    <a:srgbClr val="FFC000">
                      <a:alpha val="76000"/>
                    </a:srgbClr>
                  </a:glow>
                </a:effectLst>
                <a:latin typeface="Arial-BoldMT"/>
                <a:ea typeface="ＭＳ Ｐゴシック" pitchFamily="34" charset="-128"/>
              </a:rPr>
              <a:t>und	Wahlpflichtbereich</a:t>
            </a:r>
          </a:p>
        </p:txBody>
      </p:sp>
      <p:sp>
        <p:nvSpPr>
          <p:cNvPr id="6" name="Foliennummernplatzhalter 5"/>
          <p:cNvSpPr>
            <a:spLocks noGrp="1"/>
          </p:cNvSpPr>
          <p:nvPr>
            <p:ph type="sldNum" sz="quarter" idx="12"/>
          </p:nvPr>
        </p:nvSpPr>
        <p:spPr/>
        <p:txBody>
          <a:bodyPr/>
          <a:lstStyle/>
          <a:p>
            <a:fld id="{8FA6C8AA-D676-4D6E-AE15-6BE2A8E803B3}" type="slidenum">
              <a:rPr lang="de-DE" smtClean="0"/>
              <a:pPr/>
              <a:t>15</a:t>
            </a:fld>
            <a:endParaRPr lang="de-DE"/>
          </a:p>
        </p:txBody>
      </p:sp>
      <p:sp>
        <p:nvSpPr>
          <p:cNvPr id="7" name="Fußzeilenplatzhalter 6"/>
          <p:cNvSpPr>
            <a:spLocks noGrp="1"/>
          </p:cNvSpPr>
          <p:nvPr>
            <p:ph type="ftr" sz="quarter" idx="11"/>
          </p:nvPr>
        </p:nvSpPr>
        <p:spPr/>
        <p:txBody>
          <a:bodyPr/>
          <a:lstStyle/>
          <a:p>
            <a:r>
              <a:rPr lang="de-DE" smtClean="0"/>
              <a:t>Implementation KLP Wahlpflichtfächer</a:t>
            </a:r>
            <a:endParaRPr lang="de-DE"/>
          </a:p>
        </p:txBody>
      </p:sp>
      <p:sp>
        <p:nvSpPr>
          <p:cNvPr id="9" name="Datumsplatzhalter 1"/>
          <p:cNvSpPr>
            <a:spLocks noGrp="1"/>
          </p:cNvSpPr>
          <p:nvPr/>
        </p:nvSpPr>
        <p:spPr>
          <a:xfrm>
            <a:off x="467544" y="6237312"/>
            <a:ext cx="2133600" cy="365125"/>
          </a:xfrm>
          <a:prstGeom prst="rect">
            <a:avLst/>
          </a:prstGeom>
        </p:spPr>
        <p:txBody>
          <a:bodyPr vert="horz" lIns="91440" tIns="45720" rIns="91440" bIns="45720" rtlCol="0" anchor="ctr"/>
          <a:lstStyle>
            <a:defPPr>
              <a:defRPr lang="de-DE"/>
            </a:defPPr>
            <a:lvl1pPr marL="0" algn="l"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de-DE" dirty="0"/>
              <a:t>28. Mai 2015</a:t>
            </a:r>
          </a:p>
        </p:txBody>
      </p:sp>
    </p:spTree>
    <p:extLst>
      <p:ext uri="{BB962C8B-B14F-4D97-AF65-F5344CB8AC3E}">
        <p14:creationId xmlns:p14="http://schemas.microsoft.com/office/powerpoint/2010/main" val="32621514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anim calcmode="lin" valueType="num">
                                      <p:cBhvr additive="base">
                                        <p:cTn id="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p:cNvSpPr>
            <a:spLocks noGrp="1"/>
          </p:cNvSpPr>
          <p:nvPr>
            <p:ph idx="1"/>
          </p:nvPr>
        </p:nvSpPr>
        <p:spPr/>
        <p:txBody>
          <a:bodyPr/>
          <a:lstStyle/>
          <a:p>
            <a:pPr marL="0" indent="0">
              <a:buNone/>
            </a:pPr>
            <a:endParaRPr lang="de-DE" sz="2400" b="1" kern="0" dirty="0" smtClean="0">
              <a:solidFill>
                <a:srgbClr val="0070C0"/>
              </a:solidFill>
              <a:latin typeface="Arial-BoldMT"/>
            </a:endParaRPr>
          </a:p>
          <a:p>
            <a:pPr marL="0" indent="0">
              <a:buNone/>
            </a:pPr>
            <a:endParaRPr lang="de-DE" sz="2400" b="1" kern="0" dirty="0">
              <a:solidFill>
                <a:srgbClr val="0070C0"/>
              </a:solidFill>
              <a:latin typeface="Arial-BoldMT"/>
            </a:endParaRPr>
          </a:p>
          <a:p>
            <a:pPr marL="0" indent="0" algn="ctr">
              <a:buNone/>
            </a:pPr>
            <a:endParaRPr lang="de-DE" sz="2400" b="1" kern="0" dirty="0" smtClean="0">
              <a:solidFill>
                <a:srgbClr val="0070C0"/>
              </a:solidFill>
              <a:latin typeface="Arial-BoldMT"/>
            </a:endParaRPr>
          </a:p>
          <a:p>
            <a:pPr marL="0" indent="0" algn="ctr">
              <a:buNone/>
            </a:pPr>
            <a:r>
              <a:rPr lang="de-DE" sz="2400" b="1" kern="0" dirty="0" smtClean="0">
                <a:solidFill>
                  <a:srgbClr val="0070C0"/>
                </a:solidFill>
                <a:latin typeface="Arial-BoldMT"/>
              </a:rPr>
              <a:t>Der </a:t>
            </a:r>
            <a:r>
              <a:rPr lang="de-DE" sz="2400" b="1" kern="0" dirty="0">
                <a:solidFill>
                  <a:srgbClr val="0070C0"/>
                </a:solidFill>
                <a:latin typeface="Arial-BoldMT"/>
              </a:rPr>
              <a:t>neue Kernlehrplan </a:t>
            </a:r>
            <a:r>
              <a:rPr lang="de-DE" sz="2400" b="1" kern="0" dirty="0" smtClean="0">
                <a:solidFill>
                  <a:srgbClr val="0070C0"/>
                </a:solidFill>
                <a:latin typeface="Arial-BoldMT"/>
              </a:rPr>
              <a:t>im Überblick:</a:t>
            </a:r>
          </a:p>
          <a:p>
            <a:pPr marL="0" indent="0" algn="ctr">
              <a:buNone/>
            </a:pPr>
            <a:r>
              <a:rPr lang="de-DE" sz="2400" b="1" kern="0" dirty="0" smtClean="0">
                <a:solidFill>
                  <a:srgbClr val="0070C0"/>
                </a:solidFill>
                <a:latin typeface="Arial-BoldMT"/>
              </a:rPr>
              <a:t>Kunst im Wahlpflichtbereich</a:t>
            </a:r>
            <a:endParaRPr lang="de-DE" sz="2400" dirty="0"/>
          </a:p>
        </p:txBody>
      </p:sp>
      <p:sp>
        <p:nvSpPr>
          <p:cNvPr id="6" name="Foliennummernplatzhalter 5"/>
          <p:cNvSpPr>
            <a:spLocks noGrp="1"/>
          </p:cNvSpPr>
          <p:nvPr>
            <p:ph type="sldNum" sz="quarter" idx="12"/>
          </p:nvPr>
        </p:nvSpPr>
        <p:spPr/>
        <p:txBody>
          <a:bodyPr/>
          <a:lstStyle/>
          <a:p>
            <a:fld id="{8FA6C8AA-D676-4D6E-AE15-6BE2A8E803B3}" type="slidenum">
              <a:rPr lang="de-DE" smtClean="0"/>
              <a:pPr/>
              <a:t>16</a:t>
            </a:fld>
            <a:endParaRPr lang="de-DE"/>
          </a:p>
        </p:txBody>
      </p:sp>
      <p:sp>
        <p:nvSpPr>
          <p:cNvPr id="7" name="Fußzeilenplatzhalter 6"/>
          <p:cNvSpPr>
            <a:spLocks noGrp="1"/>
          </p:cNvSpPr>
          <p:nvPr>
            <p:ph type="ftr" sz="quarter" idx="11"/>
          </p:nvPr>
        </p:nvSpPr>
        <p:spPr/>
        <p:txBody>
          <a:bodyPr/>
          <a:lstStyle/>
          <a:p>
            <a:r>
              <a:rPr lang="de-DE" smtClean="0"/>
              <a:t>Implementation KLP Wahlpflichtfächer</a:t>
            </a:r>
            <a:endParaRPr lang="de-DE"/>
          </a:p>
        </p:txBody>
      </p:sp>
      <p:sp>
        <p:nvSpPr>
          <p:cNvPr id="9" name="Datumsplatzhalter 1"/>
          <p:cNvSpPr>
            <a:spLocks noGrp="1"/>
          </p:cNvSpPr>
          <p:nvPr/>
        </p:nvSpPr>
        <p:spPr>
          <a:xfrm>
            <a:off x="467544" y="6237312"/>
            <a:ext cx="2133600" cy="365125"/>
          </a:xfrm>
          <a:prstGeom prst="rect">
            <a:avLst/>
          </a:prstGeom>
        </p:spPr>
        <p:txBody>
          <a:bodyPr vert="horz" lIns="91440" tIns="45720" rIns="91440" bIns="45720" rtlCol="0" anchor="ctr"/>
          <a:lstStyle>
            <a:defPPr>
              <a:defRPr lang="de-DE"/>
            </a:defPPr>
            <a:lvl1pPr marL="0" algn="l"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de-DE" dirty="0"/>
              <a:t>28. Mai 2015</a:t>
            </a:r>
          </a:p>
        </p:txBody>
      </p:sp>
    </p:spTree>
    <p:extLst>
      <p:ext uri="{BB962C8B-B14F-4D97-AF65-F5344CB8AC3E}">
        <p14:creationId xmlns:p14="http://schemas.microsoft.com/office/powerpoint/2010/main" val="363705197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el 4"/>
          <p:cNvSpPr>
            <a:spLocks noGrp="1"/>
          </p:cNvSpPr>
          <p:nvPr>
            <p:ph type="title"/>
          </p:nvPr>
        </p:nvSpPr>
        <p:spPr>
          <a:xfrm>
            <a:off x="467544" y="1340768"/>
            <a:ext cx="8208912" cy="710952"/>
          </a:xfrm>
        </p:spPr>
        <p:txBody>
          <a:bodyPr/>
          <a:lstStyle/>
          <a:p>
            <a:r>
              <a:rPr lang="de-DE" sz="2400" dirty="0" smtClean="0"/>
              <a:t>Inhaltsübersicht Kernlehrplan Kunst</a:t>
            </a:r>
            <a:br>
              <a:rPr lang="de-DE" sz="2400" dirty="0" smtClean="0"/>
            </a:br>
            <a:r>
              <a:rPr lang="de-DE" sz="2400" dirty="0" smtClean="0"/>
              <a:t>im Wahlpflichtbereich</a:t>
            </a:r>
            <a:endParaRPr lang="de-DE" dirty="0"/>
          </a:p>
        </p:txBody>
      </p:sp>
      <p:graphicFrame>
        <p:nvGraphicFramePr>
          <p:cNvPr id="4" name="Inhaltsplatzhalter 3"/>
          <p:cNvGraphicFramePr>
            <a:graphicFrameLocks noGrp="1"/>
          </p:cNvGraphicFramePr>
          <p:nvPr>
            <p:ph idx="1"/>
            <p:extLst>
              <p:ext uri="{D42A27DB-BD31-4B8C-83A1-F6EECF244321}">
                <p14:modId xmlns:p14="http://schemas.microsoft.com/office/powerpoint/2010/main" val="2669339046"/>
              </p:ext>
            </p:extLst>
          </p:nvPr>
        </p:nvGraphicFramePr>
        <p:xfrm>
          <a:off x="395536" y="2417296"/>
          <a:ext cx="8229600" cy="2595880"/>
        </p:xfrm>
        <a:graphic>
          <a:graphicData uri="http://schemas.openxmlformats.org/drawingml/2006/table">
            <a:tbl>
              <a:tblPr firstRow="1" bandRow="1">
                <a:tableStyleId>{5C22544A-7EE6-4342-B048-85BDC9FD1C3A}</a:tableStyleId>
              </a:tblPr>
              <a:tblGrid>
                <a:gridCol w="1018456"/>
                <a:gridCol w="7211144"/>
              </a:tblGrid>
              <a:tr h="370840">
                <a:tc>
                  <a:txBody>
                    <a:bodyPr/>
                    <a:lstStyle/>
                    <a:p>
                      <a:r>
                        <a:rPr lang="de-DE" dirty="0" smtClean="0"/>
                        <a:t>Kapitel</a:t>
                      </a:r>
                      <a:endParaRPr lang="de-DE" dirty="0"/>
                    </a:p>
                  </a:txBody>
                  <a:tcPr/>
                </a:tc>
                <a:tc>
                  <a:txBody>
                    <a:bodyPr/>
                    <a:lstStyle/>
                    <a:p>
                      <a:r>
                        <a:rPr lang="de-DE" dirty="0" smtClean="0"/>
                        <a:t>Gliederungspunkt</a:t>
                      </a:r>
                      <a:endParaRPr lang="de-DE" dirty="0"/>
                    </a:p>
                  </a:txBody>
                  <a:tcPr/>
                </a:tc>
              </a:tr>
              <a:tr h="370840">
                <a:tc>
                  <a:txBody>
                    <a:bodyPr/>
                    <a:lstStyle/>
                    <a:p>
                      <a:endParaRPr lang="de-DE" dirty="0"/>
                    </a:p>
                  </a:txBody>
                  <a:tcPr/>
                </a:tc>
                <a:tc>
                  <a:txBody>
                    <a:bodyPr/>
                    <a:lstStyle/>
                    <a:p>
                      <a:r>
                        <a:rPr lang="de-DE" dirty="0" smtClean="0"/>
                        <a:t>Vorbemerkung</a:t>
                      </a:r>
                      <a:endParaRPr lang="de-DE" dirty="0"/>
                    </a:p>
                  </a:txBody>
                  <a:tcPr/>
                </a:tc>
              </a:tr>
              <a:tr h="370840">
                <a:tc>
                  <a:txBody>
                    <a:bodyPr/>
                    <a:lstStyle/>
                    <a:p>
                      <a:r>
                        <a:rPr lang="de-DE" dirty="0" smtClean="0"/>
                        <a:t>1</a:t>
                      </a:r>
                      <a:endParaRPr lang="de-DE" dirty="0"/>
                    </a:p>
                  </a:txBody>
                  <a:tcPr/>
                </a:tc>
                <a:tc>
                  <a:txBody>
                    <a:bodyPr/>
                    <a:lstStyle/>
                    <a:p>
                      <a:r>
                        <a:rPr lang="de-DE" dirty="0" smtClean="0"/>
                        <a:t>Aufgaben und Ziele des Wahlpflichtfaches Kunst</a:t>
                      </a:r>
                      <a:endParaRPr lang="de-DE" dirty="0"/>
                    </a:p>
                  </a:txBody>
                  <a:tcPr/>
                </a:tc>
              </a:tr>
              <a:tr h="370840">
                <a:tc>
                  <a:txBody>
                    <a:bodyPr/>
                    <a:lstStyle/>
                    <a:p>
                      <a:r>
                        <a:rPr lang="de-DE" dirty="0" smtClean="0"/>
                        <a:t>2 </a:t>
                      </a:r>
                      <a:endParaRPr lang="de-DE" dirty="0"/>
                    </a:p>
                  </a:txBody>
                  <a:tcPr/>
                </a:tc>
                <a:tc>
                  <a:txBody>
                    <a:bodyPr/>
                    <a:lstStyle/>
                    <a:p>
                      <a:r>
                        <a:rPr lang="de-DE" dirty="0" smtClean="0"/>
                        <a:t>Kompetenzbereiche, Inhaltsfelder</a:t>
                      </a:r>
                      <a:r>
                        <a:rPr lang="de-DE" baseline="0" dirty="0" smtClean="0"/>
                        <a:t> und Kompetenzerwartungen</a:t>
                      </a:r>
                      <a:endParaRPr lang="de-DE" dirty="0"/>
                    </a:p>
                  </a:txBody>
                  <a:tcPr/>
                </a:tc>
              </a:tr>
              <a:tr h="370840">
                <a:tc>
                  <a:txBody>
                    <a:bodyPr/>
                    <a:lstStyle/>
                    <a:p>
                      <a:r>
                        <a:rPr lang="de-DE" dirty="0" smtClean="0"/>
                        <a:t>2.1</a:t>
                      </a:r>
                      <a:endParaRPr lang="de-DE" dirty="0"/>
                    </a:p>
                  </a:txBody>
                  <a:tcPr/>
                </a:tc>
                <a:tc>
                  <a:txBody>
                    <a:bodyPr/>
                    <a:lstStyle/>
                    <a:p>
                      <a:r>
                        <a:rPr lang="de-DE" dirty="0" smtClean="0"/>
                        <a:t>Kompetenzbereiche und Inhaltsfelder des Faches</a:t>
                      </a:r>
                      <a:endParaRPr lang="de-DE" dirty="0"/>
                    </a:p>
                  </a:txBody>
                  <a:tcPr/>
                </a:tc>
              </a:tr>
              <a:tr h="370840">
                <a:tc>
                  <a:txBody>
                    <a:bodyPr/>
                    <a:lstStyle/>
                    <a:p>
                      <a:r>
                        <a:rPr lang="de-DE" dirty="0" smtClean="0">
                          <a:solidFill>
                            <a:schemeClr val="tx1"/>
                          </a:solidFill>
                        </a:rPr>
                        <a:t>2.2</a:t>
                      </a:r>
                      <a:endParaRPr lang="de-DE" dirty="0">
                        <a:solidFill>
                          <a:schemeClr val="tx1"/>
                        </a:solidFill>
                      </a:endParaRPr>
                    </a:p>
                  </a:txBody>
                  <a:tcPr/>
                </a:tc>
                <a:tc>
                  <a:txBody>
                    <a:bodyPr/>
                    <a:lstStyle/>
                    <a:p>
                      <a:r>
                        <a:rPr lang="de-DE" dirty="0" smtClean="0">
                          <a:solidFill>
                            <a:schemeClr val="tx1"/>
                          </a:solidFill>
                        </a:rPr>
                        <a:t>Kompetenzerwartungen und inhaltliche Schwerpunkte</a:t>
                      </a:r>
                      <a:endParaRPr lang="de-DE" dirty="0">
                        <a:solidFill>
                          <a:schemeClr val="tx1"/>
                        </a:solidFill>
                      </a:endParaRPr>
                    </a:p>
                  </a:txBody>
                  <a:tcPr/>
                </a:tc>
              </a:tr>
              <a:tr h="370840">
                <a:tc>
                  <a:txBody>
                    <a:bodyPr/>
                    <a:lstStyle/>
                    <a:p>
                      <a:r>
                        <a:rPr lang="de-DE" dirty="0" smtClean="0"/>
                        <a:t>3</a:t>
                      </a:r>
                      <a:endParaRPr lang="de-DE" dirty="0"/>
                    </a:p>
                  </a:txBody>
                  <a:tcPr/>
                </a:tc>
                <a:tc>
                  <a:txBody>
                    <a:bodyPr/>
                    <a:lstStyle/>
                    <a:p>
                      <a:r>
                        <a:rPr lang="de-DE" dirty="0" smtClean="0"/>
                        <a:t>Lernerfolgsüberprüfung und Leistungsbewertung</a:t>
                      </a:r>
                      <a:endParaRPr lang="de-DE" dirty="0"/>
                    </a:p>
                  </a:txBody>
                  <a:tcPr/>
                </a:tc>
              </a:tr>
            </a:tbl>
          </a:graphicData>
        </a:graphic>
      </p:graphicFrame>
      <p:sp>
        <p:nvSpPr>
          <p:cNvPr id="8" name="Foliennummernplatzhalter 7"/>
          <p:cNvSpPr>
            <a:spLocks noGrp="1"/>
          </p:cNvSpPr>
          <p:nvPr>
            <p:ph type="sldNum" sz="quarter" idx="12"/>
          </p:nvPr>
        </p:nvSpPr>
        <p:spPr/>
        <p:txBody>
          <a:bodyPr/>
          <a:lstStyle/>
          <a:p>
            <a:fld id="{8FA6C8AA-D676-4D6E-AE15-6BE2A8E803B3}" type="slidenum">
              <a:rPr lang="de-DE" smtClean="0"/>
              <a:pPr/>
              <a:t>17</a:t>
            </a:fld>
            <a:endParaRPr lang="de-DE"/>
          </a:p>
        </p:txBody>
      </p:sp>
      <p:sp>
        <p:nvSpPr>
          <p:cNvPr id="3" name="Fußzeilenplatzhalter 2"/>
          <p:cNvSpPr>
            <a:spLocks noGrp="1"/>
          </p:cNvSpPr>
          <p:nvPr>
            <p:ph type="ftr" sz="quarter" idx="11"/>
          </p:nvPr>
        </p:nvSpPr>
        <p:spPr/>
        <p:txBody>
          <a:bodyPr/>
          <a:lstStyle/>
          <a:p>
            <a:r>
              <a:rPr lang="de-DE" smtClean="0"/>
              <a:t>Implementation KLP Wahlpflichtfächer</a:t>
            </a:r>
            <a:endParaRPr lang="de-DE"/>
          </a:p>
        </p:txBody>
      </p:sp>
      <p:sp>
        <p:nvSpPr>
          <p:cNvPr id="9" name="Datumsplatzhalter 1"/>
          <p:cNvSpPr>
            <a:spLocks noGrp="1"/>
          </p:cNvSpPr>
          <p:nvPr/>
        </p:nvSpPr>
        <p:spPr>
          <a:xfrm>
            <a:off x="467544" y="6237312"/>
            <a:ext cx="2133600" cy="365125"/>
          </a:xfrm>
          <a:prstGeom prst="rect">
            <a:avLst/>
          </a:prstGeom>
        </p:spPr>
        <p:txBody>
          <a:bodyPr vert="horz" lIns="91440" tIns="45720" rIns="91440" bIns="45720" rtlCol="0" anchor="ctr"/>
          <a:lstStyle>
            <a:defPPr>
              <a:defRPr lang="de-DE"/>
            </a:defPPr>
            <a:lvl1pPr marL="0" algn="l"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de-DE" dirty="0"/>
              <a:t>28. Mai 2015</a:t>
            </a:r>
          </a:p>
        </p:txBody>
      </p:sp>
    </p:spTree>
    <p:extLst>
      <p:ext uri="{BB962C8B-B14F-4D97-AF65-F5344CB8AC3E}">
        <p14:creationId xmlns:p14="http://schemas.microsoft.com/office/powerpoint/2010/main" val="865002498"/>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Foliennummernplatzhalter 6"/>
          <p:cNvSpPr>
            <a:spLocks noGrp="1"/>
          </p:cNvSpPr>
          <p:nvPr>
            <p:ph type="sldNum" sz="quarter" idx="12"/>
          </p:nvPr>
        </p:nvSpPr>
        <p:spPr/>
        <p:txBody>
          <a:bodyPr/>
          <a:lstStyle/>
          <a:p>
            <a:fld id="{8FA6C8AA-D676-4D6E-AE15-6BE2A8E803B3}" type="slidenum">
              <a:rPr lang="de-DE" smtClean="0"/>
              <a:pPr/>
              <a:t>18</a:t>
            </a:fld>
            <a:endParaRPr lang="de-DE"/>
          </a:p>
        </p:txBody>
      </p:sp>
      <p:sp>
        <p:nvSpPr>
          <p:cNvPr id="8" name="Textfeld 7"/>
          <p:cNvSpPr txBox="1"/>
          <p:nvPr/>
        </p:nvSpPr>
        <p:spPr>
          <a:xfrm>
            <a:off x="683568" y="1484784"/>
            <a:ext cx="7848872" cy="646331"/>
          </a:xfrm>
          <a:prstGeom prst="rect">
            <a:avLst/>
          </a:prstGeom>
          <a:noFill/>
        </p:spPr>
        <p:txBody>
          <a:bodyPr wrap="square" rtlCol="0">
            <a:spAutoFit/>
          </a:bodyPr>
          <a:lstStyle/>
          <a:p>
            <a:pPr algn="ctr"/>
            <a:r>
              <a:rPr lang="de-DE" altLang="de-DE" b="1" kern="0" dirty="0">
                <a:solidFill>
                  <a:srgbClr val="E2001A"/>
                </a:solidFill>
                <a:latin typeface="Arial-BoldMT"/>
              </a:rPr>
              <a:t>Der neue Kernlehrplan </a:t>
            </a:r>
            <a:r>
              <a:rPr lang="de-DE" altLang="de-DE" b="1" kern="0" dirty="0" smtClean="0">
                <a:solidFill>
                  <a:srgbClr val="E2001A"/>
                </a:solidFill>
                <a:latin typeface="Arial-BoldMT"/>
              </a:rPr>
              <a:t>Kunst im Überblick</a:t>
            </a:r>
          </a:p>
          <a:p>
            <a:pPr algn="ctr"/>
            <a:r>
              <a:rPr lang="de-DE" b="1" kern="0" dirty="0" smtClean="0">
                <a:solidFill>
                  <a:srgbClr val="E2001A"/>
                </a:solidFill>
                <a:latin typeface="Arial-BoldMT"/>
              </a:rPr>
              <a:t> - Strukturmodell -</a:t>
            </a:r>
            <a:endParaRPr lang="de-DE" dirty="0"/>
          </a:p>
        </p:txBody>
      </p:sp>
      <p:sp>
        <p:nvSpPr>
          <p:cNvPr id="2" name="Textfeld 1"/>
          <p:cNvSpPr txBox="1"/>
          <p:nvPr/>
        </p:nvSpPr>
        <p:spPr>
          <a:xfrm>
            <a:off x="2195736" y="2924944"/>
            <a:ext cx="4392488" cy="369332"/>
          </a:xfrm>
          <a:prstGeom prst="rect">
            <a:avLst/>
          </a:prstGeom>
          <a:noFill/>
        </p:spPr>
        <p:txBody>
          <a:bodyPr wrap="square" rtlCol="0">
            <a:spAutoFit/>
          </a:bodyPr>
          <a:lstStyle/>
          <a:p>
            <a:r>
              <a:rPr lang="de-DE" dirty="0" smtClean="0">
                <a:solidFill>
                  <a:srgbClr val="FF0000"/>
                </a:solidFill>
              </a:rPr>
              <a:t> </a:t>
            </a:r>
            <a:endParaRPr lang="de-DE" dirty="0">
              <a:solidFill>
                <a:srgbClr val="FF0000"/>
              </a:solidFill>
            </a:endParaRPr>
          </a:p>
        </p:txBody>
      </p:sp>
      <p:sp>
        <p:nvSpPr>
          <p:cNvPr id="9" name="Fußzeilenplatzhalter 8"/>
          <p:cNvSpPr>
            <a:spLocks noGrp="1"/>
          </p:cNvSpPr>
          <p:nvPr>
            <p:ph type="ftr" sz="quarter" idx="11"/>
          </p:nvPr>
        </p:nvSpPr>
        <p:spPr/>
        <p:txBody>
          <a:bodyPr/>
          <a:lstStyle/>
          <a:p>
            <a:r>
              <a:rPr lang="de-DE" smtClean="0"/>
              <a:t>Implementation KLP Wahlpflichtfächer</a:t>
            </a:r>
            <a:endParaRPr lang="de-DE"/>
          </a:p>
        </p:txBody>
      </p:sp>
      <p:pic>
        <p:nvPicPr>
          <p:cNvPr id="1026" name="Picture 2"/>
          <p:cNvPicPr>
            <a:picLocks noChangeAspect="1" noChangeArrowheads="1"/>
          </p:cNvPicPr>
          <p:nvPr/>
        </p:nvPicPr>
        <p:blipFill>
          <a:blip r:embed="rId3" cstate="print">
            <a:lum bright="-10000"/>
            <a:extLst>
              <a:ext uri="{28A0092B-C50C-407E-A947-70E740481C1C}">
                <a14:useLocalDpi xmlns:a14="http://schemas.microsoft.com/office/drawing/2010/main" val="0"/>
              </a:ext>
            </a:extLst>
          </a:blip>
          <a:srcRect/>
          <a:stretch>
            <a:fillRect/>
          </a:stretch>
        </p:blipFill>
        <p:spPr bwMode="auto">
          <a:xfrm>
            <a:off x="2158734" y="2276872"/>
            <a:ext cx="4898539" cy="3789040"/>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pic>
      <p:sp>
        <p:nvSpPr>
          <p:cNvPr id="11" name="Datumsplatzhalter 1"/>
          <p:cNvSpPr>
            <a:spLocks noGrp="1"/>
          </p:cNvSpPr>
          <p:nvPr/>
        </p:nvSpPr>
        <p:spPr>
          <a:xfrm>
            <a:off x="467544" y="6237312"/>
            <a:ext cx="2133600" cy="365125"/>
          </a:xfrm>
          <a:prstGeom prst="rect">
            <a:avLst/>
          </a:prstGeom>
        </p:spPr>
        <p:txBody>
          <a:bodyPr vert="horz" lIns="91440" tIns="45720" rIns="91440" bIns="45720" rtlCol="0" anchor="ctr"/>
          <a:lstStyle>
            <a:defPPr>
              <a:defRPr lang="de-DE"/>
            </a:defPPr>
            <a:lvl1pPr marL="0" algn="l"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de-DE" dirty="0"/>
              <a:t>28. Mai 2015</a:t>
            </a:r>
          </a:p>
        </p:txBody>
      </p:sp>
    </p:spTree>
    <p:extLst>
      <p:ext uri="{BB962C8B-B14F-4D97-AF65-F5344CB8AC3E}">
        <p14:creationId xmlns:p14="http://schemas.microsoft.com/office/powerpoint/2010/main" val="2336797553"/>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p:cNvSpPr>
            <a:spLocks noGrp="1"/>
          </p:cNvSpPr>
          <p:nvPr>
            <p:ph idx="1"/>
          </p:nvPr>
        </p:nvSpPr>
        <p:spPr/>
        <p:txBody>
          <a:bodyPr/>
          <a:lstStyle/>
          <a:p>
            <a:pPr marL="400050" indent="-400050" algn="ctr" fontAlgn="base">
              <a:spcBef>
                <a:spcPct val="35000"/>
              </a:spcBef>
              <a:spcAft>
                <a:spcPct val="0"/>
              </a:spcAft>
              <a:buNone/>
              <a:defRPr/>
            </a:pPr>
            <a:r>
              <a:rPr lang="de-DE" sz="2200" b="1" dirty="0">
                <a:solidFill>
                  <a:srgbClr val="002060"/>
                </a:solidFill>
                <a:latin typeface="Arial" pitchFamily="34" charset="0"/>
                <a:ea typeface="ヒラギノ角ゴ Pro W3"/>
                <a:cs typeface="ヒラギノ角ゴ Pro W3"/>
              </a:rPr>
              <a:t>Struktur </a:t>
            </a:r>
            <a:r>
              <a:rPr lang="de-DE" sz="2200" b="1" dirty="0" smtClean="0">
                <a:solidFill>
                  <a:srgbClr val="002060"/>
                </a:solidFill>
                <a:latin typeface="Arial" pitchFamily="34" charset="0"/>
                <a:ea typeface="ヒラギノ角ゴ Pro W3"/>
                <a:cs typeface="ヒラギノ角ゴ Pro W3"/>
              </a:rPr>
              <a:t>des Kernlehrplans Kunst (2-Säulen-Modell)</a:t>
            </a:r>
            <a:endParaRPr lang="de-DE" sz="2200" b="1" dirty="0">
              <a:solidFill>
                <a:srgbClr val="002060"/>
              </a:solidFill>
              <a:latin typeface="Arial" pitchFamily="34" charset="0"/>
              <a:ea typeface="ヒラギノ角ゴ Pro W3"/>
              <a:cs typeface="ヒラギノ角ゴ Pro W3"/>
            </a:endParaRPr>
          </a:p>
          <a:p>
            <a:pPr marL="0" indent="0">
              <a:buNone/>
            </a:pPr>
            <a:endParaRPr lang="de-DE" dirty="0"/>
          </a:p>
        </p:txBody>
      </p:sp>
      <p:sp>
        <p:nvSpPr>
          <p:cNvPr id="4" name="Text Box 8"/>
          <p:cNvSpPr txBox="1">
            <a:spLocks noChangeArrowheads="1"/>
          </p:cNvSpPr>
          <p:nvPr/>
        </p:nvSpPr>
        <p:spPr bwMode="auto">
          <a:xfrm>
            <a:off x="2722389" y="5025851"/>
            <a:ext cx="3713162" cy="841375"/>
          </a:xfrm>
          <a:prstGeom prst="rect">
            <a:avLst/>
          </a:prstGeom>
          <a:gradFill rotWithShape="1">
            <a:gsLst>
              <a:gs pos="0">
                <a:srgbClr val="FFCC00">
                  <a:alpha val="65000"/>
                </a:srgbClr>
              </a:gs>
              <a:gs pos="100000">
                <a:srgbClr val="CCFFFF"/>
              </a:gs>
            </a:gsLst>
            <a:lin ang="0" scaled="1"/>
          </a:gradFill>
          <a:ln w="9525">
            <a:solidFill>
              <a:srgbClr val="000000"/>
            </a:solidFill>
            <a:miter lim="800000"/>
            <a:headEnd/>
            <a:tailEnd/>
          </a:ln>
        </p:spPr>
        <p:txBody>
          <a:bodyPr/>
          <a:lstStyle>
            <a:lvl1pPr eaLnBrk="0" hangingPunct="0">
              <a:spcBef>
                <a:spcPct val="20000"/>
              </a:spcBef>
              <a:buChar char="•"/>
              <a:defRPr sz="2100">
                <a:solidFill>
                  <a:schemeClr val="tx1"/>
                </a:solidFill>
                <a:latin typeface="Arial" pitchFamily="34" charset="0"/>
              </a:defRPr>
            </a:lvl1pPr>
            <a:lvl2pPr marL="742950" indent="-285750" eaLnBrk="0" hangingPunct="0">
              <a:spcBef>
                <a:spcPct val="20000"/>
              </a:spcBef>
              <a:buChar char="–"/>
              <a:defRPr sz="2100">
                <a:solidFill>
                  <a:schemeClr val="tx1"/>
                </a:solidFill>
                <a:latin typeface="Arial" pitchFamily="34" charset="0"/>
              </a:defRPr>
            </a:lvl2pPr>
            <a:lvl3pPr marL="1143000" indent="-228600" eaLnBrk="0" hangingPunct="0">
              <a:spcBef>
                <a:spcPct val="20000"/>
              </a:spcBef>
              <a:buChar char="•"/>
              <a:defRPr sz="2100">
                <a:solidFill>
                  <a:schemeClr val="tx1"/>
                </a:solidFill>
                <a:latin typeface="Arial" pitchFamily="34" charset="0"/>
              </a:defRPr>
            </a:lvl3pPr>
            <a:lvl4pPr marL="1600200" indent="-228600" eaLnBrk="0" hangingPunct="0">
              <a:spcBef>
                <a:spcPct val="20000"/>
              </a:spcBef>
              <a:buChar char="–"/>
              <a:defRPr sz="2000">
                <a:solidFill>
                  <a:schemeClr val="tx1"/>
                </a:solidFill>
                <a:latin typeface="Arial" pitchFamily="34" charset="0"/>
              </a:defRPr>
            </a:lvl4pPr>
            <a:lvl5pPr marL="2057400" indent="-228600" eaLnBrk="0" hangingPunct="0">
              <a:spcBef>
                <a:spcPct val="20000"/>
              </a:spcBef>
              <a:buChar char="»"/>
              <a:defRPr sz="2000">
                <a:solidFill>
                  <a:schemeClr val="tx1"/>
                </a:solidFill>
                <a:latin typeface="Arial" pitchFamily="34" charset="0"/>
              </a:defRPr>
            </a:lvl5pPr>
            <a:lvl6pPr marL="2514600" indent="-228600" eaLnBrk="0" fontAlgn="base" hangingPunct="0">
              <a:spcBef>
                <a:spcPct val="20000"/>
              </a:spcBef>
              <a:spcAft>
                <a:spcPct val="0"/>
              </a:spcAft>
              <a:buChar char="»"/>
              <a:defRPr sz="2000">
                <a:solidFill>
                  <a:schemeClr val="tx1"/>
                </a:solidFill>
                <a:latin typeface="Arial" pitchFamily="34" charset="0"/>
              </a:defRPr>
            </a:lvl6pPr>
            <a:lvl7pPr marL="2971800" indent="-228600" eaLnBrk="0" fontAlgn="base" hangingPunct="0">
              <a:spcBef>
                <a:spcPct val="20000"/>
              </a:spcBef>
              <a:spcAft>
                <a:spcPct val="0"/>
              </a:spcAft>
              <a:buChar char="»"/>
              <a:defRPr sz="2000">
                <a:solidFill>
                  <a:schemeClr val="tx1"/>
                </a:solidFill>
                <a:latin typeface="Arial" pitchFamily="34" charset="0"/>
              </a:defRPr>
            </a:lvl7pPr>
            <a:lvl8pPr marL="3429000" indent="-228600" eaLnBrk="0" fontAlgn="base" hangingPunct="0">
              <a:spcBef>
                <a:spcPct val="20000"/>
              </a:spcBef>
              <a:spcAft>
                <a:spcPct val="0"/>
              </a:spcAft>
              <a:buChar char="»"/>
              <a:defRPr sz="2000">
                <a:solidFill>
                  <a:schemeClr val="tx1"/>
                </a:solidFill>
                <a:latin typeface="Arial" pitchFamily="34" charset="0"/>
              </a:defRPr>
            </a:lvl8pPr>
            <a:lvl9pPr marL="3886200" indent="-228600" eaLnBrk="0" fontAlgn="base" hangingPunct="0">
              <a:spcBef>
                <a:spcPct val="20000"/>
              </a:spcBef>
              <a:spcAft>
                <a:spcPct val="0"/>
              </a:spcAft>
              <a:buChar char="»"/>
              <a:defRPr sz="2000">
                <a:solidFill>
                  <a:schemeClr val="tx1"/>
                </a:solidFill>
                <a:latin typeface="Arial" pitchFamily="34" charset="0"/>
              </a:defRPr>
            </a:lvl9pPr>
          </a:lstStyle>
          <a:p>
            <a:pPr marL="0" marR="0" lvl="0" indent="0" algn="ctr" defTabSz="914400" eaLnBrk="1" fontAlgn="base" latinLnBrk="0" hangingPunct="1">
              <a:lnSpc>
                <a:spcPct val="100000"/>
              </a:lnSpc>
              <a:spcBef>
                <a:spcPct val="0"/>
              </a:spcBef>
              <a:spcAft>
                <a:spcPct val="0"/>
              </a:spcAft>
              <a:buClrTx/>
              <a:buSzTx/>
              <a:buFontTx/>
              <a:buNone/>
              <a:tabLst/>
              <a:defRPr/>
            </a:pPr>
            <a:r>
              <a:rPr kumimoji="0" lang="de-DE" altLang="de-DE" sz="1500" b="0" i="0" u="none" strike="noStrike" kern="0" cap="none" spc="0" normalizeH="0" baseline="0" noProof="0" dirty="0" smtClean="0">
                <a:ln>
                  <a:noFill/>
                </a:ln>
                <a:solidFill>
                  <a:srgbClr val="000000"/>
                </a:solidFill>
                <a:effectLst/>
                <a:uLnTx/>
                <a:uFillTx/>
                <a:latin typeface="Arial" pitchFamily="34" charset="0"/>
              </a:rPr>
              <a:t>Kompetenzerwartungen</a:t>
            </a:r>
          </a:p>
          <a:p>
            <a:pPr marL="0" marR="0" lvl="0" indent="0" algn="ctr" defTabSz="914400" eaLnBrk="1" fontAlgn="base" latinLnBrk="0" hangingPunct="1">
              <a:lnSpc>
                <a:spcPct val="100000"/>
              </a:lnSpc>
              <a:spcBef>
                <a:spcPct val="0"/>
              </a:spcBef>
              <a:spcAft>
                <a:spcPct val="0"/>
              </a:spcAft>
              <a:buClrTx/>
              <a:buSzTx/>
              <a:buFontTx/>
              <a:buNone/>
              <a:tabLst/>
              <a:defRPr/>
            </a:pPr>
            <a:r>
              <a:rPr kumimoji="0" lang="de-DE" altLang="de-DE" sz="1500" b="0" i="0" u="none" strike="noStrike" kern="0" cap="none" spc="0" normalizeH="0" baseline="0" noProof="0" dirty="0" smtClean="0">
                <a:ln>
                  <a:noFill/>
                </a:ln>
                <a:solidFill>
                  <a:srgbClr val="000000"/>
                </a:solidFill>
                <a:effectLst/>
                <a:uLnTx/>
                <a:uFillTx/>
                <a:latin typeface="Arial" pitchFamily="34" charset="0"/>
              </a:rPr>
              <a:t>(Verknüpfung von Prozessen und Gegenständen)</a:t>
            </a:r>
          </a:p>
        </p:txBody>
      </p:sp>
      <p:sp>
        <p:nvSpPr>
          <p:cNvPr id="5" name="Text Box 10"/>
          <p:cNvSpPr txBox="1">
            <a:spLocks noChangeArrowheads="1"/>
          </p:cNvSpPr>
          <p:nvPr/>
        </p:nvSpPr>
        <p:spPr bwMode="auto">
          <a:xfrm>
            <a:off x="1217439" y="3349326"/>
            <a:ext cx="2305050" cy="841500"/>
          </a:xfrm>
          <a:prstGeom prst="rect">
            <a:avLst/>
          </a:prstGeom>
          <a:solidFill>
            <a:srgbClr val="FFCC00"/>
          </a:solidFill>
          <a:ln w="9525">
            <a:solidFill>
              <a:srgbClr val="000000"/>
            </a:solidFill>
            <a:miter lim="800000"/>
            <a:headEnd/>
            <a:tailEnd/>
          </a:ln>
        </p:spPr>
        <p:txBody>
          <a:bodyPr/>
          <a:lstStyle>
            <a:lvl1pPr eaLnBrk="0" hangingPunct="0">
              <a:spcBef>
                <a:spcPct val="20000"/>
              </a:spcBef>
              <a:buChar char="•"/>
              <a:defRPr sz="2100">
                <a:solidFill>
                  <a:schemeClr val="tx1"/>
                </a:solidFill>
                <a:latin typeface="Arial" pitchFamily="34" charset="0"/>
              </a:defRPr>
            </a:lvl1pPr>
            <a:lvl2pPr marL="742950" indent="-285750" eaLnBrk="0" hangingPunct="0">
              <a:spcBef>
                <a:spcPct val="20000"/>
              </a:spcBef>
              <a:buChar char="–"/>
              <a:defRPr sz="2100">
                <a:solidFill>
                  <a:schemeClr val="tx1"/>
                </a:solidFill>
                <a:latin typeface="Arial" pitchFamily="34" charset="0"/>
              </a:defRPr>
            </a:lvl2pPr>
            <a:lvl3pPr marL="1143000" indent="-228600" eaLnBrk="0" hangingPunct="0">
              <a:spcBef>
                <a:spcPct val="20000"/>
              </a:spcBef>
              <a:buChar char="•"/>
              <a:defRPr sz="2100">
                <a:solidFill>
                  <a:schemeClr val="tx1"/>
                </a:solidFill>
                <a:latin typeface="Arial" pitchFamily="34" charset="0"/>
              </a:defRPr>
            </a:lvl3pPr>
            <a:lvl4pPr marL="1600200" indent="-228600" eaLnBrk="0" hangingPunct="0">
              <a:spcBef>
                <a:spcPct val="20000"/>
              </a:spcBef>
              <a:buChar char="–"/>
              <a:defRPr sz="2000">
                <a:solidFill>
                  <a:schemeClr val="tx1"/>
                </a:solidFill>
                <a:latin typeface="Arial" pitchFamily="34" charset="0"/>
              </a:defRPr>
            </a:lvl4pPr>
            <a:lvl5pPr marL="2057400" indent="-228600" eaLnBrk="0" hangingPunct="0">
              <a:spcBef>
                <a:spcPct val="20000"/>
              </a:spcBef>
              <a:buChar char="»"/>
              <a:defRPr sz="2000">
                <a:solidFill>
                  <a:schemeClr val="tx1"/>
                </a:solidFill>
                <a:latin typeface="Arial" pitchFamily="34" charset="0"/>
              </a:defRPr>
            </a:lvl5pPr>
            <a:lvl6pPr marL="2514600" indent="-228600" eaLnBrk="0" fontAlgn="base" hangingPunct="0">
              <a:spcBef>
                <a:spcPct val="20000"/>
              </a:spcBef>
              <a:spcAft>
                <a:spcPct val="0"/>
              </a:spcAft>
              <a:buChar char="»"/>
              <a:defRPr sz="2000">
                <a:solidFill>
                  <a:schemeClr val="tx1"/>
                </a:solidFill>
                <a:latin typeface="Arial" pitchFamily="34" charset="0"/>
              </a:defRPr>
            </a:lvl6pPr>
            <a:lvl7pPr marL="2971800" indent="-228600" eaLnBrk="0" fontAlgn="base" hangingPunct="0">
              <a:spcBef>
                <a:spcPct val="20000"/>
              </a:spcBef>
              <a:spcAft>
                <a:spcPct val="0"/>
              </a:spcAft>
              <a:buChar char="»"/>
              <a:defRPr sz="2000">
                <a:solidFill>
                  <a:schemeClr val="tx1"/>
                </a:solidFill>
                <a:latin typeface="Arial" pitchFamily="34" charset="0"/>
              </a:defRPr>
            </a:lvl7pPr>
            <a:lvl8pPr marL="3429000" indent="-228600" eaLnBrk="0" fontAlgn="base" hangingPunct="0">
              <a:spcBef>
                <a:spcPct val="20000"/>
              </a:spcBef>
              <a:spcAft>
                <a:spcPct val="0"/>
              </a:spcAft>
              <a:buChar char="»"/>
              <a:defRPr sz="2000">
                <a:solidFill>
                  <a:schemeClr val="tx1"/>
                </a:solidFill>
                <a:latin typeface="Arial" pitchFamily="34" charset="0"/>
              </a:defRPr>
            </a:lvl8pPr>
            <a:lvl9pPr marL="3886200" indent="-228600" eaLnBrk="0" fontAlgn="base" hangingPunct="0">
              <a:spcBef>
                <a:spcPct val="20000"/>
              </a:spcBef>
              <a:spcAft>
                <a:spcPct val="0"/>
              </a:spcAft>
              <a:buChar char="»"/>
              <a:defRPr sz="2000">
                <a:solidFill>
                  <a:schemeClr val="tx1"/>
                </a:solidFill>
                <a:latin typeface="Arial" pitchFamily="34" charset="0"/>
              </a:defRPr>
            </a:lvl9pPr>
          </a:lstStyle>
          <a:p>
            <a:pPr marL="0" marR="0" lvl="0" indent="0" algn="ctr" defTabSz="914400" eaLnBrk="1" fontAlgn="base" latinLnBrk="0" hangingPunct="1">
              <a:lnSpc>
                <a:spcPct val="100000"/>
              </a:lnSpc>
              <a:spcBef>
                <a:spcPct val="0"/>
              </a:spcBef>
              <a:spcAft>
                <a:spcPct val="0"/>
              </a:spcAft>
              <a:buClrTx/>
              <a:buSzTx/>
              <a:buFontTx/>
              <a:buNone/>
              <a:tabLst/>
              <a:defRPr/>
            </a:pPr>
            <a:r>
              <a:rPr kumimoji="0" lang="de-DE" altLang="de-DE" sz="1500" b="0" i="0" u="none" strike="noStrike" kern="0" cap="none" spc="0" normalizeH="0" baseline="0" noProof="0" dirty="0" smtClean="0">
                <a:ln>
                  <a:noFill/>
                </a:ln>
                <a:solidFill>
                  <a:srgbClr val="000000"/>
                </a:solidFill>
                <a:effectLst/>
                <a:uLnTx/>
                <a:uFillTx/>
                <a:latin typeface="Arial" pitchFamily="34" charset="0"/>
              </a:rPr>
              <a:t>Kompetenzbereiche</a:t>
            </a:r>
          </a:p>
          <a:p>
            <a:pPr marL="0" marR="0" lvl="0" indent="0" algn="ctr" defTabSz="914400" eaLnBrk="1" fontAlgn="base" latinLnBrk="0" hangingPunct="1">
              <a:lnSpc>
                <a:spcPct val="100000"/>
              </a:lnSpc>
              <a:spcBef>
                <a:spcPct val="0"/>
              </a:spcBef>
              <a:spcAft>
                <a:spcPct val="0"/>
              </a:spcAft>
              <a:buClrTx/>
              <a:buSzTx/>
              <a:buFontTx/>
              <a:buNone/>
              <a:tabLst/>
              <a:defRPr/>
            </a:pPr>
            <a:r>
              <a:rPr kumimoji="0" lang="de-DE" altLang="de-DE" sz="1500" b="0" i="0" u="none" strike="noStrike" kern="0" cap="none" spc="0" normalizeH="0" baseline="0" noProof="0" dirty="0" smtClean="0">
                <a:ln>
                  <a:noFill/>
                </a:ln>
                <a:solidFill>
                  <a:srgbClr val="000000"/>
                </a:solidFill>
                <a:effectLst/>
                <a:uLnTx/>
                <a:uFillTx/>
                <a:latin typeface="Arial" pitchFamily="34" charset="0"/>
              </a:rPr>
              <a:t>(Prozesse):</a:t>
            </a:r>
          </a:p>
          <a:p>
            <a:pPr marL="0" marR="0" lvl="0" indent="0" algn="ctr" defTabSz="914400" eaLnBrk="1" fontAlgn="base" latinLnBrk="0" hangingPunct="1">
              <a:lnSpc>
                <a:spcPct val="100000"/>
              </a:lnSpc>
              <a:spcBef>
                <a:spcPct val="0"/>
              </a:spcBef>
              <a:spcAft>
                <a:spcPct val="0"/>
              </a:spcAft>
              <a:buClrTx/>
              <a:buSzTx/>
              <a:buFontTx/>
              <a:buNone/>
              <a:tabLst/>
              <a:defRPr/>
            </a:pPr>
            <a:r>
              <a:rPr lang="de-DE" altLang="de-DE" sz="1500" kern="0" dirty="0" smtClean="0">
                <a:solidFill>
                  <a:srgbClr val="000000"/>
                </a:solidFill>
              </a:rPr>
              <a:t>Produktion - Rezeption</a:t>
            </a:r>
            <a:endParaRPr kumimoji="0" lang="de-DE" altLang="de-DE" sz="1500" b="0" i="0" u="none" strike="noStrike" kern="0" cap="none" spc="0" normalizeH="0" baseline="0" noProof="0" dirty="0" smtClean="0">
              <a:ln>
                <a:noFill/>
              </a:ln>
              <a:solidFill>
                <a:srgbClr val="000000"/>
              </a:solidFill>
              <a:effectLst/>
              <a:uLnTx/>
              <a:uFillTx/>
              <a:latin typeface="Arial" pitchFamily="34" charset="0"/>
            </a:endParaRPr>
          </a:p>
        </p:txBody>
      </p:sp>
      <p:sp>
        <p:nvSpPr>
          <p:cNvPr id="6" name="Text Box 11"/>
          <p:cNvSpPr txBox="1">
            <a:spLocks noChangeArrowheads="1"/>
          </p:cNvSpPr>
          <p:nvPr/>
        </p:nvSpPr>
        <p:spPr bwMode="auto">
          <a:xfrm>
            <a:off x="2489026" y="2204864"/>
            <a:ext cx="4176713" cy="534168"/>
          </a:xfrm>
          <a:prstGeom prst="rect">
            <a:avLst/>
          </a:prstGeom>
          <a:gradFill rotWithShape="1">
            <a:gsLst>
              <a:gs pos="0">
                <a:srgbClr val="CCFFFF"/>
              </a:gs>
              <a:gs pos="100000">
                <a:srgbClr val="FFCC00"/>
              </a:gs>
            </a:gsLst>
            <a:lin ang="0" scaled="1"/>
          </a:gradFill>
          <a:ln w="9525">
            <a:solidFill>
              <a:srgbClr val="000000"/>
            </a:solidFill>
            <a:miter lim="800000"/>
            <a:headEnd/>
            <a:tailEnd/>
          </a:ln>
        </p:spPr>
        <p:txBody>
          <a:bodyPr/>
          <a:lstStyle>
            <a:lvl1pPr eaLnBrk="0" hangingPunct="0">
              <a:spcBef>
                <a:spcPct val="20000"/>
              </a:spcBef>
              <a:buChar char="•"/>
              <a:defRPr sz="2100">
                <a:solidFill>
                  <a:schemeClr val="tx1"/>
                </a:solidFill>
                <a:latin typeface="Arial" pitchFamily="34" charset="0"/>
              </a:defRPr>
            </a:lvl1pPr>
            <a:lvl2pPr marL="742950" indent="-285750" eaLnBrk="0" hangingPunct="0">
              <a:spcBef>
                <a:spcPct val="20000"/>
              </a:spcBef>
              <a:buChar char="–"/>
              <a:defRPr sz="2100">
                <a:solidFill>
                  <a:schemeClr val="tx1"/>
                </a:solidFill>
                <a:latin typeface="Arial" pitchFamily="34" charset="0"/>
              </a:defRPr>
            </a:lvl2pPr>
            <a:lvl3pPr marL="1143000" indent="-228600" eaLnBrk="0" hangingPunct="0">
              <a:spcBef>
                <a:spcPct val="20000"/>
              </a:spcBef>
              <a:buChar char="•"/>
              <a:defRPr sz="2100">
                <a:solidFill>
                  <a:schemeClr val="tx1"/>
                </a:solidFill>
                <a:latin typeface="Arial" pitchFamily="34" charset="0"/>
              </a:defRPr>
            </a:lvl3pPr>
            <a:lvl4pPr marL="1600200" indent="-228600" eaLnBrk="0" hangingPunct="0">
              <a:spcBef>
                <a:spcPct val="20000"/>
              </a:spcBef>
              <a:buChar char="–"/>
              <a:defRPr sz="2000">
                <a:solidFill>
                  <a:schemeClr val="tx1"/>
                </a:solidFill>
                <a:latin typeface="Arial" pitchFamily="34" charset="0"/>
              </a:defRPr>
            </a:lvl4pPr>
            <a:lvl5pPr marL="2057400" indent="-228600" eaLnBrk="0" hangingPunct="0">
              <a:spcBef>
                <a:spcPct val="20000"/>
              </a:spcBef>
              <a:buChar char="»"/>
              <a:defRPr sz="2000">
                <a:solidFill>
                  <a:schemeClr val="tx1"/>
                </a:solidFill>
                <a:latin typeface="Arial" pitchFamily="34" charset="0"/>
              </a:defRPr>
            </a:lvl5pPr>
            <a:lvl6pPr marL="2514600" indent="-228600" eaLnBrk="0" fontAlgn="base" hangingPunct="0">
              <a:spcBef>
                <a:spcPct val="20000"/>
              </a:spcBef>
              <a:spcAft>
                <a:spcPct val="0"/>
              </a:spcAft>
              <a:buChar char="»"/>
              <a:defRPr sz="2000">
                <a:solidFill>
                  <a:schemeClr val="tx1"/>
                </a:solidFill>
                <a:latin typeface="Arial" pitchFamily="34" charset="0"/>
              </a:defRPr>
            </a:lvl6pPr>
            <a:lvl7pPr marL="2971800" indent="-228600" eaLnBrk="0" fontAlgn="base" hangingPunct="0">
              <a:spcBef>
                <a:spcPct val="20000"/>
              </a:spcBef>
              <a:spcAft>
                <a:spcPct val="0"/>
              </a:spcAft>
              <a:buChar char="»"/>
              <a:defRPr sz="2000">
                <a:solidFill>
                  <a:schemeClr val="tx1"/>
                </a:solidFill>
                <a:latin typeface="Arial" pitchFamily="34" charset="0"/>
              </a:defRPr>
            </a:lvl7pPr>
            <a:lvl8pPr marL="3429000" indent="-228600" eaLnBrk="0" fontAlgn="base" hangingPunct="0">
              <a:spcBef>
                <a:spcPct val="20000"/>
              </a:spcBef>
              <a:spcAft>
                <a:spcPct val="0"/>
              </a:spcAft>
              <a:buChar char="»"/>
              <a:defRPr sz="2000">
                <a:solidFill>
                  <a:schemeClr val="tx1"/>
                </a:solidFill>
                <a:latin typeface="Arial" pitchFamily="34" charset="0"/>
              </a:defRPr>
            </a:lvl8pPr>
            <a:lvl9pPr marL="3886200" indent="-228600" eaLnBrk="0" fontAlgn="base" hangingPunct="0">
              <a:spcBef>
                <a:spcPct val="20000"/>
              </a:spcBef>
              <a:spcAft>
                <a:spcPct val="0"/>
              </a:spcAft>
              <a:buChar char="»"/>
              <a:defRPr sz="2000">
                <a:solidFill>
                  <a:schemeClr val="tx1"/>
                </a:solidFill>
                <a:latin typeface="Arial" pitchFamily="34" charset="0"/>
              </a:defRPr>
            </a:lvl9pPr>
          </a:lstStyle>
          <a:p>
            <a:pPr marL="0" marR="0" lvl="0" indent="0" algn="ctr" defTabSz="914400" eaLnBrk="1" fontAlgn="base" latinLnBrk="0" hangingPunct="1">
              <a:lnSpc>
                <a:spcPct val="100000"/>
              </a:lnSpc>
              <a:spcBef>
                <a:spcPct val="0"/>
              </a:spcBef>
              <a:spcAft>
                <a:spcPct val="0"/>
              </a:spcAft>
              <a:buClrTx/>
              <a:buSzTx/>
              <a:buFontTx/>
              <a:buNone/>
              <a:tabLst/>
              <a:defRPr/>
            </a:pPr>
            <a:r>
              <a:rPr kumimoji="0" lang="de-DE" altLang="de-DE" sz="1500" b="0" i="0" u="none" strike="noStrike" kern="0" cap="none" spc="0" normalizeH="0" baseline="0" noProof="0" dirty="0" smtClean="0">
                <a:ln>
                  <a:noFill/>
                </a:ln>
                <a:solidFill>
                  <a:srgbClr val="000000"/>
                </a:solidFill>
                <a:effectLst/>
                <a:uLnTx/>
                <a:uFillTx/>
                <a:latin typeface="Arial" pitchFamily="34" charset="0"/>
              </a:rPr>
              <a:t>Übergreifende fachliche Kompetenz:</a:t>
            </a:r>
          </a:p>
          <a:p>
            <a:pPr marL="0" marR="0" lvl="0" indent="0" algn="ctr" defTabSz="914400" eaLnBrk="1" fontAlgn="base" latinLnBrk="0" hangingPunct="1">
              <a:lnSpc>
                <a:spcPct val="100000"/>
              </a:lnSpc>
              <a:spcBef>
                <a:spcPct val="0"/>
              </a:spcBef>
              <a:spcAft>
                <a:spcPct val="0"/>
              </a:spcAft>
              <a:buClrTx/>
              <a:buSzTx/>
              <a:buFontTx/>
              <a:buNone/>
              <a:tabLst/>
              <a:defRPr/>
            </a:pPr>
            <a:r>
              <a:rPr lang="de-DE" altLang="de-DE" sz="1500" kern="0" dirty="0" smtClean="0">
                <a:solidFill>
                  <a:srgbClr val="000000"/>
                </a:solidFill>
              </a:rPr>
              <a:t>Bildkompetenz</a:t>
            </a:r>
            <a:endParaRPr kumimoji="0" lang="de-DE" altLang="de-DE" sz="1500" b="0" i="0" u="none" strike="noStrike" kern="0" cap="none" spc="0" normalizeH="0" baseline="0" noProof="0" dirty="0" smtClean="0">
              <a:ln>
                <a:noFill/>
              </a:ln>
              <a:solidFill>
                <a:srgbClr val="000000"/>
              </a:solidFill>
              <a:effectLst/>
              <a:uLnTx/>
              <a:uFillTx/>
              <a:latin typeface="Arial" pitchFamily="34" charset="0"/>
            </a:endParaRPr>
          </a:p>
        </p:txBody>
      </p:sp>
      <p:sp>
        <p:nvSpPr>
          <p:cNvPr id="7" name="Line 12"/>
          <p:cNvSpPr>
            <a:spLocks noChangeShapeType="1"/>
          </p:cNvSpPr>
          <p:nvPr/>
        </p:nvSpPr>
        <p:spPr bwMode="auto">
          <a:xfrm flipH="1">
            <a:off x="2417589" y="3027064"/>
            <a:ext cx="2162175" cy="0"/>
          </a:xfrm>
          <a:prstGeom prst="line">
            <a:avLst/>
          </a:prstGeom>
          <a:noFill/>
          <a:ln w="25400">
            <a:solidFill>
              <a:srgbClr val="FFCC00"/>
            </a:solidFill>
            <a:round/>
            <a:headEnd/>
            <a:tailEnd/>
          </a:ln>
          <a:extLst>
            <a:ext uri="{909E8E84-426E-40DD-AFC4-6F175D3DCCD1}">
              <a14:hiddenFill xmlns:a14="http://schemas.microsoft.com/office/drawing/2010/main">
                <a:noFill/>
              </a14:hiddenFill>
            </a:ext>
          </a:extLst>
        </p:spPr>
        <p:txBody>
          <a:bodyPr/>
          <a:lstStyle/>
          <a:p>
            <a:pPr fontAlgn="base">
              <a:spcBef>
                <a:spcPct val="0"/>
              </a:spcBef>
              <a:spcAft>
                <a:spcPct val="0"/>
              </a:spcAft>
            </a:pPr>
            <a:endParaRPr lang="de-DE">
              <a:solidFill>
                <a:srgbClr val="000000"/>
              </a:solidFill>
              <a:latin typeface="Arial" pitchFamily="34" charset="0"/>
            </a:endParaRPr>
          </a:p>
        </p:txBody>
      </p:sp>
      <p:sp>
        <p:nvSpPr>
          <p:cNvPr id="8" name="Line 13"/>
          <p:cNvSpPr>
            <a:spLocks noChangeShapeType="1"/>
          </p:cNvSpPr>
          <p:nvPr/>
        </p:nvSpPr>
        <p:spPr bwMode="auto">
          <a:xfrm>
            <a:off x="4576589" y="3027064"/>
            <a:ext cx="2232025" cy="0"/>
          </a:xfrm>
          <a:prstGeom prst="line">
            <a:avLst/>
          </a:prstGeom>
          <a:noFill/>
          <a:ln w="25400">
            <a:solidFill>
              <a:srgbClr val="33CCCC"/>
            </a:solidFill>
            <a:round/>
            <a:headEnd/>
            <a:tailEnd/>
          </a:ln>
          <a:extLst>
            <a:ext uri="{909E8E84-426E-40DD-AFC4-6F175D3DCCD1}">
              <a14:hiddenFill xmlns:a14="http://schemas.microsoft.com/office/drawing/2010/main">
                <a:noFill/>
              </a14:hiddenFill>
            </a:ext>
          </a:extLst>
        </p:spPr>
        <p:txBody>
          <a:bodyPr/>
          <a:lstStyle/>
          <a:p>
            <a:pPr fontAlgn="base">
              <a:spcBef>
                <a:spcPct val="0"/>
              </a:spcBef>
              <a:spcAft>
                <a:spcPct val="0"/>
              </a:spcAft>
            </a:pPr>
            <a:endParaRPr lang="de-DE">
              <a:solidFill>
                <a:srgbClr val="000000"/>
              </a:solidFill>
              <a:latin typeface="Arial" pitchFamily="34" charset="0"/>
            </a:endParaRPr>
          </a:p>
        </p:txBody>
      </p:sp>
      <p:sp>
        <p:nvSpPr>
          <p:cNvPr id="9" name="Line 15"/>
          <p:cNvSpPr>
            <a:spLocks noChangeShapeType="1"/>
          </p:cNvSpPr>
          <p:nvPr/>
        </p:nvSpPr>
        <p:spPr bwMode="auto">
          <a:xfrm flipH="1">
            <a:off x="6803851" y="3027064"/>
            <a:ext cx="15875" cy="322262"/>
          </a:xfrm>
          <a:prstGeom prst="line">
            <a:avLst/>
          </a:prstGeom>
          <a:noFill/>
          <a:ln w="25400">
            <a:solidFill>
              <a:srgbClr val="66CCFF"/>
            </a:solidFill>
            <a:round/>
            <a:headEnd/>
            <a:tailEnd type="triangle" w="med" len="med"/>
          </a:ln>
          <a:extLst>
            <a:ext uri="{909E8E84-426E-40DD-AFC4-6F175D3DCCD1}">
              <a14:hiddenFill xmlns:a14="http://schemas.microsoft.com/office/drawing/2010/main">
                <a:noFill/>
              </a14:hiddenFill>
            </a:ext>
          </a:extLst>
        </p:spPr>
        <p:txBody>
          <a:bodyPr/>
          <a:lstStyle/>
          <a:p>
            <a:pPr fontAlgn="base">
              <a:spcBef>
                <a:spcPct val="0"/>
              </a:spcBef>
              <a:spcAft>
                <a:spcPct val="0"/>
              </a:spcAft>
            </a:pPr>
            <a:endParaRPr lang="de-DE">
              <a:solidFill>
                <a:srgbClr val="000000"/>
              </a:solidFill>
              <a:latin typeface="Arial" pitchFamily="34" charset="0"/>
            </a:endParaRPr>
          </a:p>
        </p:txBody>
      </p:sp>
      <p:sp>
        <p:nvSpPr>
          <p:cNvPr id="10" name="Line 16"/>
          <p:cNvSpPr>
            <a:spLocks noChangeShapeType="1"/>
          </p:cNvSpPr>
          <p:nvPr/>
        </p:nvSpPr>
        <p:spPr bwMode="auto">
          <a:xfrm>
            <a:off x="2432274" y="4190826"/>
            <a:ext cx="12700" cy="420414"/>
          </a:xfrm>
          <a:prstGeom prst="line">
            <a:avLst/>
          </a:prstGeom>
          <a:noFill/>
          <a:ln w="25400">
            <a:solidFill>
              <a:srgbClr val="FFCC00"/>
            </a:solidFill>
            <a:round/>
            <a:headEnd/>
            <a:tailEnd/>
          </a:ln>
          <a:extLst>
            <a:ext uri="{909E8E84-426E-40DD-AFC4-6F175D3DCCD1}">
              <a14:hiddenFill xmlns:a14="http://schemas.microsoft.com/office/drawing/2010/main">
                <a:noFill/>
              </a14:hiddenFill>
            </a:ext>
          </a:extLst>
        </p:spPr>
        <p:txBody>
          <a:bodyPr/>
          <a:lstStyle/>
          <a:p>
            <a:pPr fontAlgn="base">
              <a:spcBef>
                <a:spcPct val="0"/>
              </a:spcBef>
              <a:spcAft>
                <a:spcPct val="0"/>
              </a:spcAft>
            </a:pPr>
            <a:endParaRPr lang="de-DE">
              <a:solidFill>
                <a:srgbClr val="000000"/>
              </a:solidFill>
              <a:latin typeface="Arial" pitchFamily="34" charset="0"/>
            </a:endParaRPr>
          </a:p>
        </p:txBody>
      </p:sp>
      <p:sp>
        <p:nvSpPr>
          <p:cNvPr id="11" name="Line 18"/>
          <p:cNvSpPr>
            <a:spLocks noChangeShapeType="1"/>
          </p:cNvSpPr>
          <p:nvPr/>
        </p:nvSpPr>
        <p:spPr bwMode="auto">
          <a:xfrm>
            <a:off x="2417589" y="4594050"/>
            <a:ext cx="2163762" cy="15876"/>
          </a:xfrm>
          <a:prstGeom prst="line">
            <a:avLst/>
          </a:prstGeom>
          <a:noFill/>
          <a:ln w="25400">
            <a:solidFill>
              <a:srgbClr val="FFCC00"/>
            </a:solidFill>
            <a:round/>
            <a:headEnd/>
            <a:tailEnd type="none" w="med" len="med"/>
          </a:ln>
          <a:extLst>
            <a:ext uri="{909E8E84-426E-40DD-AFC4-6F175D3DCCD1}">
              <a14:hiddenFill xmlns:a14="http://schemas.microsoft.com/office/drawing/2010/main">
                <a:noFill/>
              </a14:hiddenFill>
            </a:ext>
          </a:extLst>
        </p:spPr>
        <p:txBody>
          <a:bodyPr/>
          <a:lstStyle/>
          <a:p>
            <a:pPr fontAlgn="base">
              <a:spcBef>
                <a:spcPct val="0"/>
              </a:spcBef>
              <a:spcAft>
                <a:spcPct val="0"/>
              </a:spcAft>
            </a:pPr>
            <a:endParaRPr lang="de-DE">
              <a:solidFill>
                <a:srgbClr val="000000"/>
              </a:solidFill>
              <a:latin typeface="Arial" pitchFamily="34" charset="0"/>
            </a:endParaRPr>
          </a:p>
        </p:txBody>
      </p:sp>
      <p:sp>
        <p:nvSpPr>
          <p:cNvPr id="12" name="Line 19"/>
          <p:cNvSpPr>
            <a:spLocks noChangeShapeType="1"/>
          </p:cNvSpPr>
          <p:nvPr/>
        </p:nvSpPr>
        <p:spPr bwMode="auto">
          <a:xfrm flipH="1" flipV="1">
            <a:off x="4572000" y="4609926"/>
            <a:ext cx="2222500" cy="25400"/>
          </a:xfrm>
          <a:prstGeom prst="line">
            <a:avLst/>
          </a:prstGeom>
          <a:noFill/>
          <a:ln w="25400">
            <a:solidFill>
              <a:srgbClr val="66CCFF"/>
            </a:solidFill>
            <a:round/>
            <a:headEnd/>
            <a:tailEnd type="none" w="med" len="med"/>
          </a:ln>
          <a:extLst>
            <a:ext uri="{909E8E84-426E-40DD-AFC4-6F175D3DCCD1}">
              <a14:hiddenFill xmlns:a14="http://schemas.microsoft.com/office/drawing/2010/main">
                <a:noFill/>
              </a14:hiddenFill>
            </a:ext>
          </a:extLst>
        </p:spPr>
        <p:txBody>
          <a:bodyPr/>
          <a:lstStyle/>
          <a:p>
            <a:pPr fontAlgn="base">
              <a:spcBef>
                <a:spcPct val="0"/>
              </a:spcBef>
              <a:spcAft>
                <a:spcPct val="0"/>
              </a:spcAft>
            </a:pPr>
            <a:endParaRPr lang="de-DE">
              <a:solidFill>
                <a:srgbClr val="000000"/>
              </a:solidFill>
              <a:latin typeface="Arial" pitchFamily="34" charset="0"/>
            </a:endParaRPr>
          </a:p>
        </p:txBody>
      </p:sp>
      <p:sp>
        <p:nvSpPr>
          <p:cNvPr id="13" name="Text Box 21"/>
          <p:cNvSpPr txBox="1">
            <a:spLocks noChangeArrowheads="1"/>
          </p:cNvSpPr>
          <p:nvPr/>
        </p:nvSpPr>
        <p:spPr bwMode="auto">
          <a:xfrm>
            <a:off x="5225330" y="3349326"/>
            <a:ext cx="2731046" cy="828800"/>
          </a:xfrm>
          <a:prstGeom prst="rect">
            <a:avLst/>
          </a:prstGeom>
          <a:solidFill>
            <a:srgbClr val="CCFFFF"/>
          </a:solidFill>
          <a:ln w="9525">
            <a:solidFill>
              <a:srgbClr val="000000"/>
            </a:solidFill>
            <a:miter lim="800000"/>
            <a:headEnd/>
            <a:tailEnd/>
          </a:ln>
        </p:spPr>
        <p:txBody>
          <a:bodyPr/>
          <a:lstStyle>
            <a:lvl1pPr eaLnBrk="0" hangingPunct="0">
              <a:spcBef>
                <a:spcPct val="20000"/>
              </a:spcBef>
              <a:buChar char="•"/>
              <a:defRPr sz="2100">
                <a:solidFill>
                  <a:schemeClr val="tx1"/>
                </a:solidFill>
                <a:latin typeface="Arial" pitchFamily="34" charset="0"/>
              </a:defRPr>
            </a:lvl1pPr>
            <a:lvl2pPr marL="742950" indent="-285750" eaLnBrk="0" hangingPunct="0">
              <a:spcBef>
                <a:spcPct val="20000"/>
              </a:spcBef>
              <a:buChar char="–"/>
              <a:defRPr sz="2100">
                <a:solidFill>
                  <a:schemeClr val="tx1"/>
                </a:solidFill>
                <a:latin typeface="Arial" pitchFamily="34" charset="0"/>
              </a:defRPr>
            </a:lvl2pPr>
            <a:lvl3pPr marL="1143000" indent="-228600" eaLnBrk="0" hangingPunct="0">
              <a:spcBef>
                <a:spcPct val="20000"/>
              </a:spcBef>
              <a:buChar char="•"/>
              <a:defRPr sz="2100">
                <a:solidFill>
                  <a:schemeClr val="tx1"/>
                </a:solidFill>
                <a:latin typeface="Arial" pitchFamily="34" charset="0"/>
              </a:defRPr>
            </a:lvl3pPr>
            <a:lvl4pPr marL="1600200" indent="-228600" eaLnBrk="0" hangingPunct="0">
              <a:spcBef>
                <a:spcPct val="20000"/>
              </a:spcBef>
              <a:buChar char="–"/>
              <a:defRPr sz="2000">
                <a:solidFill>
                  <a:schemeClr val="tx1"/>
                </a:solidFill>
                <a:latin typeface="Arial" pitchFamily="34" charset="0"/>
              </a:defRPr>
            </a:lvl4pPr>
            <a:lvl5pPr marL="2057400" indent="-228600" eaLnBrk="0" hangingPunct="0">
              <a:spcBef>
                <a:spcPct val="20000"/>
              </a:spcBef>
              <a:buChar char="»"/>
              <a:defRPr sz="2000">
                <a:solidFill>
                  <a:schemeClr val="tx1"/>
                </a:solidFill>
                <a:latin typeface="Arial" pitchFamily="34" charset="0"/>
              </a:defRPr>
            </a:lvl5pPr>
            <a:lvl6pPr marL="2514600" indent="-228600" eaLnBrk="0" fontAlgn="base" hangingPunct="0">
              <a:spcBef>
                <a:spcPct val="20000"/>
              </a:spcBef>
              <a:spcAft>
                <a:spcPct val="0"/>
              </a:spcAft>
              <a:buChar char="»"/>
              <a:defRPr sz="2000">
                <a:solidFill>
                  <a:schemeClr val="tx1"/>
                </a:solidFill>
                <a:latin typeface="Arial" pitchFamily="34" charset="0"/>
              </a:defRPr>
            </a:lvl6pPr>
            <a:lvl7pPr marL="2971800" indent="-228600" eaLnBrk="0" fontAlgn="base" hangingPunct="0">
              <a:spcBef>
                <a:spcPct val="20000"/>
              </a:spcBef>
              <a:spcAft>
                <a:spcPct val="0"/>
              </a:spcAft>
              <a:buChar char="»"/>
              <a:defRPr sz="2000">
                <a:solidFill>
                  <a:schemeClr val="tx1"/>
                </a:solidFill>
                <a:latin typeface="Arial" pitchFamily="34" charset="0"/>
              </a:defRPr>
            </a:lvl7pPr>
            <a:lvl8pPr marL="3429000" indent="-228600" eaLnBrk="0" fontAlgn="base" hangingPunct="0">
              <a:spcBef>
                <a:spcPct val="20000"/>
              </a:spcBef>
              <a:spcAft>
                <a:spcPct val="0"/>
              </a:spcAft>
              <a:buChar char="»"/>
              <a:defRPr sz="2000">
                <a:solidFill>
                  <a:schemeClr val="tx1"/>
                </a:solidFill>
                <a:latin typeface="Arial" pitchFamily="34" charset="0"/>
              </a:defRPr>
            </a:lvl8pPr>
            <a:lvl9pPr marL="3886200" indent="-228600" eaLnBrk="0" fontAlgn="base" hangingPunct="0">
              <a:spcBef>
                <a:spcPct val="20000"/>
              </a:spcBef>
              <a:spcAft>
                <a:spcPct val="0"/>
              </a:spcAft>
              <a:buChar char="»"/>
              <a:defRPr sz="2000">
                <a:solidFill>
                  <a:schemeClr val="tx1"/>
                </a:solidFill>
                <a:latin typeface="Arial" pitchFamily="34" charset="0"/>
              </a:defRPr>
            </a:lvl9pPr>
          </a:lstStyle>
          <a:p>
            <a:pPr marL="0" marR="0" lvl="0" indent="0" algn="ctr" defTabSz="914400" eaLnBrk="1" fontAlgn="base" latinLnBrk="0" hangingPunct="1">
              <a:lnSpc>
                <a:spcPct val="100000"/>
              </a:lnSpc>
              <a:spcBef>
                <a:spcPct val="0"/>
              </a:spcBef>
              <a:spcAft>
                <a:spcPct val="0"/>
              </a:spcAft>
              <a:buClrTx/>
              <a:buSzTx/>
              <a:buFontTx/>
              <a:buNone/>
              <a:tabLst/>
              <a:defRPr/>
            </a:pPr>
            <a:r>
              <a:rPr kumimoji="0" lang="de-DE" altLang="de-DE" sz="1500" b="0" i="0" u="none" strike="noStrike" kern="0" cap="none" spc="0" normalizeH="0" baseline="0" noProof="0" dirty="0" smtClean="0">
                <a:ln>
                  <a:noFill/>
                </a:ln>
                <a:solidFill>
                  <a:srgbClr val="000000"/>
                </a:solidFill>
                <a:effectLst/>
                <a:uLnTx/>
                <a:uFillTx/>
                <a:latin typeface="Arial" pitchFamily="34" charset="0"/>
              </a:rPr>
              <a:t>Inhaltsfelder</a:t>
            </a:r>
          </a:p>
          <a:p>
            <a:pPr marL="0" marR="0" lvl="0" indent="0" algn="ctr" defTabSz="914400" eaLnBrk="1" fontAlgn="base" latinLnBrk="0" hangingPunct="1">
              <a:lnSpc>
                <a:spcPct val="100000"/>
              </a:lnSpc>
              <a:spcBef>
                <a:spcPct val="0"/>
              </a:spcBef>
              <a:spcAft>
                <a:spcPct val="0"/>
              </a:spcAft>
              <a:buClrTx/>
              <a:buSzTx/>
              <a:buFontTx/>
              <a:buNone/>
              <a:tabLst/>
              <a:defRPr/>
            </a:pPr>
            <a:r>
              <a:rPr kumimoji="0" lang="de-DE" altLang="de-DE" sz="1500" b="0" i="0" u="none" strike="noStrike" kern="0" cap="none" spc="0" normalizeH="0" baseline="0" noProof="0" dirty="0" smtClean="0">
                <a:ln>
                  <a:noFill/>
                </a:ln>
                <a:solidFill>
                  <a:srgbClr val="000000"/>
                </a:solidFill>
                <a:effectLst/>
                <a:uLnTx/>
                <a:uFillTx/>
                <a:latin typeface="Arial" pitchFamily="34" charset="0"/>
              </a:rPr>
              <a:t>(Gegenstände):</a:t>
            </a:r>
          </a:p>
          <a:p>
            <a:pPr marL="0" marR="0" lvl="0" indent="0" algn="ctr" defTabSz="914400" eaLnBrk="1" fontAlgn="base" latinLnBrk="0" hangingPunct="1">
              <a:lnSpc>
                <a:spcPct val="100000"/>
              </a:lnSpc>
              <a:spcBef>
                <a:spcPct val="0"/>
              </a:spcBef>
              <a:spcAft>
                <a:spcPct val="0"/>
              </a:spcAft>
              <a:buClrTx/>
              <a:buSzTx/>
              <a:buFontTx/>
              <a:buNone/>
              <a:tabLst/>
              <a:defRPr/>
            </a:pPr>
            <a:r>
              <a:rPr lang="de-DE" altLang="de-DE" sz="1500" kern="0" dirty="0" smtClean="0">
                <a:solidFill>
                  <a:srgbClr val="000000"/>
                </a:solidFill>
              </a:rPr>
              <a:t>Bildgestaltung - Bildkonzepte</a:t>
            </a:r>
            <a:endParaRPr kumimoji="0" lang="de-DE" altLang="de-DE" sz="1500" b="0" i="0" u="none" strike="noStrike" kern="0" cap="none" spc="0" normalizeH="0" baseline="0" noProof="0" dirty="0" smtClean="0">
              <a:ln>
                <a:noFill/>
              </a:ln>
              <a:solidFill>
                <a:srgbClr val="000000"/>
              </a:solidFill>
              <a:effectLst/>
              <a:uLnTx/>
              <a:uFillTx/>
              <a:latin typeface="Arial" pitchFamily="34" charset="0"/>
            </a:endParaRPr>
          </a:p>
        </p:txBody>
      </p:sp>
      <p:sp>
        <p:nvSpPr>
          <p:cNvPr id="16" name="Foliennummernplatzhalter 15"/>
          <p:cNvSpPr>
            <a:spLocks noGrp="1"/>
          </p:cNvSpPr>
          <p:nvPr>
            <p:ph type="sldNum" sz="quarter" idx="12"/>
          </p:nvPr>
        </p:nvSpPr>
        <p:spPr/>
        <p:txBody>
          <a:bodyPr/>
          <a:lstStyle/>
          <a:p>
            <a:fld id="{8FA6C8AA-D676-4D6E-AE15-6BE2A8E803B3}" type="slidenum">
              <a:rPr lang="de-DE" smtClean="0"/>
              <a:pPr/>
              <a:t>19</a:t>
            </a:fld>
            <a:endParaRPr lang="de-DE"/>
          </a:p>
        </p:txBody>
      </p:sp>
      <p:sp>
        <p:nvSpPr>
          <p:cNvPr id="17" name="Line 7"/>
          <p:cNvSpPr>
            <a:spLocks noChangeShapeType="1"/>
          </p:cNvSpPr>
          <p:nvPr/>
        </p:nvSpPr>
        <p:spPr bwMode="auto">
          <a:xfrm flipH="1">
            <a:off x="4598254" y="2739032"/>
            <a:ext cx="0" cy="288032"/>
          </a:xfrm>
          <a:prstGeom prst="line">
            <a:avLst/>
          </a:prstGeom>
          <a:noFill/>
          <a:ln w="25400">
            <a:solidFill>
              <a:srgbClr val="000000"/>
            </a:solidFill>
            <a:round/>
            <a:headEnd/>
            <a:tailEnd/>
          </a:ln>
          <a:extLst>
            <a:ext uri="{909E8E84-426E-40DD-AFC4-6F175D3DCCD1}">
              <a14:hiddenFill xmlns:a14="http://schemas.microsoft.com/office/drawing/2010/main">
                <a:noFill/>
              </a14:hiddenFill>
            </a:ext>
          </a:extLst>
        </p:spPr>
        <p:txBody>
          <a:bodyPr/>
          <a:lstStyle/>
          <a:p>
            <a:pPr fontAlgn="base">
              <a:spcBef>
                <a:spcPct val="0"/>
              </a:spcBef>
              <a:spcAft>
                <a:spcPct val="0"/>
              </a:spcAft>
            </a:pPr>
            <a:endParaRPr lang="de-DE" smtClean="0">
              <a:solidFill>
                <a:srgbClr val="000000"/>
              </a:solidFill>
              <a:latin typeface="Arial" pitchFamily="34" charset="0"/>
            </a:endParaRPr>
          </a:p>
        </p:txBody>
      </p:sp>
      <p:sp>
        <p:nvSpPr>
          <p:cNvPr id="18" name="Line 14"/>
          <p:cNvSpPr>
            <a:spLocks noChangeShapeType="1"/>
          </p:cNvSpPr>
          <p:nvPr/>
        </p:nvSpPr>
        <p:spPr bwMode="auto">
          <a:xfrm>
            <a:off x="2434492" y="3027064"/>
            <a:ext cx="4762" cy="309562"/>
          </a:xfrm>
          <a:prstGeom prst="line">
            <a:avLst/>
          </a:prstGeom>
          <a:noFill/>
          <a:ln w="25400">
            <a:solidFill>
              <a:srgbClr val="FFCC00"/>
            </a:solidFill>
            <a:round/>
            <a:headEnd/>
            <a:tailEnd type="triangle" w="med" len="med"/>
          </a:ln>
          <a:extLst>
            <a:ext uri="{909E8E84-426E-40DD-AFC4-6F175D3DCCD1}">
              <a14:hiddenFill xmlns:a14="http://schemas.microsoft.com/office/drawing/2010/main">
                <a:noFill/>
              </a14:hiddenFill>
            </a:ext>
          </a:extLst>
        </p:spPr>
        <p:txBody>
          <a:bodyPr/>
          <a:lstStyle/>
          <a:p>
            <a:pPr fontAlgn="base">
              <a:spcBef>
                <a:spcPct val="0"/>
              </a:spcBef>
              <a:spcAft>
                <a:spcPct val="0"/>
              </a:spcAft>
            </a:pPr>
            <a:endParaRPr lang="de-DE" smtClean="0">
              <a:solidFill>
                <a:srgbClr val="000000"/>
              </a:solidFill>
              <a:latin typeface="Arial" pitchFamily="34" charset="0"/>
            </a:endParaRPr>
          </a:p>
        </p:txBody>
      </p:sp>
      <p:sp>
        <p:nvSpPr>
          <p:cNvPr id="19" name="Line 17"/>
          <p:cNvSpPr>
            <a:spLocks noChangeShapeType="1"/>
          </p:cNvSpPr>
          <p:nvPr/>
        </p:nvSpPr>
        <p:spPr bwMode="auto">
          <a:xfrm>
            <a:off x="6803851" y="4190826"/>
            <a:ext cx="16903" cy="444500"/>
          </a:xfrm>
          <a:prstGeom prst="line">
            <a:avLst/>
          </a:prstGeom>
          <a:noFill/>
          <a:ln w="25400">
            <a:solidFill>
              <a:srgbClr val="66CCFF"/>
            </a:solidFill>
            <a:round/>
            <a:headEnd/>
            <a:tailEnd/>
          </a:ln>
          <a:extLst>
            <a:ext uri="{909E8E84-426E-40DD-AFC4-6F175D3DCCD1}">
              <a14:hiddenFill xmlns:a14="http://schemas.microsoft.com/office/drawing/2010/main">
                <a:noFill/>
              </a14:hiddenFill>
            </a:ext>
          </a:extLst>
        </p:spPr>
        <p:txBody>
          <a:bodyPr/>
          <a:lstStyle/>
          <a:p>
            <a:pPr fontAlgn="base">
              <a:spcBef>
                <a:spcPct val="0"/>
              </a:spcBef>
              <a:spcAft>
                <a:spcPct val="0"/>
              </a:spcAft>
            </a:pPr>
            <a:endParaRPr lang="de-DE" smtClean="0">
              <a:solidFill>
                <a:srgbClr val="000000"/>
              </a:solidFill>
              <a:latin typeface="Arial" pitchFamily="34" charset="0"/>
            </a:endParaRPr>
          </a:p>
        </p:txBody>
      </p:sp>
      <p:cxnSp>
        <p:nvCxnSpPr>
          <p:cNvPr id="20" name="Gerade Verbindung mit Pfeil 19"/>
          <p:cNvCxnSpPr/>
          <p:nvPr/>
        </p:nvCxnSpPr>
        <p:spPr>
          <a:xfrm flipH="1">
            <a:off x="4572000" y="4622626"/>
            <a:ext cx="2381" cy="415925"/>
          </a:xfrm>
          <a:prstGeom prst="straightConnector1">
            <a:avLst/>
          </a:prstGeom>
          <a:noFill/>
          <a:ln w="28575" cap="flat" cmpd="sng" algn="ctr">
            <a:solidFill>
              <a:srgbClr val="000000">
                <a:alpha val="92000"/>
              </a:srgbClr>
            </a:solidFill>
            <a:prstDash val="solid"/>
            <a:tailEnd type="arrow"/>
          </a:ln>
          <a:effectLst/>
        </p:spPr>
      </p:cxnSp>
      <p:sp>
        <p:nvSpPr>
          <p:cNvPr id="21" name="Fußzeilenplatzhalter 20"/>
          <p:cNvSpPr>
            <a:spLocks noGrp="1"/>
          </p:cNvSpPr>
          <p:nvPr>
            <p:ph type="ftr" sz="quarter" idx="11"/>
          </p:nvPr>
        </p:nvSpPr>
        <p:spPr/>
        <p:txBody>
          <a:bodyPr/>
          <a:lstStyle/>
          <a:p>
            <a:r>
              <a:rPr lang="de-DE" smtClean="0"/>
              <a:t>Implementation KLP Wahlpflichtfächer</a:t>
            </a:r>
            <a:endParaRPr lang="de-DE"/>
          </a:p>
        </p:txBody>
      </p:sp>
      <p:sp>
        <p:nvSpPr>
          <p:cNvPr id="23" name="Datumsplatzhalter 1"/>
          <p:cNvSpPr>
            <a:spLocks noGrp="1"/>
          </p:cNvSpPr>
          <p:nvPr/>
        </p:nvSpPr>
        <p:spPr>
          <a:xfrm>
            <a:off x="467544" y="6237312"/>
            <a:ext cx="2133600" cy="365125"/>
          </a:xfrm>
          <a:prstGeom prst="rect">
            <a:avLst/>
          </a:prstGeom>
        </p:spPr>
        <p:txBody>
          <a:bodyPr vert="horz" lIns="91440" tIns="45720" rIns="91440" bIns="45720" rtlCol="0" anchor="ctr"/>
          <a:lstStyle>
            <a:defPPr>
              <a:defRPr lang="de-DE"/>
            </a:defPPr>
            <a:lvl1pPr marL="0" algn="l"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de-DE" dirty="0"/>
              <a:t>28. Mai 2015</a:t>
            </a:r>
          </a:p>
        </p:txBody>
      </p:sp>
    </p:spTree>
    <p:extLst>
      <p:ext uri="{BB962C8B-B14F-4D97-AF65-F5344CB8AC3E}">
        <p14:creationId xmlns:p14="http://schemas.microsoft.com/office/powerpoint/2010/main" val="30410809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7"/>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7"/>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8"/>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5"/>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8"/>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9"/>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3"/>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10"/>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11"/>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12"/>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19"/>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20"/>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7" grpId="0" animBg="1"/>
      <p:bldP spid="8" grpId="0" animBg="1"/>
      <p:bldP spid="9" grpId="0" animBg="1"/>
      <p:bldP spid="10" grpId="0" animBg="1"/>
      <p:bldP spid="11" grpId="0" animBg="1"/>
      <p:bldP spid="12" grpId="0" animBg="1"/>
      <p:bldP spid="13" grpId="0" animBg="1"/>
      <p:bldP spid="17" grpId="0" animBg="1"/>
      <p:bldP spid="18" grpId="0" animBg="1"/>
      <p:bldP spid="19"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10"/>
          <p:cNvSpPr>
            <a:spLocks noGrp="1" noChangeArrowheads="1"/>
          </p:cNvSpPr>
          <p:nvPr>
            <p:ph idx="1"/>
          </p:nvPr>
        </p:nvSpPr>
        <p:spPr/>
        <p:txBody>
          <a:bodyPr/>
          <a:lstStyle/>
          <a:p>
            <a:pPr marL="0" indent="0" defTabSz="358775" eaLnBrk="1" hangingPunct="1">
              <a:spcBef>
                <a:spcPct val="0"/>
              </a:spcBef>
              <a:buFontTx/>
              <a:buNone/>
            </a:pPr>
            <a:r>
              <a:rPr lang="de-DE" altLang="de-DE" sz="2400" b="1" cap="small" dirty="0" smtClean="0"/>
              <a:t>Gliederung der Veranstaltung</a:t>
            </a:r>
          </a:p>
          <a:p>
            <a:pPr marL="0" indent="0" defTabSz="358775" eaLnBrk="1" hangingPunct="1">
              <a:spcBef>
                <a:spcPct val="0"/>
              </a:spcBef>
              <a:buFontTx/>
              <a:buNone/>
            </a:pPr>
            <a:endParaRPr lang="de-DE" altLang="de-DE" sz="2000" dirty="0" smtClean="0"/>
          </a:p>
          <a:p>
            <a:pPr marL="0" indent="0" defTabSz="358775" eaLnBrk="1" hangingPunct="1">
              <a:spcBef>
                <a:spcPct val="0"/>
              </a:spcBef>
              <a:buNone/>
            </a:pPr>
            <a:r>
              <a:rPr lang="de-DE" altLang="de-DE" sz="2000" b="1" dirty="0" smtClean="0">
                <a:solidFill>
                  <a:srgbClr val="002060"/>
                </a:solidFill>
                <a:cs typeface="Times New Roman" pitchFamily="18" charset="0"/>
              </a:rPr>
              <a:t>I.    Einführende Informationen </a:t>
            </a:r>
          </a:p>
          <a:p>
            <a:pPr marL="400050" lvl="1" indent="0" defTabSz="358775">
              <a:spcBef>
                <a:spcPct val="0"/>
              </a:spcBef>
              <a:buNone/>
            </a:pPr>
            <a:r>
              <a:rPr lang="de-DE" altLang="de-DE" sz="1600" b="1" dirty="0" smtClean="0">
                <a:solidFill>
                  <a:srgbClr val="002060"/>
                </a:solidFill>
                <a:cs typeface="Times New Roman" pitchFamily="18" charset="0"/>
              </a:rPr>
              <a:t>1. Kompetenzorientierung</a:t>
            </a:r>
          </a:p>
          <a:p>
            <a:pPr marL="400050" lvl="1" indent="0" defTabSz="358775">
              <a:spcBef>
                <a:spcPct val="0"/>
              </a:spcBef>
              <a:buNone/>
            </a:pPr>
            <a:r>
              <a:rPr lang="de-DE" altLang="de-DE" sz="1600" b="1" dirty="0" smtClean="0">
                <a:solidFill>
                  <a:srgbClr val="002060"/>
                </a:solidFill>
                <a:cs typeface="Times New Roman" pitchFamily="18" charset="0"/>
              </a:rPr>
              <a:t>2. Kompetenzorientierte Kernlehrpläne</a:t>
            </a:r>
          </a:p>
          <a:p>
            <a:pPr marL="400050" lvl="1" indent="0" defTabSz="358775">
              <a:spcBef>
                <a:spcPct val="0"/>
              </a:spcBef>
              <a:buNone/>
            </a:pPr>
            <a:r>
              <a:rPr lang="de-DE" altLang="de-DE" sz="1600" b="1" dirty="0" smtClean="0">
                <a:solidFill>
                  <a:srgbClr val="002060"/>
                </a:solidFill>
                <a:cs typeface="Times New Roman" pitchFamily="18" charset="0"/>
              </a:rPr>
              <a:t>3. Rahmenbedingungen des Wahlpflichtbereichs</a:t>
            </a:r>
          </a:p>
          <a:p>
            <a:pPr marL="0" indent="0" defTabSz="358775" eaLnBrk="1" hangingPunct="1">
              <a:spcBef>
                <a:spcPct val="0"/>
              </a:spcBef>
              <a:buNone/>
            </a:pPr>
            <a:r>
              <a:rPr lang="de-DE" altLang="de-DE" sz="2000" b="1" dirty="0" smtClean="0">
                <a:solidFill>
                  <a:srgbClr val="002060"/>
                </a:solidFill>
                <a:cs typeface="Times New Roman" pitchFamily="18" charset="0"/>
              </a:rPr>
              <a:t>   </a:t>
            </a:r>
          </a:p>
          <a:p>
            <a:pPr marL="0" indent="0" defTabSz="358775" eaLnBrk="1" hangingPunct="1">
              <a:spcBef>
                <a:spcPct val="0"/>
              </a:spcBef>
              <a:buFontTx/>
              <a:buNone/>
            </a:pPr>
            <a:r>
              <a:rPr lang="de-DE" altLang="de-DE" sz="2000" b="1" dirty="0" smtClean="0">
                <a:solidFill>
                  <a:srgbClr val="002060"/>
                </a:solidFill>
                <a:cs typeface="Times New Roman" pitchFamily="18" charset="0"/>
              </a:rPr>
              <a:t>II. Kompetenzorientierte Kernlehrpläne in den Wahlpflichtfächern</a:t>
            </a:r>
          </a:p>
          <a:p>
            <a:pPr marL="0" indent="0" defTabSz="358775" eaLnBrk="1" hangingPunct="1">
              <a:spcBef>
                <a:spcPct val="0"/>
              </a:spcBef>
              <a:buFontTx/>
              <a:buNone/>
            </a:pPr>
            <a:endParaRPr lang="de-DE" altLang="de-DE" sz="2000" b="1" dirty="0" smtClean="0">
              <a:solidFill>
                <a:srgbClr val="002060"/>
              </a:solidFill>
              <a:cs typeface="Times New Roman" pitchFamily="18" charset="0"/>
            </a:endParaRPr>
          </a:p>
          <a:p>
            <a:pPr marL="0" indent="0" defTabSz="358775">
              <a:spcBef>
                <a:spcPct val="0"/>
              </a:spcBef>
              <a:buNone/>
            </a:pPr>
            <a:r>
              <a:rPr lang="de-DE" altLang="de-DE" sz="2000" b="1" dirty="0" smtClean="0">
                <a:solidFill>
                  <a:srgbClr val="002060"/>
                </a:solidFill>
                <a:cs typeface="Times New Roman" pitchFamily="18" charset="0"/>
              </a:rPr>
              <a:t>III. </a:t>
            </a:r>
            <a:r>
              <a:rPr lang="de-DE" altLang="de-DE" sz="2000" b="1" dirty="0">
                <a:solidFill>
                  <a:srgbClr val="002060"/>
                </a:solidFill>
                <a:cs typeface="Times New Roman" pitchFamily="18" charset="0"/>
              </a:rPr>
              <a:t>Schulinterne Lehrpläne und Unterstützungsangebote</a:t>
            </a:r>
          </a:p>
          <a:p>
            <a:pPr marL="0" indent="0" defTabSz="358775" eaLnBrk="1" hangingPunct="1">
              <a:spcBef>
                <a:spcPct val="0"/>
              </a:spcBef>
              <a:buFontTx/>
              <a:buNone/>
            </a:pPr>
            <a:endParaRPr lang="de-DE" altLang="de-DE" sz="2000" b="1" dirty="0" smtClean="0">
              <a:solidFill>
                <a:srgbClr val="002060"/>
              </a:solidFill>
              <a:cs typeface="Times New Roman" pitchFamily="18" charset="0"/>
            </a:endParaRPr>
          </a:p>
          <a:p>
            <a:pPr marL="0" indent="0" defTabSz="358775" eaLnBrk="1" hangingPunct="1">
              <a:spcBef>
                <a:spcPct val="0"/>
              </a:spcBef>
              <a:buFontTx/>
              <a:buNone/>
            </a:pPr>
            <a:r>
              <a:rPr lang="de-DE" altLang="de-DE" sz="2000" b="1" dirty="0" smtClean="0">
                <a:solidFill>
                  <a:srgbClr val="002060"/>
                </a:solidFill>
                <a:cs typeface="Times New Roman" pitchFamily="18" charset="0"/>
              </a:rPr>
              <a:t>IV</a:t>
            </a:r>
            <a:r>
              <a:rPr lang="de-DE" altLang="de-DE" sz="2000" b="1" dirty="0">
                <a:solidFill>
                  <a:srgbClr val="002060"/>
                </a:solidFill>
                <a:cs typeface="Times New Roman" pitchFamily="18" charset="0"/>
              </a:rPr>
              <a:t>. </a:t>
            </a:r>
            <a:r>
              <a:rPr lang="de-DE" altLang="de-DE" sz="2000" b="1" dirty="0" smtClean="0">
                <a:solidFill>
                  <a:srgbClr val="002060"/>
                </a:solidFill>
                <a:cs typeface="Times New Roman" pitchFamily="18" charset="0"/>
              </a:rPr>
              <a:t> Arbeitsgruppen (integriert in die Tagesordnungspunkte I-III)</a:t>
            </a:r>
            <a:endParaRPr lang="de-DE" altLang="de-DE" sz="2000" b="1" dirty="0">
              <a:solidFill>
                <a:srgbClr val="002060"/>
              </a:solidFill>
              <a:cs typeface="Times New Roman" pitchFamily="18" charset="0"/>
            </a:endParaRPr>
          </a:p>
          <a:p>
            <a:pPr marL="0" indent="0" defTabSz="358775" eaLnBrk="1" hangingPunct="1">
              <a:spcBef>
                <a:spcPct val="0"/>
              </a:spcBef>
              <a:buFontTx/>
              <a:buNone/>
            </a:pPr>
            <a:endParaRPr lang="de-DE" altLang="de-DE" sz="2000" b="1" dirty="0" smtClean="0">
              <a:solidFill>
                <a:srgbClr val="002060"/>
              </a:solidFill>
              <a:cs typeface="Times New Roman" pitchFamily="18" charset="0"/>
            </a:endParaRPr>
          </a:p>
          <a:p>
            <a:pPr marL="0" indent="0" defTabSz="358775" eaLnBrk="1" hangingPunct="1">
              <a:spcBef>
                <a:spcPct val="0"/>
              </a:spcBef>
              <a:buFontTx/>
              <a:buNone/>
            </a:pPr>
            <a:endParaRPr lang="de-DE" altLang="de-DE" sz="2000" b="1" dirty="0" smtClean="0">
              <a:solidFill>
                <a:srgbClr val="002060"/>
              </a:solidFill>
              <a:cs typeface="Times New Roman" pitchFamily="18" charset="0"/>
            </a:endParaRPr>
          </a:p>
          <a:p>
            <a:pPr marL="0" indent="0" defTabSz="358775" eaLnBrk="1" hangingPunct="1">
              <a:spcBef>
                <a:spcPct val="0"/>
              </a:spcBef>
              <a:buFontTx/>
              <a:buNone/>
            </a:pPr>
            <a:endParaRPr lang="de-DE" altLang="de-DE" sz="2000" b="1" dirty="0" smtClean="0">
              <a:solidFill>
                <a:srgbClr val="002060"/>
              </a:solidFill>
              <a:cs typeface="Times New Roman" pitchFamily="18" charset="0"/>
            </a:endParaRPr>
          </a:p>
          <a:p>
            <a:pPr marL="0" indent="0" defTabSz="358775" eaLnBrk="1" hangingPunct="1">
              <a:spcBef>
                <a:spcPct val="0"/>
              </a:spcBef>
              <a:buFontTx/>
              <a:buChar char="-"/>
            </a:pPr>
            <a:endParaRPr lang="de-DE" altLang="de-DE" sz="2000" dirty="0" smtClean="0">
              <a:solidFill>
                <a:srgbClr val="000066"/>
              </a:solidFill>
              <a:ea typeface="ヒラギノ角ゴ Pro W3"/>
              <a:cs typeface="ヒラギノ角ゴ Pro W3"/>
            </a:endParaRPr>
          </a:p>
          <a:p>
            <a:pPr marL="0" indent="0" defTabSz="358775" eaLnBrk="1" hangingPunct="1">
              <a:spcBef>
                <a:spcPct val="0"/>
              </a:spcBef>
              <a:buFontTx/>
              <a:buAutoNum type="arabicPeriod"/>
            </a:pPr>
            <a:endParaRPr lang="de-DE" altLang="de-DE" sz="2000" dirty="0" smtClean="0">
              <a:solidFill>
                <a:srgbClr val="000066"/>
              </a:solidFill>
              <a:ea typeface="ヒラギノ角ゴ Pro W3"/>
              <a:cs typeface="ヒラギノ角ゴ Pro W3"/>
            </a:endParaRPr>
          </a:p>
          <a:p>
            <a:pPr marL="0" indent="0" defTabSz="358775" eaLnBrk="1" hangingPunct="1">
              <a:spcBef>
                <a:spcPct val="0"/>
              </a:spcBef>
              <a:buFontTx/>
              <a:buAutoNum type="arabicPeriod"/>
            </a:pPr>
            <a:endParaRPr lang="de-DE" altLang="de-DE" sz="2000" dirty="0" smtClean="0">
              <a:solidFill>
                <a:srgbClr val="002060"/>
              </a:solidFill>
              <a:cs typeface="Times New Roman" pitchFamily="18" charset="0"/>
            </a:endParaRPr>
          </a:p>
        </p:txBody>
      </p:sp>
      <p:sp>
        <p:nvSpPr>
          <p:cNvPr id="3" name="Fußzeilenplatzhalter 2"/>
          <p:cNvSpPr>
            <a:spLocks noGrp="1"/>
          </p:cNvSpPr>
          <p:nvPr>
            <p:ph type="ftr" sz="quarter" idx="11"/>
          </p:nvPr>
        </p:nvSpPr>
        <p:spPr/>
        <p:txBody>
          <a:bodyPr/>
          <a:lstStyle/>
          <a:p>
            <a:r>
              <a:rPr lang="de-DE" smtClean="0"/>
              <a:t>Implementation KLP Wahlpflichtfächer</a:t>
            </a:r>
            <a:endParaRPr lang="de-DE" dirty="0"/>
          </a:p>
        </p:txBody>
      </p:sp>
      <p:sp>
        <p:nvSpPr>
          <p:cNvPr id="4" name="Foliennummernplatzhalter 3"/>
          <p:cNvSpPr>
            <a:spLocks noGrp="1"/>
          </p:cNvSpPr>
          <p:nvPr>
            <p:ph type="sldNum" sz="quarter" idx="12"/>
          </p:nvPr>
        </p:nvSpPr>
        <p:spPr/>
        <p:txBody>
          <a:bodyPr/>
          <a:lstStyle/>
          <a:p>
            <a:fld id="{8FA6C8AA-D676-4D6E-AE15-6BE2A8E803B3}" type="slidenum">
              <a:rPr lang="de-DE" smtClean="0"/>
              <a:pPr/>
              <a:t>2</a:t>
            </a:fld>
            <a:endParaRPr lang="de-DE" dirty="0"/>
          </a:p>
        </p:txBody>
      </p:sp>
      <p:sp>
        <p:nvSpPr>
          <p:cNvPr id="6" name="Datumsplatzhalter 1"/>
          <p:cNvSpPr>
            <a:spLocks noGrp="1"/>
          </p:cNvSpPr>
          <p:nvPr/>
        </p:nvSpPr>
        <p:spPr>
          <a:xfrm>
            <a:off x="467544" y="6237312"/>
            <a:ext cx="2133600" cy="365125"/>
          </a:xfrm>
          <a:prstGeom prst="rect">
            <a:avLst/>
          </a:prstGeom>
        </p:spPr>
        <p:txBody>
          <a:bodyPr vert="horz" lIns="91440" tIns="45720" rIns="91440" bIns="45720" rtlCol="0" anchor="ctr"/>
          <a:lstStyle>
            <a:defPPr>
              <a:defRPr lang="de-DE"/>
            </a:defPPr>
            <a:lvl1pPr marL="0" algn="l"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de-DE" dirty="0"/>
              <a:t>28. Mai 2015</a:t>
            </a:r>
          </a:p>
        </p:txBody>
      </p:sp>
    </p:spTree>
    <p:extLst>
      <p:ext uri="{BB962C8B-B14F-4D97-AF65-F5344CB8AC3E}">
        <p14:creationId xmlns:p14="http://schemas.microsoft.com/office/powerpoint/2010/main" val="3264486202"/>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p:cNvSpPr>
            <a:spLocks noGrp="1"/>
          </p:cNvSpPr>
          <p:nvPr>
            <p:ph idx="1"/>
          </p:nvPr>
        </p:nvSpPr>
        <p:spPr/>
        <p:txBody>
          <a:bodyPr/>
          <a:lstStyle/>
          <a:p>
            <a:pPr marL="0" indent="0">
              <a:buNone/>
            </a:pPr>
            <a:r>
              <a:rPr lang="de-DE" altLang="de-DE" sz="1800" b="1" kern="0" dirty="0" smtClean="0">
                <a:solidFill>
                  <a:srgbClr val="E2001A"/>
                </a:solidFill>
                <a:latin typeface="Arial-BoldMT"/>
              </a:rPr>
              <a:t>Der </a:t>
            </a:r>
            <a:r>
              <a:rPr lang="de-DE" altLang="de-DE" sz="1800" b="1" kern="0" dirty="0">
                <a:solidFill>
                  <a:srgbClr val="E2001A"/>
                </a:solidFill>
                <a:latin typeface="Arial-BoldMT"/>
              </a:rPr>
              <a:t>neue </a:t>
            </a:r>
            <a:r>
              <a:rPr lang="de-DE" altLang="de-DE" sz="1800" b="1" kern="0" dirty="0" smtClean="0">
                <a:solidFill>
                  <a:srgbClr val="E2001A"/>
                </a:solidFill>
                <a:latin typeface="Arial-BoldMT"/>
              </a:rPr>
              <a:t>Kernlehrplan Kunst als Schwerpunktfach im </a:t>
            </a:r>
            <a:r>
              <a:rPr lang="de-DE" altLang="de-DE" sz="1800" b="1" kern="0" dirty="0">
                <a:solidFill>
                  <a:srgbClr val="E2001A"/>
                </a:solidFill>
                <a:latin typeface="Arial-BoldMT"/>
              </a:rPr>
              <a:t>Überblick</a:t>
            </a:r>
            <a:br>
              <a:rPr lang="de-DE" altLang="de-DE" sz="1800" b="1" kern="0" dirty="0">
                <a:solidFill>
                  <a:srgbClr val="E2001A"/>
                </a:solidFill>
                <a:latin typeface="Arial-BoldMT"/>
              </a:rPr>
            </a:br>
            <a:r>
              <a:rPr lang="de-DE" altLang="de-DE" sz="1800" b="1" kern="0" dirty="0">
                <a:solidFill>
                  <a:srgbClr val="E2001A"/>
                </a:solidFill>
                <a:latin typeface="Arial-BoldMT"/>
              </a:rPr>
              <a:t/>
            </a:r>
            <a:br>
              <a:rPr lang="de-DE" altLang="de-DE" sz="1800" b="1" kern="0" dirty="0">
                <a:solidFill>
                  <a:srgbClr val="E2001A"/>
                </a:solidFill>
                <a:latin typeface="Arial-BoldMT"/>
              </a:rPr>
            </a:br>
            <a:r>
              <a:rPr lang="de-DE" altLang="de-DE" sz="1800" b="1" kern="0" dirty="0">
                <a:solidFill>
                  <a:srgbClr val="0070C0"/>
                </a:solidFill>
                <a:latin typeface="Arial-BoldMT"/>
                <a:ea typeface="ＭＳ Ｐゴシック" pitchFamily="34" charset="-128"/>
              </a:rPr>
              <a:t>Kompetenzbereich Produktion:</a:t>
            </a:r>
            <a:br>
              <a:rPr lang="de-DE" altLang="de-DE" sz="1800" b="1" kern="0" dirty="0">
                <a:solidFill>
                  <a:srgbClr val="0070C0"/>
                </a:solidFill>
                <a:latin typeface="Arial-BoldMT"/>
                <a:ea typeface="ＭＳ Ｐゴシック" pitchFamily="34" charset="-128"/>
              </a:rPr>
            </a:br>
            <a:endParaRPr lang="de-DE" altLang="de-DE" sz="1800" b="1" kern="0" dirty="0">
              <a:solidFill>
                <a:srgbClr val="0070C0"/>
              </a:solidFill>
              <a:latin typeface="Arial-BoldMT"/>
              <a:ea typeface="ＭＳ Ｐゴシック" pitchFamily="34" charset="-128"/>
            </a:endParaRPr>
          </a:p>
          <a:p>
            <a:pPr marL="0" indent="0">
              <a:buNone/>
            </a:pPr>
            <a:r>
              <a:rPr lang="de-DE" sz="1800" dirty="0"/>
              <a:t>G</a:t>
            </a:r>
            <a:r>
              <a:rPr lang="de-DE" sz="1800" dirty="0" smtClean="0"/>
              <a:t>estaltungspraktische </a:t>
            </a:r>
            <a:r>
              <a:rPr lang="de-DE" sz="1800" dirty="0"/>
              <a:t>Fertigkeiten, </a:t>
            </a:r>
            <a:r>
              <a:rPr lang="de-DE" sz="1800" dirty="0" smtClean="0"/>
              <a:t>Kenntnisse </a:t>
            </a:r>
            <a:r>
              <a:rPr lang="de-DE" sz="1800" dirty="0"/>
              <a:t>über Materialien und Verfahren, </a:t>
            </a:r>
            <a:r>
              <a:rPr lang="de-DE" sz="1800" dirty="0" smtClean="0"/>
              <a:t>Fähigkeiten </a:t>
            </a:r>
            <a:r>
              <a:rPr lang="de-DE" sz="1800" dirty="0"/>
              <a:t>in der zielgerichteten Anwendung bildnerischer Verfahren sowie </a:t>
            </a:r>
            <a:r>
              <a:rPr lang="de-DE" sz="1800" dirty="0" smtClean="0"/>
              <a:t>Einstellungen </a:t>
            </a:r>
            <a:r>
              <a:rPr lang="de-DE" sz="1800" dirty="0"/>
              <a:t>und Haltungen in Bezug auf die Prozesse und Ergebnisse bildnerisch-praktischen Handelns und deren </a:t>
            </a:r>
            <a:r>
              <a:rPr lang="de-DE" sz="1800" dirty="0" smtClean="0"/>
              <a:t>Präsentation</a:t>
            </a:r>
          </a:p>
          <a:p>
            <a:pPr marL="0" indent="0">
              <a:buNone/>
            </a:pPr>
            <a:endParaRPr lang="de-DE" altLang="de-DE" sz="1800" b="1" kern="0" dirty="0" smtClean="0">
              <a:solidFill>
                <a:srgbClr val="000000"/>
              </a:solidFill>
              <a:latin typeface="Arial-BoldMT"/>
            </a:endParaRPr>
          </a:p>
          <a:p>
            <a:pPr marL="0" indent="0">
              <a:buNone/>
            </a:pPr>
            <a:endParaRPr lang="de-DE" altLang="de-DE" sz="1800" b="1" kern="0" dirty="0" smtClean="0">
              <a:solidFill>
                <a:srgbClr val="000000"/>
              </a:solidFill>
              <a:latin typeface="Arial-BoldMT"/>
            </a:endParaRPr>
          </a:p>
          <a:p>
            <a:pPr marL="0" indent="0">
              <a:buNone/>
            </a:pPr>
            <a:r>
              <a:rPr lang="de-DE" altLang="de-DE" sz="1800" b="1" kern="0" dirty="0">
                <a:solidFill>
                  <a:srgbClr val="0070C0"/>
                </a:solidFill>
                <a:latin typeface="Arial-BoldMT"/>
                <a:ea typeface="ＭＳ Ｐゴシック" pitchFamily="34" charset="-128"/>
              </a:rPr>
              <a:t>Kompetenzbereich Rezeption:</a:t>
            </a:r>
          </a:p>
          <a:p>
            <a:pPr marL="0" indent="0">
              <a:buNone/>
            </a:pPr>
            <a:endParaRPr lang="de-DE" altLang="de-DE" sz="1800" dirty="0" smtClean="0"/>
          </a:p>
          <a:p>
            <a:pPr marL="0" indent="0">
              <a:buNone/>
            </a:pPr>
            <a:r>
              <a:rPr lang="de-DE" altLang="de-DE" sz="1800" dirty="0" smtClean="0"/>
              <a:t>Wahrnehmen</a:t>
            </a:r>
            <a:r>
              <a:rPr lang="de-DE" altLang="de-DE" sz="1800" dirty="0"/>
              <a:t>, Analysieren und Deuten von Bildern</a:t>
            </a:r>
            <a:br>
              <a:rPr lang="de-DE" altLang="de-DE" sz="1800" dirty="0"/>
            </a:br>
            <a:endParaRPr lang="de-DE" sz="1800" dirty="0"/>
          </a:p>
        </p:txBody>
      </p:sp>
      <p:sp>
        <p:nvSpPr>
          <p:cNvPr id="6" name="Foliennummernplatzhalter 5"/>
          <p:cNvSpPr>
            <a:spLocks noGrp="1"/>
          </p:cNvSpPr>
          <p:nvPr>
            <p:ph type="sldNum" sz="quarter" idx="12"/>
          </p:nvPr>
        </p:nvSpPr>
        <p:spPr/>
        <p:txBody>
          <a:bodyPr/>
          <a:lstStyle/>
          <a:p>
            <a:fld id="{8FA6C8AA-D676-4D6E-AE15-6BE2A8E803B3}" type="slidenum">
              <a:rPr lang="de-DE" smtClean="0"/>
              <a:pPr/>
              <a:t>20</a:t>
            </a:fld>
            <a:endParaRPr lang="de-DE"/>
          </a:p>
        </p:txBody>
      </p:sp>
      <p:sp>
        <p:nvSpPr>
          <p:cNvPr id="7" name="Fußzeilenplatzhalter 6"/>
          <p:cNvSpPr>
            <a:spLocks noGrp="1"/>
          </p:cNvSpPr>
          <p:nvPr>
            <p:ph type="ftr" sz="quarter" idx="11"/>
          </p:nvPr>
        </p:nvSpPr>
        <p:spPr/>
        <p:txBody>
          <a:bodyPr/>
          <a:lstStyle/>
          <a:p>
            <a:r>
              <a:rPr lang="de-DE" smtClean="0"/>
              <a:t>Implementation KLP Wahlpflichtfächer</a:t>
            </a:r>
            <a:endParaRPr lang="de-DE"/>
          </a:p>
        </p:txBody>
      </p:sp>
      <p:sp>
        <p:nvSpPr>
          <p:cNvPr id="9" name="Datumsplatzhalter 1"/>
          <p:cNvSpPr>
            <a:spLocks noGrp="1"/>
          </p:cNvSpPr>
          <p:nvPr/>
        </p:nvSpPr>
        <p:spPr>
          <a:xfrm>
            <a:off x="467544" y="6237312"/>
            <a:ext cx="2133600" cy="365125"/>
          </a:xfrm>
          <a:prstGeom prst="rect">
            <a:avLst/>
          </a:prstGeom>
        </p:spPr>
        <p:txBody>
          <a:bodyPr vert="horz" lIns="91440" tIns="45720" rIns="91440" bIns="45720" rtlCol="0" anchor="ctr"/>
          <a:lstStyle>
            <a:defPPr>
              <a:defRPr lang="de-DE"/>
            </a:defPPr>
            <a:lvl1pPr marL="0" algn="l"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de-DE" dirty="0"/>
              <a:t>28. Mai 2015</a:t>
            </a:r>
          </a:p>
        </p:txBody>
      </p:sp>
    </p:spTree>
    <p:extLst>
      <p:ext uri="{BB962C8B-B14F-4D97-AF65-F5344CB8AC3E}">
        <p14:creationId xmlns:p14="http://schemas.microsoft.com/office/powerpoint/2010/main" val="2230345820"/>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p:cNvSpPr>
            <a:spLocks noGrp="1"/>
          </p:cNvSpPr>
          <p:nvPr>
            <p:ph idx="1"/>
          </p:nvPr>
        </p:nvSpPr>
        <p:spPr/>
        <p:txBody>
          <a:bodyPr/>
          <a:lstStyle/>
          <a:p>
            <a:pPr marL="0" indent="0">
              <a:buNone/>
            </a:pPr>
            <a:r>
              <a:rPr lang="de-DE" altLang="de-DE" sz="1800" b="1" kern="0" dirty="0">
                <a:solidFill>
                  <a:srgbClr val="E2001A"/>
                </a:solidFill>
                <a:latin typeface="Arial-BoldMT"/>
              </a:rPr>
              <a:t>Der neue Kernlehrplan Kunst als Schwerpunktfach im Überblick</a:t>
            </a:r>
            <a:endParaRPr lang="de-DE" altLang="de-DE" sz="1800" b="1" kern="0" dirty="0" smtClean="0">
              <a:solidFill>
                <a:srgbClr val="000000"/>
              </a:solidFill>
              <a:latin typeface="Arial-BoldMT"/>
              <a:ea typeface="ＭＳ Ｐゴシック" pitchFamily="34" charset="-128"/>
            </a:endParaRPr>
          </a:p>
          <a:p>
            <a:pPr marL="0" indent="0">
              <a:buNone/>
            </a:pPr>
            <a:r>
              <a:rPr lang="de-DE" altLang="de-DE" sz="1800" b="1" kern="0" dirty="0" smtClean="0">
                <a:solidFill>
                  <a:srgbClr val="000000"/>
                </a:solidFill>
                <a:latin typeface="Arial-BoldMT"/>
                <a:ea typeface="ＭＳ Ｐゴシック" pitchFamily="34" charset="-128"/>
              </a:rPr>
              <a:t>Inhaltsfelder </a:t>
            </a:r>
            <a:r>
              <a:rPr lang="de-DE" altLang="de-DE" sz="1800" b="1" kern="0" dirty="0">
                <a:solidFill>
                  <a:srgbClr val="000000"/>
                </a:solidFill>
                <a:latin typeface="Arial-BoldMT"/>
                <a:ea typeface="ＭＳ Ｐゴシック" pitchFamily="34" charset="-128"/>
              </a:rPr>
              <a:t>und </a:t>
            </a:r>
            <a:r>
              <a:rPr lang="de-DE" altLang="de-DE" sz="1800" b="1" kern="0" dirty="0" smtClean="0">
                <a:solidFill>
                  <a:srgbClr val="000000"/>
                </a:solidFill>
                <a:latin typeface="Arial-BoldMT"/>
                <a:ea typeface="ＭＳ Ｐゴシック" pitchFamily="34" charset="-128"/>
              </a:rPr>
              <a:t>inhaltliche </a:t>
            </a:r>
            <a:r>
              <a:rPr lang="de-DE" altLang="de-DE" sz="1800" b="1" kern="0" dirty="0">
                <a:solidFill>
                  <a:srgbClr val="000000"/>
                </a:solidFill>
                <a:latin typeface="Arial-BoldMT"/>
                <a:ea typeface="ＭＳ Ｐゴシック" pitchFamily="34" charset="-128"/>
              </a:rPr>
              <a:t>Schwerpunkte</a:t>
            </a:r>
            <a:br>
              <a:rPr lang="de-DE" altLang="de-DE" sz="1800" b="1" kern="0" dirty="0">
                <a:solidFill>
                  <a:srgbClr val="000000"/>
                </a:solidFill>
                <a:latin typeface="Arial-BoldMT"/>
                <a:ea typeface="ＭＳ Ｐゴシック" pitchFamily="34" charset="-128"/>
              </a:rPr>
            </a:br>
            <a:r>
              <a:rPr lang="de-DE" altLang="de-DE" sz="1800" b="1" kern="0" dirty="0">
                <a:solidFill>
                  <a:srgbClr val="000000"/>
                </a:solidFill>
                <a:latin typeface="Arial-BoldMT"/>
                <a:ea typeface="ＭＳ Ｐゴシック" pitchFamily="34" charset="-128"/>
              </a:rPr>
              <a:t/>
            </a:r>
            <a:br>
              <a:rPr lang="de-DE" altLang="de-DE" sz="1800" b="1" kern="0" dirty="0">
                <a:solidFill>
                  <a:srgbClr val="000000"/>
                </a:solidFill>
                <a:latin typeface="Arial-BoldMT"/>
                <a:ea typeface="ＭＳ Ｐゴシック" pitchFamily="34" charset="-128"/>
              </a:rPr>
            </a:br>
            <a:r>
              <a:rPr lang="de-DE" altLang="de-DE" sz="1800" b="1" kern="0" dirty="0" smtClean="0">
                <a:solidFill>
                  <a:srgbClr val="0070C0"/>
                </a:solidFill>
                <a:latin typeface="Arial-BoldMT"/>
                <a:ea typeface="ＭＳ Ｐゴシック" pitchFamily="34" charset="-128"/>
              </a:rPr>
              <a:t>Bildgestaltung</a:t>
            </a:r>
          </a:p>
          <a:p>
            <a:pPr marL="0" indent="0">
              <a:buNone/>
              <a:tabLst>
                <a:tab pos="357188" algn="l"/>
              </a:tabLst>
            </a:pPr>
            <a:r>
              <a:rPr lang="de-DE" altLang="de-DE" sz="1800" kern="0" dirty="0">
                <a:solidFill>
                  <a:srgbClr val="000000"/>
                </a:solidFill>
                <a:latin typeface="Arial-BoldMT"/>
                <a:ea typeface="ＭＳ Ｐゴシック" pitchFamily="34" charset="-128"/>
              </a:rPr>
              <a:t>-	Malerei und Grafik</a:t>
            </a:r>
          </a:p>
          <a:p>
            <a:pPr marL="0" indent="0">
              <a:buNone/>
              <a:tabLst>
                <a:tab pos="357188" algn="l"/>
              </a:tabLst>
            </a:pPr>
            <a:r>
              <a:rPr lang="de-DE" altLang="de-DE" sz="1800" kern="0" dirty="0">
                <a:solidFill>
                  <a:srgbClr val="000000"/>
                </a:solidFill>
                <a:latin typeface="Arial-BoldMT"/>
                <a:ea typeface="ＭＳ Ｐゴシック" pitchFamily="34" charset="-128"/>
              </a:rPr>
              <a:t>-	Plastik / Skulptur / Objekt</a:t>
            </a:r>
          </a:p>
          <a:p>
            <a:pPr marL="0" indent="0">
              <a:buNone/>
              <a:tabLst>
                <a:tab pos="357188" algn="l"/>
              </a:tabLst>
            </a:pPr>
            <a:r>
              <a:rPr lang="de-DE" altLang="de-DE" sz="1800" kern="0" dirty="0">
                <a:solidFill>
                  <a:srgbClr val="000000"/>
                </a:solidFill>
                <a:latin typeface="Arial-BoldMT"/>
                <a:ea typeface="ＭＳ Ｐゴシック" pitchFamily="34" charset="-128"/>
              </a:rPr>
              <a:t>-	Architektur und Raum</a:t>
            </a:r>
          </a:p>
          <a:p>
            <a:pPr marL="0" indent="0">
              <a:buNone/>
              <a:tabLst>
                <a:tab pos="357188" algn="l"/>
              </a:tabLst>
            </a:pPr>
            <a:r>
              <a:rPr lang="de-DE" altLang="de-DE" sz="1800" kern="0" dirty="0">
                <a:solidFill>
                  <a:srgbClr val="000000"/>
                </a:solidFill>
                <a:latin typeface="Arial-BoldMT"/>
                <a:ea typeface="ＭＳ Ｐゴシック" pitchFamily="34" charset="-128"/>
              </a:rPr>
              <a:t>-	Medienkunst</a:t>
            </a:r>
          </a:p>
          <a:p>
            <a:pPr marL="0" indent="0">
              <a:buNone/>
              <a:tabLst>
                <a:tab pos="357188" algn="l"/>
              </a:tabLst>
            </a:pPr>
            <a:r>
              <a:rPr lang="de-DE" altLang="de-DE" sz="1800" kern="0" dirty="0">
                <a:solidFill>
                  <a:srgbClr val="000000"/>
                </a:solidFill>
                <a:latin typeface="Arial-BoldMT"/>
                <a:ea typeface="ＭＳ Ｐゴシック" pitchFamily="34" charset="-128"/>
              </a:rPr>
              <a:t>-	Aktion und Interaktion</a:t>
            </a:r>
          </a:p>
          <a:p>
            <a:pPr marL="0" indent="0">
              <a:buNone/>
            </a:pPr>
            <a:endParaRPr lang="de-DE" altLang="de-DE" sz="1800" b="1" kern="0" dirty="0" smtClean="0">
              <a:solidFill>
                <a:srgbClr val="000000"/>
              </a:solidFill>
              <a:latin typeface="Arial-BoldMT"/>
              <a:ea typeface="ＭＳ Ｐゴシック" pitchFamily="34" charset="-128"/>
            </a:endParaRPr>
          </a:p>
          <a:p>
            <a:pPr marL="0" indent="0">
              <a:buNone/>
            </a:pPr>
            <a:r>
              <a:rPr lang="de-DE" altLang="de-DE" sz="1800" b="1" kern="0" dirty="0" smtClean="0">
                <a:solidFill>
                  <a:srgbClr val="0070C0"/>
                </a:solidFill>
                <a:latin typeface="Arial-BoldMT"/>
                <a:ea typeface="ＭＳ Ｐゴシック" pitchFamily="34" charset="-128"/>
              </a:rPr>
              <a:t>Bildkonzepte</a:t>
            </a:r>
          </a:p>
          <a:p>
            <a:pPr marL="0" indent="0">
              <a:buNone/>
              <a:tabLst>
                <a:tab pos="357188" algn="l"/>
              </a:tabLst>
            </a:pPr>
            <a:r>
              <a:rPr lang="de-DE" altLang="de-DE" sz="1800" kern="0" dirty="0">
                <a:solidFill>
                  <a:srgbClr val="000000"/>
                </a:solidFill>
                <a:latin typeface="Arial-BoldMT"/>
                <a:ea typeface="ＭＳ Ｐゴシック" pitchFamily="34" charset="-128"/>
              </a:rPr>
              <a:t>-	kunsttheoretische Kontexte</a:t>
            </a:r>
          </a:p>
          <a:p>
            <a:pPr marL="0" indent="0">
              <a:buNone/>
              <a:tabLst>
                <a:tab pos="357188" algn="l"/>
              </a:tabLst>
            </a:pPr>
            <a:r>
              <a:rPr lang="de-DE" altLang="de-DE" sz="1800" kern="0" dirty="0">
                <a:solidFill>
                  <a:srgbClr val="000000"/>
                </a:solidFill>
                <a:latin typeface="Arial-BoldMT"/>
                <a:ea typeface="ＭＳ Ｐゴシック" pitchFamily="34" charset="-128"/>
              </a:rPr>
              <a:t>-	bildbezogene </a:t>
            </a:r>
            <a:r>
              <a:rPr lang="de-DE" altLang="de-DE" sz="1800" kern="0" dirty="0" smtClean="0">
                <a:solidFill>
                  <a:srgbClr val="000000"/>
                </a:solidFill>
                <a:latin typeface="Arial-BoldMT"/>
                <a:ea typeface="ＭＳ Ｐゴシック" pitchFamily="34" charset="-128"/>
              </a:rPr>
              <a:t>Kontexte</a:t>
            </a:r>
          </a:p>
        </p:txBody>
      </p:sp>
      <p:sp>
        <p:nvSpPr>
          <p:cNvPr id="6" name="Foliennummernplatzhalter 5"/>
          <p:cNvSpPr>
            <a:spLocks noGrp="1"/>
          </p:cNvSpPr>
          <p:nvPr>
            <p:ph type="sldNum" sz="quarter" idx="12"/>
          </p:nvPr>
        </p:nvSpPr>
        <p:spPr/>
        <p:txBody>
          <a:bodyPr/>
          <a:lstStyle/>
          <a:p>
            <a:fld id="{8FA6C8AA-D676-4D6E-AE15-6BE2A8E803B3}" type="slidenum">
              <a:rPr lang="de-DE" smtClean="0"/>
              <a:pPr/>
              <a:t>21</a:t>
            </a:fld>
            <a:endParaRPr lang="de-DE"/>
          </a:p>
        </p:txBody>
      </p:sp>
      <p:sp>
        <p:nvSpPr>
          <p:cNvPr id="7" name="Fußzeilenplatzhalter 6"/>
          <p:cNvSpPr>
            <a:spLocks noGrp="1"/>
          </p:cNvSpPr>
          <p:nvPr>
            <p:ph type="ftr" sz="quarter" idx="11"/>
          </p:nvPr>
        </p:nvSpPr>
        <p:spPr/>
        <p:txBody>
          <a:bodyPr/>
          <a:lstStyle/>
          <a:p>
            <a:r>
              <a:rPr lang="de-DE" smtClean="0"/>
              <a:t>Implementation KLP Wahlpflichtfächer</a:t>
            </a:r>
            <a:endParaRPr lang="de-DE"/>
          </a:p>
        </p:txBody>
      </p:sp>
      <p:sp>
        <p:nvSpPr>
          <p:cNvPr id="9" name="Datumsplatzhalter 1"/>
          <p:cNvSpPr>
            <a:spLocks noGrp="1"/>
          </p:cNvSpPr>
          <p:nvPr/>
        </p:nvSpPr>
        <p:spPr>
          <a:xfrm>
            <a:off x="467544" y="6237312"/>
            <a:ext cx="2133600" cy="365125"/>
          </a:xfrm>
          <a:prstGeom prst="rect">
            <a:avLst/>
          </a:prstGeom>
        </p:spPr>
        <p:txBody>
          <a:bodyPr vert="horz" lIns="91440" tIns="45720" rIns="91440" bIns="45720" rtlCol="0" anchor="ctr"/>
          <a:lstStyle>
            <a:defPPr>
              <a:defRPr lang="de-DE"/>
            </a:defPPr>
            <a:lvl1pPr marL="0" algn="l"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de-DE" dirty="0"/>
              <a:t>28. Mai 2015</a:t>
            </a:r>
          </a:p>
        </p:txBody>
      </p:sp>
    </p:spTree>
    <p:extLst>
      <p:ext uri="{BB962C8B-B14F-4D97-AF65-F5344CB8AC3E}">
        <p14:creationId xmlns:p14="http://schemas.microsoft.com/office/powerpoint/2010/main" val="3868918501"/>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p:cNvSpPr>
            <a:spLocks noGrp="1"/>
          </p:cNvSpPr>
          <p:nvPr>
            <p:ph idx="1"/>
          </p:nvPr>
        </p:nvSpPr>
        <p:spPr/>
        <p:txBody>
          <a:bodyPr>
            <a:normAutofit/>
          </a:bodyPr>
          <a:lstStyle/>
          <a:p>
            <a:pPr marL="0" indent="0">
              <a:buNone/>
            </a:pPr>
            <a:r>
              <a:rPr lang="de-DE" altLang="de-DE" sz="1800" b="1" kern="0" dirty="0">
                <a:solidFill>
                  <a:srgbClr val="E2001A"/>
                </a:solidFill>
                <a:latin typeface="Arial-BoldMT"/>
              </a:rPr>
              <a:t>Der neue Kernlehrplan Kunst als Schwerpunktfach im Überblick</a:t>
            </a:r>
            <a:endParaRPr lang="de-DE" altLang="de-DE" sz="1800" b="1" kern="0" dirty="0">
              <a:solidFill>
                <a:srgbClr val="000000"/>
              </a:solidFill>
              <a:latin typeface="Arial-BoldMT"/>
              <a:ea typeface="ＭＳ Ｐゴシック" pitchFamily="34" charset="-128"/>
            </a:endParaRPr>
          </a:p>
          <a:p>
            <a:pPr marL="0" indent="0">
              <a:spcBef>
                <a:spcPts val="600"/>
              </a:spcBef>
              <a:buNone/>
            </a:pPr>
            <a:r>
              <a:rPr lang="de-DE" sz="1800" b="1" dirty="0" smtClean="0">
                <a:solidFill>
                  <a:srgbClr val="0070C0"/>
                </a:solidFill>
                <a:latin typeface="Arial"/>
                <a:ea typeface="Times New Roman"/>
              </a:rPr>
              <a:t>Besondere Merkmale des Kunstunterrichts </a:t>
            </a:r>
            <a:r>
              <a:rPr lang="de-DE" sz="1800" b="1" dirty="0">
                <a:solidFill>
                  <a:srgbClr val="0070C0"/>
                </a:solidFill>
                <a:latin typeface="Arial"/>
                <a:ea typeface="Times New Roman"/>
              </a:rPr>
              <a:t>im </a:t>
            </a:r>
            <a:r>
              <a:rPr lang="de-DE" sz="1800" b="1" dirty="0" smtClean="0">
                <a:solidFill>
                  <a:srgbClr val="0070C0"/>
                </a:solidFill>
                <a:latin typeface="Arial"/>
                <a:ea typeface="Times New Roman"/>
              </a:rPr>
              <a:t>Wahlpflichtbereich:</a:t>
            </a:r>
          </a:p>
          <a:p>
            <a:pPr marL="0" indent="0">
              <a:spcBef>
                <a:spcPts val="0"/>
              </a:spcBef>
              <a:buNone/>
            </a:pPr>
            <a:endParaRPr lang="de-DE" sz="800" dirty="0" smtClean="0">
              <a:latin typeface="Arial"/>
              <a:ea typeface="Times New Roman"/>
            </a:endParaRPr>
          </a:p>
          <a:p>
            <a:r>
              <a:rPr lang="de-DE" sz="1800" dirty="0">
                <a:latin typeface="Arial"/>
                <a:ea typeface="Times New Roman"/>
              </a:rPr>
              <a:t>vertiefte und erweiterte Auseinandersetzung mit Bildern</a:t>
            </a:r>
          </a:p>
          <a:p>
            <a:r>
              <a:rPr lang="de-DE" sz="1800" dirty="0">
                <a:latin typeface="Arial"/>
                <a:ea typeface="Times New Roman"/>
              </a:rPr>
              <a:t>Ausweitung der gestalterisch-praktischen Arbeit</a:t>
            </a:r>
          </a:p>
          <a:p>
            <a:r>
              <a:rPr lang="de-DE" sz="1800" dirty="0" smtClean="0">
                <a:latin typeface="Arial"/>
                <a:ea typeface="Times New Roman"/>
              </a:rPr>
              <a:t>Umfangreiche </a:t>
            </a:r>
            <a:r>
              <a:rPr lang="de-DE" sz="1800" dirty="0">
                <a:latin typeface="Arial"/>
                <a:ea typeface="Times New Roman"/>
              </a:rPr>
              <a:t>Gestaltungsvorhaben</a:t>
            </a:r>
          </a:p>
          <a:p>
            <a:r>
              <a:rPr lang="de-DE" sz="1800" dirty="0" smtClean="0">
                <a:latin typeface="Arial"/>
                <a:ea typeface="Times New Roman"/>
              </a:rPr>
              <a:t>Projektorientierter </a:t>
            </a:r>
            <a:r>
              <a:rPr lang="de-DE" sz="1800" dirty="0">
                <a:latin typeface="Arial"/>
                <a:ea typeface="Times New Roman"/>
              </a:rPr>
              <a:t>Unterricht</a:t>
            </a:r>
          </a:p>
          <a:p>
            <a:r>
              <a:rPr lang="de-DE" sz="1800" dirty="0">
                <a:latin typeface="Arial"/>
                <a:ea typeface="Times New Roman"/>
              </a:rPr>
              <a:t>Förderung der Selbständigkeit und Kreativität im Lernprozess </a:t>
            </a:r>
          </a:p>
          <a:p>
            <a:r>
              <a:rPr lang="de-DE" sz="1800" dirty="0">
                <a:latin typeface="Arial"/>
                <a:ea typeface="Times New Roman"/>
              </a:rPr>
              <a:t>Präsentation der Gestaltungsergebnisse</a:t>
            </a:r>
          </a:p>
          <a:p>
            <a:r>
              <a:rPr lang="de-DE" sz="1800" dirty="0" smtClean="0">
                <a:latin typeface="Arial"/>
                <a:ea typeface="Times New Roman"/>
              </a:rPr>
              <a:t>Kulturelle </a:t>
            </a:r>
            <a:r>
              <a:rPr lang="de-DE" sz="1800" dirty="0">
                <a:latin typeface="Arial"/>
                <a:ea typeface="Times New Roman"/>
              </a:rPr>
              <a:t>Teilhabe und Mitgestaltung</a:t>
            </a:r>
          </a:p>
          <a:p>
            <a:r>
              <a:rPr lang="de-DE" sz="1800" dirty="0">
                <a:latin typeface="Arial"/>
                <a:ea typeface="Times New Roman"/>
              </a:rPr>
              <a:t>Öffnung von Schule</a:t>
            </a:r>
          </a:p>
          <a:p>
            <a:r>
              <a:rPr lang="de-DE" sz="1800" dirty="0">
                <a:latin typeface="Arial"/>
                <a:ea typeface="Times New Roman"/>
              </a:rPr>
              <a:t>Beitrag zur beruflichen Orientierung</a:t>
            </a:r>
          </a:p>
          <a:p>
            <a:r>
              <a:rPr lang="de-DE" sz="1800" dirty="0" smtClean="0">
                <a:latin typeface="Arial"/>
                <a:ea typeface="Times New Roman"/>
              </a:rPr>
              <a:t>Förderung der personalen </a:t>
            </a:r>
            <a:r>
              <a:rPr lang="de-DE" sz="1800" dirty="0">
                <a:latin typeface="Arial"/>
                <a:ea typeface="Times New Roman"/>
              </a:rPr>
              <a:t>und sozialen Kompetenzen </a:t>
            </a:r>
            <a:endParaRPr lang="de-DE" sz="1800" dirty="0" smtClean="0">
              <a:latin typeface="Arial"/>
              <a:ea typeface="Times New Roman"/>
            </a:endParaRPr>
          </a:p>
          <a:p>
            <a:endParaRPr lang="de-DE" sz="1800" dirty="0"/>
          </a:p>
        </p:txBody>
      </p:sp>
      <p:sp>
        <p:nvSpPr>
          <p:cNvPr id="4" name="Fußzeilenplatzhalter 3"/>
          <p:cNvSpPr>
            <a:spLocks noGrp="1"/>
          </p:cNvSpPr>
          <p:nvPr>
            <p:ph type="ftr" sz="quarter" idx="11"/>
          </p:nvPr>
        </p:nvSpPr>
        <p:spPr/>
        <p:txBody>
          <a:bodyPr/>
          <a:lstStyle/>
          <a:p>
            <a:r>
              <a:rPr lang="de-DE" smtClean="0"/>
              <a:t>Implementation KLP Wahlpflichtfächer</a:t>
            </a:r>
            <a:endParaRPr lang="de-DE"/>
          </a:p>
        </p:txBody>
      </p:sp>
      <p:sp>
        <p:nvSpPr>
          <p:cNvPr id="5" name="Foliennummernplatzhalter 4"/>
          <p:cNvSpPr>
            <a:spLocks noGrp="1"/>
          </p:cNvSpPr>
          <p:nvPr>
            <p:ph type="sldNum" sz="quarter" idx="12"/>
          </p:nvPr>
        </p:nvSpPr>
        <p:spPr/>
        <p:txBody>
          <a:bodyPr/>
          <a:lstStyle/>
          <a:p>
            <a:fld id="{8FA6C8AA-D676-4D6E-AE15-6BE2A8E803B3}" type="slidenum">
              <a:rPr lang="de-DE" smtClean="0"/>
              <a:pPr/>
              <a:t>22</a:t>
            </a:fld>
            <a:endParaRPr lang="de-DE"/>
          </a:p>
        </p:txBody>
      </p:sp>
      <p:sp>
        <p:nvSpPr>
          <p:cNvPr id="7" name="Datumsplatzhalter 1"/>
          <p:cNvSpPr>
            <a:spLocks noGrp="1"/>
          </p:cNvSpPr>
          <p:nvPr/>
        </p:nvSpPr>
        <p:spPr>
          <a:xfrm>
            <a:off x="467544" y="6237312"/>
            <a:ext cx="2133600" cy="365125"/>
          </a:xfrm>
          <a:prstGeom prst="rect">
            <a:avLst/>
          </a:prstGeom>
        </p:spPr>
        <p:txBody>
          <a:bodyPr vert="horz" lIns="91440" tIns="45720" rIns="91440" bIns="45720" rtlCol="0" anchor="ctr"/>
          <a:lstStyle>
            <a:defPPr>
              <a:defRPr lang="de-DE"/>
            </a:defPPr>
            <a:lvl1pPr marL="0" algn="l"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de-DE" dirty="0"/>
              <a:t>28. Mai 2015</a:t>
            </a:r>
          </a:p>
        </p:txBody>
      </p:sp>
    </p:spTree>
    <p:extLst>
      <p:ext uri="{BB962C8B-B14F-4D97-AF65-F5344CB8AC3E}">
        <p14:creationId xmlns:p14="http://schemas.microsoft.com/office/powerpoint/2010/main" val="40916629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anim calcmode="lin" valueType="num">
                                      <p:cBhvr additive="base">
                                        <p:cTn id="7"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4" end="4"/>
                                            </p:txEl>
                                          </p:spTgt>
                                        </p:tgtEl>
                                        <p:attrNameLst>
                                          <p:attrName>style.visibility</p:attrName>
                                        </p:attrNameLst>
                                      </p:cBhvr>
                                      <p:to>
                                        <p:strVal val="visible"/>
                                      </p:to>
                                    </p:set>
                                    <p:anim calcmode="lin" valueType="num">
                                      <p:cBhvr additive="base">
                                        <p:cTn id="13"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4" end="4"/>
                                            </p:txEl>
                                          </p:spTgt>
                                        </p:tgtEl>
                                        <p:attrNameLst>
                                          <p:attrName>ppt_y</p:attrName>
                                        </p:attrNameLst>
                                      </p:cBhvr>
                                      <p:tavLst>
                                        <p:tav tm="0">
                                          <p:val>
                                            <p:strVal val="1+#ppt_h/2"/>
                                          </p:val>
                                        </p:tav>
                                        <p:tav tm="100000">
                                          <p:val>
                                            <p:strVal val="#ppt_y"/>
                                          </p:val>
                                        </p:tav>
                                      </p:tavLst>
                                    </p:anim>
                                  </p:childTnLst>
                                </p:cTn>
                              </p:par>
                              <p:par>
                                <p:cTn id="15" presetID="2" presetClass="entr" presetSubtype="4" fill="hold" nodeType="with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anim calcmode="lin" valueType="num">
                                      <p:cBhvr additive="base">
                                        <p:cTn id="1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nodeType="click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anim calcmode="lin" valueType="num">
                                      <p:cBhvr additive="base">
                                        <p:cTn id="2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6" end="6"/>
                                            </p:txEl>
                                          </p:spTgt>
                                        </p:tgtEl>
                                        <p:attrNameLst>
                                          <p:attrName>ppt_y</p:attrName>
                                        </p:attrNameLst>
                                      </p:cBhvr>
                                      <p:tavLst>
                                        <p:tav tm="0">
                                          <p:val>
                                            <p:strVal val="1+#ppt_h/2"/>
                                          </p:val>
                                        </p:tav>
                                        <p:tav tm="100000">
                                          <p:val>
                                            <p:strVal val="#ppt_y"/>
                                          </p:val>
                                        </p:tav>
                                      </p:tavLst>
                                    </p:anim>
                                  </p:childTnLst>
                                </p:cTn>
                              </p:par>
                              <p:par>
                                <p:cTn id="25" presetID="2" presetClass="entr" presetSubtype="4" fill="hold" nodeType="withEffect">
                                  <p:stCondLst>
                                    <p:cond delay="0"/>
                                  </p:stCondLst>
                                  <p:childTnLst>
                                    <p:set>
                                      <p:cBhvr>
                                        <p:cTn id="26" dur="1" fill="hold">
                                          <p:stCondLst>
                                            <p:cond delay="0"/>
                                          </p:stCondLst>
                                        </p:cTn>
                                        <p:tgtEl>
                                          <p:spTgt spid="3">
                                            <p:txEl>
                                              <p:pRg st="7" end="7"/>
                                            </p:txEl>
                                          </p:spTgt>
                                        </p:tgtEl>
                                        <p:attrNameLst>
                                          <p:attrName>style.visibility</p:attrName>
                                        </p:attrNameLst>
                                      </p:cBhvr>
                                      <p:to>
                                        <p:strVal val="visible"/>
                                      </p:to>
                                    </p:set>
                                    <p:anim calcmode="lin" valueType="num">
                                      <p:cBhvr additive="base">
                                        <p:cTn id="27"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2" presetClass="entr" presetSubtype="4" fill="hold" nodeType="clickEffect">
                                  <p:stCondLst>
                                    <p:cond delay="0"/>
                                  </p:stCondLst>
                                  <p:childTnLst>
                                    <p:set>
                                      <p:cBhvr>
                                        <p:cTn id="32" dur="1" fill="hold">
                                          <p:stCondLst>
                                            <p:cond delay="0"/>
                                          </p:stCondLst>
                                        </p:cTn>
                                        <p:tgtEl>
                                          <p:spTgt spid="3">
                                            <p:txEl>
                                              <p:pRg st="8" end="8"/>
                                            </p:txEl>
                                          </p:spTgt>
                                        </p:tgtEl>
                                        <p:attrNameLst>
                                          <p:attrName>style.visibility</p:attrName>
                                        </p:attrNameLst>
                                      </p:cBhvr>
                                      <p:to>
                                        <p:strVal val="visible"/>
                                      </p:to>
                                    </p:set>
                                    <p:anim calcmode="lin" valueType="num">
                                      <p:cBhvr additive="base">
                                        <p:cTn id="33"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3">
                                            <p:txEl>
                                              <p:pRg st="8" end="8"/>
                                            </p:txEl>
                                          </p:spTgt>
                                        </p:tgtEl>
                                        <p:attrNameLst>
                                          <p:attrName>ppt_y</p:attrName>
                                        </p:attrNameLst>
                                      </p:cBhvr>
                                      <p:tavLst>
                                        <p:tav tm="0">
                                          <p:val>
                                            <p:strVal val="1+#ppt_h/2"/>
                                          </p:val>
                                        </p:tav>
                                        <p:tav tm="100000">
                                          <p:val>
                                            <p:strVal val="#ppt_y"/>
                                          </p:val>
                                        </p:tav>
                                      </p:tavLst>
                                    </p:anim>
                                  </p:childTnLst>
                                </p:cTn>
                              </p:par>
                              <p:par>
                                <p:cTn id="35" presetID="2" presetClass="entr" presetSubtype="4" fill="hold" nodeType="withEffect">
                                  <p:stCondLst>
                                    <p:cond delay="0"/>
                                  </p:stCondLst>
                                  <p:childTnLst>
                                    <p:set>
                                      <p:cBhvr>
                                        <p:cTn id="36" dur="1" fill="hold">
                                          <p:stCondLst>
                                            <p:cond delay="0"/>
                                          </p:stCondLst>
                                        </p:cTn>
                                        <p:tgtEl>
                                          <p:spTgt spid="3">
                                            <p:txEl>
                                              <p:pRg st="9" end="9"/>
                                            </p:txEl>
                                          </p:spTgt>
                                        </p:tgtEl>
                                        <p:attrNameLst>
                                          <p:attrName>style.visibility</p:attrName>
                                        </p:attrNameLst>
                                      </p:cBhvr>
                                      <p:to>
                                        <p:strVal val="visible"/>
                                      </p:to>
                                    </p:set>
                                    <p:anim calcmode="lin" valueType="num">
                                      <p:cBhvr additive="base">
                                        <p:cTn id="37"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9" end="9"/>
                                            </p:txEl>
                                          </p:spTgt>
                                        </p:tgtEl>
                                        <p:attrNameLst>
                                          <p:attrName>ppt_y</p:attrName>
                                        </p:attrNameLst>
                                      </p:cBhvr>
                                      <p:tavLst>
                                        <p:tav tm="0">
                                          <p:val>
                                            <p:strVal val="1+#ppt_h/2"/>
                                          </p:val>
                                        </p:tav>
                                        <p:tav tm="100000">
                                          <p:val>
                                            <p:strVal val="#ppt_y"/>
                                          </p:val>
                                        </p:tav>
                                      </p:tavLst>
                                    </p:anim>
                                  </p:childTnLst>
                                </p:cTn>
                              </p:par>
                              <p:par>
                                <p:cTn id="39" presetID="2" presetClass="entr" presetSubtype="4" fill="hold" nodeType="withEffect">
                                  <p:stCondLst>
                                    <p:cond delay="0"/>
                                  </p:stCondLst>
                                  <p:childTnLst>
                                    <p:set>
                                      <p:cBhvr>
                                        <p:cTn id="40" dur="1" fill="hold">
                                          <p:stCondLst>
                                            <p:cond delay="0"/>
                                          </p:stCondLst>
                                        </p:cTn>
                                        <p:tgtEl>
                                          <p:spTgt spid="3">
                                            <p:txEl>
                                              <p:pRg st="10" end="10"/>
                                            </p:txEl>
                                          </p:spTgt>
                                        </p:tgtEl>
                                        <p:attrNameLst>
                                          <p:attrName>style.visibility</p:attrName>
                                        </p:attrNameLst>
                                      </p:cBhvr>
                                      <p:to>
                                        <p:strVal val="visible"/>
                                      </p:to>
                                    </p:set>
                                    <p:anim calcmode="lin" valueType="num">
                                      <p:cBhvr additive="base">
                                        <p:cTn id="41" dur="500" fill="hold"/>
                                        <p:tgtEl>
                                          <p:spTgt spid="3">
                                            <p:txEl>
                                              <p:pRg st="10" end="10"/>
                                            </p:txEl>
                                          </p:spTgt>
                                        </p:tgtEl>
                                        <p:attrNameLst>
                                          <p:attrName>ppt_x</p:attrName>
                                        </p:attrNameLst>
                                      </p:cBhvr>
                                      <p:tavLst>
                                        <p:tav tm="0">
                                          <p:val>
                                            <p:strVal val="#ppt_x"/>
                                          </p:val>
                                        </p:tav>
                                        <p:tav tm="100000">
                                          <p:val>
                                            <p:strVal val="#ppt_x"/>
                                          </p:val>
                                        </p:tav>
                                      </p:tavLst>
                                    </p:anim>
                                    <p:anim calcmode="lin" valueType="num">
                                      <p:cBhvr additive="base">
                                        <p:cTn id="42" dur="500" fill="hold"/>
                                        <p:tgtEl>
                                          <p:spTgt spid="3">
                                            <p:txEl>
                                              <p:pRg st="10" end="10"/>
                                            </p:txEl>
                                          </p:spTgt>
                                        </p:tgtEl>
                                        <p:attrNameLst>
                                          <p:attrName>ppt_y</p:attrName>
                                        </p:attrNameLst>
                                      </p:cBhvr>
                                      <p:tavLst>
                                        <p:tav tm="0">
                                          <p:val>
                                            <p:strVal val="1+#ppt_h/2"/>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2" presetClass="entr" presetSubtype="4" fill="hold" nodeType="clickEffect">
                                  <p:stCondLst>
                                    <p:cond delay="0"/>
                                  </p:stCondLst>
                                  <p:childTnLst>
                                    <p:set>
                                      <p:cBhvr>
                                        <p:cTn id="46" dur="1" fill="hold">
                                          <p:stCondLst>
                                            <p:cond delay="0"/>
                                          </p:stCondLst>
                                        </p:cTn>
                                        <p:tgtEl>
                                          <p:spTgt spid="3">
                                            <p:txEl>
                                              <p:pRg st="11" end="11"/>
                                            </p:txEl>
                                          </p:spTgt>
                                        </p:tgtEl>
                                        <p:attrNameLst>
                                          <p:attrName>style.visibility</p:attrName>
                                        </p:attrNameLst>
                                      </p:cBhvr>
                                      <p:to>
                                        <p:strVal val="visible"/>
                                      </p:to>
                                    </p:set>
                                    <p:anim calcmode="lin" valueType="num">
                                      <p:cBhvr additive="base">
                                        <p:cTn id="47" dur="500" fill="hold"/>
                                        <p:tgtEl>
                                          <p:spTgt spid="3">
                                            <p:txEl>
                                              <p:pRg st="11" end="11"/>
                                            </p:txEl>
                                          </p:spTgt>
                                        </p:tgtEl>
                                        <p:attrNameLst>
                                          <p:attrName>ppt_x</p:attrName>
                                        </p:attrNameLst>
                                      </p:cBhvr>
                                      <p:tavLst>
                                        <p:tav tm="0">
                                          <p:val>
                                            <p:strVal val="#ppt_x"/>
                                          </p:val>
                                        </p:tav>
                                        <p:tav tm="100000">
                                          <p:val>
                                            <p:strVal val="#ppt_x"/>
                                          </p:val>
                                        </p:tav>
                                      </p:tavLst>
                                    </p:anim>
                                    <p:anim calcmode="lin" valueType="num">
                                      <p:cBhvr additive="base">
                                        <p:cTn id="48" dur="500" fill="hold"/>
                                        <p:tgtEl>
                                          <p:spTgt spid="3">
                                            <p:txEl>
                                              <p:pRg st="11" end="11"/>
                                            </p:txEl>
                                          </p:spTgt>
                                        </p:tgtEl>
                                        <p:attrNameLst>
                                          <p:attrName>ppt_y</p:attrName>
                                        </p:attrNameLst>
                                      </p:cBhvr>
                                      <p:tavLst>
                                        <p:tav tm="0">
                                          <p:val>
                                            <p:strVal val="1+#ppt_h/2"/>
                                          </p:val>
                                        </p:tav>
                                        <p:tav tm="100000">
                                          <p:val>
                                            <p:strVal val="#ppt_y"/>
                                          </p:val>
                                        </p:tav>
                                      </p:tavLst>
                                    </p:anim>
                                  </p:childTnLst>
                                </p:cTn>
                              </p:par>
                              <p:par>
                                <p:cTn id="49" presetID="2" presetClass="entr" presetSubtype="4" fill="hold" nodeType="withEffect">
                                  <p:stCondLst>
                                    <p:cond delay="0"/>
                                  </p:stCondLst>
                                  <p:childTnLst>
                                    <p:set>
                                      <p:cBhvr>
                                        <p:cTn id="50" dur="1" fill="hold">
                                          <p:stCondLst>
                                            <p:cond delay="0"/>
                                          </p:stCondLst>
                                        </p:cTn>
                                        <p:tgtEl>
                                          <p:spTgt spid="3">
                                            <p:txEl>
                                              <p:pRg st="12" end="12"/>
                                            </p:txEl>
                                          </p:spTgt>
                                        </p:tgtEl>
                                        <p:attrNameLst>
                                          <p:attrName>style.visibility</p:attrName>
                                        </p:attrNameLst>
                                      </p:cBhvr>
                                      <p:to>
                                        <p:strVal val="visible"/>
                                      </p:to>
                                    </p:set>
                                    <p:anim calcmode="lin" valueType="num">
                                      <p:cBhvr additive="base">
                                        <p:cTn id="51" dur="500" fill="hold"/>
                                        <p:tgtEl>
                                          <p:spTgt spid="3">
                                            <p:txEl>
                                              <p:pRg st="12" end="12"/>
                                            </p:txEl>
                                          </p:spTgt>
                                        </p:tgtEl>
                                        <p:attrNameLst>
                                          <p:attrName>ppt_x</p:attrName>
                                        </p:attrNameLst>
                                      </p:cBhvr>
                                      <p:tavLst>
                                        <p:tav tm="0">
                                          <p:val>
                                            <p:strVal val="#ppt_x"/>
                                          </p:val>
                                        </p:tav>
                                        <p:tav tm="100000">
                                          <p:val>
                                            <p:strVal val="#ppt_x"/>
                                          </p:val>
                                        </p:tav>
                                      </p:tavLst>
                                    </p:anim>
                                    <p:anim calcmode="lin" valueType="num">
                                      <p:cBhvr additive="base">
                                        <p:cTn id="52" dur="500" fill="hold"/>
                                        <p:tgtEl>
                                          <p:spTgt spid="3">
                                            <p:txEl>
                                              <p:pRg st="12" end="1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hteck 5"/>
          <p:cNvSpPr/>
          <p:nvPr/>
        </p:nvSpPr>
        <p:spPr>
          <a:xfrm>
            <a:off x="442138" y="1556792"/>
            <a:ext cx="8229600" cy="4176464"/>
          </a:xfrm>
          <a:prstGeom prst="rect">
            <a:avLst/>
          </a:prstGeom>
          <a:solidFill>
            <a:schemeClr val="accent1">
              <a:lumMod val="40000"/>
              <a:lumOff val="60000"/>
            </a:scheme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3" name="Fußzeilenplatzhalter 2"/>
          <p:cNvSpPr>
            <a:spLocks noGrp="1"/>
          </p:cNvSpPr>
          <p:nvPr>
            <p:ph type="ftr" sz="quarter" idx="11"/>
          </p:nvPr>
        </p:nvSpPr>
        <p:spPr/>
        <p:txBody>
          <a:bodyPr/>
          <a:lstStyle/>
          <a:p>
            <a:r>
              <a:rPr lang="de-DE" smtClean="0"/>
              <a:t>Implementation KLP Wahlpflichtfächer</a:t>
            </a:r>
            <a:endParaRPr lang="de-DE"/>
          </a:p>
        </p:txBody>
      </p:sp>
      <p:sp>
        <p:nvSpPr>
          <p:cNvPr id="4" name="Foliennummernplatzhalter 3"/>
          <p:cNvSpPr>
            <a:spLocks noGrp="1"/>
          </p:cNvSpPr>
          <p:nvPr>
            <p:ph type="sldNum" sz="quarter" idx="12"/>
          </p:nvPr>
        </p:nvSpPr>
        <p:spPr/>
        <p:txBody>
          <a:bodyPr/>
          <a:lstStyle/>
          <a:p>
            <a:fld id="{8FA6C8AA-D676-4D6E-AE15-6BE2A8E803B3}" type="slidenum">
              <a:rPr lang="de-DE" smtClean="0"/>
              <a:pPr/>
              <a:t>23</a:t>
            </a:fld>
            <a:endParaRPr lang="de-DE"/>
          </a:p>
        </p:txBody>
      </p:sp>
      <p:sp>
        <p:nvSpPr>
          <p:cNvPr id="7" name="Inhaltsplatzhalter 2"/>
          <p:cNvSpPr txBox="1">
            <a:spLocks/>
          </p:cNvSpPr>
          <p:nvPr/>
        </p:nvSpPr>
        <p:spPr>
          <a:xfrm>
            <a:off x="442138" y="1772816"/>
            <a:ext cx="8229600" cy="4061048"/>
          </a:xfrm>
          <a:prstGeom prst="rect">
            <a:avLst/>
          </a:prstGeom>
        </p:spPr>
        <p:txBody>
          <a:bodyPr>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Font typeface="Arial" panose="020B0604020202020204" pitchFamily="34" charset="0"/>
              <a:buNone/>
            </a:pPr>
            <a:r>
              <a:rPr lang="de-DE" altLang="de-DE" sz="1800" b="1" kern="0" dirty="0" smtClean="0">
                <a:solidFill>
                  <a:srgbClr val="E2001A"/>
                </a:solidFill>
                <a:latin typeface="Arial-BoldMT"/>
              </a:rPr>
              <a:t>Wichtige Kompetenzen im Kernlehrplan Wahlpflichtfach Kunst</a:t>
            </a:r>
          </a:p>
          <a:p>
            <a:pPr marL="0" indent="0">
              <a:buFont typeface="Arial" panose="020B0604020202020204" pitchFamily="34" charset="0"/>
              <a:buNone/>
            </a:pPr>
            <a:endParaRPr lang="de-DE" altLang="de-DE" sz="1800" b="1" kern="0" dirty="0" smtClean="0">
              <a:solidFill>
                <a:srgbClr val="000000"/>
              </a:solidFill>
              <a:latin typeface="Arial-BoldMT"/>
              <a:ea typeface="ＭＳ Ｐゴシック" pitchFamily="34" charset="-128"/>
            </a:endParaRPr>
          </a:p>
          <a:p>
            <a:r>
              <a:rPr lang="de-DE" sz="1800" dirty="0" smtClean="0">
                <a:latin typeface="Arial"/>
                <a:ea typeface="Times New Roman"/>
              </a:rPr>
              <a:t>adressatenbezogene </a:t>
            </a:r>
            <a:r>
              <a:rPr lang="de-DE" sz="1800" dirty="0">
                <a:latin typeface="Arial"/>
                <a:ea typeface="Times New Roman"/>
              </a:rPr>
              <a:t>Bildlösungen gestalten, </a:t>
            </a:r>
            <a:r>
              <a:rPr lang="de-DE" sz="1800" dirty="0">
                <a:effectLst>
                  <a:glow rad="228600">
                    <a:schemeClr val="accent3">
                      <a:satMod val="175000"/>
                      <a:alpha val="40000"/>
                    </a:schemeClr>
                  </a:glow>
                </a:effectLst>
                <a:latin typeface="Arial"/>
                <a:ea typeface="Times New Roman"/>
              </a:rPr>
              <a:t>falls möglich für die inner- und außerschulische </a:t>
            </a:r>
            <a:r>
              <a:rPr lang="de-DE" sz="1800" dirty="0" smtClean="0">
                <a:effectLst>
                  <a:glow rad="228600">
                    <a:schemeClr val="accent3">
                      <a:satMod val="175000"/>
                      <a:alpha val="40000"/>
                    </a:schemeClr>
                  </a:glow>
                </a:effectLst>
                <a:latin typeface="Arial"/>
                <a:ea typeface="Times New Roman"/>
              </a:rPr>
              <a:t>Öffentlichkeit</a:t>
            </a:r>
          </a:p>
          <a:p>
            <a:r>
              <a:rPr lang="de-DE" sz="1800" dirty="0" smtClean="0">
                <a:latin typeface="Arial"/>
                <a:ea typeface="Times New Roman"/>
              </a:rPr>
              <a:t>Präsentationsformen </a:t>
            </a:r>
            <a:r>
              <a:rPr lang="de-DE" sz="1800" dirty="0">
                <a:latin typeface="Arial"/>
                <a:ea typeface="Times New Roman"/>
              </a:rPr>
              <a:t>und Ausstellungskonzepte objekt- und </a:t>
            </a:r>
            <a:r>
              <a:rPr lang="de-DE" sz="1800" dirty="0" err="1">
                <a:latin typeface="Arial"/>
                <a:ea typeface="Times New Roman"/>
              </a:rPr>
              <a:t>adressa-tenbezogen</a:t>
            </a:r>
            <a:r>
              <a:rPr lang="de-DE" sz="1800" dirty="0">
                <a:latin typeface="Arial"/>
                <a:ea typeface="Times New Roman"/>
              </a:rPr>
              <a:t> </a:t>
            </a:r>
            <a:r>
              <a:rPr lang="de-DE" sz="1800" dirty="0">
                <a:effectLst>
                  <a:glow rad="228600">
                    <a:schemeClr val="accent3">
                      <a:satMod val="175000"/>
                      <a:alpha val="40000"/>
                    </a:schemeClr>
                  </a:glow>
                </a:effectLst>
                <a:latin typeface="Arial"/>
                <a:ea typeface="Times New Roman"/>
              </a:rPr>
              <a:t>im Rahmen schulischer und außerschulischer Kulturarbeit sowie für Bewerbungssituationen </a:t>
            </a:r>
            <a:r>
              <a:rPr lang="de-DE" sz="1800" dirty="0">
                <a:latin typeface="Arial"/>
                <a:ea typeface="Times New Roman"/>
              </a:rPr>
              <a:t>entwickeln und </a:t>
            </a:r>
            <a:r>
              <a:rPr lang="de-DE" sz="1800" dirty="0" smtClean="0">
                <a:latin typeface="Arial"/>
                <a:ea typeface="Times New Roman"/>
              </a:rPr>
              <a:t>einsetzen</a:t>
            </a:r>
          </a:p>
          <a:p>
            <a:endParaRPr lang="de-DE" sz="1800" dirty="0">
              <a:latin typeface="Arial"/>
              <a:ea typeface="Times New Roman"/>
            </a:endParaRPr>
          </a:p>
          <a:p>
            <a:r>
              <a:rPr lang="de-DE" sz="1800" dirty="0" smtClean="0">
                <a:effectLst>
                  <a:glow rad="228600">
                    <a:schemeClr val="accent3">
                      <a:satMod val="175000"/>
                      <a:alpha val="40000"/>
                    </a:schemeClr>
                  </a:glow>
                </a:effectLst>
                <a:latin typeface="Arial"/>
                <a:ea typeface="Times New Roman"/>
              </a:rPr>
              <a:t>fachliche </a:t>
            </a:r>
            <a:r>
              <a:rPr lang="de-DE" sz="1800" dirty="0">
                <a:effectLst>
                  <a:glow rad="228600">
                    <a:schemeClr val="accent3">
                      <a:satMod val="175000"/>
                      <a:alpha val="40000"/>
                    </a:schemeClr>
                  </a:glow>
                </a:effectLst>
                <a:latin typeface="Arial"/>
                <a:ea typeface="Times New Roman"/>
              </a:rPr>
              <a:t>Inhalte in ihrer Relevanz für unterschiedliche Berufsbilder überprüfen (u.a. künstlerische Verfahren, kunstwissenschaftliche </a:t>
            </a:r>
            <a:r>
              <a:rPr lang="de-DE" sz="1800" dirty="0" smtClean="0">
                <a:effectLst>
                  <a:glow rad="228600">
                    <a:schemeClr val="accent3">
                      <a:satMod val="175000"/>
                      <a:alpha val="40000"/>
                    </a:schemeClr>
                  </a:glow>
                </a:effectLst>
                <a:latin typeface="Arial"/>
                <a:ea typeface="Times New Roman"/>
              </a:rPr>
              <a:t>Inhalte) Kompetenzen</a:t>
            </a:r>
          </a:p>
          <a:p>
            <a:r>
              <a:rPr lang="de-DE" sz="1800" dirty="0" smtClean="0">
                <a:effectLst>
                  <a:glow rad="228600">
                    <a:schemeClr val="accent3">
                      <a:satMod val="175000"/>
                      <a:alpha val="40000"/>
                    </a:schemeClr>
                  </a:glow>
                </a:effectLst>
                <a:latin typeface="Arial"/>
                <a:ea typeface="Times New Roman"/>
              </a:rPr>
              <a:t>unterschiedliche </a:t>
            </a:r>
            <a:r>
              <a:rPr lang="de-DE" sz="1800" dirty="0">
                <a:effectLst>
                  <a:glow rad="228600">
                    <a:schemeClr val="accent3">
                      <a:satMod val="175000"/>
                      <a:alpha val="40000"/>
                    </a:schemeClr>
                  </a:glow>
                </a:effectLst>
                <a:latin typeface="Arial"/>
                <a:ea typeface="Times New Roman"/>
              </a:rPr>
              <a:t>Aspekte von Berufsbildern mit künstlerischem Bezug im Hinblick auf das eigene Fähigkeits- und Interessensprofil </a:t>
            </a:r>
            <a:r>
              <a:rPr lang="de-DE" sz="1800" dirty="0" smtClean="0">
                <a:effectLst>
                  <a:glow rad="228600">
                    <a:schemeClr val="accent3">
                      <a:satMod val="175000"/>
                      <a:alpha val="40000"/>
                    </a:schemeClr>
                  </a:glow>
                </a:effectLst>
                <a:latin typeface="Arial"/>
                <a:ea typeface="Times New Roman"/>
              </a:rPr>
              <a:t>bewerten</a:t>
            </a:r>
            <a:endParaRPr lang="de-DE" sz="1800" dirty="0" smtClean="0">
              <a:latin typeface="Arial"/>
              <a:ea typeface="Times New Roman"/>
            </a:endParaRPr>
          </a:p>
          <a:p>
            <a:endParaRPr lang="de-DE" sz="1800" dirty="0"/>
          </a:p>
        </p:txBody>
      </p:sp>
      <p:sp>
        <p:nvSpPr>
          <p:cNvPr id="8" name="Datumsplatzhalter 1"/>
          <p:cNvSpPr>
            <a:spLocks noGrp="1"/>
          </p:cNvSpPr>
          <p:nvPr/>
        </p:nvSpPr>
        <p:spPr>
          <a:xfrm>
            <a:off x="467544" y="6237312"/>
            <a:ext cx="2133600" cy="365125"/>
          </a:xfrm>
          <a:prstGeom prst="rect">
            <a:avLst/>
          </a:prstGeom>
        </p:spPr>
        <p:txBody>
          <a:bodyPr vert="horz" lIns="91440" tIns="45720" rIns="91440" bIns="45720" rtlCol="0" anchor="ctr"/>
          <a:lstStyle>
            <a:defPPr>
              <a:defRPr lang="de-DE"/>
            </a:defPPr>
            <a:lvl1pPr marL="0" algn="l"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de-DE" dirty="0"/>
              <a:t>28. Mai 2015</a:t>
            </a:r>
          </a:p>
        </p:txBody>
      </p:sp>
    </p:spTree>
    <p:extLst>
      <p:ext uri="{BB962C8B-B14F-4D97-AF65-F5344CB8AC3E}">
        <p14:creationId xmlns:p14="http://schemas.microsoft.com/office/powerpoint/2010/main" val="38583019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7">
                                            <p:txEl>
                                              <p:pRg st="2" end="2"/>
                                            </p:txEl>
                                          </p:spTgt>
                                        </p:tgtEl>
                                        <p:attrNameLst>
                                          <p:attrName>style.visibility</p:attrName>
                                        </p:attrNameLst>
                                      </p:cBhvr>
                                      <p:to>
                                        <p:strVal val="visible"/>
                                      </p:to>
                                    </p:set>
                                    <p:anim calcmode="lin" valueType="num">
                                      <p:cBhvr additive="base">
                                        <p:cTn id="7" dur="500" fill="hold"/>
                                        <p:tgtEl>
                                          <p:spTgt spid="7">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7">
                                            <p:txEl>
                                              <p:pRg st="2" end="2"/>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7">
                                            <p:txEl>
                                              <p:pRg st="3" end="3"/>
                                            </p:txEl>
                                          </p:spTgt>
                                        </p:tgtEl>
                                        <p:attrNameLst>
                                          <p:attrName>style.visibility</p:attrName>
                                        </p:attrNameLst>
                                      </p:cBhvr>
                                      <p:to>
                                        <p:strVal val="visible"/>
                                      </p:to>
                                    </p:set>
                                    <p:anim calcmode="lin" valueType="num">
                                      <p:cBhvr additive="base">
                                        <p:cTn id="11" dur="500" fill="hold"/>
                                        <p:tgtEl>
                                          <p:spTgt spid="7">
                                            <p:txEl>
                                              <p:pRg st="3" end="3"/>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7">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nodeType="clickEffect">
                                  <p:stCondLst>
                                    <p:cond delay="0"/>
                                  </p:stCondLst>
                                  <p:childTnLst>
                                    <p:set>
                                      <p:cBhvr>
                                        <p:cTn id="16" dur="1" fill="hold">
                                          <p:stCondLst>
                                            <p:cond delay="0"/>
                                          </p:stCondLst>
                                        </p:cTn>
                                        <p:tgtEl>
                                          <p:spTgt spid="7">
                                            <p:txEl>
                                              <p:pRg st="5" end="5"/>
                                            </p:txEl>
                                          </p:spTgt>
                                        </p:tgtEl>
                                        <p:attrNameLst>
                                          <p:attrName>style.visibility</p:attrName>
                                        </p:attrNameLst>
                                      </p:cBhvr>
                                      <p:to>
                                        <p:strVal val="visible"/>
                                      </p:to>
                                    </p:set>
                                    <p:anim calcmode="lin" valueType="num">
                                      <p:cBhvr additive="base">
                                        <p:cTn id="17" dur="500" fill="hold"/>
                                        <p:tgtEl>
                                          <p:spTgt spid="7">
                                            <p:txEl>
                                              <p:pRg st="5" end="5"/>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7">
                                            <p:txEl>
                                              <p:pRg st="5" end="5"/>
                                            </p:txEl>
                                          </p:spTgt>
                                        </p:tgtEl>
                                        <p:attrNameLst>
                                          <p:attrName>ppt_y</p:attrName>
                                        </p:attrNameLst>
                                      </p:cBhvr>
                                      <p:tavLst>
                                        <p:tav tm="0">
                                          <p:val>
                                            <p:strVal val="1+#ppt_h/2"/>
                                          </p:val>
                                        </p:tav>
                                        <p:tav tm="100000">
                                          <p:val>
                                            <p:strVal val="#ppt_y"/>
                                          </p:val>
                                        </p:tav>
                                      </p:tavLst>
                                    </p:anim>
                                  </p:childTnLst>
                                </p:cTn>
                              </p:par>
                              <p:par>
                                <p:cTn id="19" presetID="2" presetClass="entr" presetSubtype="4" fill="hold" nodeType="withEffect">
                                  <p:stCondLst>
                                    <p:cond delay="0"/>
                                  </p:stCondLst>
                                  <p:childTnLst>
                                    <p:set>
                                      <p:cBhvr>
                                        <p:cTn id="20" dur="1" fill="hold">
                                          <p:stCondLst>
                                            <p:cond delay="0"/>
                                          </p:stCondLst>
                                        </p:cTn>
                                        <p:tgtEl>
                                          <p:spTgt spid="7">
                                            <p:txEl>
                                              <p:pRg st="6" end="6"/>
                                            </p:txEl>
                                          </p:spTgt>
                                        </p:tgtEl>
                                        <p:attrNameLst>
                                          <p:attrName>style.visibility</p:attrName>
                                        </p:attrNameLst>
                                      </p:cBhvr>
                                      <p:to>
                                        <p:strVal val="visible"/>
                                      </p:to>
                                    </p:set>
                                    <p:anim calcmode="lin" valueType="num">
                                      <p:cBhvr additive="base">
                                        <p:cTn id="21" dur="500" fill="hold"/>
                                        <p:tgtEl>
                                          <p:spTgt spid="7">
                                            <p:txEl>
                                              <p:pRg st="6" end="6"/>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7">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p:cNvSpPr>
            <a:spLocks noGrp="1"/>
          </p:cNvSpPr>
          <p:nvPr>
            <p:ph idx="1"/>
          </p:nvPr>
        </p:nvSpPr>
        <p:spPr/>
        <p:txBody>
          <a:bodyPr/>
          <a:lstStyle/>
          <a:p>
            <a:pPr marL="0" indent="0">
              <a:buNone/>
            </a:pPr>
            <a:r>
              <a:rPr lang="de-DE" altLang="de-DE" sz="1800" b="1" kern="0" dirty="0">
                <a:solidFill>
                  <a:srgbClr val="0070C0"/>
                </a:solidFill>
                <a:latin typeface="Arial-BoldMT"/>
                <a:ea typeface="ＭＳ Ｐゴシック" pitchFamily="34" charset="-128"/>
              </a:rPr>
              <a:t>Lernerfolgsüberprüfung und Leistungsbewertung</a:t>
            </a:r>
            <a:r>
              <a:rPr lang="de-DE" altLang="de-DE" sz="1800" b="1" kern="0" dirty="0">
                <a:solidFill>
                  <a:srgbClr val="E2001A"/>
                </a:solidFill>
                <a:latin typeface="Arial-BoldMT"/>
                <a:ea typeface="ＭＳ Ｐゴシック" pitchFamily="34" charset="-128"/>
              </a:rPr>
              <a:t/>
            </a:r>
            <a:br>
              <a:rPr lang="de-DE" altLang="de-DE" sz="1800" b="1" kern="0" dirty="0">
                <a:solidFill>
                  <a:srgbClr val="E2001A"/>
                </a:solidFill>
                <a:latin typeface="Arial-BoldMT"/>
                <a:ea typeface="ＭＳ Ｐゴシック" pitchFamily="34" charset="-128"/>
              </a:rPr>
            </a:br>
            <a:r>
              <a:rPr lang="de-DE" altLang="de-DE" sz="1800" b="1" kern="0" dirty="0">
                <a:solidFill>
                  <a:srgbClr val="E2001A"/>
                </a:solidFill>
                <a:latin typeface="Arial-BoldMT"/>
                <a:ea typeface="ＭＳ Ｐゴシック" pitchFamily="34" charset="-128"/>
              </a:rPr>
              <a:t/>
            </a:r>
            <a:br>
              <a:rPr lang="de-DE" altLang="de-DE" sz="1800" b="1" kern="0" dirty="0">
                <a:solidFill>
                  <a:srgbClr val="E2001A"/>
                </a:solidFill>
                <a:latin typeface="Arial-BoldMT"/>
                <a:ea typeface="ＭＳ Ｐゴシック" pitchFamily="34" charset="-128"/>
              </a:rPr>
            </a:br>
            <a:r>
              <a:rPr lang="de-DE" altLang="de-DE" sz="1800" kern="0" dirty="0">
                <a:solidFill>
                  <a:srgbClr val="000000"/>
                </a:solidFill>
                <a:latin typeface="Arial-BoldMT"/>
                <a:ea typeface="ＭＳ Ｐゴシック" pitchFamily="34" charset="-128"/>
              </a:rPr>
              <a:t>Kompetenzerwerb wird sowohl mittels </a:t>
            </a:r>
            <a:r>
              <a:rPr lang="de-DE" altLang="de-DE" sz="1800" b="1" kern="0" dirty="0" smtClean="0">
                <a:solidFill>
                  <a:srgbClr val="000000"/>
                </a:solidFill>
                <a:latin typeface="Arial-BoldMT"/>
                <a:ea typeface="ＭＳ Ｐゴシック" pitchFamily="34" charset="-128"/>
              </a:rPr>
              <a:t>Sonstiger </a:t>
            </a:r>
            <a:r>
              <a:rPr lang="de-DE" altLang="de-DE" sz="1800" b="1" kern="0" dirty="0">
                <a:solidFill>
                  <a:srgbClr val="000000"/>
                </a:solidFill>
                <a:latin typeface="Arial-BoldMT"/>
                <a:ea typeface="ＭＳ Ｐゴシック" pitchFamily="34" charset="-128"/>
              </a:rPr>
              <a:t>Leistungen im </a:t>
            </a:r>
            <a:r>
              <a:rPr lang="de-DE" altLang="de-DE" sz="1800" b="1" kern="0" dirty="0" smtClean="0">
                <a:solidFill>
                  <a:srgbClr val="000000"/>
                </a:solidFill>
                <a:latin typeface="Arial-BoldMT"/>
                <a:ea typeface="ＭＳ Ｐゴシック" pitchFamily="34" charset="-128"/>
              </a:rPr>
              <a:t>Unterricht </a:t>
            </a:r>
            <a:r>
              <a:rPr lang="de-DE" altLang="de-DE" sz="1800" kern="0" dirty="0" smtClean="0">
                <a:solidFill>
                  <a:srgbClr val="000000"/>
                </a:solidFill>
                <a:latin typeface="Arial-BoldMT"/>
                <a:ea typeface="ＭＳ Ｐゴシック" pitchFamily="34" charset="-128"/>
              </a:rPr>
              <a:t>als </a:t>
            </a:r>
            <a:r>
              <a:rPr lang="de-DE" altLang="de-DE" sz="1800" kern="0" dirty="0">
                <a:solidFill>
                  <a:srgbClr val="000000"/>
                </a:solidFill>
                <a:latin typeface="Arial-BoldMT"/>
                <a:ea typeface="ＭＳ Ｐゴシック" pitchFamily="34" charset="-128"/>
              </a:rPr>
              <a:t>auch in </a:t>
            </a:r>
            <a:r>
              <a:rPr lang="de-DE" altLang="de-DE" sz="1800" b="1" kern="0" dirty="0" smtClean="0">
                <a:solidFill>
                  <a:srgbClr val="000000"/>
                </a:solidFill>
                <a:latin typeface="Arial-BoldMT"/>
                <a:ea typeface="ＭＳ Ｐゴシック" pitchFamily="34" charset="-128"/>
              </a:rPr>
              <a:t>Schriftlichen </a:t>
            </a:r>
            <a:r>
              <a:rPr lang="de-DE" altLang="de-DE" sz="1800" b="1" kern="0" dirty="0">
                <a:solidFill>
                  <a:srgbClr val="000000"/>
                </a:solidFill>
                <a:latin typeface="Arial-BoldMT"/>
                <a:ea typeface="ＭＳ Ｐゴシック" pitchFamily="34" charset="-128"/>
              </a:rPr>
              <a:t>Arbeiten (Klassenarbeiten</a:t>
            </a:r>
            <a:r>
              <a:rPr lang="de-DE" altLang="de-DE" sz="1800" b="1" kern="0" dirty="0" smtClean="0">
                <a:solidFill>
                  <a:srgbClr val="000000"/>
                </a:solidFill>
                <a:latin typeface="Arial-BoldMT"/>
                <a:ea typeface="ＭＳ Ｐゴシック" pitchFamily="34" charset="-128"/>
              </a:rPr>
              <a:t>) </a:t>
            </a:r>
            <a:r>
              <a:rPr lang="de-DE" altLang="de-DE" sz="1800" kern="0" dirty="0" smtClean="0">
                <a:solidFill>
                  <a:srgbClr val="000000"/>
                </a:solidFill>
                <a:latin typeface="Arial-BoldMT"/>
                <a:ea typeface="ＭＳ Ｐゴシック" pitchFamily="34" charset="-128"/>
              </a:rPr>
              <a:t>überprüft</a:t>
            </a:r>
            <a:r>
              <a:rPr lang="de-DE" altLang="de-DE" sz="1800" kern="0" dirty="0">
                <a:solidFill>
                  <a:srgbClr val="000000"/>
                </a:solidFill>
                <a:latin typeface="Arial-BoldMT"/>
                <a:ea typeface="ＭＳ Ｐゴシック" pitchFamily="34" charset="-128"/>
              </a:rPr>
              <a:t>.</a:t>
            </a:r>
            <a:r>
              <a:rPr lang="de-DE" altLang="de-DE" sz="1800" b="1" kern="0" dirty="0">
                <a:solidFill>
                  <a:srgbClr val="000000"/>
                </a:solidFill>
                <a:latin typeface="Arial-BoldMT"/>
                <a:ea typeface="ＭＳ Ｐゴシック" pitchFamily="34" charset="-128"/>
              </a:rPr>
              <a:t/>
            </a:r>
            <a:br>
              <a:rPr lang="de-DE" altLang="de-DE" sz="1800" b="1" kern="0" dirty="0">
                <a:solidFill>
                  <a:srgbClr val="000000"/>
                </a:solidFill>
                <a:latin typeface="Arial-BoldMT"/>
                <a:ea typeface="ＭＳ Ｐゴシック" pitchFamily="34" charset="-128"/>
              </a:rPr>
            </a:br>
            <a:r>
              <a:rPr lang="de-DE" altLang="de-DE" sz="1800" kern="0" dirty="0">
                <a:solidFill>
                  <a:srgbClr val="000000"/>
                </a:solidFill>
                <a:latin typeface="Arial-BoldMT"/>
                <a:ea typeface="ＭＳ Ｐゴシック" pitchFamily="34" charset="-128"/>
              </a:rPr>
              <a:t/>
            </a:r>
            <a:br>
              <a:rPr lang="de-DE" altLang="de-DE" sz="1800" kern="0" dirty="0">
                <a:solidFill>
                  <a:srgbClr val="000000"/>
                </a:solidFill>
                <a:latin typeface="Arial-BoldMT"/>
                <a:ea typeface="ＭＳ Ｐゴシック" pitchFamily="34" charset="-128"/>
              </a:rPr>
            </a:br>
            <a:r>
              <a:rPr lang="de-DE" altLang="de-DE" sz="1800" kern="0" dirty="0">
                <a:solidFill>
                  <a:srgbClr val="000000"/>
                </a:solidFill>
                <a:latin typeface="Arial-BoldMT"/>
                <a:ea typeface="ＭＳ Ｐゴシック" pitchFamily="34" charset="-128"/>
              </a:rPr>
              <a:t>Die Leistungsbewertung insgesamt bezieht sich auf die im </a:t>
            </a:r>
            <a:r>
              <a:rPr lang="de-DE" altLang="de-DE" sz="1800" kern="0" dirty="0" smtClean="0">
                <a:solidFill>
                  <a:srgbClr val="000000"/>
                </a:solidFill>
                <a:latin typeface="Arial-BoldMT"/>
                <a:ea typeface="ＭＳ Ｐゴシック" pitchFamily="34" charset="-128"/>
              </a:rPr>
              <a:t>Zusammenhang </a:t>
            </a:r>
            <a:r>
              <a:rPr lang="de-DE" altLang="de-DE" sz="1800" kern="0" dirty="0">
                <a:solidFill>
                  <a:srgbClr val="000000"/>
                </a:solidFill>
                <a:latin typeface="Arial-BoldMT"/>
                <a:ea typeface="ＭＳ Ｐゴシック" pitchFamily="34" charset="-128"/>
              </a:rPr>
              <a:t>mit dem Unterricht erworbenen </a:t>
            </a:r>
            <a:r>
              <a:rPr lang="de-DE" altLang="de-DE" sz="1800" kern="0" dirty="0" smtClean="0">
                <a:solidFill>
                  <a:srgbClr val="000000"/>
                </a:solidFill>
                <a:latin typeface="Arial-BoldMT"/>
                <a:ea typeface="ＭＳ Ｐゴシック" pitchFamily="34" charset="-128"/>
              </a:rPr>
              <a:t>Kompetenzen.</a:t>
            </a:r>
            <a:endParaRPr lang="de-DE" altLang="de-DE" sz="1800" kern="0" dirty="0">
              <a:solidFill>
                <a:srgbClr val="000000"/>
              </a:solidFill>
              <a:latin typeface="Arial-BoldMT"/>
              <a:ea typeface="ＭＳ Ｐゴシック" pitchFamily="34" charset="-128"/>
            </a:endParaRPr>
          </a:p>
        </p:txBody>
      </p:sp>
      <p:sp>
        <p:nvSpPr>
          <p:cNvPr id="6" name="Foliennummernplatzhalter 5"/>
          <p:cNvSpPr>
            <a:spLocks noGrp="1"/>
          </p:cNvSpPr>
          <p:nvPr>
            <p:ph type="sldNum" sz="quarter" idx="12"/>
          </p:nvPr>
        </p:nvSpPr>
        <p:spPr/>
        <p:txBody>
          <a:bodyPr/>
          <a:lstStyle/>
          <a:p>
            <a:fld id="{8FA6C8AA-D676-4D6E-AE15-6BE2A8E803B3}" type="slidenum">
              <a:rPr lang="de-DE" smtClean="0"/>
              <a:pPr/>
              <a:t>24</a:t>
            </a:fld>
            <a:endParaRPr lang="de-DE"/>
          </a:p>
        </p:txBody>
      </p:sp>
      <p:sp>
        <p:nvSpPr>
          <p:cNvPr id="7" name="Fußzeilenplatzhalter 6"/>
          <p:cNvSpPr>
            <a:spLocks noGrp="1"/>
          </p:cNvSpPr>
          <p:nvPr>
            <p:ph type="ftr" sz="quarter" idx="11"/>
          </p:nvPr>
        </p:nvSpPr>
        <p:spPr/>
        <p:txBody>
          <a:bodyPr/>
          <a:lstStyle/>
          <a:p>
            <a:r>
              <a:rPr lang="de-DE" smtClean="0"/>
              <a:t>Implementation KLP Wahlpflichtfächer</a:t>
            </a:r>
            <a:endParaRPr lang="de-DE"/>
          </a:p>
        </p:txBody>
      </p:sp>
      <p:sp>
        <p:nvSpPr>
          <p:cNvPr id="9" name="Datumsplatzhalter 1"/>
          <p:cNvSpPr>
            <a:spLocks noGrp="1"/>
          </p:cNvSpPr>
          <p:nvPr/>
        </p:nvSpPr>
        <p:spPr>
          <a:xfrm>
            <a:off x="467544" y="6237312"/>
            <a:ext cx="2133600" cy="365125"/>
          </a:xfrm>
          <a:prstGeom prst="rect">
            <a:avLst/>
          </a:prstGeom>
        </p:spPr>
        <p:txBody>
          <a:bodyPr vert="horz" lIns="91440" tIns="45720" rIns="91440" bIns="45720" rtlCol="0" anchor="ctr"/>
          <a:lstStyle>
            <a:defPPr>
              <a:defRPr lang="de-DE"/>
            </a:defPPr>
            <a:lvl1pPr marL="0" algn="l"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de-DE" dirty="0"/>
              <a:t>28. Mai 2015</a:t>
            </a:r>
          </a:p>
        </p:txBody>
      </p:sp>
    </p:spTree>
    <p:extLst>
      <p:ext uri="{BB962C8B-B14F-4D97-AF65-F5344CB8AC3E}">
        <p14:creationId xmlns:p14="http://schemas.microsoft.com/office/powerpoint/2010/main" val="2681015907"/>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p:cNvSpPr>
            <a:spLocks noGrp="1"/>
          </p:cNvSpPr>
          <p:nvPr>
            <p:ph idx="1"/>
          </p:nvPr>
        </p:nvSpPr>
        <p:spPr>
          <a:xfrm>
            <a:off x="457200" y="1556792"/>
            <a:ext cx="8229600" cy="4569371"/>
          </a:xfrm>
        </p:spPr>
        <p:txBody>
          <a:bodyPr>
            <a:normAutofit lnSpcReduction="10000"/>
          </a:bodyPr>
          <a:lstStyle/>
          <a:p>
            <a:pPr marL="0" indent="0">
              <a:spcBef>
                <a:spcPts val="1200"/>
              </a:spcBef>
              <a:spcAft>
                <a:spcPts val="600"/>
              </a:spcAft>
              <a:buNone/>
            </a:pPr>
            <a:r>
              <a:rPr lang="de-DE" sz="2400" dirty="0" smtClean="0"/>
              <a:t>Klassenarbeitstypen:</a:t>
            </a:r>
          </a:p>
          <a:p>
            <a:pPr marL="539750" indent="-357188">
              <a:buNone/>
            </a:pPr>
            <a:r>
              <a:rPr lang="de-DE" sz="1800" i="1" dirty="0"/>
              <a:t>I 	Gestaltung von Bildern mit schriftlichen Erläuterungen</a:t>
            </a:r>
            <a:endParaRPr lang="de-DE" sz="1800" dirty="0"/>
          </a:p>
          <a:p>
            <a:pPr marL="539750" indent="0">
              <a:buNone/>
              <a:tabLst>
                <a:tab pos="895350" algn="l"/>
              </a:tabLst>
            </a:pPr>
            <a:r>
              <a:rPr lang="de-DE" sz="1800" i="1" dirty="0"/>
              <a:t>a)	ohne Präsentation</a:t>
            </a:r>
            <a:endParaRPr lang="de-DE" sz="1800" dirty="0"/>
          </a:p>
          <a:p>
            <a:pPr marL="539750" indent="0">
              <a:buNone/>
              <a:tabLst>
                <a:tab pos="895350" algn="l"/>
              </a:tabLst>
            </a:pPr>
            <a:r>
              <a:rPr lang="de-DE" sz="1800" i="1" dirty="0" smtClean="0"/>
              <a:t>b)	mit Präsentation</a:t>
            </a:r>
            <a:endParaRPr lang="de-DE" sz="2400" dirty="0"/>
          </a:p>
          <a:p>
            <a:pPr marL="0" indent="0">
              <a:buNone/>
            </a:pPr>
            <a:endParaRPr lang="de-DE" sz="1800" dirty="0" smtClean="0"/>
          </a:p>
          <a:p>
            <a:pPr marL="539750" indent="-357188">
              <a:buNone/>
            </a:pPr>
            <a:r>
              <a:rPr lang="de-DE" sz="1800" i="1" dirty="0"/>
              <a:t>II 	Analyse / Deutung (unter Einbeziehung von Texten)</a:t>
            </a:r>
          </a:p>
          <a:p>
            <a:pPr marL="539750" indent="0">
              <a:buNone/>
              <a:tabLst>
                <a:tab pos="895350" algn="l"/>
              </a:tabLst>
            </a:pPr>
            <a:r>
              <a:rPr lang="de-DE" sz="1800" i="1" dirty="0"/>
              <a:t>a)	von Einzelbildern (auch einer einzelnen Bildsequenz)</a:t>
            </a:r>
          </a:p>
          <a:p>
            <a:pPr marL="882650">
              <a:buAutoNum type="alphaLcParenR" startAt="2"/>
              <a:tabLst>
                <a:tab pos="895350" algn="l"/>
              </a:tabLst>
            </a:pPr>
            <a:r>
              <a:rPr lang="de-DE" sz="1800" i="1" dirty="0" smtClean="0"/>
              <a:t>von </a:t>
            </a:r>
            <a:r>
              <a:rPr lang="de-DE" sz="1800" i="1" dirty="0"/>
              <a:t>Bildern im </a:t>
            </a:r>
            <a:r>
              <a:rPr lang="de-DE" sz="1800" i="1" dirty="0" smtClean="0"/>
              <a:t>Vergleich</a:t>
            </a:r>
          </a:p>
          <a:p>
            <a:pPr marL="882650">
              <a:buAutoNum type="alphaLcParenR" startAt="2"/>
              <a:tabLst>
                <a:tab pos="895350" algn="l"/>
              </a:tabLst>
            </a:pPr>
            <a:endParaRPr lang="de-DE" sz="1800" i="1" dirty="0"/>
          </a:p>
          <a:p>
            <a:pPr marL="182563" indent="0">
              <a:buNone/>
              <a:tabLst>
                <a:tab pos="895350" algn="l"/>
              </a:tabLst>
            </a:pPr>
            <a:r>
              <a:rPr lang="de-DE" sz="1800" dirty="0"/>
              <a:t>gleichwertige nicht schriftliche </a:t>
            </a:r>
            <a:r>
              <a:rPr lang="de-DE" sz="1800" dirty="0" smtClean="0"/>
              <a:t>Lernerfolgsüberprüfungen </a:t>
            </a:r>
            <a:r>
              <a:rPr lang="de-DE" sz="1800" i="1" dirty="0" smtClean="0"/>
              <a:t>einmal </a:t>
            </a:r>
            <a:r>
              <a:rPr lang="de-DE" sz="1800" i="1" dirty="0"/>
              <a:t>im Schuljahr</a:t>
            </a:r>
            <a:endParaRPr lang="de-DE" sz="1800" dirty="0" smtClean="0"/>
          </a:p>
          <a:p>
            <a:pPr marL="539750" indent="-357188">
              <a:buNone/>
              <a:tabLst>
                <a:tab pos="539750" algn="l"/>
              </a:tabLst>
            </a:pPr>
            <a:r>
              <a:rPr lang="de-DE" sz="1800" i="1" dirty="0"/>
              <a:t>I)	Gestaltung von Bildern mit schriftlichen Erläuterungen ohne </a:t>
            </a:r>
            <a:r>
              <a:rPr lang="de-DE" sz="1800" i="1" dirty="0" smtClean="0"/>
              <a:t>Präsentation </a:t>
            </a:r>
            <a:r>
              <a:rPr lang="de-DE" sz="1800" i="1" dirty="0"/>
              <a:t>als </a:t>
            </a:r>
            <a:r>
              <a:rPr lang="de-DE" sz="1800" i="1" dirty="0" smtClean="0"/>
              <a:t>Hausarbeit</a:t>
            </a:r>
            <a:endParaRPr lang="de-DE" sz="1800" i="1" dirty="0"/>
          </a:p>
          <a:p>
            <a:pPr marL="539750" indent="-357188">
              <a:buNone/>
              <a:tabLst>
                <a:tab pos="539750" algn="l"/>
              </a:tabLst>
            </a:pPr>
            <a:r>
              <a:rPr lang="de-DE" sz="1800" i="1" dirty="0"/>
              <a:t>II)	Gestaltung eines umfangreichen Gemeinschaftswerks ohne schriftliche Erläuterung</a:t>
            </a:r>
          </a:p>
        </p:txBody>
      </p:sp>
      <p:sp>
        <p:nvSpPr>
          <p:cNvPr id="6" name="Foliennummernplatzhalter 5"/>
          <p:cNvSpPr>
            <a:spLocks noGrp="1"/>
          </p:cNvSpPr>
          <p:nvPr>
            <p:ph type="sldNum" sz="quarter" idx="12"/>
          </p:nvPr>
        </p:nvSpPr>
        <p:spPr/>
        <p:txBody>
          <a:bodyPr/>
          <a:lstStyle/>
          <a:p>
            <a:fld id="{8FA6C8AA-D676-4D6E-AE15-6BE2A8E803B3}" type="slidenum">
              <a:rPr lang="de-DE" smtClean="0"/>
              <a:pPr/>
              <a:t>25</a:t>
            </a:fld>
            <a:endParaRPr lang="de-DE"/>
          </a:p>
        </p:txBody>
      </p:sp>
      <p:sp>
        <p:nvSpPr>
          <p:cNvPr id="7" name="Fußzeilenplatzhalter 6"/>
          <p:cNvSpPr>
            <a:spLocks noGrp="1"/>
          </p:cNvSpPr>
          <p:nvPr>
            <p:ph type="ftr" sz="quarter" idx="11"/>
          </p:nvPr>
        </p:nvSpPr>
        <p:spPr/>
        <p:txBody>
          <a:bodyPr/>
          <a:lstStyle/>
          <a:p>
            <a:r>
              <a:rPr lang="de-DE" smtClean="0"/>
              <a:t>Implementation KLP Wahlpflichtfächer</a:t>
            </a:r>
            <a:endParaRPr lang="de-DE"/>
          </a:p>
        </p:txBody>
      </p:sp>
      <p:sp>
        <p:nvSpPr>
          <p:cNvPr id="9" name="Datumsplatzhalter 1"/>
          <p:cNvSpPr>
            <a:spLocks noGrp="1"/>
          </p:cNvSpPr>
          <p:nvPr/>
        </p:nvSpPr>
        <p:spPr>
          <a:xfrm>
            <a:off x="467544" y="6237312"/>
            <a:ext cx="2133600" cy="365125"/>
          </a:xfrm>
          <a:prstGeom prst="rect">
            <a:avLst/>
          </a:prstGeom>
        </p:spPr>
        <p:txBody>
          <a:bodyPr vert="horz" lIns="91440" tIns="45720" rIns="91440" bIns="45720" rtlCol="0" anchor="ctr"/>
          <a:lstStyle>
            <a:defPPr>
              <a:defRPr lang="de-DE"/>
            </a:defPPr>
            <a:lvl1pPr marL="0" algn="l"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de-DE" dirty="0"/>
              <a:t>28. Mai 2015</a:t>
            </a:r>
          </a:p>
        </p:txBody>
      </p:sp>
    </p:spTree>
    <p:extLst>
      <p:ext uri="{BB962C8B-B14F-4D97-AF65-F5344CB8AC3E}">
        <p14:creationId xmlns:p14="http://schemas.microsoft.com/office/powerpoint/2010/main" val="22724856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9" end="9"/>
                                            </p:txEl>
                                          </p:spTgt>
                                        </p:tgtEl>
                                        <p:attrNameLst>
                                          <p:attrName>style.visibility</p:attrName>
                                        </p:attrNameLst>
                                      </p:cBhvr>
                                      <p:to>
                                        <p:strVal val="visible"/>
                                      </p:to>
                                    </p:set>
                                    <p:anim calcmode="lin" valueType="num">
                                      <p:cBhvr additive="base">
                                        <p:cTn id="7"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9" end="9"/>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10" end="10"/>
                                            </p:txEl>
                                          </p:spTgt>
                                        </p:tgtEl>
                                        <p:attrNameLst>
                                          <p:attrName>style.visibility</p:attrName>
                                        </p:attrNameLst>
                                      </p:cBhvr>
                                      <p:to>
                                        <p:strVal val="visible"/>
                                      </p:to>
                                    </p:set>
                                    <p:anim calcmode="lin" valueType="num">
                                      <p:cBhvr additive="base">
                                        <p:cTn id="11" dur="500" fill="hold"/>
                                        <p:tgtEl>
                                          <p:spTgt spid="3">
                                            <p:txEl>
                                              <p:pRg st="10" end="10"/>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10" end="10"/>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3">
                                            <p:txEl>
                                              <p:pRg st="11" end="11"/>
                                            </p:txEl>
                                          </p:spTgt>
                                        </p:tgtEl>
                                        <p:attrNameLst>
                                          <p:attrName>style.visibility</p:attrName>
                                        </p:attrNameLst>
                                      </p:cBhvr>
                                      <p:to>
                                        <p:strVal val="visible"/>
                                      </p:to>
                                    </p:set>
                                    <p:anim calcmode="lin" valueType="num">
                                      <p:cBhvr additive="base">
                                        <p:cTn id="15" dur="500" fill="hold"/>
                                        <p:tgtEl>
                                          <p:spTgt spid="3">
                                            <p:txEl>
                                              <p:pRg st="11" end="11"/>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11" end="1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p:cNvSpPr>
            <a:spLocks noGrp="1"/>
          </p:cNvSpPr>
          <p:nvPr>
            <p:ph idx="1"/>
          </p:nvPr>
        </p:nvSpPr>
        <p:spPr/>
        <p:txBody>
          <a:bodyPr/>
          <a:lstStyle/>
          <a:p>
            <a:pPr marL="0" indent="0" algn="ctr">
              <a:buNone/>
            </a:pPr>
            <a:endParaRPr lang="de-DE" altLang="de-DE" b="1" kern="0" dirty="0" smtClean="0">
              <a:solidFill>
                <a:srgbClr val="002060"/>
              </a:solidFill>
              <a:latin typeface="Arial"/>
              <a:cs typeface="Times New Roman" pitchFamily="18" charset="0"/>
            </a:endParaRPr>
          </a:p>
          <a:p>
            <a:pPr marL="0" indent="0" algn="ctr">
              <a:buNone/>
            </a:pPr>
            <a:r>
              <a:rPr lang="de-DE" altLang="de-DE" b="1" kern="0" dirty="0" smtClean="0">
                <a:solidFill>
                  <a:srgbClr val="002060"/>
                </a:solidFill>
                <a:latin typeface="Arial"/>
                <a:cs typeface="Times New Roman" pitchFamily="18" charset="0"/>
              </a:rPr>
              <a:t>TOP III</a:t>
            </a:r>
          </a:p>
          <a:p>
            <a:pPr marL="0" indent="0" algn="ctr">
              <a:buNone/>
            </a:pPr>
            <a:r>
              <a:rPr lang="de-DE" altLang="de-DE" b="1" kern="0" dirty="0" smtClean="0">
                <a:solidFill>
                  <a:srgbClr val="002060"/>
                </a:solidFill>
                <a:latin typeface="Arial"/>
                <a:cs typeface="Times New Roman" pitchFamily="18" charset="0"/>
              </a:rPr>
              <a:t> </a:t>
            </a:r>
          </a:p>
          <a:p>
            <a:pPr marL="0" indent="0" algn="ctr">
              <a:buNone/>
            </a:pPr>
            <a:r>
              <a:rPr lang="de-DE" altLang="de-DE" b="1" kern="0" dirty="0" smtClean="0">
                <a:solidFill>
                  <a:srgbClr val="002060"/>
                </a:solidFill>
                <a:latin typeface="Arial"/>
                <a:cs typeface="Times New Roman" pitchFamily="18" charset="0"/>
              </a:rPr>
              <a:t>Schulinterne </a:t>
            </a:r>
            <a:r>
              <a:rPr lang="de-DE" altLang="de-DE" b="1" kern="0" dirty="0">
                <a:solidFill>
                  <a:srgbClr val="002060"/>
                </a:solidFill>
                <a:latin typeface="Arial"/>
                <a:cs typeface="Times New Roman" pitchFamily="18" charset="0"/>
              </a:rPr>
              <a:t>Lehrpläne und Unterstützungsangebote</a:t>
            </a:r>
            <a:endParaRPr lang="de-DE" dirty="0"/>
          </a:p>
        </p:txBody>
      </p:sp>
      <p:sp>
        <p:nvSpPr>
          <p:cNvPr id="6" name="Foliennummernplatzhalter 5"/>
          <p:cNvSpPr>
            <a:spLocks noGrp="1"/>
          </p:cNvSpPr>
          <p:nvPr>
            <p:ph type="sldNum" sz="quarter" idx="12"/>
          </p:nvPr>
        </p:nvSpPr>
        <p:spPr/>
        <p:txBody>
          <a:bodyPr/>
          <a:lstStyle/>
          <a:p>
            <a:fld id="{8FA6C8AA-D676-4D6E-AE15-6BE2A8E803B3}" type="slidenum">
              <a:rPr lang="de-DE" smtClean="0"/>
              <a:pPr/>
              <a:t>26</a:t>
            </a:fld>
            <a:endParaRPr lang="de-DE"/>
          </a:p>
        </p:txBody>
      </p:sp>
      <p:sp>
        <p:nvSpPr>
          <p:cNvPr id="7" name="Fußzeilenplatzhalter 6"/>
          <p:cNvSpPr>
            <a:spLocks noGrp="1"/>
          </p:cNvSpPr>
          <p:nvPr>
            <p:ph type="ftr" sz="quarter" idx="11"/>
          </p:nvPr>
        </p:nvSpPr>
        <p:spPr/>
        <p:txBody>
          <a:bodyPr/>
          <a:lstStyle/>
          <a:p>
            <a:r>
              <a:rPr lang="de-DE" smtClean="0"/>
              <a:t>Implementation KLP Wahlpflichtfächer</a:t>
            </a:r>
            <a:endParaRPr lang="de-DE"/>
          </a:p>
        </p:txBody>
      </p:sp>
      <p:sp>
        <p:nvSpPr>
          <p:cNvPr id="9" name="Datumsplatzhalter 1"/>
          <p:cNvSpPr>
            <a:spLocks noGrp="1"/>
          </p:cNvSpPr>
          <p:nvPr/>
        </p:nvSpPr>
        <p:spPr>
          <a:xfrm>
            <a:off x="467544" y="6237312"/>
            <a:ext cx="2133600" cy="365125"/>
          </a:xfrm>
          <a:prstGeom prst="rect">
            <a:avLst/>
          </a:prstGeom>
        </p:spPr>
        <p:txBody>
          <a:bodyPr vert="horz" lIns="91440" tIns="45720" rIns="91440" bIns="45720" rtlCol="0" anchor="ctr"/>
          <a:lstStyle>
            <a:defPPr>
              <a:defRPr lang="de-DE"/>
            </a:defPPr>
            <a:lvl1pPr marL="0" algn="l"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de-DE" dirty="0"/>
              <a:t>28. Mai 2015</a:t>
            </a:r>
          </a:p>
        </p:txBody>
      </p:sp>
    </p:spTree>
    <p:extLst>
      <p:ext uri="{BB962C8B-B14F-4D97-AF65-F5344CB8AC3E}">
        <p14:creationId xmlns:p14="http://schemas.microsoft.com/office/powerpoint/2010/main" val="347922104"/>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p:cNvSpPr>
            <a:spLocks noGrp="1"/>
          </p:cNvSpPr>
          <p:nvPr>
            <p:ph idx="1"/>
          </p:nvPr>
        </p:nvSpPr>
        <p:spPr/>
        <p:txBody>
          <a:bodyPr>
            <a:normAutofit lnSpcReduction="10000"/>
          </a:bodyPr>
          <a:lstStyle/>
          <a:p>
            <a:pPr marL="0" lvl="0" indent="0" fontAlgn="base">
              <a:spcBef>
                <a:spcPct val="50000"/>
              </a:spcBef>
              <a:spcAft>
                <a:spcPct val="0"/>
              </a:spcAft>
              <a:buNone/>
            </a:pPr>
            <a:r>
              <a:rPr lang="de-DE" altLang="de-DE" sz="2400" b="1" dirty="0">
                <a:solidFill>
                  <a:srgbClr val="000099"/>
                </a:solidFill>
                <a:latin typeface="Arial" pitchFamily="34" charset="0"/>
              </a:rPr>
              <a:t>Aufgabe schulinterner Lehrpläne:</a:t>
            </a:r>
            <a:r>
              <a:rPr lang="de-DE" altLang="de-DE" sz="2400" dirty="0">
                <a:solidFill>
                  <a:srgbClr val="000099"/>
                </a:solidFill>
                <a:latin typeface="Arial" pitchFamily="34" charset="0"/>
              </a:rPr>
              <a:t> </a:t>
            </a:r>
          </a:p>
          <a:p>
            <a:pPr marL="0" lvl="0" indent="0" fontAlgn="base">
              <a:spcBef>
                <a:spcPct val="50000"/>
              </a:spcBef>
              <a:spcAft>
                <a:spcPct val="0"/>
              </a:spcAft>
              <a:buNone/>
            </a:pPr>
            <a:r>
              <a:rPr lang="de-DE" altLang="de-DE" sz="2000" b="1" dirty="0">
                <a:solidFill>
                  <a:srgbClr val="000099"/>
                </a:solidFill>
                <a:latin typeface="Arial" pitchFamily="34" charset="0"/>
              </a:rPr>
              <a:t>die verbindlichen Vorgaben der Kernlehrpläne auf die Situation der Schule bezogen konkretisieren und Freiräume ausgestalten</a:t>
            </a:r>
          </a:p>
          <a:p>
            <a:pPr marL="0" lvl="0" indent="0" fontAlgn="base">
              <a:spcBef>
                <a:spcPct val="50000"/>
              </a:spcBef>
              <a:spcAft>
                <a:spcPct val="0"/>
              </a:spcAft>
              <a:buNone/>
            </a:pPr>
            <a:endParaRPr lang="de-DE" altLang="de-DE" sz="2000" b="1" dirty="0">
              <a:solidFill>
                <a:srgbClr val="000099"/>
              </a:solidFill>
              <a:latin typeface="Arial" pitchFamily="34" charset="0"/>
            </a:endParaRPr>
          </a:p>
          <a:p>
            <a:pPr marL="0" lvl="0" indent="0" fontAlgn="base">
              <a:spcBef>
                <a:spcPct val="0"/>
              </a:spcBef>
              <a:spcAft>
                <a:spcPct val="0"/>
              </a:spcAft>
              <a:buNone/>
            </a:pPr>
            <a:r>
              <a:rPr lang="de-DE" altLang="de-DE" sz="1600" b="1" dirty="0">
                <a:solidFill>
                  <a:srgbClr val="000000"/>
                </a:solidFill>
                <a:latin typeface="Arial" pitchFamily="34" charset="0"/>
              </a:rPr>
              <a:t>Rechtliche Grundlagen</a:t>
            </a:r>
          </a:p>
          <a:p>
            <a:pPr marL="0" lvl="0" indent="0" fontAlgn="base">
              <a:spcBef>
                <a:spcPct val="0"/>
              </a:spcBef>
              <a:spcAft>
                <a:spcPct val="0"/>
              </a:spcAft>
              <a:buNone/>
            </a:pPr>
            <a:endParaRPr lang="de-DE" altLang="de-DE" sz="1600" b="1" dirty="0">
              <a:solidFill>
                <a:srgbClr val="000000"/>
              </a:solidFill>
              <a:latin typeface="Arial" pitchFamily="34" charset="0"/>
            </a:endParaRPr>
          </a:p>
          <a:p>
            <a:pPr marL="0" lvl="0" indent="0" fontAlgn="base">
              <a:spcBef>
                <a:spcPct val="0"/>
              </a:spcBef>
              <a:spcAft>
                <a:spcPct val="0"/>
              </a:spcAft>
              <a:buNone/>
            </a:pPr>
            <a:r>
              <a:rPr lang="de-DE" altLang="de-DE" sz="1600" b="1" dirty="0" err="1">
                <a:solidFill>
                  <a:srgbClr val="000000"/>
                </a:solidFill>
                <a:latin typeface="Arial" pitchFamily="34" charset="0"/>
              </a:rPr>
              <a:t>SchulG</a:t>
            </a:r>
            <a:r>
              <a:rPr lang="de-DE" altLang="de-DE" sz="1600" b="1" dirty="0">
                <a:solidFill>
                  <a:srgbClr val="000000"/>
                </a:solidFill>
                <a:latin typeface="Arial" pitchFamily="34" charset="0"/>
              </a:rPr>
              <a:t> § 29 - Unterrichtsvorgaben</a:t>
            </a:r>
            <a:endParaRPr lang="de-DE" altLang="de-DE" sz="1600" dirty="0">
              <a:solidFill>
                <a:srgbClr val="000000"/>
              </a:solidFill>
              <a:latin typeface="Arial" pitchFamily="34" charset="0"/>
            </a:endParaRPr>
          </a:p>
          <a:p>
            <a:pPr marL="0" lvl="0" indent="0" fontAlgn="base">
              <a:spcBef>
                <a:spcPct val="40000"/>
              </a:spcBef>
              <a:spcAft>
                <a:spcPct val="0"/>
              </a:spcAft>
              <a:buNone/>
            </a:pPr>
            <a:r>
              <a:rPr lang="de-DE" altLang="de-DE" sz="1600" dirty="0">
                <a:solidFill>
                  <a:srgbClr val="000000"/>
                </a:solidFill>
                <a:latin typeface="Arial" pitchFamily="34" charset="0"/>
              </a:rPr>
              <a:t>(1) Das </a:t>
            </a:r>
            <a:r>
              <a:rPr lang="de-DE" altLang="de-DE" sz="1600" b="1" dirty="0">
                <a:solidFill>
                  <a:srgbClr val="000000"/>
                </a:solidFill>
                <a:latin typeface="Arial" pitchFamily="34" charset="0"/>
              </a:rPr>
              <a:t>Ministerium</a:t>
            </a:r>
            <a:r>
              <a:rPr lang="de-DE" altLang="de-DE" sz="1600" dirty="0">
                <a:solidFill>
                  <a:srgbClr val="000000"/>
                </a:solidFill>
                <a:latin typeface="Arial" pitchFamily="34" charset="0"/>
              </a:rPr>
              <a:t> erlässt in der Regel schulformspezifische Vorgaben</a:t>
            </a:r>
          </a:p>
          <a:p>
            <a:pPr marL="0" lvl="0" indent="0" fontAlgn="base">
              <a:spcBef>
                <a:spcPct val="0"/>
              </a:spcBef>
              <a:spcAft>
                <a:spcPct val="0"/>
              </a:spcAft>
              <a:buNone/>
            </a:pPr>
            <a:r>
              <a:rPr lang="de-DE" altLang="de-DE" sz="1600" dirty="0">
                <a:solidFill>
                  <a:srgbClr val="000000"/>
                </a:solidFill>
                <a:latin typeface="Arial" pitchFamily="34" charset="0"/>
              </a:rPr>
              <a:t>für den Unterricht (Richtlinien, Rahmenvorgaben, Lehrpläne). Diese legen insbesondere die Ziele und Inhalte für die Bildungsgänge, Unterrichtsfächer und Lernbereiche fest und bestimmen die </a:t>
            </a:r>
            <a:r>
              <a:rPr lang="de-DE" altLang="de-DE" sz="1600" b="1" dirty="0">
                <a:solidFill>
                  <a:srgbClr val="000000"/>
                </a:solidFill>
                <a:latin typeface="Arial" pitchFamily="34" charset="0"/>
              </a:rPr>
              <a:t>erwarteten Lernergebnisse</a:t>
            </a:r>
            <a:r>
              <a:rPr lang="de-DE" altLang="de-DE" sz="1600" dirty="0">
                <a:solidFill>
                  <a:srgbClr val="000000"/>
                </a:solidFill>
                <a:latin typeface="Arial" pitchFamily="34" charset="0"/>
              </a:rPr>
              <a:t> (Bildungsstandards).</a:t>
            </a:r>
          </a:p>
          <a:p>
            <a:pPr marL="0" lvl="0" indent="0" fontAlgn="base">
              <a:spcBef>
                <a:spcPct val="40000"/>
              </a:spcBef>
              <a:spcAft>
                <a:spcPct val="0"/>
              </a:spcAft>
              <a:buNone/>
            </a:pPr>
            <a:r>
              <a:rPr lang="de-DE" altLang="de-DE" sz="1600" dirty="0">
                <a:solidFill>
                  <a:srgbClr val="000000"/>
                </a:solidFill>
                <a:latin typeface="Arial" pitchFamily="34" charset="0"/>
              </a:rPr>
              <a:t>(2) Die </a:t>
            </a:r>
            <a:r>
              <a:rPr lang="de-DE" altLang="de-DE" sz="1600" b="1" dirty="0">
                <a:solidFill>
                  <a:srgbClr val="000000"/>
                </a:solidFill>
                <a:latin typeface="Arial" pitchFamily="34" charset="0"/>
              </a:rPr>
              <a:t>Schulen</a:t>
            </a:r>
            <a:r>
              <a:rPr lang="de-DE" altLang="de-DE" sz="1600" dirty="0">
                <a:solidFill>
                  <a:srgbClr val="000000"/>
                </a:solidFill>
                <a:latin typeface="Arial" pitchFamily="34" charset="0"/>
              </a:rPr>
              <a:t> bestimmen auf der Grundlage der Unterrichtsvorgaben nach Absatz 1 in Verbindung mit ihrem Schulprogramm</a:t>
            </a:r>
            <a:r>
              <a:rPr lang="de-DE" altLang="de-DE" sz="1600" b="1" dirty="0">
                <a:solidFill>
                  <a:srgbClr val="000000"/>
                </a:solidFill>
                <a:latin typeface="Arial" pitchFamily="34" charset="0"/>
              </a:rPr>
              <a:t> schuleigene Unterrichtsvorgaben.</a:t>
            </a:r>
          </a:p>
          <a:p>
            <a:pPr marL="0" lvl="0" indent="0" fontAlgn="base">
              <a:spcBef>
                <a:spcPct val="40000"/>
              </a:spcBef>
              <a:spcAft>
                <a:spcPct val="0"/>
              </a:spcAft>
              <a:buNone/>
            </a:pPr>
            <a:r>
              <a:rPr lang="de-DE" altLang="de-DE" sz="1600" dirty="0">
                <a:solidFill>
                  <a:srgbClr val="000000"/>
                </a:solidFill>
                <a:latin typeface="Arial" pitchFamily="34" charset="0"/>
              </a:rPr>
              <a:t>(3) Unterrichtsvorgaben nach den Absätzen 1 und 2 sind so zu fassen,</a:t>
            </a:r>
          </a:p>
          <a:p>
            <a:pPr marL="0" lvl="0" indent="0" fontAlgn="base">
              <a:spcBef>
                <a:spcPct val="0"/>
              </a:spcBef>
              <a:spcAft>
                <a:spcPct val="0"/>
              </a:spcAft>
              <a:buNone/>
            </a:pPr>
            <a:r>
              <a:rPr lang="de-DE" altLang="de-DE" sz="1600" dirty="0">
                <a:solidFill>
                  <a:srgbClr val="000000"/>
                </a:solidFill>
                <a:latin typeface="Arial" pitchFamily="34" charset="0"/>
              </a:rPr>
              <a:t>dass für die Lehrerinnen und Lehrer ein</a:t>
            </a:r>
            <a:r>
              <a:rPr lang="de-DE" altLang="de-DE" sz="1600" b="1" dirty="0">
                <a:solidFill>
                  <a:srgbClr val="000000"/>
                </a:solidFill>
                <a:latin typeface="Arial" pitchFamily="34" charset="0"/>
              </a:rPr>
              <a:t> pädagogischer Gestaltungsspielraum </a:t>
            </a:r>
            <a:r>
              <a:rPr lang="de-DE" altLang="de-DE" sz="1600" dirty="0">
                <a:solidFill>
                  <a:srgbClr val="000000"/>
                </a:solidFill>
                <a:latin typeface="Arial" pitchFamily="34" charset="0"/>
              </a:rPr>
              <a:t>bleibt</a:t>
            </a:r>
            <a:r>
              <a:rPr lang="de-DE" altLang="de-DE" sz="1600" b="1" dirty="0">
                <a:solidFill>
                  <a:srgbClr val="000000"/>
                </a:solidFill>
                <a:latin typeface="Arial" pitchFamily="34" charset="0"/>
              </a:rPr>
              <a:t>.</a:t>
            </a:r>
          </a:p>
          <a:p>
            <a:pPr marL="0" indent="0">
              <a:buNone/>
            </a:pPr>
            <a:endParaRPr lang="de-DE" dirty="0"/>
          </a:p>
        </p:txBody>
      </p:sp>
      <p:sp>
        <p:nvSpPr>
          <p:cNvPr id="6" name="Foliennummernplatzhalter 5"/>
          <p:cNvSpPr>
            <a:spLocks noGrp="1"/>
          </p:cNvSpPr>
          <p:nvPr>
            <p:ph type="sldNum" sz="quarter" idx="12"/>
          </p:nvPr>
        </p:nvSpPr>
        <p:spPr/>
        <p:txBody>
          <a:bodyPr/>
          <a:lstStyle/>
          <a:p>
            <a:fld id="{8FA6C8AA-D676-4D6E-AE15-6BE2A8E803B3}" type="slidenum">
              <a:rPr lang="de-DE" smtClean="0"/>
              <a:pPr/>
              <a:t>27</a:t>
            </a:fld>
            <a:endParaRPr lang="de-DE"/>
          </a:p>
        </p:txBody>
      </p:sp>
      <p:sp>
        <p:nvSpPr>
          <p:cNvPr id="7" name="Fußzeilenplatzhalter 6"/>
          <p:cNvSpPr>
            <a:spLocks noGrp="1"/>
          </p:cNvSpPr>
          <p:nvPr>
            <p:ph type="ftr" sz="quarter" idx="11"/>
          </p:nvPr>
        </p:nvSpPr>
        <p:spPr/>
        <p:txBody>
          <a:bodyPr/>
          <a:lstStyle/>
          <a:p>
            <a:r>
              <a:rPr lang="de-DE" smtClean="0"/>
              <a:t>Implementation KLP Wahlpflichtfächer</a:t>
            </a:r>
            <a:endParaRPr lang="de-DE"/>
          </a:p>
        </p:txBody>
      </p:sp>
      <p:sp>
        <p:nvSpPr>
          <p:cNvPr id="9" name="Datumsplatzhalter 1"/>
          <p:cNvSpPr>
            <a:spLocks noGrp="1"/>
          </p:cNvSpPr>
          <p:nvPr/>
        </p:nvSpPr>
        <p:spPr>
          <a:xfrm>
            <a:off x="467544" y="6237312"/>
            <a:ext cx="2133600" cy="365125"/>
          </a:xfrm>
          <a:prstGeom prst="rect">
            <a:avLst/>
          </a:prstGeom>
        </p:spPr>
        <p:txBody>
          <a:bodyPr vert="horz" lIns="91440" tIns="45720" rIns="91440" bIns="45720" rtlCol="0" anchor="ctr"/>
          <a:lstStyle>
            <a:defPPr>
              <a:defRPr lang="de-DE"/>
            </a:defPPr>
            <a:lvl1pPr marL="0" algn="l"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de-DE" dirty="0"/>
              <a:t>28. Mai 2015</a:t>
            </a:r>
          </a:p>
        </p:txBody>
      </p:sp>
    </p:spTree>
    <p:extLst>
      <p:ext uri="{BB962C8B-B14F-4D97-AF65-F5344CB8AC3E}">
        <p14:creationId xmlns:p14="http://schemas.microsoft.com/office/powerpoint/2010/main" val="3491215591"/>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p:cNvSpPr>
            <a:spLocks noGrp="1"/>
          </p:cNvSpPr>
          <p:nvPr>
            <p:ph idx="1"/>
          </p:nvPr>
        </p:nvSpPr>
        <p:spPr/>
        <p:txBody>
          <a:bodyPr/>
          <a:lstStyle/>
          <a:p>
            <a:pPr marL="0" lvl="0" indent="0" fontAlgn="base">
              <a:spcBef>
                <a:spcPct val="50000"/>
              </a:spcBef>
              <a:spcAft>
                <a:spcPct val="0"/>
              </a:spcAft>
              <a:buNone/>
              <a:defRPr/>
            </a:pPr>
            <a:r>
              <a:rPr lang="de-DE" altLang="de-DE" sz="2400" b="1" dirty="0">
                <a:solidFill>
                  <a:srgbClr val="000099"/>
                </a:solidFill>
                <a:latin typeface="Arial" pitchFamily="34" charset="0"/>
              </a:rPr>
              <a:t>Aufgabe schulinterner Lehrpläne:</a:t>
            </a:r>
            <a:r>
              <a:rPr lang="de-DE" altLang="de-DE" sz="2800" dirty="0">
                <a:solidFill>
                  <a:srgbClr val="000099"/>
                </a:solidFill>
                <a:latin typeface="Arial" pitchFamily="34" charset="0"/>
              </a:rPr>
              <a:t> </a:t>
            </a:r>
          </a:p>
          <a:p>
            <a:pPr marL="0" indent="0" fontAlgn="base">
              <a:spcBef>
                <a:spcPct val="50000"/>
              </a:spcBef>
              <a:spcAft>
                <a:spcPct val="0"/>
              </a:spcAft>
              <a:buNone/>
              <a:defRPr/>
            </a:pPr>
            <a:r>
              <a:rPr lang="de-DE" altLang="de-DE" sz="2000" b="1" dirty="0">
                <a:solidFill>
                  <a:srgbClr val="000099"/>
                </a:solidFill>
                <a:latin typeface="Arial" pitchFamily="34" charset="0"/>
              </a:rPr>
              <a:t>die verbindlichen Vorgaben der Kernlehrpläne auf die Situation der Schule bezogen konkretisieren und Freiräume ausgestalten</a:t>
            </a:r>
          </a:p>
          <a:p>
            <a:pPr marL="0" lvl="0" indent="0" fontAlgn="base">
              <a:spcBef>
                <a:spcPct val="0"/>
              </a:spcBef>
              <a:spcAft>
                <a:spcPct val="0"/>
              </a:spcAft>
              <a:buNone/>
              <a:defRPr/>
            </a:pPr>
            <a:endParaRPr lang="de-DE" altLang="de-DE" sz="800" b="1" dirty="0">
              <a:solidFill>
                <a:srgbClr val="000000"/>
              </a:solidFill>
              <a:latin typeface="Arial" pitchFamily="34" charset="0"/>
            </a:endParaRPr>
          </a:p>
          <a:p>
            <a:pPr marL="0" lvl="0" indent="0" fontAlgn="base">
              <a:spcBef>
                <a:spcPct val="0"/>
              </a:spcBef>
              <a:spcAft>
                <a:spcPct val="0"/>
              </a:spcAft>
              <a:buNone/>
              <a:defRPr/>
            </a:pPr>
            <a:r>
              <a:rPr lang="de-DE" altLang="de-DE" sz="1600" b="1" dirty="0">
                <a:solidFill>
                  <a:srgbClr val="000000"/>
                </a:solidFill>
                <a:latin typeface="Arial" pitchFamily="34" charset="0"/>
              </a:rPr>
              <a:t>Rechtliche Grundlagen</a:t>
            </a:r>
          </a:p>
          <a:p>
            <a:pPr marL="0" lvl="0" indent="0" fontAlgn="base">
              <a:spcBef>
                <a:spcPct val="0"/>
              </a:spcBef>
              <a:spcAft>
                <a:spcPct val="0"/>
              </a:spcAft>
              <a:buNone/>
              <a:defRPr/>
            </a:pPr>
            <a:endParaRPr lang="de-DE" altLang="de-DE" sz="800" b="1" dirty="0">
              <a:solidFill>
                <a:srgbClr val="000000"/>
              </a:solidFill>
              <a:latin typeface="Arial" pitchFamily="34" charset="0"/>
            </a:endParaRPr>
          </a:p>
          <a:p>
            <a:pPr marL="0" lvl="0" indent="0" fontAlgn="base">
              <a:spcBef>
                <a:spcPct val="0"/>
              </a:spcBef>
              <a:spcAft>
                <a:spcPct val="0"/>
              </a:spcAft>
              <a:buNone/>
              <a:defRPr/>
            </a:pPr>
            <a:r>
              <a:rPr lang="de-DE" altLang="de-DE" sz="1600" b="1" dirty="0" err="1">
                <a:solidFill>
                  <a:srgbClr val="000000"/>
                </a:solidFill>
                <a:latin typeface="Arial" pitchFamily="34" charset="0"/>
              </a:rPr>
              <a:t>SchulG</a:t>
            </a:r>
            <a:r>
              <a:rPr lang="de-DE" altLang="de-DE" sz="1600" b="1" dirty="0">
                <a:solidFill>
                  <a:srgbClr val="000000"/>
                </a:solidFill>
                <a:latin typeface="Arial" pitchFamily="34" charset="0"/>
              </a:rPr>
              <a:t> § 70 </a:t>
            </a:r>
            <a:r>
              <a:rPr lang="de-DE" altLang="de-DE" sz="1600" dirty="0">
                <a:solidFill>
                  <a:srgbClr val="000000"/>
                </a:solidFill>
                <a:latin typeface="Arial" pitchFamily="34" charset="0"/>
              </a:rPr>
              <a:t>–</a:t>
            </a:r>
            <a:r>
              <a:rPr lang="de-DE" altLang="de-DE" sz="1600" b="1" dirty="0">
                <a:solidFill>
                  <a:srgbClr val="000000"/>
                </a:solidFill>
                <a:latin typeface="Arial" pitchFamily="34" charset="0"/>
              </a:rPr>
              <a:t> Fachkonferenz, Bildungskonferenz</a:t>
            </a:r>
          </a:p>
          <a:p>
            <a:pPr marL="0" lvl="0" indent="0" fontAlgn="base">
              <a:spcBef>
                <a:spcPct val="0"/>
              </a:spcBef>
              <a:spcAft>
                <a:spcPct val="0"/>
              </a:spcAft>
              <a:buNone/>
              <a:defRPr/>
            </a:pPr>
            <a:endParaRPr lang="de-DE" altLang="de-DE" sz="800" b="1" dirty="0">
              <a:solidFill>
                <a:srgbClr val="000000"/>
              </a:solidFill>
              <a:latin typeface="Arial" pitchFamily="34" charset="0"/>
            </a:endParaRPr>
          </a:p>
          <a:p>
            <a:pPr marL="0" lvl="0" indent="0" fontAlgn="base">
              <a:spcBef>
                <a:spcPct val="0"/>
              </a:spcBef>
              <a:spcAft>
                <a:spcPct val="0"/>
              </a:spcAft>
              <a:buNone/>
              <a:defRPr/>
            </a:pPr>
            <a:r>
              <a:rPr lang="de-DE" altLang="de-DE" sz="1600" dirty="0">
                <a:solidFill>
                  <a:srgbClr val="000000"/>
                </a:solidFill>
                <a:latin typeface="Arial" pitchFamily="34" charset="0"/>
              </a:rPr>
              <a:t>(3) Die </a:t>
            </a:r>
            <a:r>
              <a:rPr lang="de-DE" altLang="de-DE" sz="1600" b="1" dirty="0">
                <a:solidFill>
                  <a:srgbClr val="000000"/>
                </a:solidFill>
                <a:latin typeface="Arial" pitchFamily="34" charset="0"/>
              </a:rPr>
              <a:t>Fachkonferenz</a:t>
            </a:r>
            <a:r>
              <a:rPr lang="de-DE" altLang="de-DE" sz="1600" dirty="0">
                <a:solidFill>
                  <a:srgbClr val="000000"/>
                </a:solidFill>
                <a:latin typeface="Arial" pitchFamily="34" charset="0"/>
              </a:rPr>
              <a:t> </a:t>
            </a:r>
            <a:r>
              <a:rPr lang="de-DE" altLang="de-DE" sz="1600" b="1" dirty="0">
                <a:solidFill>
                  <a:srgbClr val="000000"/>
                </a:solidFill>
                <a:latin typeface="Arial" pitchFamily="34" charset="0"/>
              </a:rPr>
              <a:t>berät</a:t>
            </a:r>
            <a:r>
              <a:rPr lang="de-DE" altLang="de-DE" sz="1600" dirty="0">
                <a:solidFill>
                  <a:srgbClr val="000000"/>
                </a:solidFill>
                <a:latin typeface="Arial" pitchFamily="34" charset="0"/>
              </a:rPr>
              <a:t> über alle das Fach oder die Fachrichtung betreffenden Angelegenheiten einschließlich der Zusammenarbeit mit anderen Fächern. Sie trägt Verantwortung für die schulinterne Qualitätssicherung und </a:t>
            </a:r>
            <a:r>
              <a:rPr lang="de-DE" altLang="de-DE" sz="1600" dirty="0" smtClean="0">
                <a:solidFill>
                  <a:srgbClr val="000000"/>
                </a:solidFill>
                <a:latin typeface="Arial" pitchFamily="34" charset="0"/>
              </a:rPr>
              <a:t>-entwicklung </a:t>
            </a:r>
            <a:r>
              <a:rPr lang="de-DE" altLang="de-DE" sz="1600" dirty="0">
                <a:solidFill>
                  <a:srgbClr val="000000"/>
                </a:solidFill>
                <a:latin typeface="Arial" pitchFamily="34" charset="0"/>
              </a:rPr>
              <a:t>der fachlichen Arbeit und berät über Ziele, Arbeitspläne, Evaluationsmaßnahmen und </a:t>
            </a:r>
            <a:r>
              <a:rPr lang="de-DE" altLang="de-DE" sz="1600" dirty="0" smtClean="0">
                <a:solidFill>
                  <a:srgbClr val="000000"/>
                </a:solidFill>
                <a:latin typeface="Arial" pitchFamily="34" charset="0"/>
              </a:rPr>
              <a:t>-ergebnisse </a:t>
            </a:r>
            <a:r>
              <a:rPr lang="de-DE" altLang="de-DE" sz="1600" dirty="0">
                <a:solidFill>
                  <a:srgbClr val="000000"/>
                </a:solidFill>
                <a:latin typeface="Arial" pitchFamily="34" charset="0"/>
              </a:rPr>
              <a:t>und Rechenschaftslegung.</a:t>
            </a:r>
          </a:p>
          <a:p>
            <a:pPr marL="0" lvl="0" indent="0" fontAlgn="base">
              <a:spcBef>
                <a:spcPct val="0"/>
              </a:spcBef>
              <a:spcAft>
                <a:spcPct val="0"/>
              </a:spcAft>
              <a:buNone/>
              <a:defRPr/>
            </a:pPr>
            <a:endParaRPr lang="de-DE" altLang="de-DE" sz="800" dirty="0">
              <a:solidFill>
                <a:srgbClr val="000000"/>
              </a:solidFill>
              <a:latin typeface="Arial" pitchFamily="34" charset="0"/>
            </a:endParaRPr>
          </a:p>
          <a:p>
            <a:pPr marL="0" lvl="0" indent="0" fontAlgn="base">
              <a:spcBef>
                <a:spcPct val="0"/>
              </a:spcBef>
              <a:spcAft>
                <a:spcPct val="0"/>
              </a:spcAft>
              <a:buNone/>
              <a:defRPr/>
            </a:pPr>
            <a:r>
              <a:rPr lang="de-DE" altLang="de-DE" sz="1600" dirty="0">
                <a:solidFill>
                  <a:srgbClr val="000000"/>
                </a:solidFill>
                <a:latin typeface="Arial" pitchFamily="34" charset="0"/>
              </a:rPr>
              <a:t>(4) Die </a:t>
            </a:r>
            <a:r>
              <a:rPr lang="de-DE" altLang="de-DE" sz="1600" b="1" dirty="0">
                <a:solidFill>
                  <a:srgbClr val="000000"/>
                </a:solidFill>
                <a:latin typeface="Arial" pitchFamily="34" charset="0"/>
              </a:rPr>
              <a:t>Fachkonferenz entscheidet</a:t>
            </a:r>
            <a:r>
              <a:rPr lang="de-DE" altLang="de-DE" sz="1600" dirty="0">
                <a:solidFill>
                  <a:srgbClr val="000000"/>
                </a:solidFill>
                <a:latin typeface="Arial" pitchFamily="34" charset="0"/>
              </a:rPr>
              <a:t> in ihrem Fach insbesondere über</a:t>
            </a:r>
          </a:p>
          <a:p>
            <a:pPr marL="0" lvl="0" indent="0" fontAlgn="base">
              <a:spcBef>
                <a:spcPct val="0"/>
              </a:spcBef>
              <a:spcAft>
                <a:spcPct val="0"/>
              </a:spcAft>
              <a:buFontTx/>
              <a:buAutoNum type="arabicPeriod"/>
              <a:defRPr/>
            </a:pPr>
            <a:r>
              <a:rPr lang="de-DE" altLang="de-DE" sz="1600" dirty="0">
                <a:solidFill>
                  <a:srgbClr val="000000"/>
                </a:solidFill>
                <a:latin typeface="Arial" pitchFamily="34" charset="0"/>
              </a:rPr>
              <a:t>Grundsätze zur fachmethodischen und fachdidaktischen Arbeit</a:t>
            </a:r>
          </a:p>
          <a:p>
            <a:pPr marL="0" lvl="0" indent="0" fontAlgn="base">
              <a:spcBef>
                <a:spcPct val="0"/>
              </a:spcBef>
              <a:spcAft>
                <a:spcPct val="0"/>
              </a:spcAft>
              <a:buFontTx/>
              <a:buAutoNum type="arabicPeriod"/>
              <a:defRPr/>
            </a:pPr>
            <a:r>
              <a:rPr lang="de-DE" altLang="de-DE" sz="1600" dirty="0">
                <a:solidFill>
                  <a:srgbClr val="000000"/>
                </a:solidFill>
                <a:latin typeface="Arial" pitchFamily="34" charset="0"/>
              </a:rPr>
              <a:t>Grundsätze zur Leistungsbewertung</a:t>
            </a:r>
          </a:p>
          <a:p>
            <a:pPr marL="0" lvl="0" indent="0" fontAlgn="base">
              <a:spcBef>
                <a:spcPct val="0"/>
              </a:spcBef>
              <a:spcAft>
                <a:spcPct val="0"/>
              </a:spcAft>
              <a:buFontTx/>
              <a:buAutoNum type="arabicPeriod"/>
              <a:defRPr/>
            </a:pPr>
            <a:r>
              <a:rPr lang="de-DE" altLang="de-DE" sz="1600" dirty="0">
                <a:solidFill>
                  <a:srgbClr val="000000"/>
                </a:solidFill>
                <a:latin typeface="Arial" pitchFamily="34" charset="0"/>
              </a:rPr>
              <a:t>Vorschläge an die Lehrerkonferenz zur Einführung von Lernmitteln</a:t>
            </a:r>
            <a:r>
              <a:rPr lang="de-DE" altLang="de-DE" sz="1600" dirty="0" smtClean="0">
                <a:solidFill>
                  <a:srgbClr val="000000"/>
                </a:solidFill>
                <a:latin typeface="Arial" pitchFamily="34" charset="0"/>
              </a:rPr>
              <a:t>.</a:t>
            </a:r>
            <a:endParaRPr lang="de-DE" altLang="de-DE" sz="1600" dirty="0">
              <a:solidFill>
                <a:srgbClr val="000000"/>
              </a:solidFill>
              <a:latin typeface="Arial" pitchFamily="34" charset="0"/>
            </a:endParaRPr>
          </a:p>
        </p:txBody>
      </p:sp>
      <p:sp>
        <p:nvSpPr>
          <p:cNvPr id="6" name="Foliennummernplatzhalter 5"/>
          <p:cNvSpPr>
            <a:spLocks noGrp="1"/>
          </p:cNvSpPr>
          <p:nvPr>
            <p:ph type="sldNum" sz="quarter" idx="12"/>
          </p:nvPr>
        </p:nvSpPr>
        <p:spPr/>
        <p:txBody>
          <a:bodyPr/>
          <a:lstStyle/>
          <a:p>
            <a:fld id="{8FA6C8AA-D676-4D6E-AE15-6BE2A8E803B3}" type="slidenum">
              <a:rPr lang="de-DE" smtClean="0"/>
              <a:pPr/>
              <a:t>28</a:t>
            </a:fld>
            <a:endParaRPr lang="de-DE"/>
          </a:p>
        </p:txBody>
      </p:sp>
      <p:sp>
        <p:nvSpPr>
          <p:cNvPr id="7" name="Fußzeilenplatzhalter 6"/>
          <p:cNvSpPr>
            <a:spLocks noGrp="1"/>
          </p:cNvSpPr>
          <p:nvPr>
            <p:ph type="ftr" sz="quarter" idx="11"/>
          </p:nvPr>
        </p:nvSpPr>
        <p:spPr/>
        <p:txBody>
          <a:bodyPr/>
          <a:lstStyle/>
          <a:p>
            <a:r>
              <a:rPr lang="de-DE" smtClean="0"/>
              <a:t>Implementation KLP Wahlpflichtfächer</a:t>
            </a:r>
            <a:endParaRPr lang="de-DE"/>
          </a:p>
        </p:txBody>
      </p:sp>
      <p:sp>
        <p:nvSpPr>
          <p:cNvPr id="9" name="Datumsplatzhalter 1"/>
          <p:cNvSpPr>
            <a:spLocks noGrp="1"/>
          </p:cNvSpPr>
          <p:nvPr/>
        </p:nvSpPr>
        <p:spPr>
          <a:xfrm>
            <a:off x="467544" y="6237312"/>
            <a:ext cx="2133600" cy="365125"/>
          </a:xfrm>
          <a:prstGeom prst="rect">
            <a:avLst/>
          </a:prstGeom>
        </p:spPr>
        <p:txBody>
          <a:bodyPr vert="horz" lIns="91440" tIns="45720" rIns="91440" bIns="45720" rtlCol="0" anchor="ctr"/>
          <a:lstStyle>
            <a:defPPr>
              <a:defRPr lang="de-DE"/>
            </a:defPPr>
            <a:lvl1pPr marL="0" algn="l"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de-DE" dirty="0"/>
              <a:t>28. Mai 2015</a:t>
            </a:r>
          </a:p>
        </p:txBody>
      </p:sp>
    </p:spTree>
    <p:extLst>
      <p:ext uri="{BB962C8B-B14F-4D97-AF65-F5344CB8AC3E}">
        <p14:creationId xmlns:p14="http://schemas.microsoft.com/office/powerpoint/2010/main" val="4187522918"/>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el 3"/>
          <p:cNvSpPr>
            <a:spLocks noGrp="1"/>
          </p:cNvSpPr>
          <p:nvPr>
            <p:ph type="title"/>
          </p:nvPr>
        </p:nvSpPr>
        <p:spPr>
          <a:xfrm>
            <a:off x="467544" y="1340768"/>
            <a:ext cx="8208912" cy="854968"/>
          </a:xfrm>
        </p:spPr>
        <p:txBody>
          <a:bodyPr/>
          <a:lstStyle/>
          <a:p>
            <a:r>
              <a:rPr lang="de-DE" sz="2400" dirty="0" smtClean="0"/>
              <a:t>Anforderungen an die Schulen angesichts kompetenzorientierter Kernlehrpläne</a:t>
            </a:r>
            <a:endParaRPr lang="de-DE" sz="2400" dirty="0"/>
          </a:p>
        </p:txBody>
      </p:sp>
      <p:sp>
        <p:nvSpPr>
          <p:cNvPr id="5" name="Inhaltsplatzhalter 4"/>
          <p:cNvSpPr>
            <a:spLocks noGrp="1"/>
          </p:cNvSpPr>
          <p:nvPr>
            <p:ph sz="half" idx="1"/>
          </p:nvPr>
        </p:nvSpPr>
        <p:spPr>
          <a:xfrm>
            <a:off x="457200" y="2348880"/>
            <a:ext cx="4038600" cy="3777283"/>
          </a:xfrm>
        </p:spPr>
        <p:txBody>
          <a:bodyPr/>
          <a:lstStyle/>
          <a:p>
            <a:pPr marL="0" lvl="0" indent="0" eaLnBrk="0" fontAlgn="base" hangingPunct="0">
              <a:spcAft>
                <a:spcPct val="0"/>
              </a:spcAft>
              <a:buNone/>
              <a:defRPr/>
            </a:pPr>
            <a:r>
              <a:rPr lang="de-DE" sz="2000" dirty="0">
                <a:solidFill>
                  <a:srgbClr val="000000"/>
                </a:solidFill>
                <a:latin typeface="Arial"/>
                <a:ea typeface="ヒラギノ角ゴ Pro W3" pitchFamily="-112" charset="-128"/>
              </a:rPr>
              <a:t>KLP:</a:t>
            </a:r>
          </a:p>
          <a:p>
            <a:pPr lvl="0" eaLnBrk="0" fontAlgn="base" hangingPunct="0">
              <a:spcAft>
                <a:spcPct val="0"/>
              </a:spcAft>
              <a:buFontTx/>
              <a:buChar char="•"/>
              <a:defRPr/>
            </a:pPr>
            <a:r>
              <a:rPr lang="de-DE" sz="1800" dirty="0">
                <a:solidFill>
                  <a:srgbClr val="000000"/>
                </a:solidFill>
                <a:latin typeface="Arial"/>
                <a:ea typeface="ヒラギノ角ゴ Pro W3" pitchFamily="-112" charset="-128"/>
              </a:rPr>
              <a:t>Vorgabe zu erreichender Kompetenzen </a:t>
            </a:r>
            <a:r>
              <a:rPr lang="de-DE" sz="1800" dirty="0" smtClean="0">
                <a:solidFill>
                  <a:srgbClr val="000000"/>
                </a:solidFill>
                <a:latin typeface="Arial"/>
                <a:ea typeface="ヒラギノ角ゴ Pro W3" pitchFamily="-112" charset="-128"/>
              </a:rPr>
              <a:t>…</a:t>
            </a:r>
            <a:endParaRPr lang="de-DE" sz="1800" dirty="0">
              <a:solidFill>
                <a:srgbClr val="000000"/>
              </a:solidFill>
              <a:latin typeface="Arial"/>
              <a:ea typeface="ヒラギノ角ゴ Pro W3" pitchFamily="-112" charset="-128"/>
            </a:endParaRPr>
          </a:p>
          <a:p>
            <a:pPr lvl="0" eaLnBrk="0" fontAlgn="base" hangingPunct="0">
              <a:spcAft>
                <a:spcPct val="0"/>
              </a:spcAft>
              <a:buFontTx/>
              <a:buChar char="•"/>
              <a:defRPr/>
            </a:pPr>
            <a:r>
              <a:rPr lang="de-DE" sz="1800" dirty="0">
                <a:solidFill>
                  <a:srgbClr val="000000"/>
                </a:solidFill>
                <a:latin typeface="Arial"/>
                <a:ea typeface="ヒラギノ角ゴ Pro W3" pitchFamily="-112" charset="-128"/>
              </a:rPr>
              <a:t>Beschränkung auf den Kernbereich fachlicher Anforderungen …</a:t>
            </a:r>
          </a:p>
          <a:p>
            <a:pPr lvl="0" eaLnBrk="0" fontAlgn="base" hangingPunct="0">
              <a:spcAft>
                <a:spcPct val="0"/>
              </a:spcAft>
              <a:buFontTx/>
              <a:buChar char="•"/>
              <a:defRPr/>
            </a:pPr>
            <a:r>
              <a:rPr lang="de-DE" sz="1800" dirty="0">
                <a:solidFill>
                  <a:srgbClr val="000000"/>
                </a:solidFill>
                <a:latin typeface="Arial"/>
                <a:ea typeface="ヒラギノ角ゴ Pro W3" pitchFamily="-112" charset="-128"/>
              </a:rPr>
              <a:t>Formulierung von Kompetenzerwartungen und inhaltlichen Schwerpunkten zu einem bestimmten Zeitpunkt eines Bildungsganges …</a:t>
            </a:r>
            <a:endParaRPr lang="de-DE" sz="1800" kern="0" dirty="0">
              <a:solidFill>
                <a:srgbClr val="000000"/>
              </a:solidFill>
              <a:latin typeface="Arial"/>
            </a:endParaRPr>
          </a:p>
          <a:p>
            <a:pPr marL="0" indent="0">
              <a:buNone/>
            </a:pPr>
            <a:endParaRPr lang="de-DE" dirty="0"/>
          </a:p>
        </p:txBody>
      </p:sp>
      <p:sp>
        <p:nvSpPr>
          <p:cNvPr id="6" name="Inhaltsplatzhalter 5"/>
          <p:cNvSpPr>
            <a:spLocks noGrp="1"/>
          </p:cNvSpPr>
          <p:nvPr>
            <p:ph sz="half" idx="2"/>
          </p:nvPr>
        </p:nvSpPr>
        <p:spPr>
          <a:xfrm>
            <a:off x="4648200" y="2348880"/>
            <a:ext cx="4038600" cy="3777283"/>
          </a:xfrm>
        </p:spPr>
        <p:txBody>
          <a:bodyPr/>
          <a:lstStyle/>
          <a:p>
            <a:pPr marL="176212" lvl="0" indent="0" eaLnBrk="0" fontAlgn="base" hangingPunct="0">
              <a:spcBef>
                <a:spcPct val="50000"/>
              </a:spcBef>
              <a:spcAft>
                <a:spcPct val="0"/>
              </a:spcAft>
              <a:buNone/>
              <a:defRPr/>
            </a:pPr>
            <a:r>
              <a:rPr lang="de-DE" sz="2000" dirty="0">
                <a:solidFill>
                  <a:srgbClr val="000000"/>
                </a:solidFill>
                <a:latin typeface="Arial"/>
                <a:ea typeface="ヒラギノ角ゴ Pro W3" pitchFamily="-112" charset="-128"/>
              </a:rPr>
              <a:t>Schule:</a:t>
            </a:r>
          </a:p>
          <a:p>
            <a:pPr marL="400050" lvl="0" indent="-223838" eaLnBrk="0" fontAlgn="base" hangingPunct="0">
              <a:spcBef>
                <a:spcPct val="50000"/>
              </a:spcBef>
              <a:spcAft>
                <a:spcPct val="0"/>
              </a:spcAft>
              <a:buFont typeface="Times" pitchFamily="18" charset="0"/>
              <a:buChar char="•"/>
              <a:defRPr/>
            </a:pPr>
            <a:r>
              <a:rPr lang="de-DE" sz="1800" dirty="0">
                <a:solidFill>
                  <a:srgbClr val="000000"/>
                </a:solidFill>
                <a:latin typeface="Arial"/>
                <a:ea typeface="ヒラギノ角ゴ Pro W3" pitchFamily="-112" charset="-128"/>
              </a:rPr>
              <a:t>… didaktisch-pädagogische Prozesse in der Verantwortung der Schule</a:t>
            </a:r>
          </a:p>
          <a:p>
            <a:pPr marL="400050" lvl="0" indent="-223838" eaLnBrk="0" fontAlgn="base" hangingPunct="0">
              <a:spcBef>
                <a:spcPct val="50000"/>
              </a:spcBef>
              <a:spcAft>
                <a:spcPct val="0"/>
              </a:spcAft>
              <a:buFont typeface="Times" pitchFamily="18" charset="0"/>
              <a:buChar char="•"/>
              <a:defRPr/>
            </a:pPr>
            <a:r>
              <a:rPr lang="de-DE" sz="1800" dirty="0">
                <a:solidFill>
                  <a:srgbClr val="000000"/>
                </a:solidFill>
                <a:latin typeface="Arial"/>
                <a:ea typeface="ヒラギノ角ゴ Pro W3" pitchFamily="-112" charset="-128"/>
              </a:rPr>
              <a:t>… Gestaltungsräume der Schulen</a:t>
            </a:r>
          </a:p>
          <a:p>
            <a:pPr marL="400050" lvl="0" indent="-223838" eaLnBrk="0" fontAlgn="base" hangingPunct="0">
              <a:spcBef>
                <a:spcPct val="50000"/>
              </a:spcBef>
              <a:spcAft>
                <a:spcPct val="0"/>
              </a:spcAft>
              <a:buFont typeface="Times" pitchFamily="18" charset="0"/>
              <a:buChar char="•"/>
              <a:defRPr/>
            </a:pPr>
            <a:r>
              <a:rPr lang="de-DE" sz="1800" dirty="0">
                <a:solidFill>
                  <a:srgbClr val="000000"/>
                </a:solidFill>
                <a:latin typeface="Arial"/>
                <a:ea typeface="ヒラギノ角ゴ Pro W3" pitchFamily="-112" charset="-128"/>
              </a:rPr>
              <a:t>… Konkretisierung in unterrichtlichen Kontexten und Umsetzung in aufeinander abgestimmte Unterrichtsvorhaben (Progression, </a:t>
            </a:r>
            <a:r>
              <a:rPr lang="de-DE" sz="1800" dirty="0" err="1">
                <a:solidFill>
                  <a:srgbClr val="000000"/>
                </a:solidFill>
                <a:latin typeface="Arial"/>
                <a:ea typeface="ヒラギノ角ゴ Pro W3" pitchFamily="-112" charset="-128"/>
              </a:rPr>
              <a:t>Kumulativität</a:t>
            </a:r>
            <a:r>
              <a:rPr lang="de-DE" sz="1800" dirty="0">
                <a:solidFill>
                  <a:srgbClr val="000000"/>
                </a:solidFill>
                <a:latin typeface="Arial"/>
                <a:ea typeface="ヒラギノ角ゴ Pro W3" pitchFamily="-112" charset="-128"/>
              </a:rPr>
              <a:t>)</a:t>
            </a:r>
            <a:endParaRPr lang="de-DE" sz="1800" kern="0" dirty="0">
              <a:solidFill>
                <a:srgbClr val="000000"/>
              </a:solidFill>
              <a:latin typeface="Arial"/>
            </a:endParaRPr>
          </a:p>
          <a:p>
            <a:pPr marL="0" indent="0">
              <a:buNone/>
            </a:pPr>
            <a:endParaRPr lang="de-DE" dirty="0"/>
          </a:p>
        </p:txBody>
      </p:sp>
      <p:sp>
        <p:nvSpPr>
          <p:cNvPr id="7" name="Foliennummernplatzhalter 6"/>
          <p:cNvSpPr>
            <a:spLocks noGrp="1"/>
          </p:cNvSpPr>
          <p:nvPr>
            <p:ph type="sldNum" sz="quarter" idx="12"/>
          </p:nvPr>
        </p:nvSpPr>
        <p:spPr/>
        <p:txBody>
          <a:bodyPr/>
          <a:lstStyle/>
          <a:p>
            <a:fld id="{8FA6C8AA-D676-4D6E-AE15-6BE2A8E803B3}" type="slidenum">
              <a:rPr lang="de-DE" smtClean="0"/>
              <a:pPr/>
              <a:t>29</a:t>
            </a:fld>
            <a:endParaRPr lang="de-DE"/>
          </a:p>
        </p:txBody>
      </p:sp>
      <p:sp>
        <p:nvSpPr>
          <p:cNvPr id="9" name="Fußzeilenplatzhalter 8"/>
          <p:cNvSpPr>
            <a:spLocks noGrp="1"/>
          </p:cNvSpPr>
          <p:nvPr>
            <p:ph type="ftr" sz="quarter" idx="11"/>
          </p:nvPr>
        </p:nvSpPr>
        <p:spPr/>
        <p:txBody>
          <a:bodyPr/>
          <a:lstStyle/>
          <a:p>
            <a:r>
              <a:rPr lang="de-DE" smtClean="0"/>
              <a:t>Implementation KLP Wahlpflichtfächer</a:t>
            </a:r>
            <a:endParaRPr lang="de-DE"/>
          </a:p>
        </p:txBody>
      </p:sp>
      <p:sp>
        <p:nvSpPr>
          <p:cNvPr id="8" name="Datumsplatzhalter 1"/>
          <p:cNvSpPr>
            <a:spLocks noGrp="1"/>
          </p:cNvSpPr>
          <p:nvPr/>
        </p:nvSpPr>
        <p:spPr>
          <a:xfrm>
            <a:off x="467544" y="6237312"/>
            <a:ext cx="2133600" cy="365125"/>
          </a:xfrm>
          <a:prstGeom prst="rect">
            <a:avLst/>
          </a:prstGeom>
        </p:spPr>
        <p:txBody>
          <a:bodyPr vert="horz" lIns="91440" tIns="45720" rIns="91440" bIns="45720" rtlCol="0" anchor="ctr"/>
          <a:lstStyle>
            <a:defPPr>
              <a:defRPr lang="de-DE"/>
            </a:defPPr>
            <a:lvl1pPr marL="0" algn="l"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de-DE" dirty="0"/>
              <a:t>28. Mai 2015</a:t>
            </a:r>
          </a:p>
        </p:txBody>
      </p:sp>
    </p:spTree>
    <p:extLst>
      <p:ext uri="{BB962C8B-B14F-4D97-AF65-F5344CB8AC3E}">
        <p14:creationId xmlns:p14="http://schemas.microsoft.com/office/powerpoint/2010/main" val="328409303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p:cNvSpPr>
            <a:spLocks noGrp="1"/>
          </p:cNvSpPr>
          <p:nvPr>
            <p:ph idx="1"/>
          </p:nvPr>
        </p:nvSpPr>
        <p:spPr/>
        <p:txBody>
          <a:bodyPr/>
          <a:lstStyle/>
          <a:p>
            <a:pPr marL="0" indent="0" algn="ctr">
              <a:buNone/>
            </a:pPr>
            <a:r>
              <a:rPr lang="de-DE" altLang="de-DE" sz="2800" b="1" dirty="0">
                <a:solidFill>
                  <a:srgbClr val="002060"/>
                </a:solidFill>
                <a:cs typeface="Times New Roman" pitchFamily="18" charset="0"/>
              </a:rPr>
              <a:t>TOP </a:t>
            </a:r>
            <a:r>
              <a:rPr lang="de-DE" altLang="de-DE" sz="2800" b="1" dirty="0" smtClean="0">
                <a:solidFill>
                  <a:srgbClr val="002060"/>
                </a:solidFill>
                <a:cs typeface="Times New Roman" pitchFamily="18" charset="0"/>
              </a:rPr>
              <a:t>I</a:t>
            </a:r>
          </a:p>
          <a:p>
            <a:pPr marL="0" indent="0" algn="ctr">
              <a:buNone/>
            </a:pPr>
            <a:endParaRPr lang="de-DE" altLang="de-DE" sz="2800" b="1" dirty="0">
              <a:solidFill>
                <a:srgbClr val="002060"/>
              </a:solidFill>
              <a:cs typeface="Times New Roman" pitchFamily="18" charset="0"/>
            </a:endParaRPr>
          </a:p>
          <a:p>
            <a:pPr marL="0" indent="0" algn="ctr">
              <a:buNone/>
            </a:pPr>
            <a:r>
              <a:rPr lang="de-DE" altLang="de-DE" sz="2800" b="1" dirty="0" smtClean="0">
                <a:solidFill>
                  <a:srgbClr val="002060"/>
                </a:solidFill>
                <a:cs typeface="Times New Roman" pitchFamily="18" charset="0"/>
              </a:rPr>
              <a:t> </a:t>
            </a:r>
            <a:r>
              <a:rPr lang="de-DE" altLang="de-DE" b="1" dirty="0" smtClean="0">
                <a:solidFill>
                  <a:srgbClr val="002060"/>
                </a:solidFill>
                <a:cs typeface="Times New Roman" pitchFamily="18" charset="0"/>
              </a:rPr>
              <a:t>Einführende Informationen</a:t>
            </a:r>
            <a:endParaRPr lang="de-DE" altLang="de-DE" sz="2800" b="1" dirty="0" smtClean="0">
              <a:solidFill>
                <a:srgbClr val="002060"/>
              </a:solidFill>
              <a:cs typeface="Times New Roman" pitchFamily="18" charset="0"/>
            </a:endParaRPr>
          </a:p>
          <a:p>
            <a:pPr marL="0" indent="0" algn="ctr">
              <a:buNone/>
            </a:pPr>
            <a:endParaRPr lang="de-DE" altLang="de-DE" b="1" dirty="0">
              <a:solidFill>
                <a:srgbClr val="002060"/>
              </a:solidFill>
              <a:cs typeface="Times New Roman" pitchFamily="18" charset="0"/>
            </a:endParaRPr>
          </a:p>
          <a:p>
            <a:pPr marL="0" indent="0" algn="ctr">
              <a:buNone/>
            </a:pPr>
            <a:r>
              <a:rPr lang="de-DE" altLang="de-DE" sz="3600" b="1" dirty="0" smtClean="0">
                <a:solidFill>
                  <a:srgbClr val="002060"/>
                </a:solidFill>
                <a:cs typeface="Times New Roman" pitchFamily="18" charset="0"/>
              </a:rPr>
              <a:t>1. Kompetenzorientierung</a:t>
            </a:r>
            <a:endParaRPr lang="de-DE" altLang="de-DE" sz="3600" b="1" dirty="0">
              <a:solidFill>
                <a:srgbClr val="002060"/>
              </a:solidFill>
              <a:cs typeface="Times New Roman" pitchFamily="18" charset="0"/>
            </a:endParaRPr>
          </a:p>
          <a:p>
            <a:pPr marL="0" indent="0">
              <a:buNone/>
            </a:pPr>
            <a:endParaRPr lang="de-DE" dirty="0"/>
          </a:p>
        </p:txBody>
      </p:sp>
      <p:sp>
        <p:nvSpPr>
          <p:cNvPr id="5" name="Foliennummernplatzhalter 4"/>
          <p:cNvSpPr>
            <a:spLocks noGrp="1"/>
          </p:cNvSpPr>
          <p:nvPr>
            <p:ph type="sldNum" sz="quarter" idx="12"/>
          </p:nvPr>
        </p:nvSpPr>
        <p:spPr/>
        <p:txBody>
          <a:bodyPr/>
          <a:lstStyle/>
          <a:p>
            <a:fld id="{8FA6C8AA-D676-4D6E-AE15-6BE2A8E803B3}" type="slidenum">
              <a:rPr lang="de-DE" smtClean="0"/>
              <a:pPr/>
              <a:t>3</a:t>
            </a:fld>
            <a:endParaRPr lang="de-DE" dirty="0"/>
          </a:p>
        </p:txBody>
      </p:sp>
      <p:sp>
        <p:nvSpPr>
          <p:cNvPr id="7" name="Fußzeilenplatzhalter 6"/>
          <p:cNvSpPr>
            <a:spLocks noGrp="1"/>
          </p:cNvSpPr>
          <p:nvPr>
            <p:ph type="ftr" sz="quarter" idx="11"/>
          </p:nvPr>
        </p:nvSpPr>
        <p:spPr/>
        <p:txBody>
          <a:bodyPr/>
          <a:lstStyle/>
          <a:p>
            <a:r>
              <a:rPr lang="de-DE" smtClean="0"/>
              <a:t>Implementation KLP Wahlpflichtfächer</a:t>
            </a:r>
            <a:endParaRPr lang="de-DE"/>
          </a:p>
        </p:txBody>
      </p:sp>
      <p:sp>
        <p:nvSpPr>
          <p:cNvPr id="6" name="Datumsplatzhalter 1"/>
          <p:cNvSpPr>
            <a:spLocks noGrp="1"/>
          </p:cNvSpPr>
          <p:nvPr/>
        </p:nvSpPr>
        <p:spPr>
          <a:xfrm>
            <a:off x="467544" y="6237312"/>
            <a:ext cx="2133600" cy="365125"/>
          </a:xfrm>
          <a:prstGeom prst="rect">
            <a:avLst/>
          </a:prstGeom>
        </p:spPr>
        <p:txBody>
          <a:bodyPr vert="horz" lIns="91440" tIns="45720" rIns="91440" bIns="45720" rtlCol="0" anchor="ctr"/>
          <a:lstStyle>
            <a:defPPr>
              <a:defRPr lang="de-DE"/>
            </a:defPPr>
            <a:lvl1pPr marL="0" algn="l"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de-DE" dirty="0"/>
              <a:t>28. Mai 2015</a:t>
            </a:r>
          </a:p>
        </p:txBody>
      </p:sp>
    </p:spTree>
    <p:extLst>
      <p:ext uri="{BB962C8B-B14F-4D97-AF65-F5344CB8AC3E}">
        <p14:creationId xmlns:p14="http://schemas.microsoft.com/office/powerpoint/2010/main" val="3033080025"/>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el 3"/>
          <p:cNvSpPr>
            <a:spLocks noGrp="1"/>
          </p:cNvSpPr>
          <p:nvPr>
            <p:ph type="title"/>
          </p:nvPr>
        </p:nvSpPr>
        <p:spPr>
          <a:xfrm>
            <a:off x="467544" y="1340768"/>
            <a:ext cx="8208912" cy="854968"/>
          </a:xfrm>
        </p:spPr>
        <p:txBody>
          <a:bodyPr/>
          <a:lstStyle/>
          <a:p>
            <a:r>
              <a:rPr lang="de-DE" sz="2400" dirty="0" smtClean="0"/>
              <a:t>Anforderungen an die Schulen angesichts kompetenzorientierter Kernlehrpläne</a:t>
            </a:r>
            <a:endParaRPr lang="de-DE" sz="2400" dirty="0"/>
          </a:p>
        </p:txBody>
      </p:sp>
      <p:sp>
        <p:nvSpPr>
          <p:cNvPr id="5" name="Inhaltsplatzhalter 4"/>
          <p:cNvSpPr>
            <a:spLocks noGrp="1"/>
          </p:cNvSpPr>
          <p:nvPr>
            <p:ph sz="half" idx="1"/>
          </p:nvPr>
        </p:nvSpPr>
        <p:spPr>
          <a:xfrm>
            <a:off x="457200" y="2348880"/>
            <a:ext cx="4038600" cy="3777283"/>
          </a:xfrm>
        </p:spPr>
        <p:txBody>
          <a:bodyPr/>
          <a:lstStyle/>
          <a:p>
            <a:pPr marL="0" lvl="0" indent="0" eaLnBrk="0" fontAlgn="base" hangingPunct="0">
              <a:spcAft>
                <a:spcPct val="0"/>
              </a:spcAft>
              <a:buNone/>
              <a:defRPr/>
            </a:pPr>
            <a:r>
              <a:rPr lang="de-DE" sz="2000" dirty="0">
                <a:solidFill>
                  <a:srgbClr val="000000"/>
                </a:solidFill>
                <a:latin typeface="Arial"/>
                <a:ea typeface="ヒラギノ角ゴ Pro W3" pitchFamily="-112" charset="-128"/>
              </a:rPr>
              <a:t>KLP:</a:t>
            </a:r>
          </a:p>
          <a:p>
            <a:pPr lvl="0" eaLnBrk="0" fontAlgn="base" hangingPunct="0">
              <a:spcAft>
                <a:spcPct val="0"/>
              </a:spcAft>
              <a:buFontTx/>
              <a:buChar char="•"/>
              <a:defRPr/>
            </a:pPr>
            <a:r>
              <a:rPr lang="de-DE" sz="1800" kern="0" dirty="0">
                <a:solidFill>
                  <a:srgbClr val="000000"/>
                </a:solidFill>
                <a:latin typeface="Arial"/>
                <a:ea typeface="ヒラギノ角ゴ Pro W3" pitchFamily="-112" charset="-128"/>
              </a:rPr>
              <a:t>Festlegung des Umfangs von Kompetenzerwartungen und damit verbundener Fachkenntnisse </a:t>
            </a:r>
            <a:r>
              <a:rPr lang="de-DE" sz="1800" dirty="0">
                <a:solidFill>
                  <a:srgbClr val="000000"/>
                </a:solidFill>
                <a:latin typeface="Arial"/>
                <a:ea typeface="ヒラギノ角ゴ Pro W3" pitchFamily="-112" charset="-128"/>
              </a:rPr>
              <a:t>…</a:t>
            </a:r>
          </a:p>
          <a:p>
            <a:pPr lvl="0" eaLnBrk="0" fontAlgn="base" hangingPunct="0">
              <a:spcAft>
                <a:spcPct val="0"/>
              </a:spcAft>
              <a:buFontTx/>
              <a:buChar char="•"/>
              <a:defRPr/>
            </a:pPr>
            <a:r>
              <a:rPr lang="de-DE" sz="1800" kern="0" dirty="0">
                <a:solidFill>
                  <a:srgbClr val="000000"/>
                </a:solidFill>
                <a:latin typeface="Arial"/>
                <a:ea typeface="ヒラギノ角ゴ Pro W3" pitchFamily="-112" charset="-128"/>
              </a:rPr>
              <a:t>Aussagen zur Leistungserfassung und -bewertung</a:t>
            </a:r>
            <a:r>
              <a:rPr lang="de-DE" sz="1800" dirty="0">
                <a:solidFill>
                  <a:srgbClr val="000000"/>
                </a:solidFill>
                <a:latin typeface="Arial"/>
                <a:ea typeface="ヒラギノ角ゴ Pro W3" pitchFamily="-112" charset="-128"/>
              </a:rPr>
              <a:t> …</a:t>
            </a:r>
          </a:p>
          <a:p>
            <a:pPr marL="0" indent="0">
              <a:buNone/>
            </a:pPr>
            <a:endParaRPr lang="de-DE" dirty="0"/>
          </a:p>
        </p:txBody>
      </p:sp>
      <p:sp>
        <p:nvSpPr>
          <p:cNvPr id="6" name="Inhaltsplatzhalter 5"/>
          <p:cNvSpPr>
            <a:spLocks noGrp="1"/>
          </p:cNvSpPr>
          <p:nvPr>
            <p:ph sz="half" idx="2"/>
          </p:nvPr>
        </p:nvSpPr>
        <p:spPr>
          <a:xfrm>
            <a:off x="4648200" y="2348880"/>
            <a:ext cx="4038600" cy="3777283"/>
          </a:xfrm>
        </p:spPr>
        <p:txBody>
          <a:bodyPr/>
          <a:lstStyle/>
          <a:p>
            <a:pPr marL="176212" lvl="0" indent="0" eaLnBrk="0" fontAlgn="base" hangingPunct="0">
              <a:spcBef>
                <a:spcPct val="50000"/>
              </a:spcBef>
              <a:spcAft>
                <a:spcPct val="0"/>
              </a:spcAft>
              <a:buNone/>
              <a:defRPr/>
            </a:pPr>
            <a:r>
              <a:rPr lang="de-DE" sz="2000" dirty="0">
                <a:solidFill>
                  <a:srgbClr val="000000"/>
                </a:solidFill>
                <a:latin typeface="Arial"/>
                <a:ea typeface="ヒラギノ角ゴ Pro W3" pitchFamily="-112" charset="-128"/>
              </a:rPr>
              <a:t>Schule:</a:t>
            </a:r>
          </a:p>
          <a:p>
            <a:pPr marL="400050" lvl="0" indent="-223838" eaLnBrk="0" fontAlgn="base" hangingPunct="0">
              <a:spcBef>
                <a:spcPct val="50000"/>
              </a:spcBef>
              <a:spcAft>
                <a:spcPct val="0"/>
              </a:spcAft>
              <a:buFont typeface="Times" pitchFamily="18" charset="0"/>
              <a:buChar char="•"/>
              <a:defRPr/>
            </a:pPr>
            <a:r>
              <a:rPr lang="de-DE" sz="1800" dirty="0">
                <a:solidFill>
                  <a:srgbClr val="000000"/>
                </a:solidFill>
                <a:latin typeface="Arial"/>
                <a:ea typeface="ヒラギノ角ゴ Pro W3" pitchFamily="-112" charset="-128"/>
              </a:rPr>
              <a:t>… </a:t>
            </a:r>
            <a:r>
              <a:rPr lang="de-DE" sz="1800" kern="0" dirty="0">
                <a:solidFill>
                  <a:srgbClr val="000000"/>
                </a:solidFill>
                <a:latin typeface="Arial"/>
                <a:ea typeface="ヒラギノ角ゴ Pro W3" pitchFamily="-112" charset="-128"/>
              </a:rPr>
              <a:t>lerngruppen-adäquate Umsetzung und Konkretisierung </a:t>
            </a:r>
          </a:p>
          <a:p>
            <a:pPr marL="400050" lvl="0" indent="-223838" eaLnBrk="0" fontAlgn="base" hangingPunct="0">
              <a:spcBef>
                <a:spcPct val="50000"/>
              </a:spcBef>
              <a:spcAft>
                <a:spcPct val="0"/>
              </a:spcAft>
              <a:buFont typeface="Times" pitchFamily="18" charset="0"/>
              <a:buChar char="•"/>
              <a:defRPr/>
            </a:pPr>
            <a:r>
              <a:rPr lang="de-DE" sz="1800" dirty="0">
                <a:solidFill>
                  <a:srgbClr val="000000"/>
                </a:solidFill>
                <a:latin typeface="Arial"/>
                <a:ea typeface="ヒラギノ角ゴ Pro W3" pitchFamily="-112" charset="-128"/>
              </a:rPr>
              <a:t>… </a:t>
            </a:r>
            <a:r>
              <a:rPr lang="de-DE" sz="1800" kern="0" dirty="0">
                <a:solidFill>
                  <a:srgbClr val="000000"/>
                </a:solidFill>
                <a:latin typeface="Arial"/>
                <a:ea typeface="ヒラギノ角ゴ Pro W3" pitchFamily="-112" charset="-128"/>
              </a:rPr>
              <a:t>Vereinbarungen und Absprachen über Kriterien </a:t>
            </a:r>
          </a:p>
          <a:p>
            <a:pPr marL="400050" lvl="0" indent="-223838" eaLnBrk="0" fontAlgn="base" hangingPunct="0">
              <a:spcBef>
                <a:spcPct val="50000"/>
              </a:spcBef>
              <a:spcAft>
                <a:spcPct val="0"/>
              </a:spcAft>
              <a:buFont typeface="Times" pitchFamily="18" charset="0"/>
              <a:buChar char="•"/>
              <a:defRPr/>
            </a:pPr>
            <a:endParaRPr lang="de-DE" sz="1800" kern="0" dirty="0">
              <a:solidFill>
                <a:srgbClr val="000000"/>
              </a:solidFill>
              <a:latin typeface="Arial"/>
              <a:ea typeface="ヒラギノ角ゴ Pro W3" pitchFamily="-112" charset="-128"/>
            </a:endParaRPr>
          </a:p>
          <a:p>
            <a:pPr marL="400050" lvl="0" indent="-223838" eaLnBrk="0" fontAlgn="base" hangingPunct="0">
              <a:spcBef>
                <a:spcPct val="50000"/>
              </a:spcBef>
              <a:spcAft>
                <a:spcPct val="0"/>
              </a:spcAft>
              <a:buNone/>
              <a:defRPr/>
            </a:pPr>
            <a:r>
              <a:rPr lang="de-DE" sz="1800" kern="0" dirty="0">
                <a:solidFill>
                  <a:srgbClr val="000000"/>
                </a:solidFill>
                <a:latin typeface="Arial"/>
                <a:ea typeface="ヒラギノ角ゴ Pro W3" pitchFamily="-112" charset="-128"/>
                <a:sym typeface="Wingdings" pitchFamily="2" charset="2"/>
              </a:rPr>
              <a:t> </a:t>
            </a:r>
            <a:r>
              <a:rPr lang="de-DE" sz="1800" kern="0" dirty="0">
                <a:solidFill>
                  <a:srgbClr val="000000"/>
                </a:solidFill>
                <a:latin typeface="Arial"/>
                <a:ea typeface="ヒラギノ角ゴ Pro W3" pitchFamily="-112" charset="-128"/>
              </a:rPr>
              <a:t>Verpflichtung der </a:t>
            </a:r>
            <a:r>
              <a:rPr lang="de-DE" sz="1800" kern="0" dirty="0" smtClean="0">
                <a:solidFill>
                  <a:srgbClr val="000000"/>
                </a:solidFill>
                <a:latin typeface="Arial"/>
                <a:ea typeface="ヒラギノ角ゴ Pro W3" pitchFamily="-112" charset="-128"/>
              </a:rPr>
              <a:t>Schulen, </a:t>
            </a:r>
            <a:r>
              <a:rPr lang="de-DE" sz="1800" kern="0" dirty="0">
                <a:solidFill>
                  <a:srgbClr val="000000"/>
                </a:solidFill>
                <a:latin typeface="Arial"/>
                <a:ea typeface="ヒラギノ角ゴ Pro W3" pitchFamily="-112" charset="-128"/>
              </a:rPr>
              <a:t>schuleigene Curricula </a:t>
            </a:r>
            <a:r>
              <a:rPr lang="de-DE" sz="1800" kern="0" dirty="0" smtClean="0">
                <a:solidFill>
                  <a:srgbClr val="000000"/>
                </a:solidFill>
                <a:latin typeface="Arial"/>
                <a:ea typeface="ヒラギノ角ゴ Pro W3" pitchFamily="-112" charset="-128"/>
              </a:rPr>
              <a:t>(schulinterne Lehrpläne</a:t>
            </a:r>
            <a:r>
              <a:rPr lang="de-DE" sz="1800" kern="0" dirty="0">
                <a:solidFill>
                  <a:srgbClr val="000000"/>
                </a:solidFill>
                <a:latin typeface="Arial"/>
                <a:ea typeface="ヒラギノ角ゴ Pro W3" pitchFamily="-112" charset="-128"/>
              </a:rPr>
              <a:t>/ Arbeitspläne) zu erstellen laut Schulgesetz</a:t>
            </a:r>
          </a:p>
          <a:p>
            <a:pPr marL="0" indent="0">
              <a:buNone/>
            </a:pPr>
            <a:endParaRPr lang="de-DE" dirty="0"/>
          </a:p>
        </p:txBody>
      </p:sp>
      <p:sp>
        <p:nvSpPr>
          <p:cNvPr id="7" name="Foliennummernplatzhalter 6"/>
          <p:cNvSpPr>
            <a:spLocks noGrp="1"/>
          </p:cNvSpPr>
          <p:nvPr>
            <p:ph type="sldNum" sz="quarter" idx="12"/>
          </p:nvPr>
        </p:nvSpPr>
        <p:spPr/>
        <p:txBody>
          <a:bodyPr/>
          <a:lstStyle/>
          <a:p>
            <a:fld id="{8FA6C8AA-D676-4D6E-AE15-6BE2A8E803B3}" type="slidenum">
              <a:rPr lang="de-DE" smtClean="0"/>
              <a:pPr/>
              <a:t>30</a:t>
            </a:fld>
            <a:endParaRPr lang="de-DE"/>
          </a:p>
        </p:txBody>
      </p:sp>
      <p:sp>
        <p:nvSpPr>
          <p:cNvPr id="9" name="Fußzeilenplatzhalter 8"/>
          <p:cNvSpPr>
            <a:spLocks noGrp="1"/>
          </p:cNvSpPr>
          <p:nvPr>
            <p:ph type="ftr" sz="quarter" idx="11"/>
          </p:nvPr>
        </p:nvSpPr>
        <p:spPr/>
        <p:txBody>
          <a:bodyPr/>
          <a:lstStyle/>
          <a:p>
            <a:r>
              <a:rPr lang="de-DE" smtClean="0"/>
              <a:t>Implementation KLP Wahlpflichtfächer</a:t>
            </a:r>
            <a:endParaRPr lang="de-DE"/>
          </a:p>
        </p:txBody>
      </p:sp>
      <p:sp>
        <p:nvSpPr>
          <p:cNvPr id="8" name="Datumsplatzhalter 1"/>
          <p:cNvSpPr>
            <a:spLocks noGrp="1"/>
          </p:cNvSpPr>
          <p:nvPr/>
        </p:nvSpPr>
        <p:spPr>
          <a:xfrm>
            <a:off x="467544" y="6237312"/>
            <a:ext cx="2133600" cy="365125"/>
          </a:xfrm>
          <a:prstGeom prst="rect">
            <a:avLst/>
          </a:prstGeom>
        </p:spPr>
        <p:txBody>
          <a:bodyPr vert="horz" lIns="91440" tIns="45720" rIns="91440" bIns="45720" rtlCol="0" anchor="ctr"/>
          <a:lstStyle>
            <a:defPPr>
              <a:defRPr lang="de-DE"/>
            </a:defPPr>
            <a:lvl1pPr marL="0" algn="l"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de-DE" dirty="0"/>
              <a:t>28. Mai 2015</a:t>
            </a:r>
          </a:p>
        </p:txBody>
      </p:sp>
    </p:spTree>
    <p:extLst>
      <p:ext uri="{BB962C8B-B14F-4D97-AF65-F5344CB8AC3E}">
        <p14:creationId xmlns:p14="http://schemas.microsoft.com/office/powerpoint/2010/main" val="1505449410"/>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Grp="1" noChangeAspect="1" noChangeArrowheads="1"/>
          </p:cNvPicPr>
          <p:nvPr>
            <p:ph idx="1"/>
          </p:nvPr>
        </p:nvPicPr>
        <p:blipFill>
          <a:blip r:embed="rId2" cstate="print">
            <a:extLst>
              <a:ext uri="{28A0092B-C50C-407E-A947-70E740481C1C}">
                <a14:useLocalDpi xmlns:a14="http://schemas.microsoft.com/office/drawing/2010/main" val="0"/>
              </a:ext>
            </a:extLst>
          </a:blip>
          <a:srcRect/>
          <a:stretch>
            <a:fillRect/>
          </a:stretch>
        </p:blipFill>
        <p:spPr bwMode="auto">
          <a:xfrm>
            <a:off x="520857" y="1872665"/>
            <a:ext cx="8102286" cy="398103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Foliennummernplatzhalter 3"/>
          <p:cNvSpPr>
            <a:spLocks noGrp="1"/>
          </p:cNvSpPr>
          <p:nvPr>
            <p:ph type="sldNum" sz="quarter" idx="12"/>
          </p:nvPr>
        </p:nvSpPr>
        <p:spPr/>
        <p:txBody>
          <a:bodyPr/>
          <a:lstStyle/>
          <a:p>
            <a:fld id="{8FA6C8AA-D676-4D6E-AE15-6BE2A8E803B3}" type="slidenum">
              <a:rPr lang="de-DE" smtClean="0"/>
              <a:pPr/>
              <a:t>31</a:t>
            </a:fld>
            <a:endParaRPr lang="de-DE"/>
          </a:p>
        </p:txBody>
      </p:sp>
      <p:sp>
        <p:nvSpPr>
          <p:cNvPr id="6" name="Textfeld 5"/>
          <p:cNvSpPr txBox="1"/>
          <p:nvPr/>
        </p:nvSpPr>
        <p:spPr>
          <a:xfrm>
            <a:off x="575862" y="1368095"/>
            <a:ext cx="7848872" cy="430887"/>
          </a:xfrm>
          <a:prstGeom prst="rect">
            <a:avLst/>
          </a:prstGeom>
          <a:noFill/>
        </p:spPr>
        <p:txBody>
          <a:bodyPr wrap="square" rtlCol="0">
            <a:spAutoFit/>
          </a:bodyPr>
          <a:lstStyle/>
          <a:p>
            <a:pPr marL="400050" indent="-400050" fontAlgn="base">
              <a:spcBef>
                <a:spcPct val="35000"/>
              </a:spcBef>
              <a:spcAft>
                <a:spcPct val="0"/>
              </a:spcAft>
              <a:defRPr/>
            </a:pPr>
            <a:r>
              <a:rPr lang="de-DE" sz="2200" b="1" dirty="0">
                <a:solidFill>
                  <a:srgbClr val="002060"/>
                </a:solidFill>
                <a:latin typeface="Arial" pitchFamily="34" charset="0"/>
                <a:ea typeface="ヒラギノ角ゴ Pro W3"/>
                <a:cs typeface="ヒラギノ角ゴ Pro W3"/>
              </a:rPr>
              <a:t>Struktur eines schulinternen Lehrplanes</a:t>
            </a:r>
          </a:p>
        </p:txBody>
      </p:sp>
      <p:sp>
        <p:nvSpPr>
          <p:cNvPr id="7" name="Fußzeilenplatzhalter 6"/>
          <p:cNvSpPr>
            <a:spLocks noGrp="1"/>
          </p:cNvSpPr>
          <p:nvPr>
            <p:ph type="ftr" sz="quarter" idx="11"/>
          </p:nvPr>
        </p:nvSpPr>
        <p:spPr/>
        <p:txBody>
          <a:bodyPr/>
          <a:lstStyle/>
          <a:p>
            <a:r>
              <a:rPr lang="de-DE" smtClean="0"/>
              <a:t>Implementation KLP Wahlpflichtfächer</a:t>
            </a:r>
            <a:endParaRPr lang="de-DE"/>
          </a:p>
        </p:txBody>
      </p:sp>
      <p:sp>
        <p:nvSpPr>
          <p:cNvPr id="9" name="Datumsplatzhalter 1"/>
          <p:cNvSpPr>
            <a:spLocks noGrp="1"/>
          </p:cNvSpPr>
          <p:nvPr/>
        </p:nvSpPr>
        <p:spPr>
          <a:xfrm>
            <a:off x="467544" y="6237312"/>
            <a:ext cx="2133600" cy="365125"/>
          </a:xfrm>
          <a:prstGeom prst="rect">
            <a:avLst/>
          </a:prstGeom>
        </p:spPr>
        <p:txBody>
          <a:bodyPr vert="horz" lIns="91440" tIns="45720" rIns="91440" bIns="45720" rtlCol="0" anchor="ctr"/>
          <a:lstStyle>
            <a:defPPr>
              <a:defRPr lang="de-DE"/>
            </a:defPPr>
            <a:lvl1pPr marL="0" algn="l"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de-DE" dirty="0"/>
              <a:t>28. Mai 2015</a:t>
            </a:r>
          </a:p>
        </p:txBody>
      </p:sp>
    </p:spTree>
    <p:extLst>
      <p:ext uri="{BB962C8B-B14F-4D97-AF65-F5344CB8AC3E}">
        <p14:creationId xmlns:p14="http://schemas.microsoft.com/office/powerpoint/2010/main" val="3659363017"/>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el 6"/>
          <p:cNvSpPr>
            <a:spLocks noGrp="1"/>
          </p:cNvSpPr>
          <p:nvPr>
            <p:ph type="title"/>
          </p:nvPr>
        </p:nvSpPr>
        <p:spPr>
          <a:xfrm>
            <a:off x="323527" y="1412776"/>
            <a:ext cx="8352457" cy="552614"/>
          </a:xfrm>
        </p:spPr>
        <p:txBody>
          <a:bodyPr/>
          <a:lstStyle/>
          <a:p>
            <a:r>
              <a:rPr lang="de-DE" sz="2400" dirty="0" smtClean="0"/>
              <a:t>Übersichtsraster (Verteilung der Unterrichtsvorhaben)</a:t>
            </a:r>
            <a:endParaRPr lang="de-DE" sz="2400" dirty="0"/>
          </a:p>
        </p:txBody>
      </p:sp>
      <p:sp>
        <p:nvSpPr>
          <p:cNvPr id="8" name="Textplatzhalter 7"/>
          <p:cNvSpPr>
            <a:spLocks noGrp="1"/>
          </p:cNvSpPr>
          <p:nvPr>
            <p:ph type="body" idx="1"/>
          </p:nvPr>
        </p:nvSpPr>
        <p:spPr>
          <a:xfrm>
            <a:off x="323528" y="1925142"/>
            <a:ext cx="4104456" cy="495746"/>
          </a:xfrm>
        </p:spPr>
        <p:txBody>
          <a:bodyPr/>
          <a:lstStyle/>
          <a:p>
            <a:pPr algn="ctr">
              <a:spcBef>
                <a:spcPts val="0"/>
              </a:spcBef>
            </a:pPr>
            <a:r>
              <a:rPr lang="de-DE" dirty="0" smtClean="0"/>
              <a:t>Jahrgangsstufen 7-8</a:t>
            </a:r>
            <a:endParaRPr lang="de-DE" dirty="0"/>
          </a:p>
        </p:txBody>
      </p:sp>
      <p:sp>
        <p:nvSpPr>
          <p:cNvPr id="9" name="Inhaltsplatzhalter 8"/>
          <p:cNvSpPr>
            <a:spLocks noGrp="1"/>
          </p:cNvSpPr>
          <p:nvPr>
            <p:ph sz="half" idx="2"/>
          </p:nvPr>
        </p:nvSpPr>
        <p:spPr>
          <a:xfrm>
            <a:off x="323528" y="2420888"/>
            <a:ext cx="4104456" cy="3960440"/>
          </a:xfrm>
        </p:spPr>
        <p:txBody>
          <a:bodyPr>
            <a:normAutofit/>
          </a:bodyPr>
          <a:lstStyle/>
          <a:p>
            <a:pPr marL="182563" indent="-182563"/>
            <a:r>
              <a:rPr lang="de-DE" sz="1600" dirty="0" smtClean="0"/>
              <a:t>„</a:t>
            </a:r>
            <a:r>
              <a:rPr lang="de-DE" sz="1600" dirty="0"/>
              <a:t>Ist das wahr?“ – ‚Wirklichkeiten‘ in Bildern</a:t>
            </a:r>
          </a:p>
          <a:p>
            <a:pPr marL="182563" indent="-182563"/>
            <a:r>
              <a:rPr lang="de-DE" sz="1600" dirty="0" smtClean="0"/>
              <a:t>„</a:t>
            </a:r>
            <a:r>
              <a:rPr lang="de-DE" sz="1600" dirty="0"/>
              <a:t>Von der Kreuzigung zu Spiderman“ oder ‚Vom Altarbild zum Comic‘</a:t>
            </a:r>
            <a:endParaRPr lang="de-DE" sz="1600" dirty="0" smtClean="0"/>
          </a:p>
          <a:p>
            <a:pPr marL="182563" indent="-182563"/>
            <a:r>
              <a:rPr lang="de-DE" sz="1600" dirty="0"/>
              <a:t>Wir machen „Druck“</a:t>
            </a:r>
          </a:p>
          <a:p>
            <a:pPr marL="182563" indent="-182563"/>
            <a:r>
              <a:rPr lang="de-DE" sz="1600" dirty="0" smtClean="0"/>
              <a:t>„Wer </a:t>
            </a:r>
            <a:r>
              <a:rPr lang="de-DE" sz="1600" dirty="0"/>
              <a:t>hat den Durchblick?“ – Vom Raum zur Fläche</a:t>
            </a:r>
            <a:r>
              <a:rPr lang="de-DE" sz="1600" b="1" dirty="0"/>
              <a:t> </a:t>
            </a:r>
            <a:endParaRPr lang="de-DE" sz="1600" dirty="0"/>
          </a:p>
          <a:p>
            <a:pPr marL="182563" indent="-182563"/>
            <a:r>
              <a:rPr lang="de-DE" sz="1600" dirty="0"/>
              <a:t>„Hoch hinaus!“ – Grundanliegen der </a:t>
            </a:r>
            <a:r>
              <a:rPr lang="de-DE" sz="1600" dirty="0" smtClean="0"/>
              <a:t>Architektur</a:t>
            </a:r>
          </a:p>
          <a:p>
            <a:pPr marL="182563" indent="-182563"/>
            <a:r>
              <a:rPr lang="de-DE" sz="1600" dirty="0"/>
              <a:t>Der Fluss der Form - Ungegenständliche </a:t>
            </a:r>
            <a:r>
              <a:rPr lang="de-DE" sz="1600" dirty="0" smtClean="0"/>
              <a:t>Plastik</a:t>
            </a:r>
          </a:p>
          <a:p>
            <a:pPr marL="182563" indent="-182563"/>
            <a:r>
              <a:rPr lang="de-DE" sz="1600" dirty="0"/>
              <a:t>Zeichensprache / Sprache der Zeichen – Icons und Symbole </a:t>
            </a:r>
          </a:p>
          <a:p>
            <a:pPr marL="182563" indent="-182563"/>
            <a:r>
              <a:rPr lang="de-DE" sz="1600" dirty="0"/>
              <a:t>„Ich und mein Selfie“ – digitale Bildbearbeitung</a:t>
            </a:r>
          </a:p>
          <a:p>
            <a:pPr marL="0" indent="0">
              <a:buNone/>
            </a:pPr>
            <a:endParaRPr lang="de-DE" sz="1600" dirty="0"/>
          </a:p>
        </p:txBody>
      </p:sp>
      <p:sp>
        <p:nvSpPr>
          <p:cNvPr id="11" name="Inhaltsplatzhalter 10"/>
          <p:cNvSpPr>
            <a:spLocks noGrp="1"/>
          </p:cNvSpPr>
          <p:nvPr>
            <p:ph sz="quarter" idx="4"/>
          </p:nvPr>
        </p:nvSpPr>
        <p:spPr>
          <a:xfrm>
            <a:off x="4427984" y="2420888"/>
            <a:ext cx="4248001" cy="3960440"/>
          </a:xfrm>
        </p:spPr>
        <p:txBody>
          <a:bodyPr>
            <a:normAutofit fontScale="92500" lnSpcReduction="20000"/>
          </a:bodyPr>
          <a:lstStyle/>
          <a:p>
            <a:pPr marL="182563" indent="-182563"/>
            <a:r>
              <a:rPr lang="de-DE" sz="1700" dirty="0"/>
              <a:t>„Mach was draus!“- </a:t>
            </a:r>
            <a:r>
              <a:rPr lang="de-DE" sz="1700" dirty="0" smtClean="0"/>
              <a:t>Recyclingschmuck</a:t>
            </a:r>
          </a:p>
          <a:p>
            <a:pPr marL="182563" indent="-182563"/>
            <a:r>
              <a:rPr lang="de-DE" sz="1700" dirty="0"/>
              <a:t>Design und Verfremdung – Alltagsgegenstände unter der Lupe</a:t>
            </a:r>
          </a:p>
          <a:p>
            <a:pPr marL="182563" indent="-182563"/>
            <a:r>
              <a:rPr lang="de-DE" sz="1700" dirty="0"/>
              <a:t>„Unser Werbemagazin!“ – Werbeseiten zu erfundenen Produkten</a:t>
            </a:r>
          </a:p>
          <a:p>
            <a:pPr marL="182563" indent="-182563"/>
            <a:r>
              <a:rPr lang="de-DE" sz="1700" dirty="0"/>
              <a:t>„Kunst macht viel Arbeit!“ – Beiträge zur Berufsorientierung</a:t>
            </a:r>
          </a:p>
          <a:p>
            <a:pPr marL="182563" indent="-182563"/>
            <a:r>
              <a:rPr lang="de-DE" sz="1700" dirty="0"/>
              <a:t>„Die Fälscherwerkstatt“ – Streifzüge in der Kunstgeschichte</a:t>
            </a:r>
          </a:p>
          <a:p>
            <a:pPr marL="182563" indent="-182563"/>
            <a:r>
              <a:rPr lang="de-DE" sz="1700" dirty="0"/>
              <a:t>Wir kommen ganz groß raus!“ – gemeinsames Gestaltungsprojekt </a:t>
            </a:r>
          </a:p>
          <a:p>
            <a:pPr marL="182563" indent="-182563"/>
            <a:r>
              <a:rPr lang="de-DE" sz="1700" dirty="0"/>
              <a:t>„Zu spät!“ – Beschleunigung / Entschleunigung im </a:t>
            </a:r>
            <a:r>
              <a:rPr lang="de-DE" sz="1700" dirty="0" smtClean="0"/>
              <a:t>Film</a:t>
            </a:r>
          </a:p>
          <a:p>
            <a:pPr marL="182563" indent="-182563"/>
            <a:r>
              <a:rPr lang="de-DE" sz="1700" dirty="0"/>
              <a:t>“Was dich bewegt …“ – Darstellung von </a:t>
            </a:r>
            <a:r>
              <a:rPr lang="de-DE" sz="1700" dirty="0" smtClean="0"/>
              <a:t>Aktionen</a:t>
            </a:r>
          </a:p>
          <a:p>
            <a:pPr marL="182563" indent="-182563"/>
            <a:r>
              <a:rPr lang="de-DE" sz="1700" dirty="0"/>
              <a:t>“Wir - hier“ – Gestaltung eines Events im Schulkulturleben</a:t>
            </a:r>
          </a:p>
          <a:p>
            <a:pPr marL="0" indent="0">
              <a:buNone/>
            </a:pPr>
            <a:endParaRPr lang="de-DE" sz="1600" dirty="0"/>
          </a:p>
        </p:txBody>
      </p:sp>
      <p:sp>
        <p:nvSpPr>
          <p:cNvPr id="5" name="Foliennummernplatzhalter 4"/>
          <p:cNvSpPr>
            <a:spLocks noGrp="1"/>
          </p:cNvSpPr>
          <p:nvPr>
            <p:ph type="sldNum" sz="quarter" idx="12"/>
          </p:nvPr>
        </p:nvSpPr>
        <p:spPr/>
        <p:txBody>
          <a:bodyPr/>
          <a:lstStyle/>
          <a:p>
            <a:fld id="{8FA6C8AA-D676-4D6E-AE15-6BE2A8E803B3}" type="slidenum">
              <a:rPr lang="de-DE" smtClean="0"/>
              <a:pPr/>
              <a:t>32</a:t>
            </a:fld>
            <a:endParaRPr lang="de-DE"/>
          </a:p>
        </p:txBody>
      </p:sp>
      <p:sp>
        <p:nvSpPr>
          <p:cNvPr id="13" name="Textplatzhalter 9"/>
          <p:cNvSpPr txBox="1">
            <a:spLocks/>
          </p:cNvSpPr>
          <p:nvPr/>
        </p:nvSpPr>
        <p:spPr>
          <a:xfrm>
            <a:off x="4427984" y="1916832"/>
            <a:ext cx="4248001" cy="504056"/>
          </a:xfrm>
          <a:prstGeom prst="rect">
            <a:avLst/>
          </a:prstGeom>
          <a:solidFill>
            <a:schemeClr val="accent1">
              <a:lumMod val="40000"/>
              <a:lumOff val="60000"/>
            </a:schemeClr>
          </a:solidFill>
        </p:spPr>
        <p:txBody>
          <a:bodyPr vert="horz" lIns="91440" tIns="45720" rIns="91440" bIns="45720" rtlCol="0" anchor="b">
            <a:normAutofit/>
          </a:bodyPr>
          <a:lstStyle>
            <a:lvl1pPr marL="0" indent="0" algn="l" defTabSz="914400" rtl="0" eaLnBrk="1" latinLnBrk="0" hangingPunct="1">
              <a:spcBef>
                <a:spcPct val="20000"/>
              </a:spcBef>
              <a:buFont typeface="Arial" panose="020B0604020202020204" pitchFamily="34" charset="0"/>
              <a:buNone/>
              <a:defRPr sz="2400" b="1" kern="1200">
                <a:solidFill>
                  <a:schemeClr val="tx1"/>
                </a:solidFill>
                <a:latin typeface="+mn-lt"/>
                <a:ea typeface="+mn-ea"/>
                <a:cs typeface="+mn-cs"/>
              </a:defRPr>
            </a:lvl1pPr>
            <a:lvl2pPr marL="457200" indent="0" algn="l" defTabSz="914400" rtl="0" eaLnBrk="1" latinLnBrk="0" hangingPunct="1">
              <a:spcBef>
                <a:spcPct val="20000"/>
              </a:spcBef>
              <a:buFont typeface="Arial" panose="020B0604020202020204" pitchFamily="34" charset="0"/>
              <a:buNone/>
              <a:defRPr sz="2000" b="1" kern="1200">
                <a:solidFill>
                  <a:schemeClr val="tx1"/>
                </a:solidFill>
                <a:latin typeface="+mn-lt"/>
                <a:ea typeface="+mn-ea"/>
                <a:cs typeface="+mn-cs"/>
              </a:defRPr>
            </a:lvl2pPr>
            <a:lvl3pPr marL="914400" indent="0" algn="l" defTabSz="914400" rtl="0" eaLnBrk="1" latinLnBrk="0" hangingPunct="1">
              <a:spcBef>
                <a:spcPct val="20000"/>
              </a:spcBef>
              <a:buFont typeface="Arial" panose="020B0604020202020204" pitchFamily="34" charset="0"/>
              <a:buNone/>
              <a:defRPr sz="1800" b="1" kern="1200">
                <a:solidFill>
                  <a:schemeClr val="tx1"/>
                </a:solidFill>
                <a:latin typeface="+mn-lt"/>
                <a:ea typeface="+mn-ea"/>
                <a:cs typeface="+mn-cs"/>
              </a:defRPr>
            </a:lvl3pPr>
            <a:lvl4pPr marL="1371600" indent="0" algn="l" defTabSz="914400" rtl="0" eaLnBrk="1" latinLnBrk="0" hangingPunct="1">
              <a:spcBef>
                <a:spcPct val="20000"/>
              </a:spcBef>
              <a:buFont typeface="Arial" panose="020B0604020202020204" pitchFamily="34" charset="0"/>
              <a:buNone/>
              <a:defRPr sz="1600" b="1" kern="1200">
                <a:solidFill>
                  <a:schemeClr val="tx1"/>
                </a:solidFill>
                <a:latin typeface="+mn-lt"/>
                <a:ea typeface="+mn-ea"/>
                <a:cs typeface="+mn-cs"/>
              </a:defRPr>
            </a:lvl4pPr>
            <a:lvl5pPr marL="1828800" indent="0" algn="l" defTabSz="914400" rtl="0" eaLnBrk="1" latinLnBrk="0" hangingPunct="1">
              <a:spcBef>
                <a:spcPct val="20000"/>
              </a:spcBef>
              <a:buFont typeface="Arial" panose="020B0604020202020204" pitchFamily="34" charset="0"/>
              <a:buNone/>
              <a:defRPr sz="1600" b="1" kern="1200">
                <a:solidFill>
                  <a:schemeClr val="tx1"/>
                </a:solidFill>
                <a:latin typeface="+mn-lt"/>
                <a:ea typeface="+mn-ea"/>
                <a:cs typeface="+mn-cs"/>
              </a:defRPr>
            </a:lvl5pPr>
            <a:lvl6pPr marL="2286000" indent="0" algn="l" defTabSz="914400" rtl="0" eaLnBrk="1" latinLnBrk="0" hangingPunct="1">
              <a:spcBef>
                <a:spcPct val="20000"/>
              </a:spcBef>
              <a:buFont typeface="Arial" panose="020B0604020202020204" pitchFamily="34" charset="0"/>
              <a:buNone/>
              <a:defRPr sz="1600" b="1" kern="1200">
                <a:solidFill>
                  <a:schemeClr val="tx1"/>
                </a:solidFill>
                <a:latin typeface="+mn-lt"/>
                <a:ea typeface="+mn-ea"/>
                <a:cs typeface="+mn-cs"/>
              </a:defRPr>
            </a:lvl6pPr>
            <a:lvl7pPr marL="2743200" indent="0" algn="l" defTabSz="914400" rtl="0" eaLnBrk="1" latinLnBrk="0" hangingPunct="1">
              <a:spcBef>
                <a:spcPct val="20000"/>
              </a:spcBef>
              <a:buFont typeface="Arial" panose="020B0604020202020204" pitchFamily="34" charset="0"/>
              <a:buNone/>
              <a:defRPr sz="1600" b="1" kern="1200">
                <a:solidFill>
                  <a:schemeClr val="tx1"/>
                </a:solidFill>
                <a:latin typeface="+mn-lt"/>
                <a:ea typeface="+mn-ea"/>
                <a:cs typeface="+mn-cs"/>
              </a:defRPr>
            </a:lvl7pPr>
            <a:lvl8pPr marL="3200400" indent="0" algn="l" defTabSz="914400" rtl="0" eaLnBrk="1" latinLnBrk="0" hangingPunct="1">
              <a:spcBef>
                <a:spcPct val="20000"/>
              </a:spcBef>
              <a:buFont typeface="Arial" panose="020B0604020202020204" pitchFamily="34" charset="0"/>
              <a:buNone/>
              <a:defRPr sz="1600" b="1" kern="1200">
                <a:solidFill>
                  <a:schemeClr val="tx1"/>
                </a:solidFill>
                <a:latin typeface="+mn-lt"/>
                <a:ea typeface="+mn-ea"/>
                <a:cs typeface="+mn-cs"/>
              </a:defRPr>
            </a:lvl8pPr>
            <a:lvl9pPr marL="3657600" indent="0" algn="l" defTabSz="914400" rtl="0" eaLnBrk="1" latinLnBrk="0" hangingPunct="1">
              <a:spcBef>
                <a:spcPct val="20000"/>
              </a:spcBef>
              <a:buFont typeface="Arial" panose="020B0604020202020204" pitchFamily="34" charset="0"/>
              <a:buNone/>
              <a:defRPr sz="1600" b="1" kern="1200">
                <a:solidFill>
                  <a:schemeClr val="tx1"/>
                </a:solidFill>
                <a:latin typeface="+mn-lt"/>
                <a:ea typeface="+mn-ea"/>
                <a:cs typeface="+mn-cs"/>
              </a:defRPr>
            </a:lvl9pPr>
          </a:lstStyle>
          <a:p>
            <a:pPr algn="ctr">
              <a:spcBef>
                <a:spcPts val="0"/>
              </a:spcBef>
            </a:pPr>
            <a:r>
              <a:rPr lang="de-DE" dirty="0" smtClean="0"/>
              <a:t>Jahrgangsstufen 9-10</a:t>
            </a:r>
            <a:endParaRPr lang="de-DE" dirty="0"/>
          </a:p>
        </p:txBody>
      </p:sp>
      <p:sp>
        <p:nvSpPr>
          <p:cNvPr id="12" name="Fußzeilenplatzhalter 11"/>
          <p:cNvSpPr>
            <a:spLocks noGrp="1"/>
          </p:cNvSpPr>
          <p:nvPr>
            <p:ph type="ftr" sz="quarter" idx="11"/>
          </p:nvPr>
        </p:nvSpPr>
        <p:spPr/>
        <p:txBody>
          <a:bodyPr/>
          <a:lstStyle/>
          <a:p>
            <a:r>
              <a:rPr lang="de-DE" smtClean="0"/>
              <a:t>Implementation KLP Wahlpflichtfächer</a:t>
            </a:r>
            <a:endParaRPr lang="de-DE"/>
          </a:p>
        </p:txBody>
      </p:sp>
      <p:sp>
        <p:nvSpPr>
          <p:cNvPr id="10" name="Datumsplatzhalter 1"/>
          <p:cNvSpPr>
            <a:spLocks noGrp="1"/>
          </p:cNvSpPr>
          <p:nvPr/>
        </p:nvSpPr>
        <p:spPr>
          <a:xfrm>
            <a:off x="467544" y="6304235"/>
            <a:ext cx="2133600" cy="365125"/>
          </a:xfrm>
          <a:prstGeom prst="rect">
            <a:avLst/>
          </a:prstGeom>
        </p:spPr>
        <p:txBody>
          <a:bodyPr vert="horz" lIns="91440" tIns="45720" rIns="91440" bIns="45720" rtlCol="0" anchor="ctr"/>
          <a:lstStyle>
            <a:defPPr>
              <a:defRPr lang="de-DE"/>
            </a:defPPr>
            <a:lvl1pPr marL="0" algn="l"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de-DE" dirty="0"/>
              <a:t>28. Mai 2015</a:t>
            </a:r>
          </a:p>
        </p:txBody>
      </p:sp>
    </p:spTree>
    <p:extLst>
      <p:ext uri="{BB962C8B-B14F-4D97-AF65-F5344CB8AC3E}">
        <p14:creationId xmlns:p14="http://schemas.microsoft.com/office/powerpoint/2010/main" val="3817017838"/>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Foliennummernplatzhalter 6"/>
          <p:cNvSpPr>
            <a:spLocks noGrp="1"/>
          </p:cNvSpPr>
          <p:nvPr>
            <p:ph type="sldNum" sz="quarter" idx="12"/>
          </p:nvPr>
        </p:nvSpPr>
        <p:spPr/>
        <p:txBody>
          <a:bodyPr/>
          <a:lstStyle/>
          <a:p>
            <a:fld id="{8FA6C8AA-D676-4D6E-AE15-6BE2A8E803B3}" type="slidenum">
              <a:rPr lang="de-DE" smtClean="0"/>
              <a:pPr/>
              <a:t>33</a:t>
            </a:fld>
            <a:endParaRPr lang="de-DE"/>
          </a:p>
        </p:txBody>
      </p:sp>
      <p:graphicFrame>
        <p:nvGraphicFramePr>
          <p:cNvPr id="9" name="Inhaltsplatzhalter 8"/>
          <p:cNvGraphicFramePr>
            <a:graphicFrameLocks noGrp="1"/>
          </p:cNvGraphicFramePr>
          <p:nvPr>
            <p:ph idx="1"/>
            <p:extLst>
              <p:ext uri="{D42A27DB-BD31-4B8C-83A1-F6EECF244321}">
                <p14:modId xmlns:p14="http://schemas.microsoft.com/office/powerpoint/2010/main" val="390056016"/>
              </p:ext>
            </p:extLst>
          </p:nvPr>
        </p:nvGraphicFramePr>
        <p:xfrm>
          <a:off x="967251" y="1516222"/>
          <a:ext cx="7209498" cy="4593990"/>
        </p:xfrm>
        <a:graphic>
          <a:graphicData uri="http://schemas.openxmlformats.org/drawingml/2006/table">
            <a:tbl>
              <a:tblPr firstRow="1" firstCol="1" bandRow="1" bandCol="1"/>
              <a:tblGrid>
                <a:gridCol w="3604749"/>
                <a:gridCol w="3604749"/>
              </a:tblGrid>
              <a:tr h="146860">
                <a:tc>
                  <a:txBody>
                    <a:bodyPr/>
                    <a:lstStyle/>
                    <a:p>
                      <a:pPr algn="ctr">
                        <a:spcAft>
                          <a:spcPts val="0"/>
                        </a:spcAft>
                      </a:pPr>
                      <a:r>
                        <a:rPr lang="de-DE" sz="1100" b="1" dirty="0" smtClean="0">
                          <a:effectLst/>
                          <a:latin typeface="Arial"/>
                          <a:ea typeface="Times New Roman"/>
                          <a:cs typeface="Times New Roman"/>
                        </a:rPr>
                        <a:t>Jahrgangsstufe 7</a:t>
                      </a:r>
                      <a:endParaRPr lang="de-DE" sz="1100" dirty="0">
                        <a:effectLst/>
                        <a:latin typeface="Arial"/>
                        <a:ea typeface="Times New Roman"/>
                        <a:cs typeface="Times New Roman"/>
                      </a:endParaRPr>
                    </a:p>
                  </a:txBody>
                  <a:tcPr marL="60079" marR="6007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a:spcAft>
                          <a:spcPts val="0"/>
                        </a:spcAft>
                      </a:pPr>
                      <a:r>
                        <a:rPr lang="de-DE" sz="1100" b="1" dirty="0" smtClean="0">
                          <a:effectLst/>
                          <a:latin typeface="Arial"/>
                          <a:ea typeface="Times New Roman"/>
                          <a:cs typeface="Times New Roman"/>
                        </a:rPr>
                        <a:t>Jahrgangsstufe</a:t>
                      </a:r>
                      <a:r>
                        <a:rPr lang="de-DE" sz="1100" b="1" baseline="0" dirty="0" smtClean="0">
                          <a:effectLst/>
                          <a:latin typeface="Arial"/>
                          <a:ea typeface="Times New Roman"/>
                          <a:cs typeface="Times New Roman"/>
                        </a:rPr>
                        <a:t> 8</a:t>
                      </a:r>
                      <a:endParaRPr lang="de-DE" sz="1100" dirty="0">
                        <a:effectLst/>
                        <a:latin typeface="Arial"/>
                        <a:ea typeface="Times New Roman"/>
                        <a:cs typeface="Times New Roman"/>
                      </a:endParaRPr>
                    </a:p>
                  </a:txBody>
                  <a:tcPr marL="60079" marR="6007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r>
              <a:tr h="1895831">
                <a:tc>
                  <a:txBody>
                    <a:bodyPr/>
                    <a:lstStyle/>
                    <a:p>
                      <a:pPr algn="just">
                        <a:spcAft>
                          <a:spcPts val="0"/>
                        </a:spcAft>
                      </a:pPr>
                      <a:r>
                        <a:rPr lang="de-DE" sz="1000" i="1" u="sng" dirty="0">
                          <a:effectLst/>
                          <a:latin typeface="Arial"/>
                          <a:ea typeface="Times New Roman"/>
                          <a:cs typeface="Arial"/>
                        </a:rPr>
                        <a:t>Unterrichtsvorhaben I:</a:t>
                      </a:r>
                      <a:endParaRPr lang="de-DE" sz="1100" dirty="0">
                        <a:effectLst/>
                        <a:latin typeface="Arial"/>
                        <a:ea typeface="Times New Roman"/>
                        <a:cs typeface="Times New Roman"/>
                      </a:endParaRPr>
                    </a:p>
                    <a:p>
                      <a:pPr algn="just">
                        <a:spcAft>
                          <a:spcPts val="0"/>
                        </a:spcAft>
                      </a:pPr>
                      <a:r>
                        <a:rPr lang="de-DE" sz="1000" dirty="0">
                          <a:effectLst/>
                          <a:latin typeface="Arial"/>
                          <a:ea typeface="Times New Roman"/>
                          <a:cs typeface="Arial"/>
                        </a:rPr>
                        <a:t> </a:t>
                      </a:r>
                      <a:endParaRPr lang="de-DE" sz="1100" dirty="0">
                        <a:effectLst/>
                        <a:latin typeface="Arial"/>
                        <a:ea typeface="Times New Roman"/>
                        <a:cs typeface="Times New Roman"/>
                      </a:endParaRPr>
                    </a:p>
                    <a:p>
                      <a:pPr algn="just">
                        <a:spcAft>
                          <a:spcPts val="0"/>
                        </a:spcAft>
                      </a:pPr>
                      <a:r>
                        <a:rPr lang="de-DE" sz="1000" b="1" dirty="0">
                          <a:effectLst/>
                          <a:latin typeface="Arial"/>
                          <a:ea typeface="Times New Roman"/>
                          <a:cs typeface="Arial"/>
                        </a:rPr>
                        <a:t>Thema</a:t>
                      </a:r>
                      <a:r>
                        <a:rPr lang="de-DE" sz="1000" dirty="0">
                          <a:effectLst/>
                          <a:latin typeface="Arial"/>
                          <a:ea typeface="Times New Roman"/>
                          <a:cs typeface="Arial"/>
                        </a:rPr>
                        <a:t>: </a:t>
                      </a:r>
                      <a:r>
                        <a:rPr lang="de-DE" sz="1000" i="1" dirty="0" smtClean="0">
                          <a:effectLst/>
                          <a:latin typeface="Arial"/>
                          <a:ea typeface="Times New Roman"/>
                          <a:cs typeface="Arial"/>
                        </a:rPr>
                        <a:t>„Ist das wahr?“ – ‚Wirklichkeiten‘ in Bildern</a:t>
                      </a:r>
                      <a:endParaRPr lang="de-DE" sz="1100" dirty="0">
                        <a:effectLst/>
                        <a:latin typeface="Arial"/>
                        <a:ea typeface="Times New Roman"/>
                        <a:cs typeface="Times New Roman"/>
                      </a:endParaRPr>
                    </a:p>
                    <a:p>
                      <a:pPr algn="just">
                        <a:spcAft>
                          <a:spcPts val="0"/>
                        </a:spcAft>
                      </a:pPr>
                      <a:r>
                        <a:rPr lang="de-DE" sz="1000" dirty="0">
                          <a:effectLst/>
                          <a:latin typeface="Arial"/>
                          <a:ea typeface="Times New Roman"/>
                          <a:cs typeface="Arial"/>
                        </a:rPr>
                        <a:t> </a:t>
                      </a:r>
                      <a:endParaRPr lang="de-DE" sz="1100" dirty="0">
                        <a:effectLst/>
                        <a:latin typeface="Arial"/>
                        <a:ea typeface="Times New Roman"/>
                        <a:cs typeface="Times New Roman"/>
                      </a:endParaRPr>
                    </a:p>
                    <a:p>
                      <a:pPr algn="just">
                        <a:spcAft>
                          <a:spcPts val="0"/>
                        </a:spcAft>
                      </a:pPr>
                      <a:r>
                        <a:rPr lang="de-DE" sz="1000" b="1" dirty="0">
                          <a:effectLst/>
                          <a:latin typeface="Arial"/>
                          <a:ea typeface="Times New Roman"/>
                          <a:cs typeface="Arial"/>
                        </a:rPr>
                        <a:t>Kompetenzen</a:t>
                      </a:r>
                      <a:r>
                        <a:rPr lang="de-DE" sz="1000" dirty="0">
                          <a:effectLst/>
                          <a:latin typeface="Arial"/>
                          <a:ea typeface="Times New Roman"/>
                          <a:cs typeface="Arial"/>
                        </a:rPr>
                        <a:t>:</a:t>
                      </a:r>
                      <a:endParaRPr lang="de-DE" sz="1100" dirty="0">
                        <a:effectLst/>
                        <a:latin typeface="Arial"/>
                        <a:ea typeface="Times New Roman"/>
                        <a:cs typeface="Times New Roman"/>
                      </a:endParaRPr>
                    </a:p>
                    <a:p>
                      <a:pPr marL="182563" lvl="0" indent="-182563" algn="just">
                        <a:spcAft>
                          <a:spcPts val="0"/>
                        </a:spcAft>
                        <a:buFont typeface="Symbol"/>
                        <a:buChar char=""/>
                        <a:tabLst>
                          <a:tab pos="182563" algn="l"/>
                        </a:tabLst>
                      </a:pPr>
                      <a:r>
                        <a:rPr lang="de-DE" sz="900" dirty="0" smtClean="0">
                          <a:solidFill>
                            <a:schemeClr val="tx1"/>
                          </a:solidFill>
                          <a:effectLst/>
                          <a:latin typeface="Arial"/>
                          <a:ea typeface="Times New Roman"/>
                          <a:cs typeface="Times New Roman"/>
                        </a:rPr>
                        <a:t>BGP9 Materialien sammeln und in einer Collage oder Montage im Hinblick auf eine Gestaltungsabsicht sowohl experimentell kombinieren als auch variierend gestalten,</a:t>
                      </a:r>
                    </a:p>
                    <a:p>
                      <a:pPr marL="182563" lvl="0" indent="-182563" algn="just">
                        <a:spcAft>
                          <a:spcPts val="0"/>
                        </a:spcAft>
                        <a:buFont typeface="Symbol"/>
                        <a:buChar char=""/>
                        <a:tabLst>
                          <a:tab pos="182563" algn="l"/>
                        </a:tabLst>
                      </a:pPr>
                      <a:r>
                        <a:rPr lang="de-DE" sz="900" dirty="0" smtClean="0">
                          <a:solidFill>
                            <a:schemeClr val="tx1"/>
                          </a:solidFill>
                          <a:effectLst/>
                          <a:latin typeface="Arial"/>
                          <a:ea typeface="Times New Roman"/>
                          <a:cs typeface="Times New Roman"/>
                        </a:rPr>
                        <a:t>BKR5 Ausdruck steigernde und verfremdende Verfahren identifizieren und benennen,</a:t>
                      </a:r>
                    </a:p>
                    <a:p>
                      <a:pPr marL="182563" lvl="0" indent="-182563" algn="just">
                        <a:spcAft>
                          <a:spcPts val="0"/>
                        </a:spcAft>
                        <a:buFont typeface="Symbol"/>
                        <a:buChar char=""/>
                        <a:tabLst>
                          <a:tab pos="182563" algn="l"/>
                        </a:tabLst>
                      </a:pPr>
                      <a:r>
                        <a:rPr lang="de-DE" sz="900" dirty="0" smtClean="0">
                          <a:solidFill>
                            <a:schemeClr val="tx1"/>
                          </a:solidFill>
                          <a:effectLst/>
                          <a:latin typeface="Arial"/>
                          <a:ea typeface="Times New Roman"/>
                          <a:cs typeface="Times New Roman"/>
                        </a:rPr>
                        <a:t>BGR1 ausgehend von Perzepten und produktiven Zugängen subjektive Eindrücke von Bildgestaltungen beschreiben,</a:t>
                      </a:r>
                    </a:p>
                    <a:p>
                      <a:pPr marL="182563" lvl="0" indent="-182563" algn="just">
                        <a:spcAft>
                          <a:spcPts val="0"/>
                        </a:spcAft>
                        <a:buFont typeface="Symbol"/>
                        <a:buChar char=""/>
                        <a:tabLst>
                          <a:tab pos="182563" algn="l"/>
                        </a:tabLst>
                      </a:pPr>
                      <a:r>
                        <a:rPr lang="de-DE" sz="900" dirty="0" smtClean="0">
                          <a:solidFill>
                            <a:schemeClr val="tx1"/>
                          </a:solidFill>
                          <a:effectLst/>
                          <a:latin typeface="Arial"/>
                          <a:ea typeface="Times New Roman"/>
                          <a:cs typeface="Times New Roman"/>
                        </a:rPr>
                        <a:t>BGR6 Materialien in Bezug auf ihre optischen, stofflichen und haptischen Qualitäten beschreiben und bewerten.</a:t>
                      </a:r>
                    </a:p>
                    <a:p>
                      <a:pPr algn="just">
                        <a:spcAft>
                          <a:spcPts val="0"/>
                        </a:spcAft>
                      </a:pPr>
                      <a:r>
                        <a:rPr lang="de-DE" sz="1000" dirty="0">
                          <a:effectLst/>
                          <a:latin typeface="Arial"/>
                          <a:ea typeface="Times New Roman"/>
                          <a:cs typeface="Arial"/>
                        </a:rPr>
                        <a:t> </a:t>
                      </a:r>
                      <a:endParaRPr lang="de-DE" sz="1100" dirty="0">
                        <a:effectLst/>
                        <a:latin typeface="Arial"/>
                        <a:ea typeface="Times New Roman"/>
                        <a:cs typeface="Times New Roman"/>
                      </a:endParaRPr>
                    </a:p>
                    <a:p>
                      <a:pPr algn="just">
                        <a:spcAft>
                          <a:spcPts val="0"/>
                        </a:spcAft>
                      </a:pPr>
                      <a:r>
                        <a:rPr lang="de-DE" sz="1000" b="1" dirty="0">
                          <a:effectLst/>
                          <a:latin typeface="Arial"/>
                          <a:ea typeface="Times New Roman"/>
                          <a:cs typeface="Arial"/>
                        </a:rPr>
                        <a:t>Inhaltsfelder</a:t>
                      </a:r>
                      <a:r>
                        <a:rPr lang="de-DE" sz="1000" dirty="0">
                          <a:effectLst/>
                          <a:latin typeface="Arial"/>
                          <a:ea typeface="Times New Roman"/>
                          <a:cs typeface="Arial"/>
                        </a:rPr>
                        <a:t>: </a:t>
                      </a:r>
                      <a:r>
                        <a:rPr lang="de-DE" sz="1000" dirty="0" smtClean="0">
                          <a:effectLst/>
                          <a:latin typeface="Arial"/>
                          <a:ea typeface="Times New Roman"/>
                          <a:cs typeface="Arial"/>
                        </a:rPr>
                        <a:t>Bildgestaltung/ Bildkonzepte</a:t>
                      </a:r>
                      <a:endParaRPr lang="de-DE" sz="1000" dirty="0">
                        <a:effectLst/>
                        <a:latin typeface="Arial"/>
                        <a:ea typeface="Times New Roman"/>
                        <a:cs typeface="Arial"/>
                      </a:endParaRPr>
                    </a:p>
                    <a:p>
                      <a:pPr algn="just">
                        <a:spcAft>
                          <a:spcPts val="0"/>
                        </a:spcAft>
                      </a:pPr>
                      <a:endParaRPr lang="de-DE" sz="1100" dirty="0">
                        <a:effectLst/>
                        <a:latin typeface="Arial"/>
                        <a:ea typeface="Times New Roman"/>
                        <a:cs typeface="Times New Roman"/>
                      </a:endParaRPr>
                    </a:p>
                    <a:p>
                      <a:pPr algn="just">
                        <a:spcAft>
                          <a:spcPts val="0"/>
                        </a:spcAft>
                      </a:pPr>
                      <a:r>
                        <a:rPr lang="de-DE" sz="1000" b="1" dirty="0">
                          <a:effectLst/>
                          <a:latin typeface="Arial"/>
                          <a:ea typeface="Times New Roman"/>
                          <a:cs typeface="Arial"/>
                        </a:rPr>
                        <a:t>Inhaltliche Schwerpunkte</a:t>
                      </a:r>
                      <a:r>
                        <a:rPr lang="de-DE" sz="1000" dirty="0">
                          <a:effectLst/>
                          <a:latin typeface="Arial"/>
                          <a:ea typeface="Times New Roman"/>
                          <a:cs typeface="Arial"/>
                        </a:rPr>
                        <a:t>:</a:t>
                      </a:r>
                      <a:endParaRPr lang="de-DE" sz="1100" dirty="0">
                        <a:effectLst/>
                        <a:latin typeface="Arial"/>
                        <a:ea typeface="Times New Roman"/>
                        <a:cs typeface="Times New Roman"/>
                      </a:endParaRPr>
                    </a:p>
                    <a:p>
                      <a:pPr marL="182563" lvl="0" indent="-182563" algn="just" defTabSz="914400" rtl="0" eaLnBrk="1" latinLnBrk="0" hangingPunct="1">
                        <a:spcAft>
                          <a:spcPts val="0"/>
                        </a:spcAft>
                        <a:buFont typeface="Symbol"/>
                        <a:buChar char=""/>
                        <a:tabLst>
                          <a:tab pos="182563" algn="l"/>
                        </a:tabLst>
                      </a:pPr>
                      <a:r>
                        <a:rPr lang="da-DK" sz="900" kern="1200" dirty="0" smtClean="0">
                          <a:solidFill>
                            <a:schemeClr val="tx1"/>
                          </a:solidFill>
                          <a:effectLst/>
                          <a:latin typeface="Arial"/>
                          <a:ea typeface="Times New Roman"/>
                          <a:cs typeface="Times New Roman"/>
                        </a:rPr>
                        <a:t>Malerei und Grafik</a:t>
                      </a:r>
                    </a:p>
                    <a:p>
                      <a:pPr marL="182563" lvl="0" indent="-182563" algn="just" defTabSz="914400" rtl="0" eaLnBrk="1" latinLnBrk="0" hangingPunct="1">
                        <a:spcAft>
                          <a:spcPts val="0"/>
                        </a:spcAft>
                        <a:buFont typeface="Symbol"/>
                        <a:buChar char=""/>
                        <a:tabLst>
                          <a:tab pos="182563" algn="l"/>
                        </a:tabLst>
                      </a:pPr>
                      <a:r>
                        <a:rPr lang="da-DK" sz="900" kern="1200" dirty="0" smtClean="0">
                          <a:solidFill>
                            <a:schemeClr val="tx1"/>
                          </a:solidFill>
                          <a:effectLst/>
                          <a:latin typeface="Arial"/>
                          <a:ea typeface="Times New Roman"/>
                          <a:cs typeface="Times New Roman"/>
                        </a:rPr>
                        <a:t>Plastik / Skulptur / Objekt</a:t>
                      </a:r>
                    </a:p>
                    <a:p>
                      <a:pPr algn="just">
                        <a:spcAft>
                          <a:spcPts val="0"/>
                        </a:spcAft>
                      </a:pPr>
                      <a:r>
                        <a:rPr lang="de-DE" sz="1000" dirty="0">
                          <a:effectLst/>
                          <a:latin typeface="Arial"/>
                          <a:ea typeface="Times New Roman"/>
                          <a:cs typeface="Arial"/>
                        </a:rPr>
                        <a:t> </a:t>
                      </a:r>
                      <a:endParaRPr lang="de-DE" sz="1100" dirty="0">
                        <a:effectLst/>
                        <a:latin typeface="Arial"/>
                        <a:ea typeface="Times New Roman"/>
                        <a:cs typeface="Times New Roman"/>
                      </a:endParaRPr>
                    </a:p>
                    <a:p>
                      <a:pPr algn="just">
                        <a:spcAft>
                          <a:spcPts val="0"/>
                        </a:spcAft>
                      </a:pPr>
                      <a:r>
                        <a:rPr lang="de-DE" sz="1000" b="1" dirty="0">
                          <a:effectLst/>
                          <a:latin typeface="Arial"/>
                          <a:ea typeface="Times New Roman"/>
                          <a:cs typeface="Arial"/>
                        </a:rPr>
                        <a:t>Zeitbedarf</a:t>
                      </a:r>
                      <a:r>
                        <a:rPr lang="de-DE" sz="1000" dirty="0">
                          <a:effectLst/>
                          <a:latin typeface="Arial"/>
                          <a:ea typeface="Times New Roman"/>
                          <a:cs typeface="Arial"/>
                        </a:rPr>
                        <a:t>: X Std.</a:t>
                      </a:r>
                      <a:endParaRPr lang="de-DE" sz="1100" dirty="0">
                        <a:effectLst/>
                        <a:latin typeface="Arial"/>
                        <a:ea typeface="Times New Roman"/>
                        <a:cs typeface="Times New Roman"/>
                      </a:endParaRPr>
                    </a:p>
                  </a:txBody>
                  <a:tcPr marL="60079" marR="6007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de-DE" sz="1000" i="1" u="sng" dirty="0">
                          <a:effectLst/>
                          <a:latin typeface="Arial"/>
                          <a:ea typeface="Times New Roman"/>
                          <a:cs typeface="Arial"/>
                        </a:rPr>
                        <a:t>Unterrichtsvorhaben </a:t>
                      </a:r>
                      <a:r>
                        <a:rPr lang="de-DE" sz="1000" i="1" u="sng" dirty="0" smtClean="0">
                          <a:effectLst/>
                          <a:latin typeface="Arial"/>
                          <a:ea typeface="Times New Roman"/>
                          <a:cs typeface="Arial"/>
                        </a:rPr>
                        <a:t>I</a:t>
                      </a:r>
                      <a:r>
                        <a:rPr lang="de-DE" sz="1000" i="1" u="sng" dirty="0">
                          <a:effectLst/>
                          <a:latin typeface="Arial"/>
                          <a:ea typeface="Times New Roman"/>
                          <a:cs typeface="Arial"/>
                        </a:rPr>
                        <a:t>:</a:t>
                      </a:r>
                      <a:endParaRPr lang="de-DE" sz="1100" dirty="0">
                        <a:effectLst/>
                        <a:latin typeface="Arial"/>
                        <a:ea typeface="Times New Roman"/>
                        <a:cs typeface="Times New Roman"/>
                      </a:endParaRPr>
                    </a:p>
                    <a:p>
                      <a:pPr algn="just">
                        <a:spcAft>
                          <a:spcPts val="0"/>
                        </a:spcAft>
                      </a:pPr>
                      <a:r>
                        <a:rPr lang="de-DE" sz="1000" dirty="0">
                          <a:effectLst/>
                          <a:latin typeface="Arial"/>
                          <a:ea typeface="Times New Roman"/>
                          <a:cs typeface="Arial"/>
                        </a:rPr>
                        <a:t> </a:t>
                      </a:r>
                      <a:endParaRPr lang="de-DE" sz="1100" dirty="0">
                        <a:effectLst/>
                        <a:latin typeface="Arial"/>
                        <a:ea typeface="Times New Roman"/>
                        <a:cs typeface="Times New Roman"/>
                      </a:endParaRPr>
                    </a:p>
                    <a:p>
                      <a:pPr algn="just">
                        <a:spcAft>
                          <a:spcPts val="0"/>
                        </a:spcAft>
                      </a:pPr>
                      <a:r>
                        <a:rPr lang="de-DE" sz="1000" b="1" dirty="0">
                          <a:effectLst/>
                          <a:latin typeface="Arial"/>
                          <a:ea typeface="Times New Roman"/>
                          <a:cs typeface="Arial"/>
                        </a:rPr>
                        <a:t>Thema</a:t>
                      </a:r>
                      <a:r>
                        <a:rPr lang="de-DE" sz="1000" dirty="0">
                          <a:effectLst/>
                          <a:latin typeface="Arial"/>
                          <a:ea typeface="Times New Roman"/>
                          <a:cs typeface="Arial"/>
                        </a:rPr>
                        <a:t>: </a:t>
                      </a:r>
                      <a:r>
                        <a:rPr lang="de-DE" sz="1000" i="1" dirty="0" smtClean="0">
                          <a:effectLst/>
                          <a:latin typeface="Arial"/>
                          <a:ea typeface="Times New Roman"/>
                          <a:cs typeface="Arial"/>
                        </a:rPr>
                        <a:t>„Hoch hinaus!“ – Grundanliegen der Architektur</a:t>
                      </a:r>
                      <a:endParaRPr lang="de-DE" sz="1100" dirty="0">
                        <a:effectLst/>
                        <a:latin typeface="Arial"/>
                        <a:ea typeface="Times New Roman"/>
                        <a:cs typeface="Times New Roman"/>
                      </a:endParaRPr>
                    </a:p>
                    <a:p>
                      <a:pPr algn="just">
                        <a:spcAft>
                          <a:spcPts val="0"/>
                        </a:spcAft>
                      </a:pPr>
                      <a:r>
                        <a:rPr lang="de-DE" sz="1000" dirty="0">
                          <a:effectLst/>
                          <a:latin typeface="Arial"/>
                          <a:ea typeface="Times New Roman"/>
                          <a:cs typeface="Arial"/>
                        </a:rPr>
                        <a:t> </a:t>
                      </a:r>
                      <a:endParaRPr lang="de-DE" sz="1100" dirty="0">
                        <a:effectLst/>
                        <a:latin typeface="Arial"/>
                        <a:ea typeface="Times New Roman"/>
                        <a:cs typeface="Times New Roman"/>
                      </a:endParaRPr>
                    </a:p>
                    <a:p>
                      <a:pPr algn="just">
                        <a:spcAft>
                          <a:spcPts val="0"/>
                        </a:spcAft>
                      </a:pPr>
                      <a:r>
                        <a:rPr lang="de-DE" sz="1000" b="1" dirty="0">
                          <a:effectLst/>
                          <a:latin typeface="Arial"/>
                          <a:ea typeface="Times New Roman"/>
                          <a:cs typeface="Arial"/>
                        </a:rPr>
                        <a:t>Kompetenzen</a:t>
                      </a:r>
                      <a:r>
                        <a:rPr lang="de-DE" sz="1000" dirty="0">
                          <a:effectLst/>
                          <a:latin typeface="Arial"/>
                          <a:ea typeface="Times New Roman"/>
                          <a:cs typeface="Arial"/>
                        </a:rPr>
                        <a:t>:</a:t>
                      </a:r>
                      <a:endParaRPr lang="de-DE" sz="1100" dirty="0">
                        <a:effectLst/>
                        <a:latin typeface="Arial"/>
                        <a:ea typeface="Times New Roman"/>
                        <a:cs typeface="Times New Roman"/>
                      </a:endParaRPr>
                    </a:p>
                    <a:p>
                      <a:pPr marL="182563" lvl="0" indent="-182563" algn="just" defTabSz="914400" rtl="0" eaLnBrk="1" latinLnBrk="0" hangingPunct="1">
                        <a:spcAft>
                          <a:spcPts val="0"/>
                        </a:spcAft>
                        <a:buFont typeface="Symbol"/>
                        <a:buChar char=""/>
                        <a:tabLst>
                          <a:tab pos="182563" algn="l"/>
                        </a:tabLst>
                      </a:pPr>
                      <a:r>
                        <a:rPr lang="de-DE" sz="900" kern="1200" dirty="0" smtClean="0">
                          <a:solidFill>
                            <a:schemeClr val="tx1"/>
                          </a:solidFill>
                          <a:effectLst/>
                          <a:latin typeface="Arial"/>
                          <a:ea typeface="Times New Roman"/>
                          <a:cs typeface="Times New Roman"/>
                        </a:rPr>
                        <a:t>BGP12 Architekturmodelle mit adäquaten Werkzeugen und Materialien erstellen,</a:t>
                      </a:r>
                    </a:p>
                    <a:p>
                      <a:pPr marL="182563" lvl="0" indent="-182563" algn="just" defTabSz="914400" rtl="0" eaLnBrk="1" latinLnBrk="0" hangingPunct="1">
                        <a:spcAft>
                          <a:spcPts val="0"/>
                        </a:spcAft>
                        <a:buFont typeface="Symbol"/>
                        <a:buChar char=""/>
                        <a:tabLst>
                          <a:tab pos="182563" algn="l"/>
                        </a:tabLst>
                      </a:pPr>
                      <a:r>
                        <a:rPr lang="de-DE" sz="900" kern="1200" dirty="0" smtClean="0">
                          <a:solidFill>
                            <a:schemeClr val="tx1"/>
                          </a:solidFill>
                          <a:effectLst/>
                          <a:latin typeface="Arial"/>
                          <a:ea typeface="Times New Roman"/>
                          <a:cs typeface="Times New Roman"/>
                        </a:rPr>
                        <a:t>BGR7 architektonische Phänomene beschreiben und deren Funktionen erläutern,</a:t>
                      </a:r>
                    </a:p>
                    <a:p>
                      <a:pPr marL="182563" lvl="0" indent="-182563" algn="just" defTabSz="914400" rtl="0" eaLnBrk="1" latinLnBrk="0" hangingPunct="1">
                        <a:spcAft>
                          <a:spcPts val="0"/>
                        </a:spcAft>
                        <a:buFont typeface="Symbol"/>
                        <a:buChar char=""/>
                        <a:tabLst>
                          <a:tab pos="182563" algn="l"/>
                        </a:tabLst>
                      </a:pPr>
                      <a:r>
                        <a:rPr lang="de-DE" sz="900" kern="1200" dirty="0" smtClean="0">
                          <a:solidFill>
                            <a:schemeClr val="tx1"/>
                          </a:solidFill>
                          <a:effectLst/>
                          <a:latin typeface="Arial"/>
                          <a:ea typeface="Times New Roman"/>
                          <a:cs typeface="Times New Roman"/>
                        </a:rPr>
                        <a:t>BKP1 mit Hilfe von Skizzen aufgabenbezogene Konzepte entwerfen und daraus Gestaltungen entwickeln</a:t>
                      </a:r>
                    </a:p>
                    <a:p>
                      <a:pPr algn="just">
                        <a:spcAft>
                          <a:spcPts val="0"/>
                        </a:spcAft>
                      </a:pPr>
                      <a:r>
                        <a:rPr lang="de-DE" sz="1000" dirty="0">
                          <a:effectLst/>
                          <a:latin typeface="Arial"/>
                          <a:ea typeface="Times New Roman"/>
                          <a:cs typeface="Arial"/>
                        </a:rPr>
                        <a:t> </a:t>
                      </a:r>
                      <a:endParaRPr lang="de-DE" sz="1100" dirty="0">
                        <a:effectLst/>
                        <a:latin typeface="Arial"/>
                        <a:ea typeface="Times New Roman"/>
                        <a:cs typeface="Times New Roman"/>
                      </a:endParaRPr>
                    </a:p>
                    <a:p>
                      <a:pPr algn="just">
                        <a:spcAft>
                          <a:spcPts val="0"/>
                        </a:spcAft>
                      </a:pPr>
                      <a:endParaRPr lang="de-DE" sz="1000" b="1" dirty="0" smtClean="0">
                        <a:effectLst/>
                        <a:latin typeface="Arial"/>
                        <a:ea typeface="Times New Roman"/>
                        <a:cs typeface="Arial"/>
                      </a:endParaRPr>
                    </a:p>
                    <a:p>
                      <a:pPr algn="just">
                        <a:spcAft>
                          <a:spcPts val="0"/>
                        </a:spcAft>
                      </a:pPr>
                      <a:endParaRPr lang="de-DE" sz="1000" b="1" dirty="0" smtClean="0">
                        <a:effectLst/>
                        <a:latin typeface="Arial"/>
                        <a:ea typeface="Times New Roman"/>
                        <a:cs typeface="Arial"/>
                      </a:endParaRPr>
                    </a:p>
                    <a:p>
                      <a:pPr algn="just">
                        <a:spcAft>
                          <a:spcPts val="0"/>
                        </a:spcAft>
                      </a:pPr>
                      <a:endParaRPr lang="de-DE" sz="1000" b="1" dirty="0" smtClean="0">
                        <a:effectLst/>
                        <a:latin typeface="Arial"/>
                        <a:ea typeface="Times New Roman"/>
                        <a:cs typeface="Arial"/>
                      </a:endParaRPr>
                    </a:p>
                    <a:p>
                      <a:pPr algn="just">
                        <a:spcAft>
                          <a:spcPts val="0"/>
                        </a:spcAft>
                      </a:pPr>
                      <a:r>
                        <a:rPr lang="de-DE" sz="1000" b="1" dirty="0" smtClean="0">
                          <a:effectLst/>
                          <a:latin typeface="Arial"/>
                          <a:ea typeface="Times New Roman"/>
                          <a:cs typeface="Arial"/>
                        </a:rPr>
                        <a:t>Inhaltsfelder</a:t>
                      </a:r>
                      <a:r>
                        <a:rPr lang="de-DE" sz="1000" dirty="0">
                          <a:effectLst/>
                          <a:latin typeface="Arial"/>
                          <a:ea typeface="Times New Roman"/>
                          <a:cs typeface="Arial"/>
                        </a:rPr>
                        <a:t>: </a:t>
                      </a:r>
                      <a:r>
                        <a:rPr lang="de-DE" sz="1000" dirty="0" smtClean="0">
                          <a:effectLst/>
                          <a:latin typeface="Arial"/>
                          <a:ea typeface="Times New Roman"/>
                          <a:cs typeface="Arial"/>
                        </a:rPr>
                        <a:t>Bildgestaltung/ Bildkonzepte</a:t>
                      </a:r>
                    </a:p>
                    <a:p>
                      <a:pPr algn="just">
                        <a:spcAft>
                          <a:spcPts val="0"/>
                        </a:spcAft>
                      </a:pPr>
                      <a:r>
                        <a:rPr lang="de-DE" sz="1000" dirty="0">
                          <a:effectLst/>
                          <a:latin typeface="Arial"/>
                          <a:ea typeface="Times New Roman"/>
                          <a:cs typeface="Arial"/>
                        </a:rPr>
                        <a:t> </a:t>
                      </a:r>
                      <a:endParaRPr lang="de-DE" sz="1100" dirty="0">
                        <a:effectLst/>
                        <a:latin typeface="Arial"/>
                        <a:ea typeface="Times New Roman"/>
                        <a:cs typeface="Times New Roman"/>
                      </a:endParaRPr>
                    </a:p>
                    <a:p>
                      <a:pPr algn="just">
                        <a:spcAft>
                          <a:spcPts val="0"/>
                        </a:spcAft>
                      </a:pPr>
                      <a:r>
                        <a:rPr lang="de-DE" sz="1000" b="1" dirty="0">
                          <a:effectLst/>
                          <a:latin typeface="Arial"/>
                          <a:ea typeface="Times New Roman"/>
                          <a:cs typeface="Arial"/>
                        </a:rPr>
                        <a:t>Inhaltliche Schwerpunkte</a:t>
                      </a:r>
                      <a:r>
                        <a:rPr lang="de-DE" sz="1000" dirty="0">
                          <a:effectLst/>
                          <a:latin typeface="Arial"/>
                          <a:ea typeface="Times New Roman"/>
                          <a:cs typeface="Arial"/>
                        </a:rPr>
                        <a:t>:</a:t>
                      </a:r>
                      <a:endParaRPr lang="de-DE" sz="1100" dirty="0">
                        <a:effectLst/>
                        <a:latin typeface="Arial"/>
                        <a:ea typeface="Times New Roman"/>
                        <a:cs typeface="Times New Roman"/>
                      </a:endParaRPr>
                    </a:p>
                    <a:p>
                      <a:pPr marL="182563" lvl="0" indent="-182563" algn="just" defTabSz="914400" rtl="0" eaLnBrk="1" latinLnBrk="0" hangingPunct="1">
                        <a:spcAft>
                          <a:spcPts val="0"/>
                        </a:spcAft>
                        <a:buFont typeface="Symbol"/>
                        <a:buChar char=""/>
                        <a:tabLst>
                          <a:tab pos="182563" algn="l"/>
                        </a:tabLst>
                      </a:pPr>
                      <a:r>
                        <a:rPr lang="de-DE" sz="900" kern="1200" dirty="0" smtClean="0">
                          <a:solidFill>
                            <a:schemeClr val="tx1"/>
                          </a:solidFill>
                          <a:effectLst/>
                          <a:latin typeface="Arial"/>
                          <a:ea typeface="Times New Roman"/>
                          <a:cs typeface="Times New Roman"/>
                        </a:rPr>
                        <a:t>Architektur und Raum</a:t>
                      </a:r>
                      <a:r>
                        <a:rPr lang="de-DE" sz="900" kern="1200" dirty="0">
                          <a:solidFill>
                            <a:schemeClr val="tx1"/>
                          </a:solidFill>
                          <a:effectLst/>
                          <a:latin typeface="Arial"/>
                          <a:ea typeface="Times New Roman"/>
                          <a:cs typeface="Times New Roman"/>
                        </a:rPr>
                        <a:t> </a:t>
                      </a:r>
                      <a:endParaRPr lang="de-DE" sz="900" kern="1200" dirty="0" smtClean="0">
                        <a:solidFill>
                          <a:schemeClr val="tx1"/>
                        </a:solidFill>
                        <a:effectLst/>
                        <a:latin typeface="Arial"/>
                        <a:ea typeface="Times New Roman"/>
                        <a:cs typeface="Times New Roman"/>
                      </a:endParaRPr>
                    </a:p>
                    <a:p>
                      <a:pPr marL="182563" lvl="0" indent="-182563" algn="just" defTabSz="914400" rtl="0" eaLnBrk="1" latinLnBrk="0" hangingPunct="1">
                        <a:spcAft>
                          <a:spcPts val="0"/>
                        </a:spcAft>
                        <a:buFont typeface="Symbol"/>
                        <a:buChar char=""/>
                        <a:tabLst>
                          <a:tab pos="182563" algn="l"/>
                        </a:tabLst>
                      </a:pPr>
                      <a:endParaRPr lang="de-DE" sz="900" kern="1200" dirty="0">
                        <a:solidFill>
                          <a:schemeClr val="tx1"/>
                        </a:solidFill>
                        <a:effectLst/>
                        <a:latin typeface="Arial"/>
                        <a:ea typeface="Times New Roman"/>
                        <a:cs typeface="Times New Roman"/>
                      </a:endParaRPr>
                    </a:p>
                    <a:p>
                      <a:pPr algn="just">
                        <a:spcAft>
                          <a:spcPts val="0"/>
                        </a:spcAft>
                      </a:pPr>
                      <a:r>
                        <a:rPr lang="de-DE" sz="1000" b="1" dirty="0">
                          <a:effectLst/>
                          <a:latin typeface="Arial"/>
                          <a:ea typeface="Times New Roman"/>
                          <a:cs typeface="Arial"/>
                        </a:rPr>
                        <a:t>Zeitbedarf</a:t>
                      </a:r>
                      <a:r>
                        <a:rPr lang="de-DE" sz="1000" dirty="0">
                          <a:effectLst/>
                          <a:latin typeface="Arial"/>
                          <a:ea typeface="Times New Roman"/>
                          <a:cs typeface="Arial"/>
                        </a:rPr>
                        <a:t>: X Std.</a:t>
                      </a:r>
                      <a:endParaRPr lang="de-DE" sz="1100" dirty="0">
                        <a:effectLst/>
                        <a:latin typeface="Arial"/>
                        <a:ea typeface="Times New Roman"/>
                        <a:cs typeface="Times New Roman"/>
                      </a:endParaRPr>
                    </a:p>
                  </a:txBody>
                  <a:tcPr marL="60079" marR="6007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632970">
                <a:tc>
                  <a:txBody>
                    <a:bodyPr/>
                    <a:lstStyle/>
                    <a:p>
                      <a:pPr algn="just">
                        <a:spcAft>
                          <a:spcPts val="0"/>
                        </a:spcAft>
                      </a:pPr>
                      <a:r>
                        <a:rPr lang="de-DE" sz="1000" i="1" u="sng" dirty="0">
                          <a:effectLst/>
                          <a:latin typeface="Arial"/>
                          <a:ea typeface="Times New Roman"/>
                          <a:cs typeface="Arial"/>
                        </a:rPr>
                        <a:t>Unterrichtsvorhaben </a:t>
                      </a:r>
                      <a:r>
                        <a:rPr lang="de-DE" sz="1000" i="1" u="sng" dirty="0" smtClean="0">
                          <a:effectLst/>
                          <a:latin typeface="Arial"/>
                          <a:ea typeface="Times New Roman"/>
                          <a:cs typeface="Arial"/>
                        </a:rPr>
                        <a:t>II:</a:t>
                      </a:r>
                      <a:endParaRPr lang="de-DE" sz="1100" dirty="0">
                        <a:effectLst/>
                        <a:latin typeface="Arial"/>
                        <a:ea typeface="Times New Roman"/>
                        <a:cs typeface="Times New Roman"/>
                      </a:endParaRPr>
                    </a:p>
                    <a:p>
                      <a:pPr algn="just">
                        <a:spcAft>
                          <a:spcPts val="0"/>
                        </a:spcAft>
                      </a:pPr>
                      <a:r>
                        <a:rPr lang="de-DE" sz="1000" b="1" dirty="0" smtClean="0">
                          <a:effectLst/>
                          <a:latin typeface="Arial"/>
                          <a:ea typeface="Times New Roman"/>
                          <a:cs typeface="Arial"/>
                        </a:rPr>
                        <a:t>...</a:t>
                      </a:r>
                      <a:endParaRPr lang="de-DE" sz="1100" dirty="0">
                        <a:effectLst/>
                        <a:latin typeface="Arial"/>
                        <a:ea typeface="Times New Roman"/>
                        <a:cs typeface="Times New Roman"/>
                      </a:endParaRPr>
                    </a:p>
                  </a:txBody>
                  <a:tcPr marL="60079" marR="6007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de-DE" sz="1000" i="1" u="sng" dirty="0">
                          <a:effectLst/>
                          <a:latin typeface="Arial"/>
                          <a:ea typeface="Times New Roman"/>
                          <a:cs typeface="Arial"/>
                        </a:rPr>
                        <a:t>Unterrichtsvorhaben </a:t>
                      </a:r>
                      <a:r>
                        <a:rPr lang="de-DE" sz="1000" i="1" u="sng" dirty="0" smtClean="0">
                          <a:effectLst/>
                          <a:latin typeface="Arial"/>
                          <a:ea typeface="Times New Roman"/>
                          <a:cs typeface="Arial"/>
                        </a:rPr>
                        <a:t>II:</a:t>
                      </a:r>
                      <a:endParaRPr lang="de-DE" sz="1000" dirty="0" smtClean="0">
                        <a:effectLst/>
                        <a:latin typeface="Arial"/>
                        <a:ea typeface="Times New Roman"/>
                        <a:cs typeface="Arial"/>
                      </a:endParaRPr>
                    </a:p>
                    <a:p>
                      <a:pPr algn="just">
                        <a:spcAft>
                          <a:spcPts val="0"/>
                        </a:spcAft>
                      </a:pPr>
                      <a:r>
                        <a:rPr lang="de-DE" sz="1000" dirty="0" smtClean="0">
                          <a:effectLst/>
                          <a:latin typeface="Arial"/>
                          <a:ea typeface="Times New Roman"/>
                          <a:cs typeface="Arial"/>
                        </a:rPr>
                        <a:t>...</a:t>
                      </a:r>
                      <a:endParaRPr lang="de-DE" sz="1100" dirty="0">
                        <a:effectLst/>
                        <a:latin typeface="Arial"/>
                        <a:ea typeface="Times New Roman"/>
                        <a:cs typeface="Times New Roman"/>
                      </a:endParaRPr>
                    </a:p>
                  </a:txBody>
                  <a:tcPr marL="60079" marR="6007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40580">
                <a:tc>
                  <a:txBody>
                    <a:bodyPr/>
                    <a:lstStyle/>
                    <a:p>
                      <a:pPr algn="just">
                        <a:spcAft>
                          <a:spcPts val="0"/>
                        </a:spcAft>
                      </a:pPr>
                      <a:r>
                        <a:rPr lang="de-DE" sz="1000" i="1" u="sng" dirty="0">
                          <a:effectLst/>
                          <a:latin typeface="Arial"/>
                          <a:ea typeface="Times New Roman"/>
                          <a:cs typeface="Arial"/>
                        </a:rPr>
                        <a:t>Unterrichtsvorhaben </a:t>
                      </a:r>
                      <a:r>
                        <a:rPr lang="de-DE" sz="1000" i="1" u="sng" dirty="0" smtClean="0">
                          <a:effectLst/>
                          <a:latin typeface="Arial"/>
                          <a:ea typeface="Times New Roman"/>
                          <a:cs typeface="Arial"/>
                        </a:rPr>
                        <a:t> III:</a:t>
                      </a:r>
                      <a:endParaRPr lang="de-DE" sz="1100" dirty="0">
                        <a:effectLst/>
                        <a:latin typeface="Arial"/>
                        <a:ea typeface="Times New Roman"/>
                        <a:cs typeface="Times New Roman"/>
                      </a:endParaRPr>
                    </a:p>
                    <a:p>
                      <a:pPr algn="just">
                        <a:spcAft>
                          <a:spcPts val="0"/>
                        </a:spcAft>
                      </a:pPr>
                      <a:r>
                        <a:rPr lang="de-DE" sz="1000" dirty="0">
                          <a:effectLst/>
                          <a:latin typeface="Arial"/>
                          <a:ea typeface="Times New Roman"/>
                          <a:cs typeface="Arial"/>
                        </a:rPr>
                        <a:t>…</a:t>
                      </a:r>
                      <a:endParaRPr lang="de-DE" sz="1100" dirty="0">
                        <a:effectLst/>
                        <a:latin typeface="Arial"/>
                        <a:ea typeface="Times New Roman"/>
                        <a:cs typeface="Times New Roman"/>
                      </a:endParaRPr>
                    </a:p>
                  </a:txBody>
                  <a:tcPr marL="60079" marR="6007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de-DE" sz="1000" i="1" u="none" strike="noStrike" dirty="0">
                          <a:effectLst/>
                          <a:latin typeface="Arial"/>
                          <a:ea typeface="Times New Roman"/>
                          <a:cs typeface="Arial"/>
                        </a:rPr>
                        <a:t> </a:t>
                      </a:r>
                      <a:r>
                        <a:rPr lang="de-DE" sz="1100" i="1" u="sng" dirty="0" smtClean="0">
                          <a:effectLst/>
                          <a:latin typeface="Arial"/>
                          <a:ea typeface="Times New Roman"/>
                          <a:cs typeface="Arial"/>
                        </a:rPr>
                        <a:t>Unterrichtsvorhaben  III:</a:t>
                      </a:r>
                      <a:endParaRPr lang="de-DE" sz="1400" dirty="0" smtClean="0">
                        <a:effectLst/>
                        <a:latin typeface="Arial"/>
                        <a:ea typeface="Times New Roman"/>
                        <a:cs typeface="Times New Roman"/>
                      </a:endParaRPr>
                    </a:p>
                    <a:p>
                      <a:pPr algn="just">
                        <a:spcAft>
                          <a:spcPts val="0"/>
                        </a:spcAft>
                      </a:pPr>
                      <a:r>
                        <a:rPr lang="de-DE" sz="1100" dirty="0" smtClean="0">
                          <a:effectLst/>
                          <a:latin typeface="Arial"/>
                          <a:ea typeface="Times New Roman"/>
                          <a:cs typeface="Times New Roman"/>
                        </a:rPr>
                        <a:t>....</a:t>
                      </a:r>
                      <a:endParaRPr lang="de-DE" sz="1100" dirty="0">
                        <a:effectLst/>
                        <a:latin typeface="Arial"/>
                        <a:ea typeface="Times New Roman"/>
                        <a:cs typeface="Times New Roman"/>
                      </a:endParaRPr>
                    </a:p>
                  </a:txBody>
                  <a:tcPr marL="60079" marR="6007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46860">
                <a:tc gridSpan="2">
                  <a:txBody>
                    <a:bodyPr/>
                    <a:lstStyle/>
                    <a:p>
                      <a:pPr algn="ctr">
                        <a:spcAft>
                          <a:spcPts val="0"/>
                        </a:spcAft>
                      </a:pPr>
                      <a:r>
                        <a:rPr lang="de-DE" sz="1000" b="1" u="sng" dirty="0">
                          <a:effectLst/>
                          <a:latin typeface="Arial"/>
                          <a:ea typeface="Times New Roman"/>
                          <a:cs typeface="Times New Roman"/>
                        </a:rPr>
                        <a:t>Summe </a:t>
                      </a:r>
                      <a:r>
                        <a:rPr lang="de-DE" sz="1000" b="1" u="sng" dirty="0" smtClean="0">
                          <a:effectLst/>
                          <a:latin typeface="Arial"/>
                          <a:ea typeface="Times New Roman"/>
                          <a:cs typeface="Times New Roman"/>
                        </a:rPr>
                        <a:t>Jahrgangsstufen 7 und 8: </a:t>
                      </a:r>
                      <a:r>
                        <a:rPr lang="de-DE" sz="1000" b="1" u="sng" dirty="0">
                          <a:effectLst/>
                          <a:latin typeface="Arial"/>
                          <a:ea typeface="Times New Roman"/>
                          <a:cs typeface="Times New Roman"/>
                        </a:rPr>
                        <a:t>XX Stunden</a:t>
                      </a:r>
                      <a:endParaRPr lang="de-DE" sz="1100" dirty="0">
                        <a:effectLst/>
                        <a:latin typeface="Arial"/>
                        <a:ea typeface="Times New Roman"/>
                        <a:cs typeface="Times New Roman"/>
                      </a:endParaRPr>
                    </a:p>
                  </a:txBody>
                  <a:tcPr marL="60079" marR="6007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hMerge="1">
                  <a:txBody>
                    <a:bodyPr/>
                    <a:lstStyle/>
                    <a:p>
                      <a:endParaRPr lang="de-DE"/>
                    </a:p>
                  </a:txBody>
                  <a:tcPr/>
                </a:tc>
              </a:tr>
            </a:tbl>
          </a:graphicData>
        </a:graphic>
      </p:graphicFrame>
      <p:sp>
        <p:nvSpPr>
          <p:cNvPr id="3" name="Fußzeilenplatzhalter 2"/>
          <p:cNvSpPr>
            <a:spLocks noGrp="1"/>
          </p:cNvSpPr>
          <p:nvPr>
            <p:ph type="ftr" sz="quarter" idx="11"/>
          </p:nvPr>
        </p:nvSpPr>
        <p:spPr/>
        <p:txBody>
          <a:bodyPr/>
          <a:lstStyle/>
          <a:p>
            <a:r>
              <a:rPr lang="de-DE" smtClean="0"/>
              <a:t>Implementation KLP Wahlpflichtfächer</a:t>
            </a:r>
            <a:endParaRPr lang="de-DE"/>
          </a:p>
        </p:txBody>
      </p:sp>
      <p:sp>
        <p:nvSpPr>
          <p:cNvPr id="8" name="Datumsplatzhalter 1"/>
          <p:cNvSpPr>
            <a:spLocks noGrp="1"/>
          </p:cNvSpPr>
          <p:nvPr/>
        </p:nvSpPr>
        <p:spPr>
          <a:xfrm>
            <a:off x="467544" y="6237312"/>
            <a:ext cx="2133600" cy="365125"/>
          </a:xfrm>
          <a:prstGeom prst="rect">
            <a:avLst/>
          </a:prstGeom>
        </p:spPr>
        <p:txBody>
          <a:bodyPr vert="horz" lIns="91440" tIns="45720" rIns="91440" bIns="45720" rtlCol="0" anchor="ctr"/>
          <a:lstStyle>
            <a:defPPr>
              <a:defRPr lang="de-DE"/>
            </a:defPPr>
            <a:lvl1pPr marL="0" algn="l"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de-DE" dirty="0"/>
              <a:t>28. Mai 2015</a:t>
            </a:r>
          </a:p>
        </p:txBody>
      </p:sp>
    </p:spTree>
    <p:extLst>
      <p:ext uri="{BB962C8B-B14F-4D97-AF65-F5344CB8AC3E}">
        <p14:creationId xmlns:p14="http://schemas.microsoft.com/office/powerpoint/2010/main" val="2643062887"/>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67544" y="1484784"/>
            <a:ext cx="8208912" cy="648072"/>
          </a:xfrm>
        </p:spPr>
        <p:txBody>
          <a:bodyPr/>
          <a:lstStyle/>
          <a:p>
            <a:pPr algn="l"/>
            <a:r>
              <a:rPr lang="de-DE" sz="1800" kern="0" dirty="0">
                <a:solidFill>
                  <a:srgbClr val="E2001A"/>
                </a:solidFill>
                <a:latin typeface="Arial-BoldMT"/>
                <a:ea typeface="ＭＳ Ｐゴシック" pitchFamily="34" charset="-128"/>
                <a:cs typeface="+mn-cs"/>
              </a:rPr>
              <a:t>Konstruktionsprinzipien für den schulinternen </a:t>
            </a:r>
            <a:r>
              <a:rPr lang="de-DE" sz="1800" kern="0" dirty="0" smtClean="0">
                <a:solidFill>
                  <a:srgbClr val="E2001A"/>
                </a:solidFill>
                <a:latin typeface="Arial-BoldMT"/>
                <a:ea typeface="ＭＳ Ｐゴシック" pitchFamily="34" charset="-128"/>
                <a:cs typeface="+mn-cs"/>
              </a:rPr>
              <a:t>Lehrplan - Unterrichtsvorhaben</a:t>
            </a:r>
            <a:endParaRPr lang="de-DE" sz="1800" kern="0" dirty="0">
              <a:solidFill>
                <a:srgbClr val="E2001A"/>
              </a:solidFill>
              <a:latin typeface="Arial-BoldMT"/>
              <a:ea typeface="ＭＳ Ｐゴシック" pitchFamily="34" charset="-128"/>
              <a:cs typeface="+mn-cs"/>
            </a:endParaRPr>
          </a:p>
        </p:txBody>
      </p:sp>
      <p:sp>
        <p:nvSpPr>
          <p:cNvPr id="3" name="Inhaltsplatzhalter 2"/>
          <p:cNvSpPr>
            <a:spLocks noGrp="1"/>
          </p:cNvSpPr>
          <p:nvPr>
            <p:ph idx="1"/>
          </p:nvPr>
        </p:nvSpPr>
        <p:spPr>
          <a:xfrm>
            <a:off x="457200" y="2204864"/>
            <a:ext cx="8229600" cy="3921299"/>
          </a:xfrm>
        </p:spPr>
        <p:txBody>
          <a:bodyPr/>
          <a:lstStyle/>
          <a:p>
            <a:r>
              <a:rPr lang="de-DE" sz="2800" dirty="0" smtClean="0"/>
              <a:t>Unterrichtsvorhaben sind nicht identisch mit Halbjahresthemen</a:t>
            </a:r>
          </a:p>
          <a:p>
            <a:r>
              <a:rPr lang="de-DE" sz="2800" dirty="0"/>
              <a:t>Unterrichtsvorhaben sind nicht identisch </a:t>
            </a:r>
            <a:r>
              <a:rPr lang="de-DE" sz="2800" dirty="0" smtClean="0"/>
              <a:t>mit inhaltlichen Schwerpunkten des Kernlehrplans</a:t>
            </a:r>
          </a:p>
          <a:p>
            <a:r>
              <a:rPr lang="de-DE" sz="2800" dirty="0" smtClean="0"/>
              <a:t>Unterrichtsvorhaben folgen einem problemorientierenden und motivierenden Thema</a:t>
            </a:r>
          </a:p>
          <a:p>
            <a:pPr marL="0" indent="0">
              <a:buNone/>
            </a:pPr>
            <a:endParaRPr lang="de-DE" dirty="0"/>
          </a:p>
        </p:txBody>
      </p:sp>
      <p:sp>
        <p:nvSpPr>
          <p:cNvPr id="6" name="Foliennummernplatzhalter 5"/>
          <p:cNvSpPr>
            <a:spLocks noGrp="1"/>
          </p:cNvSpPr>
          <p:nvPr>
            <p:ph type="sldNum" sz="quarter" idx="12"/>
          </p:nvPr>
        </p:nvSpPr>
        <p:spPr/>
        <p:txBody>
          <a:bodyPr/>
          <a:lstStyle/>
          <a:p>
            <a:fld id="{8FA6C8AA-D676-4D6E-AE15-6BE2A8E803B3}" type="slidenum">
              <a:rPr lang="de-DE" smtClean="0"/>
              <a:pPr/>
              <a:t>34</a:t>
            </a:fld>
            <a:endParaRPr lang="de-DE" dirty="0"/>
          </a:p>
        </p:txBody>
      </p:sp>
      <p:sp>
        <p:nvSpPr>
          <p:cNvPr id="8" name="Fußzeilenplatzhalter 7"/>
          <p:cNvSpPr>
            <a:spLocks noGrp="1"/>
          </p:cNvSpPr>
          <p:nvPr>
            <p:ph type="ftr" sz="quarter" idx="11"/>
          </p:nvPr>
        </p:nvSpPr>
        <p:spPr/>
        <p:txBody>
          <a:bodyPr/>
          <a:lstStyle/>
          <a:p>
            <a:r>
              <a:rPr lang="de-DE" smtClean="0"/>
              <a:t>Implementation KLP Wahlpflichtfächer</a:t>
            </a:r>
            <a:endParaRPr lang="de-DE"/>
          </a:p>
        </p:txBody>
      </p:sp>
      <p:sp>
        <p:nvSpPr>
          <p:cNvPr id="7" name="Datumsplatzhalter 1"/>
          <p:cNvSpPr>
            <a:spLocks noGrp="1"/>
          </p:cNvSpPr>
          <p:nvPr/>
        </p:nvSpPr>
        <p:spPr>
          <a:xfrm>
            <a:off x="467544" y="6237312"/>
            <a:ext cx="2133600" cy="365125"/>
          </a:xfrm>
          <a:prstGeom prst="rect">
            <a:avLst/>
          </a:prstGeom>
        </p:spPr>
        <p:txBody>
          <a:bodyPr vert="horz" lIns="91440" tIns="45720" rIns="91440" bIns="45720" rtlCol="0" anchor="ctr"/>
          <a:lstStyle>
            <a:defPPr>
              <a:defRPr lang="de-DE"/>
            </a:defPPr>
            <a:lvl1pPr marL="0" algn="l"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de-DE" dirty="0"/>
              <a:t>28. Mai 2015</a:t>
            </a:r>
          </a:p>
        </p:txBody>
      </p:sp>
    </p:spTree>
    <p:extLst>
      <p:ext uri="{BB962C8B-B14F-4D97-AF65-F5344CB8AC3E}">
        <p14:creationId xmlns:p14="http://schemas.microsoft.com/office/powerpoint/2010/main" val="2775411819"/>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p:cNvSpPr>
            <a:spLocks noGrp="1"/>
          </p:cNvSpPr>
          <p:nvPr>
            <p:ph idx="1"/>
          </p:nvPr>
        </p:nvSpPr>
        <p:spPr>
          <a:xfrm>
            <a:off x="457200" y="2132856"/>
            <a:ext cx="8229600" cy="3993307"/>
          </a:xfrm>
        </p:spPr>
        <p:txBody>
          <a:bodyPr>
            <a:noAutofit/>
          </a:bodyPr>
          <a:lstStyle/>
          <a:p>
            <a:r>
              <a:rPr lang="de-DE" sz="2400" dirty="0" smtClean="0"/>
              <a:t>Die </a:t>
            </a:r>
            <a:r>
              <a:rPr lang="de-DE" sz="2400" b="1" dirty="0" smtClean="0"/>
              <a:t>Kompetenzen werden spiralcurricular entwickelt</a:t>
            </a:r>
            <a:r>
              <a:rPr lang="de-DE" sz="2400" dirty="0" smtClean="0"/>
              <a:t>; die Kompetenzerwartungen werden in verschiedenen Unterrichtsvorhaben aufgebaut.</a:t>
            </a:r>
          </a:p>
          <a:p>
            <a:pPr marL="0" indent="0">
              <a:buNone/>
            </a:pPr>
            <a:endParaRPr lang="de-DE" sz="1200" dirty="0" smtClean="0"/>
          </a:p>
          <a:p>
            <a:r>
              <a:rPr lang="de-DE" sz="2400" dirty="0" smtClean="0"/>
              <a:t>Die </a:t>
            </a:r>
            <a:r>
              <a:rPr lang="de-DE" sz="2400" b="1" dirty="0" smtClean="0"/>
              <a:t>übergeordneten Kompetenzen </a:t>
            </a:r>
            <a:r>
              <a:rPr lang="de-DE" sz="2400" dirty="0" smtClean="0"/>
              <a:t>werden in allen Jahrgangsstufen in </a:t>
            </a:r>
            <a:r>
              <a:rPr lang="de-DE" sz="2400" b="1" dirty="0" smtClean="0"/>
              <a:t>allen Inhaltsfeldern </a:t>
            </a:r>
            <a:r>
              <a:rPr lang="de-DE" sz="2400" dirty="0" smtClean="0"/>
              <a:t>erworben.</a:t>
            </a:r>
          </a:p>
          <a:p>
            <a:pPr marL="0" indent="0">
              <a:buNone/>
            </a:pPr>
            <a:endParaRPr lang="de-DE" sz="1200" dirty="0" smtClean="0"/>
          </a:p>
          <a:p>
            <a:r>
              <a:rPr lang="de-DE" sz="2400" dirty="0" smtClean="0"/>
              <a:t>Die im KLP aufgeführten verpflichtenden </a:t>
            </a:r>
            <a:r>
              <a:rPr lang="de-DE" sz="2400" b="1" dirty="0" smtClean="0"/>
              <a:t>inhaltlichen Schwerpunkte </a:t>
            </a:r>
            <a:r>
              <a:rPr lang="de-DE" sz="2400" dirty="0" smtClean="0"/>
              <a:t>müssen im Bezugsrahmen einer Phase </a:t>
            </a:r>
            <a:r>
              <a:rPr lang="de-DE" sz="2400" b="1" dirty="0" smtClean="0"/>
              <a:t>jeweils mindestens einmal </a:t>
            </a:r>
            <a:r>
              <a:rPr lang="de-DE" sz="2400" dirty="0" smtClean="0"/>
              <a:t>auftauchen.</a:t>
            </a:r>
          </a:p>
        </p:txBody>
      </p:sp>
      <p:sp>
        <p:nvSpPr>
          <p:cNvPr id="6" name="Foliennummernplatzhalter 5"/>
          <p:cNvSpPr>
            <a:spLocks noGrp="1"/>
          </p:cNvSpPr>
          <p:nvPr>
            <p:ph type="sldNum" sz="quarter" idx="12"/>
          </p:nvPr>
        </p:nvSpPr>
        <p:spPr/>
        <p:txBody>
          <a:bodyPr/>
          <a:lstStyle/>
          <a:p>
            <a:fld id="{8FA6C8AA-D676-4D6E-AE15-6BE2A8E803B3}" type="slidenum">
              <a:rPr lang="de-DE" smtClean="0"/>
              <a:pPr/>
              <a:t>35</a:t>
            </a:fld>
            <a:endParaRPr lang="de-DE" dirty="0"/>
          </a:p>
        </p:txBody>
      </p:sp>
      <p:sp>
        <p:nvSpPr>
          <p:cNvPr id="7" name="Titel 1"/>
          <p:cNvSpPr>
            <a:spLocks noGrp="1"/>
          </p:cNvSpPr>
          <p:nvPr>
            <p:ph type="title"/>
          </p:nvPr>
        </p:nvSpPr>
        <p:spPr>
          <a:xfrm>
            <a:off x="467544" y="1340768"/>
            <a:ext cx="8208912" cy="648072"/>
          </a:xfrm>
        </p:spPr>
        <p:txBody>
          <a:bodyPr/>
          <a:lstStyle/>
          <a:p>
            <a:pPr algn="l"/>
            <a:r>
              <a:rPr lang="de-DE" sz="1800" kern="0" dirty="0">
                <a:solidFill>
                  <a:srgbClr val="E2001A"/>
                </a:solidFill>
                <a:latin typeface="Arial-BoldMT"/>
                <a:ea typeface="ＭＳ Ｐゴシック" pitchFamily="34" charset="-128"/>
                <a:cs typeface="+mn-cs"/>
              </a:rPr>
              <a:t>Konstruktionsprinzipien für den schulinternen </a:t>
            </a:r>
            <a:r>
              <a:rPr lang="de-DE" sz="1800" kern="0" dirty="0" smtClean="0">
                <a:solidFill>
                  <a:srgbClr val="E2001A"/>
                </a:solidFill>
                <a:latin typeface="Arial-BoldMT"/>
                <a:ea typeface="ＭＳ Ｐゴシック" pitchFamily="34" charset="-128"/>
                <a:cs typeface="+mn-cs"/>
              </a:rPr>
              <a:t>Lehrplan – Kompetenzentwicklung</a:t>
            </a:r>
            <a:endParaRPr lang="de-DE" sz="1800" kern="0" dirty="0">
              <a:solidFill>
                <a:srgbClr val="E2001A"/>
              </a:solidFill>
              <a:latin typeface="Arial-BoldMT"/>
              <a:ea typeface="ＭＳ Ｐゴシック" pitchFamily="34" charset="-128"/>
              <a:cs typeface="+mn-cs"/>
            </a:endParaRPr>
          </a:p>
        </p:txBody>
      </p:sp>
      <p:sp>
        <p:nvSpPr>
          <p:cNvPr id="8" name="Fußzeilenplatzhalter 7"/>
          <p:cNvSpPr>
            <a:spLocks noGrp="1"/>
          </p:cNvSpPr>
          <p:nvPr>
            <p:ph type="ftr" sz="quarter" idx="11"/>
          </p:nvPr>
        </p:nvSpPr>
        <p:spPr/>
        <p:txBody>
          <a:bodyPr/>
          <a:lstStyle/>
          <a:p>
            <a:r>
              <a:rPr lang="de-DE" smtClean="0"/>
              <a:t>Implementation KLP Wahlpflichtfächer</a:t>
            </a:r>
            <a:endParaRPr lang="de-DE"/>
          </a:p>
        </p:txBody>
      </p:sp>
      <p:sp>
        <p:nvSpPr>
          <p:cNvPr id="10" name="Datumsplatzhalter 1"/>
          <p:cNvSpPr>
            <a:spLocks noGrp="1"/>
          </p:cNvSpPr>
          <p:nvPr/>
        </p:nvSpPr>
        <p:spPr>
          <a:xfrm>
            <a:off x="467544" y="6237312"/>
            <a:ext cx="2133600" cy="365125"/>
          </a:xfrm>
          <a:prstGeom prst="rect">
            <a:avLst/>
          </a:prstGeom>
        </p:spPr>
        <p:txBody>
          <a:bodyPr vert="horz" lIns="91440" tIns="45720" rIns="91440" bIns="45720" rtlCol="0" anchor="ctr"/>
          <a:lstStyle>
            <a:defPPr>
              <a:defRPr lang="de-DE"/>
            </a:defPPr>
            <a:lvl1pPr marL="0" algn="l"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de-DE" dirty="0"/>
              <a:t>28. Mai 2015</a:t>
            </a:r>
          </a:p>
        </p:txBody>
      </p:sp>
    </p:spTree>
    <p:extLst>
      <p:ext uri="{BB962C8B-B14F-4D97-AF65-F5344CB8AC3E}">
        <p14:creationId xmlns:p14="http://schemas.microsoft.com/office/powerpoint/2010/main" val="184386436"/>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p:cNvSpPr>
            <a:spLocks noGrp="1"/>
          </p:cNvSpPr>
          <p:nvPr>
            <p:ph idx="1"/>
          </p:nvPr>
        </p:nvSpPr>
        <p:spPr>
          <a:xfrm>
            <a:off x="457200" y="1988840"/>
            <a:ext cx="8229600" cy="4137323"/>
          </a:xfrm>
        </p:spPr>
        <p:txBody>
          <a:bodyPr>
            <a:normAutofit/>
          </a:bodyPr>
          <a:lstStyle/>
          <a:p>
            <a:endParaRPr lang="de-DE" sz="2400" dirty="0" smtClean="0"/>
          </a:p>
          <a:p>
            <a:r>
              <a:rPr lang="de-DE" sz="2400" dirty="0" smtClean="0"/>
              <a:t>Die Fachkonferenz trifft Absprachen zu didaktischen und methodischen Entscheidungen.</a:t>
            </a:r>
          </a:p>
          <a:p>
            <a:endParaRPr lang="de-DE" sz="2400" dirty="0" smtClean="0"/>
          </a:p>
          <a:p>
            <a:r>
              <a:rPr lang="de-DE" sz="2400" dirty="0" smtClean="0"/>
              <a:t>Die Fachkonferenz trifft gem. KLP Kap. 3 Absprachen zu Prinzipien und Formen der schriftlichen und mündlichen Leistungsüberprüfung und -beurteilung </a:t>
            </a:r>
          </a:p>
        </p:txBody>
      </p:sp>
      <p:sp>
        <p:nvSpPr>
          <p:cNvPr id="6" name="Foliennummernplatzhalter 5"/>
          <p:cNvSpPr>
            <a:spLocks noGrp="1"/>
          </p:cNvSpPr>
          <p:nvPr>
            <p:ph type="sldNum" sz="quarter" idx="12"/>
          </p:nvPr>
        </p:nvSpPr>
        <p:spPr/>
        <p:txBody>
          <a:bodyPr/>
          <a:lstStyle/>
          <a:p>
            <a:fld id="{8FA6C8AA-D676-4D6E-AE15-6BE2A8E803B3}" type="slidenum">
              <a:rPr lang="de-DE" smtClean="0"/>
              <a:pPr/>
              <a:t>36</a:t>
            </a:fld>
            <a:endParaRPr lang="de-DE"/>
          </a:p>
        </p:txBody>
      </p:sp>
      <p:sp>
        <p:nvSpPr>
          <p:cNvPr id="7" name="Titel 1"/>
          <p:cNvSpPr>
            <a:spLocks noGrp="1"/>
          </p:cNvSpPr>
          <p:nvPr>
            <p:ph type="title"/>
          </p:nvPr>
        </p:nvSpPr>
        <p:spPr>
          <a:xfrm>
            <a:off x="467544" y="1340768"/>
            <a:ext cx="8208912" cy="648072"/>
          </a:xfrm>
        </p:spPr>
        <p:txBody>
          <a:bodyPr/>
          <a:lstStyle/>
          <a:p>
            <a:pPr algn="l"/>
            <a:r>
              <a:rPr lang="de-DE" sz="1800" kern="0" dirty="0">
                <a:solidFill>
                  <a:srgbClr val="E2001A"/>
                </a:solidFill>
                <a:latin typeface="Arial-BoldMT"/>
                <a:ea typeface="ＭＳ Ｐゴシック" pitchFamily="34" charset="-128"/>
                <a:cs typeface="+mn-cs"/>
              </a:rPr>
              <a:t>Konstruktionsprinzipien für den schulinternen </a:t>
            </a:r>
            <a:r>
              <a:rPr lang="de-DE" sz="1800" kern="0" dirty="0" smtClean="0">
                <a:solidFill>
                  <a:srgbClr val="E2001A"/>
                </a:solidFill>
                <a:latin typeface="Arial-BoldMT"/>
                <a:ea typeface="ＭＳ Ｐゴシック" pitchFamily="34" charset="-128"/>
                <a:cs typeface="+mn-cs"/>
              </a:rPr>
              <a:t>Lehrplan – </a:t>
            </a:r>
            <a:br>
              <a:rPr lang="de-DE" sz="1800" kern="0" dirty="0" smtClean="0">
                <a:solidFill>
                  <a:srgbClr val="E2001A"/>
                </a:solidFill>
                <a:latin typeface="Arial-BoldMT"/>
                <a:ea typeface="ＭＳ Ｐゴシック" pitchFamily="34" charset="-128"/>
                <a:cs typeface="+mn-cs"/>
              </a:rPr>
            </a:br>
            <a:r>
              <a:rPr lang="de-DE" sz="1800" kern="0" dirty="0" smtClean="0">
                <a:solidFill>
                  <a:srgbClr val="E2001A"/>
                </a:solidFill>
                <a:latin typeface="Arial-BoldMT"/>
                <a:ea typeface="ＭＳ Ｐゴシック" pitchFamily="34" charset="-128"/>
                <a:cs typeface="+mn-cs"/>
              </a:rPr>
              <a:t>Absprachen der Fachkonferenz</a:t>
            </a:r>
            <a:endParaRPr lang="de-DE" sz="1800" kern="0" dirty="0">
              <a:solidFill>
                <a:srgbClr val="E2001A"/>
              </a:solidFill>
              <a:latin typeface="Arial-BoldMT"/>
              <a:ea typeface="ＭＳ Ｐゴシック" pitchFamily="34" charset="-128"/>
              <a:cs typeface="+mn-cs"/>
            </a:endParaRPr>
          </a:p>
        </p:txBody>
      </p:sp>
      <p:sp>
        <p:nvSpPr>
          <p:cNvPr id="8" name="Fußzeilenplatzhalter 7"/>
          <p:cNvSpPr>
            <a:spLocks noGrp="1"/>
          </p:cNvSpPr>
          <p:nvPr>
            <p:ph type="ftr" sz="quarter" idx="11"/>
          </p:nvPr>
        </p:nvSpPr>
        <p:spPr/>
        <p:txBody>
          <a:bodyPr/>
          <a:lstStyle/>
          <a:p>
            <a:r>
              <a:rPr lang="de-DE" smtClean="0"/>
              <a:t>Implementation KLP Wahlpflichtfächer</a:t>
            </a:r>
            <a:endParaRPr lang="de-DE"/>
          </a:p>
        </p:txBody>
      </p:sp>
      <p:sp>
        <p:nvSpPr>
          <p:cNvPr id="10" name="Datumsplatzhalter 1"/>
          <p:cNvSpPr>
            <a:spLocks noGrp="1"/>
          </p:cNvSpPr>
          <p:nvPr/>
        </p:nvSpPr>
        <p:spPr>
          <a:xfrm>
            <a:off x="467544" y="6237312"/>
            <a:ext cx="2133600" cy="365125"/>
          </a:xfrm>
          <a:prstGeom prst="rect">
            <a:avLst/>
          </a:prstGeom>
        </p:spPr>
        <p:txBody>
          <a:bodyPr vert="horz" lIns="91440" tIns="45720" rIns="91440" bIns="45720" rtlCol="0" anchor="ctr"/>
          <a:lstStyle>
            <a:defPPr>
              <a:defRPr lang="de-DE"/>
            </a:defPPr>
            <a:lvl1pPr marL="0" algn="l"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de-DE" dirty="0"/>
              <a:t>28. Mai 2015</a:t>
            </a:r>
          </a:p>
        </p:txBody>
      </p:sp>
    </p:spTree>
    <p:extLst>
      <p:ext uri="{BB962C8B-B14F-4D97-AF65-F5344CB8AC3E}">
        <p14:creationId xmlns:p14="http://schemas.microsoft.com/office/powerpoint/2010/main" val="3196228615"/>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Foliennummernplatzhalter 5"/>
          <p:cNvSpPr>
            <a:spLocks noGrp="1"/>
          </p:cNvSpPr>
          <p:nvPr>
            <p:ph type="sldNum" sz="quarter" idx="12"/>
          </p:nvPr>
        </p:nvSpPr>
        <p:spPr/>
        <p:txBody>
          <a:bodyPr/>
          <a:lstStyle/>
          <a:p>
            <a:fld id="{8FA6C8AA-D676-4D6E-AE15-6BE2A8E803B3}" type="slidenum">
              <a:rPr lang="de-DE" smtClean="0"/>
              <a:pPr/>
              <a:t>37</a:t>
            </a:fld>
            <a:endParaRPr lang="de-DE"/>
          </a:p>
        </p:txBody>
      </p:sp>
      <p:sp>
        <p:nvSpPr>
          <p:cNvPr id="8" name="Titel 1"/>
          <p:cNvSpPr>
            <a:spLocks noGrp="1"/>
          </p:cNvSpPr>
          <p:nvPr>
            <p:ph type="title"/>
          </p:nvPr>
        </p:nvSpPr>
        <p:spPr>
          <a:xfrm>
            <a:off x="683568" y="1268760"/>
            <a:ext cx="5112568" cy="282573"/>
          </a:xfrm>
        </p:spPr>
        <p:txBody>
          <a:bodyPr/>
          <a:lstStyle/>
          <a:p>
            <a:pPr algn="l"/>
            <a:r>
              <a:rPr lang="de-DE" sz="1200" dirty="0" smtClean="0">
                <a:solidFill>
                  <a:srgbClr val="FF0000"/>
                </a:solidFill>
              </a:rPr>
              <a:t>Beispiel eines Schulinternen Lehrplans – Auswahl, 2. Ebene Konkretisierung</a:t>
            </a:r>
            <a:endParaRPr lang="de-DE" sz="1200" dirty="0">
              <a:solidFill>
                <a:srgbClr val="FF0000"/>
              </a:solidFill>
            </a:endParaRPr>
          </a:p>
        </p:txBody>
      </p:sp>
      <p:graphicFrame>
        <p:nvGraphicFramePr>
          <p:cNvPr id="5" name="Inhaltsplatzhalter 4"/>
          <p:cNvGraphicFramePr>
            <a:graphicFrameLocks noGrp="1"/>
          </p:cNvGraphicFramePr>
          <p:nvPr>
            <p:ph idx="1"/>
            <p:extLst>
              <p:ext uri="{D42A27DB-BD31-4B8C-83A1-F6EECF244321}">
                <p14:modId xmlns:p14="http://schemas.microsoft.com/office/powerpoint/2010/main" val="2174918083"/>
              </p:ext>
            </p:extLst>
          </p:nvPr>
        </p:nvGraphicFramePr>
        <p:xfrm>
          <a:off x="457200" y="2156301"/>
          <a:ext cx="8229600" cy="3413760"/>
        </p:xfrm>
        <a:graphic>
          <a:graphicData uri="http://schemas.openxmlformats.org/drawingml/2006/table">
            <a:tbl>
              <a:tblPr firstRow="1" firstCol="1" lastRow="1" lastCol="1" bandRow="1" bandCol="1"/>
              <a:tblGrid>
                <a:gridCol w="4374364"/>
                <a:gridCol w="3855236"/>
              </a:tblGrid>
              <a:tr h="191678">
                <a:tc>
                  <a:txBody>
                    <a:bodyPr/>
                    <a:lstStyle/>
                    <a:p>
                      <a:pPr algn="just">
                        <a:spcBef>
                          <a:spcPts val="600"/>
                        </a:spcBef>
                        <a:spcAft>
                          <a:spcPts val="0"/>
                        </a:spcAft>
                      </a:pPr>
                      <a:r>
                        <a:rPr lang="de-DE" sz="1300" b="1" dirty="0">
                          <a:effectLst/>
                          <a:latin typeface="Arial"/>
                          <a:ea typeface="Times New Roman"/>
                          <a:cs typeface="Arial"/>
                        </a:rPr>
                        <a:t>Thema:</a:t>
                      </a:r>
                      <a:r>
                        <a:rPr lang="de-DE" sz="1300" dirty="0">
                          <a:effectLst/>
                          <a:latin typeface="Arial"/>
                          <a:ea typeface="Times New Roman"/>
                          <a:cs typeface="Arial"/>
                        </a:rPr>
                        <a:t> </a:t>
                      </a:r>
                      <a:r>
                        <a:rPr lang="de-DE" sz="1100" dirty="0">
                          <a:effectLst/>
                          <a:latin typeface="Arial"/>
                          <a:ea typeface="Times New Roman"/>
                          <a:cs typeface="Arial"/>
                        </a:rPr>
                        <a:t>„Zu spät!“ – Beschleunigung / Entschleunigung im Film</a:t>
                      </a:r>
                      <a:endParaRPr lang="de-DE" sz="1100" dirty="0">
                        <a:effectLst/>
                        <a:latin typeface="Arial"/>
                        <a:ea typeface="Times New Roman"/>
                        <a:cs typeface="Times New Roman"/>
                      </a:endParaRPr>
                    </a:p>
                  </a:txBody>
                  <a:tcPr marL="61611" marR="61611" marT="0" marB="0">
                    <a:lnL>
                      <a:noFill/>
                    </a:lnL>
                    <a:lnR>
                      <a:noFill/>
                    </a:lnR>
                    <a:lnT>
                      <a:noFill/>
                    </a:lnT>
                    <a:lnB>
                      <a:noFill/>
                    </a:lnB>
                    <a:solidFill>
                      <a:srgbClr val="D9D9D9"/>
                    </a:solidFill>
                  </a:tcPr>
                </a:tc>
                <a:tc>
                  <a:txBody>
                    <a:bodyPr/>
                    <a:lstStyle/>
                    <a:p>
                      <a:pPr algn="r">
                        <a:spcBef>
                          <a:spcPts val="600"/>
                        </a:spcBef>
                        <a:spcAft>
                          <a:spcPts val="600"/>
                        </a:spcAft>
                      </a:pPr>
                      <a:r>
                        <a:rPr lang="de-DE" sz="1100">
                          <a:effectLst/>
                          <a:latin typeface="Arial"/>
                          <a:ea typeface="Times New Roman"/>
                          <a:cs typeface="Arial"/>
                        </a:rPr>
                        <a:t>Konkretisiertes Unterrichtsvorhaben</a:t>
                      </a:r>
                      <a:r>
                        <a:rPr lang="de-DE" sz="1300" b="1">
                          <a:effectLst/>
                          <a:latin typeface="Arial"/>
                          <a:ea typeface="Times New Roman"/>
                          <a:cs typeface="Arial"/>
                        </a:rPr>
                        <a:t> 10.3 </a:t>
                      </a:r>
                      <a:endParaRPr lang="de-DE" sz="1100">
                        <a:effectLst/>
                        <a:latin typeface="Arial"/>
                        <a:ea typeface="Times New Roman"/>
                        <a:cs typeface="Times New Roman"/>
                      </a:endParaRPr>
                    </a:p>
                  </a:txBody>
                  <a:tcPr marL="61611" marR="61611" marT="0" marB="0">
                    <a:lnL>
                      <a:noFill/>
                    </a:lnL>
                    <a:lnR>
                      <a:noFill/>
                    </a:lnR>
                    <a:lnT>
                      <a:noFill/>
                    </a:lnT>
                    <a:lnB>
                      <a:noFill/>
                    </a:lnB>
                    <a:solidFill>
                      <a:srgbClr val="D9D9D9"/>
                    </a:solidFill>
                  </a:tcPr>
                </a:tc>
              </a:tr>
              <a:tr h="492886">
                <a:tc>
                  <a:txBody>
                    <a:bodyPr/>
                    <a:lstStyle/>
                    <a:p>
                      <a:pPr algn="just">
                        <a:spcBef>
                          <a:spcPts val="600"/>
                        </a:spcBef>
                        <a:spcAft>
                          <a:spcPts val="600"/>
                        </a:spcAft>
                      </a:pPr>
                      <a:r>
                        <a:rPr lang="de-DE" sz="1300" b="1">
                          <a:effectLst/>
                          <a:latin typeface="Arial"/>
                          <a:ea typeface="Times New Roman"/>
                          <a:cs typeface="Arial"/>
                        </a:rPr>
                        <a:t>Inhaltsfeld</a:t>
                      </a:r>
                      <a:endParaRPr lang="de-DE" sz="1100">
                        <a:effectLst/>
                        <a:latin typeface="Arial"/>
                        <a:ea typeface="Times New Roman"/>
                        <a:cs typeface="Times New Roman"/>
                      </a:endParaRPr>
                    </a:p>
                    <a:p>
                      <a:pPr algn="just">
                        <a:spcBef>
                          <a:spcPts val="600"/>
                        </a:spcBef>
                        <a:spcAft>
                          <a:spcPts val="600"/>
                        </a:spcAft>
                      </a:pPr>
                      <a:r>
                        <a:rPr lang="de-DE" sz="1100">
                          <a:effectLst/>
                          <a:latin typeface="Arial"/>
                          <a:ea typeface="Times New Roman"/>
                          <a:cs typeface="Arial"/>
                        </a:rPr>
                        <a:t>Bildgestaltung / Bildkonzepte</a:t>
                      </a:r>
                      <a:endParaRPr lang="de-DE" sz="1100">
                        <a:effectLst/>
                        <a:latin typeface="Arial"/>
                        <a:ea typeface="Times New Roman"/>
                        <a:cs typeface="Times New Roman"/>
                      </a:endParaRPr>
                    </a:p>
                  </a:txBody>
                  <a:tcPr marL="61611" marR="61611" marT="0" marB="0">
                    <a:lnL>
                      <a:noFill/>
                    </a:lnL>
                    <a:lnR>
                      <a:noFill/>
                    </a:lnR>
                    <a:lnT>
                      <a:noFill/>
                    </a:lnT>
                    <a:lnB>
                      <a:noFill/>
                    </a:lnB>
                    <a:solidFill>
                      <a:srgbClr val="FFCCFF"/>
                    </a:solidFill>
                  </a:tcPr>
                </a:tc>
                <a:tc>
                  <a:txBody>
                    <a:bodyPr/>
                    <a:lstStyle/>
                    <a:p>
                      <a:pPr algn="just">
                        <a:spcBef>
                          <a:spcPts val="600"/>
                        </a:spcBef>
                        <a:spcAft>
                          <a:spcPts val="600"/>
                        </a:spcAft>
                      </a:pPr>
                      <a:r>
                        <a:rPr lang="de-DE" sz="1300" b="1">
                          <a:effectLst/>
                          <a:latin typeface="Arial"/>
                          <a:ea typeface="Times New Roman"/>
                          <a:cs typeface="Arial"/>
                        </a:rPr>
                        <a:t>Inhaltlicher Schwerpunkte:</a:t>
                      </a:r>
                      <a:endParaRPr lang="de-DE" sz="1100">
                        <a:effectLst/>
                        <a:latin typeface="Arial"/>
                        <a:ea typeface="Times New Roman"/>
                        <a:cs typeface="Times New Roman"/>
                      </a:endParaRPr>
                    </a:p>
                    <a:p>
                      <a:pPr algn="just">
                        <a:spcAft>
                          <a:spcPts val="0"/>
                        </a:spcAft>
                      </a:pPr>
                      <a:r>
                        <a:rPr lang="de-DE" sz="1100">
                          <a:effectLst/>
                          <a:latin typeface="Arial"/>
                          <a:ea typeface="Times New Roman"/>
                          <a:cs typeface="Arial"/>
                        </a:rPr>
                        <a:t>Medienkunst</a:t>
                      </a:r>
                      <a:endParaRPr lang="de-DE" sz="1100">
                        <a:effectLst/>
                        <a:latin typeface="Arial"/>
                        <a:ea typeface="Times New Roman"/>
                        <a:cs typeface="Times New Roman"/>
                      </a:endParaRPr>
                    </a:p>
                  </a:txBody>
                  <a:tcPr marL="61611" marR="61611" marT="0" marB="0">
                    <a:lnL>
                      <a:noFill/>
                    </a:lnL>
                    <a:lnR>
                      <a:noFill/>
                    </a:lnR>
                    <a:lnT>
                      <a:noFill/>
                    </a:lnT>
                    <a:lnB>
                      <a:noFill/>
                    </a:lnB>
                    <a:solidFill>
                      <a:srgbClr val="FFCCFF"/>
                    </a:solidFill>
                  </a:tcPr>
                </a:tc>
              </a:tr>
              <a:tr h="2642417">
                <a:tc gridSpan="2">
                  <a:txBody>
                    <a:bodyPr/>
                    <a:lstStyle/>
                    <a:p>
                      <a:pPr algn="just">
                        <a:spcAft>
                          <a:spcPts val="600"/>
                        </a:spcAft>
                      </a:pPr>
                      <a:r>
                        <a:rPr lang="de-DE" sz="1300" b="1" dirty="0">
                          <a:effectLst/>
                          <a:latin typeface="Arial"/>
                          <a:ea typeface="Times New Roman"/>
                          <a:cs typeface="Arial"/>
                        </a:rPr>
                        <a:t>Kompetenzen:</a:t>
                      </a:r>
                      <a:endParaRPr lang="de-DE" sz="1100" dirty="0">
                        <a:effectLst/>
                        <a:latin typeface="Arial"/>
                        <a:ea typeface="Times New Roman"/>
                        <a:cs typeface="Times New Roman"/>
                      </a:endParaRPr>
                    </a:p>
                    <a:p>
                      <a:pPr algn="just">
                        <a:spcAft>
                          <a:spcPts val="0"/>
                        </a:spcAft>
                      </a:pPr>
                      <a:r>
                        <a:rPr lang="de-DE" sz="1100" dirty="0">
                          <a:effectLst/>
                          <a:latin typeface="Arial"/>
                          <a:ea typeface="Times New Roman"/>
                          <a:cs typeface="Arial"/>
                        </a:rPr>
                        <a:t>Die Schülerinnen und Schüler können</a:t>
                      </a:r>
                      <a:endParaRPr lang="de-DE" sz="1100" dirty="0">
                        <a:effectLst/>
                        <a:latin typeface="Arial"/>
                        <a:ea typeface="Times New Roman"/>
                        <a:cs typeface="Times New Roman"/>
                      </a:endParaRPr>
                    </a:p>
                    <a:p>
                      <a:pPr marL="182563" lvl="3" indent="-182563" algn="just">
                        <a:spcAft>
                          <a:spcPts val="0"/>
                        </a:spcAft>
                        <a:buFont typeface="Symbol"/>
                        <a:buChar char=""/>
                        <a:tabLst>
                          <a:tab pos="228600" algn="l"/>
                        </a:tabLst>
                      </a:pPr>
                      <a:r>
                        <a:rPr lang="de-DE" sz="1100" b="1" dirty="0">
                          <a:effectLst/>
                          <a:latin typeface="Arial"/>
                          <a:ea typeface="Times New Roman"/>
                          <a:cs typeface="Arial"/>
                        </a:rPr>
                        <a:t>BGP11 themenbezogene Filmsequenzen unter Berücksichtigung elementarer filmsprachlicher Mittel entwerfen und realisieren,</a:t>
                      </a:r>
                      <a:endParaRPr lang="de-DE" sz="1100" dirty="0">
                        <a:effectLst/>
                        <a:latin typeface="Arial"/>
                        <a:ea typeface="Times New Roman"/>
                        <a:cs typeface="Times New Roman"/>
                      </a:endParaRPr>
                    </a:p>
                    <a:p>
                      <a:pPr marL="182563" lvl="3" indent="-182563" algn="just">
                        <a:spcAft>
                          <a:spcPts val="0"/>
                        </a:spcAft>
                        <a:buFont typeface="Symbol"/>
                        <a:buChar char=""/>
                        <a:tabLst>
                          <a:tab pos="228600" algn="l"/>
                        </a:tabLst>
                      </a:pPr>
                      <a:r>
                        <a:rPr lang="de-DE" sz="1100" b="1" dirty="0">
                          <a:effectLst/>
                          <a:latin typeface="Arial"/>
                          <a:ea typeface="Times New Roman"/>
                          <a:cs typeface="Arial"/>
                        </a:rPr>
                        <a:t>BGR9 Videoausschnitte und Filmsequenzen mit Blick auf die eingesetzten filmsprachlichen Mittel und die digitalen Veränderungen beschreiben,</a:t>
                      </a:r>
                      <a:endParaRPr lang="de-DE" sz="1100" dirty="0">
                        <a:effectLst/>
                        <a:latin typeface="Arial"/>
                        <a:ea typeface="Times New Roman"/>
                        <a:cs typeface="Times New Roman"/>
                      </a:endParaRPr>
                    </a:p>
                    <a:p>
                      <a:pPr marL="182563" lvl="3" indent="-182563" algn="just">
                        <a:spcAft>
                          <a:spcPts val="0"/>
                        </a:spcAft>
                        <a:buFont typeface="Symbol"/>
                        <a:buChar char=""/>
                        <a:tabLst>
                          <a:tab pos="228600" algn="l"/>
                        </a:tabLst>
                      </a:pPr>
                      <a:r>
                        <a:rPr lang="de-DE" sz="1100" b="1" dirty="0">
                          <a:effectLst/>
                          <a:latin typeface="Arial"/>
                          <a:ea typeface="Times New Roman"/>
                          <a:cs typeface="Arial"/>
                        </a:rPr>
                        <a:t>BKR10 die Gestaltungsmerkmale von animierten Bildern in Videos und in Computerspielen benennen und im Hinblick auf Zielgruppe und Inhalt deuten,</a:t>
                      </a:r>
                      <a:endParaRPr lang="de-DE" sz="1100" dirty="0">
                        <a:effectLst/>
                        <a:latin typeface="Arial"/>
                        <a:ea typeface="Times New Roman"/>
                        <a:cs typeface="Times New Roman"/>
                      </a:endParaRPr>
                    </a:p>
                    <a:p>
                      <a:pPr marL="182563" lvl="3" indent="-182563" algn="just">
                        <a:spcAft>
                          <a:spcPts val="0"/>
                        </a:spcAft>
                        <a:buFont typeface="Symbol"/>
                        <a:buChar char=""/>
                        <a:tabLst>
                          <a:tab pos="228600" algn="l"/>
                        </a:tabLst>
                      </a:pPr>
                      <a:r>
                        <a:rPr lang="de-DE" sz="1100" dirty="0">
                          <a:effectLst/>
                          <a:latin typeface="Arial"/>
                          <a:ea typeface="Times New Roman"/>
                          <a:cs typeface="Arial"/>
                        </a:rPr>
                        <a:t>BGP10 digitale Fotografien entwerfen, herstellen und nachbearbeiten,</a:t>
                      </a:r>
                      <a:endParaRPr lang="de-DE" sz="1100" dirty="0">
                        <a:effectLst/>
                        <a:latin typeface="Arial"/>
                        <a:ea typeface="Times New Roman"/>
                        <a:cs typeface="Times New Roman"/>
                      </a:endParaRPr>
                    </a:p>
                    <a:p>
                      <a:pPr marL="182563" lvl="3" indent="-182563" algn="just">
                        <a:spcAft>
                          <a:spcPts val="0"/>
                        </a:spcAft>
                        <a:buFont typeface="Symbol"/>
                        <a:buChar char=""/>
                        <a:tabLst>
                          <a:tab pos="228600" algn="l"/>
                        </a:tabLst>
                      </a:pPr>
                      <a:r>
                        <a:rPr lang="de-DE" sz="1100" dirty="0">
                          <a:effectLst/>
                          <a:latin typeface="Arial"/>
                          <a:ea typeface="Times New Roman"/>
                          <a:cs typeface="Arial"/>
                        </a:rPr>
                        <a:t>BGR8 ausgewählte Gestaltungsmöglichkeiten digitaler Bildbearbeitung identifizieren und benennen,</a:t>
                      </a:r>
                      <a:endParaRPr lang="de-DE" sz="1100" dirty="0">
                        <a:effectLst/>
                        <a:latin typeface="Arial"/>
                        <a:ea typeface="Times New Roman"/>
                        <a:cs typeface="Times New Roman"/>
                      </a:endParaRPr>
                    </a:p>
                    <a:p>
                      <a:pPr marL="182563" lvl="3" indent="-182563" algn="just">
                        <a:spcAft>
                          <a:spcPts val="0"/>
                        </a:spcAft>
                        <a:buFont typeface="Symbol"/>
                        <a:buChar char=""/>
                        <a:tabLst>
                          <a:tab pos="228600" algn="l"/>
                        </a:tabLst>
                      </a:pPr>
                      <a:r>
                        <a:rPr lang="de-DE" sz="1100" dirty="0">
                          <a:effectLst/>
                          <a:latin typeface="Arial"/>
                          <a:ea typeface="Times New Roman"/>
                          <a:cs typeface="Arial"/>
                        </a:rPr>
                        <a:t>BKP5 in einer Gestaltung eine persönliche Position zu einem gesellschaftlichen, politischen oder umweltbezogenen Thema realisieren und differenziert erläutern,</a:t>
                      </a:r>
                      <a:endParaRPr lang="de-DE" sz="1100" dirty="0">
                        <a:effectLst/>
                        <a:latin typeface="Arial"/>
                        <a:ea typeface="Times New Roman"/>
                        <a:cs typeface="Times New Roman"/>
                      </a:endParaRPr>
                    </a:p>
                    <a:p>
                      <a:pPr marL="182563" lvl="3" indent="-182563" algn="just">
                        <a:spcAft>
                          <a:spcPts val="0"/>
                        </a:spcAft>
                        <a:buFont typeface="Symbol"/>
                        <a:buChar char=""/>
                        <a:tabLst>
                          <a:tab pos="228600" algn="l"/>
                        </a:tabLst>
                      </a:pPr>
                      <a:r>
                        <a:rPr lang="de-DE" sz="1100" dirty="0">
                          <a:effectLst/>
                          <a:latin typeface="Arial"/>
                          <a:ea typeface="Times New Roman"/>
                          <a:cs typeface="Arial"/>
                        </a:rPr>
                        <a:t>BKR9 Darstellungs- und Manipulationsmöglichkeiten in Fotografie und digitaler Bildgestaltung auch mit Hilfe bildexterner Information überprüfen.</a:t>
                      </a:r>
                      <a:endParaRPr lang="de-DE" sz="1100" dirty="0">
                        <a:effectLst/>
                        <a:latin typeface="Arial"/>
                        <a:ea typeface="Times New Roman"/>
                        <a:cs typeface="Times New Roman"/>
                      </a:endParaRPr>
                    </a:p>
                    <a:p>
                      <a:pPr marL="182563" indent="-182563" algn="r">
                        <a:spcAft>
                          <a:spcPts val="0"/>
                        </a:spcAft>
                      </a:pPr>
                      <a:r>
                        <a:rPr lang="de-DE" sz="700" i="1" dirty="0">
                          <a:effectLst/>
                          <a:latin typeface="Arial"/>
                          <a:ea typeface="Times New Roman"/>
                          <a:cs typeface="Arial"/>
                        </a:rPr>
                        <a:t> (fett = Obligatorik zur Absicherung der KLP-Vorgaben)</a:t>
                      </a:r>
                      <a:endParaRPr lang="de-DE" sz="1100" dirty="0">
                        <a:effectLst/>
                        <a:latin typeface="Arial"/>
                        <a:ea typeface="Times New Roman"/>
                        <a:cs typeface="Times New Roman"/>
                      </a:endParaRPr>
                    </a:p>
                    <a:p>
                      <a:pPr algn="just">
                        <a:spcAft>
                          <a:spcPts val="0"/>
                        </a:spcAft>
                      </a:pPr>
                      <a:r>
                        <a:rPr lang="de-DE" sz="900" b="1" dirty="0">
                          <a:effectLst/>
                          <a:latin typeface="Arial"/>
                          <a:ea typeface="Times New Roman"/>
                          <a:cs typeface="Arial"/>
                        </a:rPr>
                        <a:t> </a:t>
                      </a:r>
                      <a:endParaRPr lang="de-DE" sz="1100" dirty="0">
                        <a:effectLst/>
                        <a:latin typeface="Arial"/>
                        <a:ea typeface="Times New Roman"/>
                        <a:cs typeface="Times New Roman"/>
                      </a:endParaRPr>
                    </a:p>
                  </a:txBody>
                  <a:tcPr marL="61611" marR="61611" marT="0" marB="0">
                    <a:lnL>
                      <a:noFill/>
                    </a:lnL>
                    <a:lnR>
                      <a:noFill/>
                    </a:lnR>
                    <a:lnT>
                      <a:noFill/>
                    </a:lnT>
                    <a:lnB>
                      <a:noFill/>
                    </a:lnB>
                    <a:solidFill>
                      <a:srgbClr val="FFCCFF"/>
                    </a:solidFill>
                  </a:tcPr>
                </a:tc>
                <a:tc hMerge="1">
                  <a:txBody>
                    <a:bodyPr/>
                    <a:lstStyle/>
                    <a:p>
                      <a:endParaRPr lang="de-DE"/>
                    </a:p>
                  </a:txBody>
                  <a:tcPr/>
                </a:tc>
              </a:tr>
            </a:tbl>
          </a:graphicData>
        </a:graphic>
      </p:graphicFrame>
      <p:sp>
        <p:nvSpPr>
          <p:cNvPr id="7" name="Fußzeilenplatzhalter 6"/>
          <p:cNvSpPr>
            <a:spLocks noGrp="1"/>
          </p:cNvSpPr>
          <p:nvPr>
            <p:ph type="ftr" sz="quarter" idx="11"/>
          </p:nvPr>
        </p:nvSpPr>
        <p:spPr/>
        <p:txBody>
          <a:bodyPr/>
          <a:lstStyle/>
          <a:p>
            <a:r>
              <a:rPr lang="de-DE" smtClean="0"/>
              <a:t>Implementation KLP Wahlpflichtfächer</a:t>
            </a:r>
            <a:endParaRPr lang="de-DE"/>
          </a:p>
        </p:txBody>
      </p:sp>
      <p:sp>
        <p:nvSpPr>
          <p:cNvPr id="10" name="Datumsplatzhalter 1"/>
          <p:cNvSpPr>
            <a:spLocks noGrp="1"/>
          </p:cNvSpPr>
          <p:nvPr/>
        </p:nvSpPr>
        <p:spPr>
          <a:xfrm>
            <a:off x="467544" y="6237312"/>
            <a:ext cx="2133600" cy="365125"/>
          </a:xfrm>
          <a:prstGeom prst="rect">
            <a:avLst/>
          </a:prstGeom>
        </p:spPr>
        <p:txBody>
          <a:bodyPr vert="horz" lIns="91440" tIns="45720" rIns="91440" bIns="45720" rtlCol="0" anchor="ctr"/>
          <a:lstStyle>
            <a:defPPr>
              <a:defRPr lang="de-DE"/>
            </a:defPPr>
            <a:lvl1pPr marL="0" algn="l"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de-DE" dirty="0"/>
              <a:t>28. Mai 2015</a:t>
            </a:r>
          </a:p>
        </p:txBody>
      </p:sp>
    </p:spTree>
    <p:extLst>
      <p:ext uri="{BB962C8B-B14F-4D97-AF65-F5344CB8AC3E}">
        <p14:creationId xmlns:p14="http://schemas.microsoft.com/office/powerpoint/2010/main" val="806920525"/>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9" name="Inhaltsplatzhalter 8"/>
          <p:cNvGraphicFramePr>
            <a:graphicFrameLocks noGrp="1"/>
          </p:cNvGraphicFramePr>
          <p:nvPr>
            <p:ph idx="1"/>
            <p:extLst>
              <p:ext uri="{D42A27DB-BD31-4B8C-83A1-F6EECF244321}">
                <p14:modId xmlns:p14="http://schemas.microsoft.com/office/powerpoint/2010/main" val="755214176"/>
              </p:ext>
            </p:extLst>
          </p:nvPr>
        </p:nvGraphicFramePr>
        <p:xfrm>
          <a:off x="683568" y="1456497"/>
          <a:ext cx="8064895" cy="4953118"/>
        </p:xfrm>
        <a:graphic>
          <a:graphicData uri="http://schemas.openxmlformats.org/drawingml/2006/table">
            <a:tbl>
              <a:tblPr firstRow="1" firstCol="1" lastRow="1" lastCol="1" bandRow="1" bandCol="1"/>
              <a:tblGrid>
                <a:gridCol w="4286817"/>
                <a:gridCol w="3778078"/>
              </a:tblGrid>
              <a:tr h="166948">
                <a:tc gridSpan="2">
                  <a:txBody>
                    <a:bodyPr/>
                    <a:lstStyle/>
                    <a:p>
                      <a:pPr algn="just">
                        <a:spcBef>
                          <a:spcPts val="600"/>
                        </a:spcBef>
                        <a:spcAft>
                          <a:spcPts val="600"/>
                        </a:spcAft>
                      </a:pPr>
                      <a:r>
                        <a:rPr lang="de-DE" sz="1000" b="1" dirty="0">
                          <a:effectLst/>
                          <a:latin typeface="Arial"/>
                          <a:ea typeface="Times New Roman"/>
                          <a:cs typeface="Arial"/>
                        </a:rPr>
                        <a:t>V o r h a b e n b e z o g e n e   K o n k r e t i s i e r u n g :</a:t>
                      </a:r>
                      <a:endParaRPr lang="de-DE" sz="800" dirty="0">
                        <a:effectLst/>
                        <a:latin typeface="Arial"/>
                        <a:ea typeface="Times New Roman"/>
                        <a:cs typeface="Times New Roman"/>
                      </a:endParaRPr>
                    </a:p>
                  </a:txBody>
                  <a:tcPr marL="47037" marR="47037" marT="0" marB="0">
                    <a:lnL>
                      <a:noFill/>
                    </a:lnL>
                    <a:lnR>
                      <a:noFill/>
                    </a:lnR>
                    <a:lnT>
                      <a:noFill/>
                    </a:lnT>
                    <a:lnB>
                      <a:noFill/>
                    </a:lnB>
                    <a:solidFill>
                      <a:srgbClr val="FFFFFF"/>
                    </a:solidFill>
                  </a:tcPr>
                </a:tc>
                <a:tc hMerge="1">
                  <a:txBody>
                    <a:bodyPr/>
                    <a:lstStyle/>
                    <a:p>
                      <a:endParaRPr lang="de-DE"/>
                    </a:p>
                  </a:txBody>
                  <a:tcPr/>
                </a:tc>
              </a:tr>
              <a:tr h="4786170">
                <a:tc>
                  <a:txBody>
                    <a:bodyPr/>
                    <a:lstStyle/>
                    <a:p>
                      <a:pPr algn="just">
                        <a:spcBef>
                          <a:spcPts val="600"/>
                        </a:spcBef>
                        <a:spcAft>
                          <a:spcPts val="600"/>
                        </a:spcAft>
                      </a:pPr>
                      <a:r>
                        <a:rPr lang="de-DE" sz="1000" b="1" dirty="0">
                          <a:effectLst/>
                          <a:latin typeface="Arial"/>
                          <a:ea typeface="Times New Roman"/>
                          <a:cs typeface="Arial"/>
                        </a:rPr>
                        <a:t>Erläuterung des Themas:</a:t>
                      </a:r>
                      <a:endParaRPr lang="de-DE" sz="800" dirty="0">
                        <a:effectLst/>
                        <a:latin typeface="Arial"/>
                        <a:ea typeface="Times New Roman"/>
                        <a:cs typeface="Times New Roman"/>
                      </a:endParaRPr>
                    </a:p>
                    <a:p>
                      <a:pPr algn="l">
                        <a:spcAft>
                          <a:spcPts val="0"/>
                        </a:spcAft>
                      </a:pPr>
                      <a:r>
                        <a:rPr lang="de-DE" sz="700" dirty="0">
                          <a:effectLst/>
                          <a:latin typeface="Arial"/>
                          <a:ea typeface="Times New Roman"/>
                          <a:cs typeface="Times New Roman"/>
                        </a:rPr>
                        <a:t>Das Lernarrangement </a:t>
                      </a:r>
                      <a:r>
                        <a:rPr lang="de-DE" sz="700" dirty="0">
                          <a:solidFill>
                            <a:srgbClr val="000000"/>
                          </a:solidFill>
                          <a:effectLst/>
                          <a:latin typeface="Arial"/>
                          <a:ea typeface="Times New Roman"/>
                          <a:cs typeface="Times New Roman"/>
                        </a:rPr>
                        <a:t>berücksichtigt</a:t>
                      </a:r>
                      <a:r>
                        <a:rPr lang="de-DE" sz="700" dirty="0">
                          <a:effectLst/>
                          <a:latin typeface="Arial"/>
                          <a:ea typeface="Times New Roman"/>
                          <a:cs typeface="Times New Roman"/>
                        </a:rPr>
                        <a:t> folgende inhaltlichen Aspekte:</a:t>
                      </a:r>
                      <a:endParaRPr lang="de-DE" sz="800" dirty="0">
                        <a:effectLst/>
                        <a:latin typeface="Arial"/>
                        <a:ea typeface="Times New Roman"/>
                        <a:cs typeface="Times New Roman"/>
                      </a:endParaRPr>
                    </a:p>
                    <a:p>
                      <a:pPr marL="342900" lvl="0" indent="-342900" algn="l">
                        <a:spcAft>
                          <a:spcPts val="0"/>
                        </a:spcAft>
                        <a:buSzPts val="1000"/>
                        <a:buFont typeface="Symbol"/>
                        <a:buChar char=""/>
                        <a:tabLst>
                          <a:tab pos="228600" algn="l"/>
                        </a:tabLst>
                      </a:pPr>
                      <a:r>
                        <a:rPr lang="de-DE" sz="700" dirty="0">
                          <a:effectLst/>
                          <a:latin typeface="Arial"/>
                          <a:ea typeface="Times New Roman"/>
                          <a:cs typeface="Arial"/>
                        </a:rPr>
                        <a:t>Filmsprachliche</a:t>
                      </a:r>
                      <a:r>
                        <a:rPr lang="de-DE" sz="700" dirty="0">
                          <a:effectLst/>
                          <a:latin typeface="Arial"/>
                          <a:ea typeface="Times New Roman"/>
                          <a:cs typeface="Times New Roman"/>
                        </a:rPr>
                        <a:t> Mittel: </a:t>
                      </a:r>
                      <a:br>
                        <a:rPr lang="de-DE" sz="700" dirty="0">
                          <a:effectLst/>
                          <a:latin typeface="Arial"/>
                          <a:ea typeface="Times New Roman"/>
                          <a:cs typeface="Times New Roman"/>
                        </a:rPr>
                      </a:br>
                      <a:r>
                        <a:rPr lang="de-DE" sz="700" dirty="0">
                          <a:effectLst/>
                          <a:latin typeface="Arial"/>
                          <a:ea typeface="Times New Roman"/>
                          <a:cs typeface="Times New Roman"/>
                        </a:rPr>
                        <a:t>Kameraeinstellung/Perspektive, Licht, Ton, Filmschnitt</a:t>
                      </a:r>
                      <a:endParaRPr lang="de-DE" sz="800" dirty="0">
                        <a:effectLst/>
                        <a:latin typeface="Arial"/>
                        <a:ea typeface="Times New Roman"/>
                        <a:cs typeface="Times New Roman"/>
                      </a:endParaRPr>
                    </a:p>
                    <a:p>
                      <a:pPr marL="342900" lvl="0" indent="-342900" algn="l">
                        <a:spcAft>
                          <a:spcPts val="0"/>
                        </a:spcAft>
                        <a:buSzPts val="1000"/>
                        <a:buFont typeface="Symbol"/>
                        <a:buChar char=""/>
                        <a:tabLst>
                          <a:tab pos="228600" algn="l"/>
                        </a:tabLst>
                      </a:pPr>
                      <a:r>
                        <a:rPr lang="de-DE" sz="700" dirty="0">
                          <a:effectLst/>
                          <a:latin typeface="Arial"/>
                          <a:ea typeface="Times New Roman"/>
                          <a:cs typeface="Times New Roman"/>
                        </a:rPr>
                        <a:t>Arbeiten mit dem Storyboard / nach Drehplan</a:t>
                      </a:r>
                      <a:endParaRPr lang="de-DE" sz="800" dirty="0">
                        <a:effectLst/>
                        <a:latin typeface="Arial"/>
                        <a:ea typeface="Times New Roman"/>
                        <a:cs typeface="Times New Roman"/>
                      </a:endParaRPr>
                    </a:p>
                    <a:p>
                      <a:pPr marL="342900" lvl="0" indent="-342900" algn="l">
                        <a:spcAft>
                          <a:spcPts val="0"/>
                        </a:spcAft>
                        <a:buSzPts val="1000"/>
                        <a:buFont typeface="Symbol"/>
                        <a:buChar char=""/>
                        <a:tabLst>
                          <a:tab pos="228600" algn="l"/>
                        </a:tabLst>
                      </a:pPr>
                      <a:r>
                        <a:rPr lang="de-DE" sz="700" dirty="0">
                          <a:effectLst/>
                          <a:latin typeface="Arial"/>
                          <a:ea typeface="Times New Roman"/>
                          <a:cs typeface="Times New Roman"/>
                        </a:rPr>
                        <a:t>Digitaler Filmschnitt</a:t>
                      </a:r>
                      <a:endParaRPr lang="de-DE" sz="800" dirty="0">
                        <a:effectLst/>
                        <a:latin typeface="Arial"/>
                        <a:ea typeface="Times New Roman"/>
                        <a:cs typeface="Times New Roman"/>
                      </a:endParaRPr>
                    </a:p>
                    <a:p>
                      <a:pPr marL="342900" lvl="0" indent="-342900" algn="l">
                        <a:spcAft>
                          <a:spcPts val="0"/>
                        </a:spcAft>
                        <a:buSzPts val="1000"/>
                        <a:buFont typeface="Symbol"/>
                        <a:buChar char=""/>
                        <a:tabLst>
                          <a:tab pos="228600" algn="l"/>
                        </a:tabLst>
                      </a:pPr>
                      <a:r>
                        <a:rPr lang="de-DE" sz="700" dirty="0">
                          <a:effectLst/>
                          <a:latin typeface="Arial"/>
                          <a:ea typeface="Times New Roman"/>
                          <a:cs typeface="Times New Roman"/>
                        </a:rPr>
                        <a:t>Einsatz </a:t>
                      </a:r>
                      <a:r>
                        <a:rPr lang="de-DE" sz="700" dirty="0">
                          <a:effectLst/>
                          <a:latin typeface="Arial"/>
                          <a:ea typeface="Times New Roman"/>
                          <a:cs typeface="Arial"/>
                        </a:rPr>
                        <a:t>von</a:t>
                      </a:r>
                      <a:r>
                        <a:rPr lang="de-DE" sz="700" dirty="0">
                          <a:effectLst/>
                          <a:latin typeface="Arial"/>
                          <a:ea typeface="Times New Roman"/>
                          <a:cs typeface="Times New Roman"/>
                        </a:rPr>
                        <a:t> Sounds zur Nachvertonung</a:t>
                      </a:r>
                      <a:endParaRPr lang="de-DE" sz="800" dirty="0">
                        <a:effectLst/>
                        <a:latin typeface="Arial"/>
                        <a:ea typeface="Times New Roman"/>
                        <a:cs typeface="Times New Roman"/>
                      </a:endParaRPr>
                    </a:p>
                    <a:p>
                      <a:pPr algn="just">
                        <a:spcAft>
                          <a:spcPts val="0"/>
                        </a:spcAft>
                        <a:tabLst>
                          <a:tab pos="457200" algn="l"/>
                        </a:tabLst>
                      </a:pPr>
                      <a:r>
                        <a:rPr lang="de-DE" sz="700" dirty="0">
                          <a:effectLst/>
                          <a:latin typeface="Arial"/>
                          <a:ea typeface="Times New Roman"/>
                          <a:cs typeface="Times New Roman"/>
                        </a:rPr>
                        <a:t> </a:t>
                      </a:r>
                      <a:endParaRPr lang="de-DE" sz="800" dirty="0">
                        <a:effectLst/>
                        <a:latin typeface="Arial"/>
                        <a:ea typeface="Times New Roman"/>
                        <a:cs typeface="Times New Roman"/>
                      </a:endParaRPr>
                    </a:p>
                    <a:p>
                      <a:pPr algn="l">
                        <a:spcAft>
                          <a:spcPts val="0"/>
                        </a:spcAft>
                      </a:pPr>
                      <a:r>
                        <a:rPr lang="de-DE" sz="700" dirty="0">
                          <a:effectLst/>
                          <a:latin typeface="Arial"/>
                          <a:ea typeface="Times New Roman"/>
                          <a:cs typeface="Times New Roman"/>
                        </a:rPr>
                        <a:t>Die Schülerinnen und </a:t>
                      </a:r>
                      <a:r>
                        <a:rPr lang="de-DE" sz="700" dirty="0">
                          <a:solidFill>
                            <a:srgbClr val="000000"/>
                          </a:solidFill>
                          <a:effectLst/>
                          <a:latin typeface="Arial"/>
                          <a:ea typeface="Times New Roman"/>
                          <a:cs typeface="Times New Roman"/>
                        </a:rPr>
                        <a:t>Schüler</a:t>
                      </a:r>
                      <a:r>
                        <a:rPr lang="de-DE" sz="700" dirty="0">
                          <a:effectLst/>
                          <a:latin typeface="Arial"/>
                          <a:ea typeface="Times New Roman"/>
                          <a:cs typeface="Times New Roman"/>
                        </a:rPr>
                        <a:t> erstellen folgende Unterrichtsergebnisse:</a:t>
                      </a:r>
                      <a:endParaRPr lang="de-DE" sz="800" dirty="0">
                        <a:effectLst/>
                        <a:latin typeface="Arial"/>
                        <a:ea typeface="Times New Roman"/>
                        <a:cs typeface="Times New Roman"/>
                      </a:endParaRPr>
                    </a:p>
                    <a:p>
                      <a:pPr marL="107950" algn="l">
                        <a:spcAft>
                          <a:spcPts val="0"/>
                        </a:spcAft>
                      </a:pPr>
                      <a:r>
                        <a:rPr lang="de-DE" sz="700" dirty="0">
                          <a:effectLst/>
                          <a:latin typeface="Arial"/>
                          <a:ea typeface="Times New Roman"/>
                          <a:cs typeface="Arial"/>
                        </a:rPr>
                        <a:t> </a:t>
                      </a:r>
                      <a:endParaRPr lang="de-DE" sz="800" dirty="0">
                        <a:effectLst/>
                        <a:latin typeface="Arial"/>
                        <a:ea typeface="Times New Roman"/>
                        <a:cs typeface="Times New Roman"/>
                      </a:endParaRPr>
                    </a:p>
                    <a:p>
                      <a:pPr marL="342900" lvl="0" indent="-342900" algn="l">
                        <a:spcAft>
                          <a:spcPts val="0"/>
                        </a:spcAft>
                        <a:buSzPts val="1000"/>
                        <a:buFont typeface="Symbol"/>
                        <a:buChar char=""/>
                        <a:tabLst>
                          <a:tab pos="228600" algn="l"/>
                        </a:tabLst>
                      </a:pPr>
                      <a:r>
                        <a:rPr lang="de-DE" sz="700" dirty="0">
                          <a:effectLst/>
                          <a:latin typeface="Arial"/>
                          <a:ea typeface="Times New Roman"/>
                          <a:cs typeface="Arial"/>
                        </a:rPr>
                        <a:t>Kurze, </a:t>
                      </a:r>
                      <a:r>
                        <a:rPr lang="de-DE" sz="700" dirty="0" err="1">
                          <a:effectLst/>
                          <a:latin typeface="Arial"/>
                          <a:ea typeface="Times New Roman"/>
                          <a:cs typeface="Arial"/>
                        </a:rPr>
                        <a:t>ungeschnittene</a:t>
                      </a:r>
                      <a:r>
                        <a:rPr lang="de-DE" sz="700" dirty="0">
                          <a:effectLst/>
                          <a:latin typeface="Arial"/>
                          <a:ea typeface="Times New Roman"/>
                          <a:cs typeface="Arial"/>
                        </a:rPr>
                        <a:t> Filme/Filmsequenzen (experimentieren, testen, üben)</a:t>
                      </a:r>
                      <a:endParaRPr lang="de-DE" sz="800" dirty="0">
                        <a:effectLst/>
                        <a:latin typeface="Arial"/>
                        <a:ea typeface="Times New Roman"/>
                        <a:cs typeface="Times New Roman"/>
                      </a:endParaRPr>
                    </a:p>
                    <a:p>
                      <a:pPr marL="342900" lvl="0" indent="-342900" algn="l">
                        <a:spcAft>
                          <a:spcPts val="0"/>
                        </a:spcAft>
                        <a:buSzPts val="1000"/>
                        <a:buFont typeface="Symbol"/>
                        <a:buChar char=""/>
                        <a:tabLst>
                          <a:tab pos="228600" algn="l"/>
                        </a:tabLst>
                      </a:pPr>
                      <a:r>
                        <a:rPr lang="de-DE" sz="700" dirty="0">
                          <a:effectLst/>
                          <a:latin typeface="Arial"/>
                          <a:ea typeface="Times New Roman"/>
                          <a:cs typeface="Arial"/>
                        </a:rPr>
                        <a:t>Mindmap zum Schwerpunkthema des Films und dessen Umsetzung mit gestalterischen Mitteln (Was stelle ich wie da?/planen)</a:t>
                      </a:r>
                      <a:endParaRPr lang="de-DE" sz="800" dirty="0">
                        <a:effectLst/>
                        <a:latin typeface="Arial"/>
                        <a:ea typeface="Times New Roman"/>
                        <a:cs typeface="Times New Roman"/>
                      </a:endParaRPr>
                    </a:p>
                    <a:p>
                      <a:pPr marL="342900" lvl="0" indent="-342900" algn="l">
                        <a:spcAft>
                          <a:spcPts val="0"/>
                        </a:spcAft>
                        <a:buSzPts val="1000"/>
                        <a:buFont typeface="Symbol"/>
                        <a:buChar char=""/>
                        <a:tabLst>
                          <a:tab pos="228600" algn="l"/>
                        </a:tabLst>
                      </a:pPr>
                      <a:r>
                        <a:rPr lang="de-DE" sz="700" dirty="0">
                          <a:effectLst/>
                          <a:latin typeface="Arial"/>
                          <a:ea typeface="Times New Roman"/>
                          <a:cs typeface="Arial"/>
                        </a:rPr>
                        <a:t>Storyboard (Skizzen)</a:t>
                      </a:r>
                      <a:endParaRPr lang="de-DE" sz="800" dirty="0">
                        <a:effectLst/>
                        <a:latin typeface="Arial"/>
                        <a:ea typeface="Times New Roman"/>
                        <a:cs typeface="Times New Roman"/>
                      </a:endParaRPr>
                    </a:p>
                    <a:p>
                      <a:pPr marL="342900" lvl="0" indent="-342900" algn="l">
                        <a:spcAft>
                          <a:spcPts val="0"/>
                        </a:spcAft>
                        <a:buSzPts val="1000"/>
                        <a:buFont typeface="Symbol"/>
                        <a:buChar char=""/>
                        <a:tabLst>
                          <a:tab pos="228600" algn="l"/>
                        </a:tabLst>
                      </a:pPr>
                      <a:r>
                        <a:rPr lang="de-DE" sz="700" dirty="0">
                          <a:effectLst/>
                          <a:latin typeface="Arial"/>
                          <a:ea typeface="Times New Roman"/>
                          <a:cs typeface="Arial"/>
                        </a:rPr>
                        <a:t>Organisationspläne</a:t>
                      </a:r>
                      <a:endParaRPr lang="de-DE" sz="800" dirty="0">
                        <a:effectLst/>
                        <a:latin typeface="Arial"/>
                        <a:ea typeface="Times New Roman"/>
                        <a:cs typeface="Times New Roman"/>
                      </a:endParaRPr>
                    </a:p>
                    <a:p>
                      <a:pPr marL="342900" lvl="0" indent="-342900" algn="l">
                        <a:spcAft>
                          <a:spcPts val="0"/>
                        </a:spcAft>
                        <a:buSzPts val="1000"/>
                        <a:buFont typeface="Symbol"/>
                        <a:buChar char=""/>
                        <a:tabLst>
                          <a:tab pos="228600" algn="l"/>
                        </a:tabLst>
                      </a:pPr>
                      <a:r>
                        <a:rPr lang="de-DE" sz="700" dirty="0">
                          <a:effectLst/>
                          <a:latin typeface="Arial"/>
                          <a:ea typeface="Times New Roman"/>
                          <a:cs typeface="Arial"/>
                        </a:rPr>
                        <a:t>Fotostory mit Präsentationsprogrammen (planen: Einstellungsgrößen, Kameraführung, Licht, Perspektive,…)</a:t>
                      </a:r>
                      <a:endParaRPr lang="de-DE" sz="800" dirty="0">
                        <a:effectLst/>
                        <a:latin typeface="Arial"/>
                        <a:ea typeface="Times New Roman"/>
                        <a:cs typeface="Times New Roman"/>
                      </a:endParaRPr>
                    </a:p>
                    <a:p>
                      <a:pPr marL="342900" lvl="0" indent="-342900" algn="l">
                        <a:spcAft>
                          <a:spcPts val="0"/>
                        </a:spcAft>
                        <a:buSzPts val="1000"/>
                        <a:buFont typeface="Symbol"/>
                        <a:buChar char=""/>
                        <a:tabLst>
                          <a:tab pos="228600" algn="l"/>
                        </a:tabLst>
                      </a:pPr>
                      <a:r>
                        <a:rPr lang="de-DE" sz="700" dirty="0">
                          <a:effectLst/>
                          <a:latin typeface="Arial"/>
                          <a:ea typeface="Times New Roman"/>
                          <a:cs typeface="Arial"/>
                        </a:rPr>
                        <a:t>Filmsequenzen nach Plan (Produktion)</a:t>
                      </a:r>
                      <a:endParaRPr lang="de-DE" sz="800" dirty="0">
                        <a:effectLst/>
                        <a:latin typeface="Arial"/>
                        <a:ea typeface="Times New Roman"/>
                        <a:cs typeface="Times New Roman"/>
                      </a:endParaRPr>
                    </a:p>
                    <a:p>
                      <a:pPr marL="342900" lvl="0" indent="-342900" algn="l">
                        <a:spcAft>
                          <a:spcPts val="0"/>
                        </a:spcAft>
                        <a:buSzPts val="1000"/>
                        <a:buFont typeface="Symbol"/>
                        <a:buChar char=""/>
                        <a:tabLst>
                          <a:tab pos="228600" algn="l"/>
                        </a:tabLst>
                      </a:pPr>
                      <a:r>
                        <a:rPr lang="de-DE" sz="700" dirty="0">
                          <a:effectLst/>
                          <a:latin typeface="Arial"/>
                          <a:ea typeface="Times New Roman"/>
                          <a:cs typeface="Arial"/>
                        </a:rPr>
                        <a:t>Geschnittener und mit Ton unterlegter Film (Postproduktion)</a:t>
                      </a:r>
                      <a:endParaRPr lang="de-DE" sz="800" dirty="0">
                        <a:effectLst/>
                        <a:latin typeface="Arial"/>
                        <a:ea typeface="Times New Roman"/>
                        <a:cs typeface="Times New Roman"/>
                      </a:endParaRPr>
                    </a:p>
                    <a:p>
                      <a:pPr marL="342900" lvl="0" indent="-342900" algn="l">
                        <a:spcAft>
                          <a:spcPts val="0"/>
                        </a:spcAft>
                        <a:buSzPts val="1000"/>
                        <a:buFont typeface="Symbol"/>
                        <a:buChar char=""/>
                        <a:tabLst>
                          <a:tab pos="228600" algn="l"/>
                        </a:tabLst>
                      </a:pPr>
                      <a:r>
                        <a:rPr lang="de-DE" sz="700" dirty="0">
                          <a:effectLst/>
                          <a:latin typeface="Arial"/>
                          <a:ea typeface="Times New Roman"/>
                          <a:cs typeface="Arial"/>
                        </a:rPr>
                        <a:t>Vortrag: Präsentation des Films</a:t>
                      </a:r>
                      <a:endParaRPr lang="de-DE" sz="800" dirty="0">
                        <a:effectLst/>
                        <a:latin typeface="Arial"/>
                        <a:ea typeface="Times New Roman"/>
                        <a:cs typeface="Times New Roman"/>
                      </a:endParaRPr>
                    </a:p>
                    <a:p>
                      <a:pPr algn="just">
                        <a:spcBef>
                          <a:spcPts val="300"/>
                        </a:spcBef>
                        <a:spcAft>
                          <a:spcPts val="0"/>
                        </a:spcAft>
                      </a:pPr>
                      <a:r>
                        <a:rPr lang="de-DE" sz="700" dirty="0">
                          <a:effectLst/>
                          <a:latin typeface="Arial"/>
                          <a:ea typeface="Times New Roman"/>
                          <a:cs typeface="Times New Roman"/>
                        </a:rPr>
                        <a:t>Schülerarbeiten: Filmausschnitte</a:t>
                      </a:r>
                      <a:endParaRPr lang="de-DE" sz="800" dirty="0">
                        <a:effectLst/>
                        <a:latin typeface="Arial"/>
                        <a:ea typeface="Times New Roman"/>
                        <a:cs typeface="Times New Roman"/>
                      </a:endParaRPr>
                    </a:p>
                  </a:txBody>
                  <a:tcPr marL="47037" marR="47037" marT="0" marB="0">
                    <a:lnL>
                      <a:noFill/>
                    </a:lnL>
                    <a:lnR>
                      <a:noFill/>
                    </a:lnR>
                    <a:lnT>
                      <a:noFill/>
                    </a:lnT>
                    <a:lnB>
                      <a:noFill/>
                    </a:lnB>
                    <a:solidFill>
                      <a:srgbClr val="CCFFCC"/>
                    </a:solidFill>
                  </a:tcPr>
                </a:tc>
                <a:tc>
                  <a:txBody>
                    <a:bodyPr/>
                    <a:lstStyle/>
                    <a:p>
                      <a:pPr algn="just">
                        <a:spcBef>
                          <a:spcPts val="600"/>
                        </a:spcBef>
                        <a:spcAft>
                          <a:spcPts val="600"/>
                        </a:spcAft>
                      </a:pPr>
                      <a:r>
                        <a:rPr lang="de-DE" sz="1000" b="1" dirty="0">
                          <a:effectLst/>
                          <a:latin typeface="Arial"/>
                          <a:ea typeface="Times New Roman"/>
                          <a:cs typeface="Arial"/>
                        </a:rPr>
                        <a:t>Methodische /  didaktische Zugänge</a:t>
                      </a:r>
                      <a:endParaRPr lang="de-DE" sz="800" dirty="0">
                        <a:effectLst/>
                        <a:latin typeface="Arial"/>
                        <a:ea typeface="Times New Roman"/>
                        <a:cs typeface="Times New Roman"/>
                      </a:endParaRPr>
                    </a:p>
                    <a:p>
                      <a:pPr algn="just">
                        <a:spcAft>
                          <a:spcPts val="0"/>
                        </a:spcAft>
                      </a:pPr>
                      <a:r>
                        <a:rPr lang="de-DE" sz="700" dirty="0">
                          <a:effectLst/>
                          <a:latin typeface="Arial"/>
                          <a:ea typeface="Times New Roman"/>
                          <a:cs typeface="Times New Roman"/>
                        </a:rPr>
                        <a:t>Rezeption:</a:t>
                      </a:r>
                      <a:endParaRPr lang="de-DE" sz="800" dirty="0">
                        <a:effectLst/>
                        <a:latin typeface="Arial"/>
                        <a:ea typeface="Times New Roman"/>
                        <a:cs typeface="Times New Roman"/>
                      </a:endParaRPr>
                    </a:p>
                    <a:p>
                      <a:pPr marL="342900" lvl="0" indent="-342900" algn="l">
                        <a:spcAft>
                          <a:spcPts val="0"/>
                        </a:spcAft>
                        <a:buSzPts val="1000"/>
                        <a:buFont typeface="Symbol"/>
                        <a:buChar char=""/>
                      </a:pPr>
                      <a:r>
                        <a:rPr lang="de-DE" sz="700" dirty="0">
                          <a:effectLst/>
                          <a:latin typeface="Arial"/>
                          <a:ea typeface="Times New Roman"/>
                          <a:cs typeface="Times New Roman"/>
                        </a:rPr>
                        <a:t>Filmanalyse „Lola rennt“: Thema des Films Zeit(</a:t>
                      </a:r>
                      <a:r>
                        <a:rPr lang="de-DE" sz="700" dirty="0" err="1">
                          <a:effectLst/>
                          <a:latin typeface="Arial"/>
                          <a:ea typeface="Times New Roman"/>
                          <a:cs typeface="Times New Roman"/>
                        </a:rPr>
                        <a:t>mangel</a:t>
                      </a:r>
                      <a:r>
                        <a:rPr lang="de-DE" sz="700" dirty="0">
                          <a:effectLst/>
                          <a:latin typeface="Arial"/>
                          <a:ea typeface="Times New Roman"/>
                          <a:cs typeface="Times New Roman"/>
                        </a:rPr>
                        <a:t>) als gesellschaftliches Problem (Der Film als Spiegel unserer Epoche), </a:t>
                      </a:r>
                      <a:endParaRPr lang="de-DE" sz="800" dirty="0">
                        <a:effectLst/>
                        <a:latin typeface="Arial"/>
                        <a:ea typeface="Times New Roman"/>
                        <a:cs typeface="Times New Roman"/>
                      </a:endParaRPr>
                    </a:p>
                    <a:p>
                      <a:pPr marL="342900" lvl="0" indent="-342900" algn="l">
                        <a:spcAft>
                          <a:spcPts val="0"/>
                        </a:spcAft>
                        <a:buSzPts val="1000"/>
                        <a:buFont typeface="Symbol"/>
                        <a:buChar char=""/>
                      </a:pPr>
                      <a:r>
                        <a:rPr lang="de-DE" sz="700" dirty="0">
                          <a:effectLst/>
                          <a:latin typeface="Arial"/>
                          <a:ea typeface="Times New Roman"/>
                          <a:cs typeface="Times New Roman"/>
                        </a:rPr>
                        <a:t>Erarbeitung filmischer Bildmittel von „Lola rennt“ (z.B. schnelle Schnitte) evtl. im Vergleich zu einem eher langsamen Film</a:t>
                      </a:r>
                      <a:endParaRPr lang="de-DE" sz="800" dirty="0">
                        <a:effectLst/>
                        <a:latin typeface="Arial"/>
                        <a:ea typeface="Times New Roman"/>
                        <a:cs typeface="Times New Roman"/>
                      </a:endParaRPr>
                    </a:p>
                    <a:p>
                      <a:pPr marL="342900" lvl="0" indent="-342900" algn="l">
                        <a:spcAft>
                          <a:spcPts val="0"/>
                        </a:spcAft>
                        <a:buSzPts val="1000"/>
                        <a:buFont typeface="Symbol"/>
                        <a:buChar char=""/>
                      </a:pPr>
                      <a:r>
                        <a:rPr lang="de-DE" sz="700" dirty="0">
                          <a:effectLst/>
                          <a:latin typeface="Arial"/>
                          <a:ea typeface="Times New Roman"/>
                          <a:cs typeface="Times New Roman"/>
                        </a:rPr>
                        <a:t>Vergleich gestalterischer Mittel des Comics (Klasse 7) und des Films (siehe Kompetenzraster Comic)</a:t>
                      </a:r>
                      <a:endParaRPr lang="de-DE" sz="800" dirty="0">
                        <a:effectLst/>
                        <a:latin typeface="Arial"/>
                        <a:ea typeface="Times New Roman"/>
                        <a:cs typeface="Times New Roman"/>
                      </a:endParaRPr>
                    </a:p>
                    <a:p>
                      <a:pPr marL="342900" lvl="0" indent="-342900" algn="l">
                        <a:spcAft>
                          <a:spcPts val="0"/>
                        </a:spcAft>
                        <a:buSzPts val="1000"/>
                        <a:buFont typeface="Symbol"/>
                        <a:buChar char=""/>
                      </a:pPr>
                      <a:r>
                        <a:rPr lang="de-DE" sz="700" dirty="0">
                          <a:effectLst/>
                          <a:latin typeface="Arial"/>
                          <a:ea typeface="Times New Roman"/>
                          <a:cs typeface="Arial"/>
                        </a:rPr>
                        <a:t>Analyse</a:t>
                      </a:r>
                      <a:r>
                        <a:rPr lang="de-DE" sz="700" dirty="0">
                          <a:effectLst/>
                          <a:latin typeface="Arial"/>
                          <a:ea typeface="Times New Roman"/>
                          <a:cs typeface="Times New Roman"/>
                        </a:rPr>
                        <a:t> der Aufnahmen in Bezug auf Kameraeinstellung / Kameraperspektive und deren Wirkung</a:t>
                      </a:r>
                      <a:endParaRPr lang="de-DE" sz="800" dirty="0">
                        <a:effectLst/>
                        <a:latin typeface="Arial"/>
                        <a:ea typeface="Times New Roman"/>
                        <a:cs typeface="Times New Roman"/>
                      </a:endParaRPr>
                    </a:p>
                    <a:p>
                      <a:pPr marL="342900" lvl="0" indent="-342900" algn="l">
                        <a:spcAft>
                          <a:spcPts val="0"/>
                        </a:spcAft>
                        <a:buSzPts val="1000"/>
                        <a:buFont typeface="Symbol"/>
                        <a:buChar char=""/>
                      </a:pPr>
                      <a:r>
                        <a:rPr lang="de-DE" sz="700" dirty="0">
                          <a:effectLst/>
                          <a:latin typeface="Arial"/>
                          <a:ea typeface="Times New Roman"/>
                          <a:cs typeface="Arial"/>
                        </a:rPr>
                        <a:t>Analyse</a:t>
                      </a:r>
                      <a:r>
                        <a:rPr lang="de-DE" sz="700" dirty="0">
                          <a:effectLst/>
                          <a:latin typeface="Arial"/>
                          <a:ea typeface="Times New Roman"/>
                          <a:cs typeface="Times New Roman"/>
                        </a:rPr>
                        <a:t> eines professionellen Filmausschnittes unter Berücksichtigung sowohl von Kameraeinstellungen/-perspektiven als auch von Filmschnitt, Licht und Ton (z.B. Lola rennt)</a:t>
                      </a:r>
                      <a:endParaRPr lang="de-DE" sz="800" dirty="0">
                        <a:effectLst/>
                        <a:latin typeface="Arial"/>
                        <a:ea typeface="Times New Roman"/>
                        <a:cs typeface="Times New Roman"/>
                      </a:endParaRPr>
                    </a:p>
                    <a:p>
                      <a:pPr marL="342900" lvl="0" indent="-342900" algn="l">
                        <a:spcAft>
                          <a:spcPts val="0"/>
                        </a:spcAft>
                        <a:buSzPts val="1000"/>
                        <a:buFont typeface="Symbol"/>
                        <a:buChar char=""/>
                      </a:pPr>
                      <a:r>
                        <a:rPr lang="de-DE" sz="700" dirty="0">
                          <a:effectLst/>
                          <a:latin typeface="Arial"/>
                          <a:ea typeface="Times New Roman"/>
                          <a:cs typeface="Arial"/>
                        </a:rPr>
                        <a:t>Vergleich der Einstellungslängen</a:t>
                      </a:r>
                      <a:endParaRPr lang="de-DE" sz="800" dirty="0">
                        <a:effectLst/>
                        <a:latin typeface="Arial"/>
                        <a:ea typeface="Times New Roman"/>
                        <a:cs typeface="Times New Roman"/>
                      </a:endParaRPr>
                    </a:p>
                    <a:p>
                      <a:pPr marL="342900" lvl="0" indent="-342900" algn="l">
                        <a:spcAft>
                          <a:spcPts val="0"/>
                        </a:spcAft>
                        <a:buSzPts val="1000"/>
                        <a:buFont typeface="Symbol"/>
                        <a:buChar char=""/>
                      </a:pPr>
                      <a:r>
                        <a:rPr lang="de-DE" sz="700" dirty="0">
                          <a:effectLst/>
                          <a:latin typeface="Arial"/>
                          <a:ea typeface="Times New Roman"/>
                          <a:cs typeface="Times New Roman"/>
                        </a:rPr>
                        <a:t>Phasen des Films: Einführung – Hauptteil – Ende</a:t>
                      </a:r>
                      <a:endParaRPr lang="de-DE" sz="800" dirty="0">
                        <a:effectLst/>
                        <a:latin typeface="Arial"/>
                        <a:ea typeface="Times New Roman"/>
                        <a:cs typeface="Times New Roman"/>
                      </a:endParaRPr>
                    </a:p>
                    <a:p>
                      <a:pPr marL="342900" lvl="0" indent="-342900" algn="l">
                        <a:spcAft>
                          <a:spcPts val="0"/>
                        </a:spcAft>
                        <a:buSzPts val="1000"/>
                        <a:buFont typeface="Symbol"/>
                        <a:buChar char=""/>
                      </a:pPr>
                      <a:r>
                        <a:rPr lang="de-DE" sz="700" dirty="0">
                          <a:effectLst/>
                          <a:latin typeface="Arial"/>
                          <a:ea typeface="Times New Roman"/>
                          <a:cs typeface="Times New Roman"/>
                        </a:rPr>
                        <a:t>Postproduktion: z.B. Umgang mit Farbe und Farbfiltern</a:t>
                      </a:r>
                      <a:endParaRPr lang="de-DE" sz="800" dirty="0">
                        <a:effectLst/>
                        <a:latin typeface="Arial"/>
                        <a:ea typeface="Times New Roman"/>
                        <a:cs typeface="Times New Roman"/>
                      </a:endParaRPr>
                    </a:p>
                    <a:p>
                      <a:pPr marL="342900" lvl="0" indent="-342900" algn="l">
                        <a:spcAft>
                          <a:spcPts val="0"/>
                        </a:spcAft>
                        <a:buSzPts val="1000"/>
                        <a:buFont typeface="Symbol"/>
                        <a:buChar char=""/>
                      </a:pPr>
                      <a:r>
                        <a:rPr lang="de-DE" sz="700" dirty="0">
                          <a:effectLst/>
                          <a:latin typeface="Arial"/>
                          <a:ea typeface="Times New Roman"/>
                          <a:cs typeface="Times New Roman"/>
                        </a:rPr>
                        <a:t>Rhythmus der Schnitte/bewusster Einsatz von Einstellungslängen</a:t>
                      </a:r>
                      <a:endParaRPr lang="de-DE" sz="800" dirty="0">
                        <a:effectLst/>
                        <a:latin typeface="Arial"/>
                        <a:ea typeface="Times New Roman"/>
                        <a:cs typeface="Times New Roman"/>
                      </a:endParaRPr>
                    </a:p>
                    <a:p>
                      <a:pPr algn="just">
                        <a:spcAft>
                          <a:spcPts val="0"/>
                        </a:spcAft>
                      </a:pPr>
                      <a:r>
                        <a:rPr lang="de-DE" sz="700" dirty="0">
                          <a:effectLst/>
                          <a:latin typeface="Arial"/>
                          <a:ea typeface="Times New Roman"/>
                          <a:cs typeface="Times New Roman"/>
                        </a:rPr>
                        <a:t> </a:t>
                      </a:r>
                      <a:endParaRPr lang="de-DE" sz="800" dirty="0">
                        <a:effectLst/>
                        <a:latin typeface="Arial"/>
                        <a:ea typeface="Times New Roman"/>
                        <a:cs typeface="Times New Roman"/>
                      </a:endParaRPr>
                    </a:p>
                    <a:p>
                      <a:pPr algn="just">
                        <a:spcAft>
                          <a:spcPts val="0"/>
                        </a:spcAft>
                      </a:pPr>
                      <a:r>
                        <a:rPr lang="de-DE" sz="700" dirty="0">
                          <a:effectLst/>
                          <a:latin typeface="Arial"/>
                          <a:ea typeface="Times New Roman"/>
                          <a:cs typeface="Times New Roman"/>
                        </a:rPr>
                        <a:t>Produktion:</a:t>
                      </a:r>
                      <a:endParaRPr lang="de-DE" sz="800" dirty="0">
                        <a:effectLst/>
                        <a:latin typeface="Arial"/>
                        <a:ea typeface="Times New Roman"/>
                        <a:cs typeface="Times New Roman"/>
                      </a:endParaRPr>
                    </a:p>
                    <a:p>
                      <a:pPr marL="342900" lvl="0" indent="-342900" algn="l">
                        <a:spcAft>
                          <a:spcPts val="0"/>
                        </a:spcAft>
                        <a:buSzPts val="1000"/>
                        <a:buFont typeface="Symbol"/>
                        <a:buChar char=""/>
                      </a:pPr>
                      <a:r>
                        <a:rPr lang="de-DE" sz="700" dirty="0">
                          <a:effectLst/>
                          <a:latin typeface="Arial"/>
                          <a:ea typeface="Times New Roman"/>
                          <a:cs typeface="Times New Roman"/>
                        </a:rPr>
                        <a:t>Experimentieren mit Kameraführung: </a:t>
                      </a:r>
                      <a:endParaRPr lang="de-DE" sz="800" dirty="0">
                        <a:effectLst/>
                        <a:latin typeface="Arial"/>
                        <a:ea typeface="Times New Roman"/>
                        <a:cs typeface="Times New Roman"/>
                      </a:endParaRPr>
                    </a:p>
                    <a:p>
                      <a:pPr marL="342900" lvl="0" indent="-342900" algn="l">
                        <a:spcAft>
                          <a:spcPts val="0"/>
                        </a:spcAft>
                        <a:buSzPts val="1000"/>
                        <a:buFont typeface="Courier New"/>
                        <a:buChar char="o"/>
                        <a:tabLst>
                          <a:tab pos="228600" algn="l"/>
                        </a:tabLst>
                      </a:pPr>
                      <a:r>
                        <a:rPr lang="de-DE" sz="700" dirty="0">
                          <a:effectLst/>
                          <a:latin typeface="Arial"/>
                          <a:ea typeface="Times New Roman"/>
                          <a:cs typeface="Times New Roman"/>
                        </a:rPr>
                        <a:t>Kamera an bewegliche Gegenstände montieren (z.B. Besen, Fuß, Tür, Skateboard…) </a:t>
                      </a:r>
                      <a:endParaRPr lang="de-DE" sz="800" dirty="0">
                        <a:effectLst/>
                        <a:latin typeface="Arial"/>
                        <a:ea typeface="Times New Roman"/>
                        <a:cs typeface="Times New Roman"/>
                      </a:endParaRPr>
                    </a:p>
                    <a:p>
                      <a:pPr marL="342900" lvl="0" indent="-342900" algn="l">
                        <a:spcAft>
                          <a:spcPts val="0"/>
                        </a:spcAft>
                        <a:buSzPts val="1000"/>
                        <a:buFont typeface="Courier New"/>
                        <a:buChar char="o"/>
                        <a:tabLst>
                          <a:tab pos="228600" algn="l"/>
                        </a:tabLst>
                      </a:pPr>
                      <a:r>
                        <a:rPr lang="de-DE" sz="700" dirty="0">
                          <a:effectLst/>
                          <a:latin typeface="Arial"/>
                          <a:ea typeface="Times New Roman"/>
                          <a:cs typeface="Times New Roman"/>
                        </a:rPr>
                        <a:t>stehende, aber wechselnde Kameraperspektiven</a:t>
                      </a:r>
                      <a:endParaRPr lang="de-DE" sz="800" dirty="0">
                        <a:effectLst/>
                        <a:latin typeface="Arial"/>
                        <a:ea typeface="Times New Roman"/>
                        <a:cs typeface="Times New Roman"/>
                      </a:endParaRPr>
                    </a:p>
                    <a:p>
                      <a:pPr marL="342900" lvl="0" indent="-342900" algn="l">
                        <a:spcAft>
                          <a:spcPts val="0"/>
                        </a:spcAft>
                        <a:buSzPts val="1000"/>
                        <a:buFont typeface="Courier New"/>
                        <a:buChar char="o"/>
                        <a:tabLst>
                          <a:tab pos="228600" algn="l"/>
                        </a:tabLst>
                      </a:pPr>
                      <a:r>
                        <a:rPr lang="de-DE" sz="700" dirty="0">
                          <a:effectLst/>
                          <a:latin typeface="Arial"/>
                          <a:ea typeface="Times New Roman"/>
                          <a:cs typeface="Times New Roman"/>
                        </a:rPr>
                        <a:t>schwenkende Kameraführung  </a:t>
                      </a:r>
                      <a:endParaRPr lang="de-DE" sz="800" dirty="0">
                        <a:effectLst/>
                        <a:latin typeface="Arial"/>
                        <a:ea typeface="Times New Roman"/>
                        <a:cs typeface="Times New Roman"/>
                      </a:endParaRPr>
                    </a:p>
                    <a:p>
                      <a:pPr marL="342900" lvl="0" indent="-342900" algn="l">
                        <a:spcAft>
                          <a:spcPts val="0"/>
                        </a:spcAft>
                        <a:buSzPts val="1000"/>
                        <a:buFont typeface="Courier New"/>
                        <a:buChar char="o"/>
                        <a:tabLst>
                          <a:tab pos="228600" algn="l"/>
                        </a:tabLst>
                      </a:pPr>
                      <a:r>
                        <a:rPr lang="de-DE" sz="700" dirty="0">
                          <a:effectLst/>
                          <a:latin typeface="Arial"/>
                          <a:ea typeface="Times New Roman"/>
                          <a:cs typeface="Times New Roman"/>
                        </a:rPr>
                        <a:t>zoomende Kamera</a:t>
                      </a:r>
                      <a:endParaRPr lang="de-DE" sz="800" dirty="0">
                        <a:effectLst/>
                        <a:latin typeface="Arial"/>
                        <a:ea typeface="Times New Roman"/>
                        <a:cs typeface="Times New Roman"/>
                      </a:endParaRPr>
                    </a:p>
                    <a:p>
                      <a:pPr marL="342900" lvl="0" indent="-342900" algn="l">
                        <a:spcAft>
                          <a:spcPts val="0"/>
                        </a:spcAft>
                        <a:buSzPts val="1000"/>
                        <a:buFont typeface="Symbol"/>
                        <a:buChar char=""/>
                      </a:pPr>
                      <a:r>
                        <a:rPr lang="de-DE" sz="700" dirty="0">
                          <a:effectLst/>
                          <a:latin typeface="Arial"/>
                          <a:ea typeface="Times New Roman"/>
                          <a:cs typeface="Times New Roman"/>
                        </a:rPr>
                        <a:t>Tricksen (z.B.: Wasser nach oben fließen lassen)</a:t>
                      </a:r>
                      <a:endParaRPr lang="de-DE" sz="800" dirty="0">
                        <a:effectLst/>
                        <a:latin typeface="Arial"/>
                        <a:ea typeface="Times New Roman"/>
                        <a:cs typeface="Times New Roman"/>
                      </a:endParaRPr>
                    </a:p>
                    <a:p>
                      <a:pPr marL="342900" lvl="0" indent="-342900" algn="l">
                        <a:spcAft>
                          <a:spcPts val="0"/>
                        </a:spcAft>
                        <a:buSzPts val="1000"/>
                        <a:buFont typeface="Symbol"/>
                        <a:buChar char=""/>
                      </a:pPr>
                      <a:r>
                        <a:rPr lang="de-DE" sz="700" dirty="0">
                          <a:effectLst/>
                          <a:latin typeface="Arial"/>
                          <a:ea typeface="Times New Roman"/>
                          <a:cs typeface="Times New Roman"/>
                        </a:rPr>
                        <a:t>Experimentieren – ungewöhnliche Perspektiven (z.B.: Filmen von unten durch eine Glasunterlage hindurch)</a:t>
                      </a:r>
                      <a:endParaRPr lang="de-DE" sz="800" dirty="0">
                        <a:effectLst/>
                        <a:latin typeface="Arial"/>
                        <a:ea typeface="Times New Roman"/>
                        <a:cs typeface="Times New Roman"/>
                      </a:endParaRPr>
                    </a:p>
                    <a:p>
                      <a:pPr marL="342900" lvl="0" indent="-342900" algn="l">
                        <a:spcAft>
                          <a:spcPts val="0"/>
                        </a:spcAft>
                        <a:buSzPts val="1000"/>
                        <a:buFont typeface="Symbol"/>
                        <a:buChar char=""/>
                      </a:pPr>
                      <a:r>
                        <a:rPr lang="de-DE" sz="700" dirty="0">
                          <a:effectLst/>
                          <a:latin typeface="Arial"/>
                          <a:ea typeface="Times New Roman"/>
                          <a:cs typeface="Times New Roman"/>
                        </a:rPr>
                        <a:t>Übung: Filmen einer Gesprächssituation gleichzeitig aus unterschiedlichen Perspektiven</a:t>
                      </a:r>
                      <a:endParaRPr lang="de-DE" sz="800" dirty="0">
                        <a:effectLst/>
                        <a:latin typeface="Arial"/>
                        <a:ea typeface="Times New Roman"/>
                        <a:cs typeface="Times New Roman"/>
                      </a:endParaRPr>
                    </a:p>
                    <a:p>
                      <a:pPr marL="342900" lvl="0" indent="-342900" algn="l">
                        <a:spcAft>
                          <a:spcPts val="0"/>
                        </a:spcAft>
                        <a:buSzPts val="1000"/>
                        <a:buFont typeface="Symbol"/>
                        <a:buChar char=""/>
                      </a:pPr>
                      <a:r>
                        <a:rPr lang="de-DE" sz="700" dirty="0">
                          <a:effectLst/>
                          <a:latin typeface="Arial"/>
                          <a:ea typeface="Times New Roman"/>
                          <a:cs typeface="Times New Roman"/>
                        </a:rPr>
                        <a:t>Experimentieren mit unterschiedlichen Einstellungsgrößen bei fester Kamera (Detail, Amerikanisch, Totale, …)</a:t>
                      </a:r>
                      <a:endParaRPr lang="de-DE" sz="800" dirty="0">
                        <a:effectLst/>
                        <a:latin typeface="Arial"/>
                        <a:ea typeface="Times New Roman"/>
                        <a:cs typeface="Times New Roman"/>
                      </a:endParaRPr>
                    </a:p>
                    <a:p>
                      <a:pPr marL="342900" lvl="0" indent="-342900" algn="l">
                        <a:spcAft>
                          <a:spcPts val="0"/>
                        </a:spcAft>
                        <a:buSzPts val="1000"/>
                        <a:buFont typeface="Symbol"/>
                        <a:buChar char=""/>
                      </a:pPr>
                      <a:r>
                        <a:rPr lang="de-DE" sz="700" dirty="0">
                          <a:effectLst/>
                          <a:latin typeface="Arial"/>
                          <a:ea typeface="Times New Roman"/>
                          <a:cs typeface="Times New Roman"/>
                        </a:rPr>
                        <a:t>Experimentieren, testen, vergleichen: Gleiche Geschichten mit unterschiedlichen Kameraführungen erzählen</a:t>
                      </a:r>
                      <a:endParaRPr lang="de-DE" sz="800" dirty="0">
                        <a:effectLst/>
                        <a:latin typeface="Arial"/>
                        <a:ea typeface="Times New Roman"/>
                        <a:cs typeface="Times New Roman"/>
                      </a:endParaRPr>
                    </a:p>
                    <a:p>
                      <a:pPr marL="342900" lvl="0" indent="-342900" algn="l">
                        <a:spcAft>
                          <a:spcPts val="0"/>
                        </a:spcAft>
                        <a:buSzPts val="1000"/>
                        <a:buFont typeface="Symbol"/>
                        <a:buChar char=""/>
                      </a:pPr>
                      <a:r>
                        <a:rPr lang="de-DE" sz="700" dirty="0">
                          <a:effectLst/>
                          <a:latin typeface="Arial"/>
                          <a:ea typeface="Times New Roman"/>
                          <a:cs typeface="Arial"/>
                        </a:rPr>
                        <a:t>Planung: Drehtage/Aufgabenverteilung (Schauspieler, Kameramann, Regisseur)</a:t>
                      </a:r>
                      <a:r>
                        <a:rPr lang="de-DE" sz="700" dirty="0">
                          <a:effectLst/>
                          <a:latin typeface="Arial"/>
                          <a:ea typeface="Times New Roman"/>
                          <a:cs typeface="Times New Roman"/>
                        </a:rPr>
                        <a:t> </a:t>
                      </a:r>
                      <a:endParaRPr lang="de-DE" sz="800" dirty="0">
                        <a:effectLst/>
                        <a:latin typeface="Arial"/>
                        <a:ea typeface="Times New Roman"/>
                        <a:cs typeface="Times New Roman"/>
                      </a:endParaRPr>
                    </a:p>
                    <a:p>
                      <a:pPr marL="342900" lvl="0" indent="-342900" algn="l">
                        <a:spcAft>
                          <a:spcPts val="0"/>
                        </a:spcAft>
                        <a:buSzPts val="1000"/>
                        <a:buFont typeface="Symbol"/>
                        <a:buChar char=""/>
                      </a:pPr>
                      <a:r>
                        <a:rPr lang="de-DE" sz="700" dirty="0">
                          <a:effectLst/>
                          <a:latin typeface="Arial"/>
                          <a:ea typeface="Times New Roman"/>
                          <a:cs typeface="Times New Roman"/>
                        </a:rPr>
                        <a:t>Postproduktion: Filmschnitt, Bildbearbeitung und Vertonung</a:t>
                      </a:r>
                      <a:endParaRPr lang="de-DE" sz="800" dirty="0">
                        <a:effectLst/>
                        <a:latin typeface="Arial"/>
                        <a:ea typeface="Times New Roman"/>
                        <a:cs typeface="Times New Roman"/>
                      </a:endParaRPr>
                    </a:p>
                    <a:p>
                      <a:pPr marL="342900" lvl="0" indent="-342900" algn="l">
                        <a:spcAft>
                          <a:spcPts val="0"/>
                        </a:spcAft>
                        <a:buSzPts val="1000"/>
                        <a:buFont typeface="Symbol"/>
                        <a:buChar char=""/>
                      </a:pPr>
                      <a:r>
                        <a:rPr lang="de-DE" sz="700" dirty="0">
                          <a:effectLst/>
                          <a:latin typeface="Arial"/>
                          <a:ea typeface="Times New Roman"/>
                          <a:cs typeface="Arial"/>
                        </a:rPr>
                        <a:t>Präsentation</a:t>
                      </a:r>
                      <a:r>
                        <a:rPr lang="de-DE" sz="700" dirty="0">
                          <a:effectLst/>
                          <a:latin typeface="Arial"/>
                          <a:ea typeface="Times New Roman"/>
                          <a:cs typeface="Times New Roman"/>
                        </a:rPr>
                        <a:t> der Ergebnisse in der Lerngruppe, in der Schule, mit außerschulischen Partnern, im Internet</a:t>
                      </a:r>
                      <a:endParaRPr lang="de-DE" sz="800" dirty="0">
                        <a:effectLst/>
                        <a:latin typeface="Arial"/>
                        <a:ea typeface="Times New Roman"/>
                        <a:cs typeface="Times New Roman"/>
                      </a:endParaRPr>
                    </a:p>
                    <a:p>
                      <a:pPr algn="l">
                        <a:spcBef>
                          <a:spcPts val="1200"/>
                        </a:spcBef>
                        <a:spcAft>
                          <a:spcPts val="0"/>
                        </a:spcAft>
                      </a:pPr>
                      <a:r>
                        <a:rPr lang="de-DE" sz="700" dirty="0">
                          <a:effectLst/>
                          <a:latin typeface="Arial"/>
                          <a:ea typeface="Times New Roman"/>
                          <a:cs typeface="Times New Roman"/>
                        </a:rPr>
                        <a:t>Empfehlenswert als gemeinsames Projekt in Kleinteams (3-4 Personen)</a:t>
                      </a:r>
                      <a:endParaRPr lang="de-DE" sz="800" dirty="0">
                        <a:effectLst/>
                        <a:latin typeface="Arial"/>
                        <a:ea typeface="Times New Roman"/>
                        <a:cs typeface="Times New Roman"/>
                      </a:endParaRPr>
                    </a:p>
                  </a:txBody>
                  <a:tcPr marL="47037" marR="47037" marT="0" marB="0">
                    <a:lnL>
                      <a:noFill/>
                    </a:lnL>
                    <a:lnR>
                      <a:noFill/>
                    </a:lnR>
                    <a:lnT>
                      <a:noFill/>
                    </a:lnT>
                    <a:lnB>
                      <a:noFill/>
                    </a:lnB>
                    <a:solidFill>
                      <a:srgbClr val="CCFFCC"/>
                    </a:solidFill>
                  </a:tcPr>
                </a:tc>
              </a:tr>
            </a:tbl>
          </a:graphicData>
        </a:graphic>
      </p:graphicFrame>
      <p:sp>
        <p:nvSpPr>
          <p:cNvPr id="5" name="Fußzeilenplatzhalter 4"/>
          <p:cNvSpPr>
            <a:spLocks noGrp="1"/>
          </p:cNvSpPr>
          <p:nvPr>
            <p:ph type="ftr" sz="quarter" idx="11"/>
          </p:nvPr>
        </p:nvSpPr>
        <p:spPr/>
        <p:txBody>
          <a:bodyPr/>
          <a:lstStyle/>
          <a:p>
            <a:r>
              <a:rPr lang="de-DE" smtClean="0"/>
              <a:t>Implementation KLP Wahlpflichtfächer</a:t>
            </a:r>
            <a:endParaRPr lang="de-DE"/>
          </a:p>
        </p:txBody>
      </p:sp>
      <p:sp>
        <p:nvSpPr>
          <p:cNvPr id="6" name="Foliennummernplatzhalter 5"/>
          <p:cNvSpPr>
            <a:spLocks noGrp="1"/>
          </p:cNvSpPr>
          <p:nvPr>
            <p:ph type="sldNum" sz="quarter" idx="12"/>
          </p:nvPr>
        </p:nvSpPr>
        <p:spPr/>
        <p:txBody>
          <a:bodyPr/>
          <a:lstStyle/>
          <a:p>
            <a:fld id="{8FA6C8AA-D676-4D6E-AE15-6BE2A8E803B3}" type="slidenum">
              <a:rPr lang="de-DE" smtClean="0"/>
              <a:pPr/>
              <a:t>38</a:t>
            </a:fld>
            <a:endParaRPr lang="de-DE"/>
          </a:p>
        </p:txBody>
      </p:sp>
      <p:pic>
        <p:nvPicPr>
          <p:cNvPr id="3075"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37667" y="4038178"/>
            <a:ext cx="3362325" cy="2343150"/>
          </a:xfrm>
          <a:prstGeom prst="rect">
            <a:avLst/>
          </a:prstGeom>
          <a:noFill/>
          <a:extLst>
            <a:ext uri="{909E8E84-426E-40DD-AFC4-6F175D3DCCD1}">
              <a14:hiddenFill xmlns:a14="http://schemas.microsoft.com/office/drawing/2010/main">
                <a:solidFill>
                  <a:srgbClr val="FFFFFF"/>
                </a:solidFill>
              </a14:hiddenFill>
            </a:ext>
          </a:extLst>
        </p:spPr>
      </p:pic>
      <p:sp>
        <p:nvSpPr>
          <p:cNvPr id="10" name="Text Box 4"/>
          <p:cNvSpPr txBox="1">
            <a:spLocks noChangeArrowheads="1"/>
          </p:cNvSpPr>
          <p:nvPr/>
        </p:nvSpPr>
        <p:spPr bwMode="auto">
          <a:xfrm>
            <a:off x="1825625" y="1835150"/>
            <a:ext cx="3544888" cy="2625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91440" tIns="45720" rIns="91440" bIns="45720" numCol="1" anchor="t" anchorCtr="0" compatLnSpc="1">
            <a:prstTxWarp prst="textNoShape">
              <a:avLst/>
            </a:prstTxWarp>
            <a:spAutoFit/>
          </a:bodyPr>
          <a:lstStyle/>
          <a:p>
            <a:endParaRPr lang="de-DE"/>
          </a:p>
        </p:txBody>
      </p:sp>
      <p:sp>
        <p:nvSpPr>
          <p:cNvPr id="8" name="Datumsplatzhalter 1"/>
          <p:cNvSpPr>
            <a:spLocks noGrp="1"/>
          </p:cNvSpPr>
          <p:nvPr/>
        </p:nvSpPr>
        <p:spPr>
          <a:xfrm>
            <a:off x="467544" y="6376243"/>
            <a:ext cx="2133600" cy="365125"/>
          </a:xfrm>
          <a:prstGeom prst="rect">
            <a:avLst/>
          </a:prstGeom>
        </p:spPr>
        <p:txBody>
          <a:bodyPr vert="horz" lIns="91440" tIns="45720" rIns="91440" bIns="45720" rtlCol="0" anchor="ctr"/>
          <a:lstStyle>
            <a:defPPr>
              <a:defRPr lang="de-DE"/>
            </a:defPPr>
            <a:lvl1pPr marL="0" algn="l"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de-DE" dirty="0"/>
              <a:t>28. Mai 2015</a:t>
            </a:r>
          </a:p>
        </p:txBody>
      </p:sp>
    </p:spTree>
    <p:extLst>
      <p:ext uri="{BB962C8B-B14F-4D97-AF65-F5344CB8AC3E}">
        <p14:creationId xmlns:p14="http://schemas.microsoft.com/office/powerpoint/2010/main" val="2965382800"/>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p:cNvSpPr>
            <a:spLocks noGrp="1"/>
          </p:cNvSpPr>
          <p:nvPr>
            <p:ph idx="1"/>
          </p:nvPr>
        </p:nvSpPr>
        <p:spPr>
          <a:xfrm>
            <a:off x="457200" y="1744216"/>
            <a:ext cx="8229600" cy="4565104"/>
          </a:xfrm>
        </p:spPr>
        <p:txBody>
          <a:bodyPr>
            <a:noAutofit/>
          </a:bodyPr>
          <a:lstStyle/>
          <a:p>
            <a:pPr marL="0" indent="0">
              <a:spcBef>
                <a:spcPts val="0"/>
              </a:spcBef>
              <a:spcAft>
                <a:spcPts val="1000"/>
              </a:spcAft>
              <a:buNone/>
            </a:pPr>
            <a:r>
              <a:rPr lang="de-DE" sz="1550" b="1" dirty="0" smtClean="0">
                <a:ea typeface="Calibri"/>
                <a:cs typeface="Times New Roman"/>
              </a:rPr>
              <a:t>Klassenarbeit </a:t>
            </a:r>
            <a:r>
              <a:rPr lang="de-DE" sz="1550" b="1" dirty="0">
                <a:ea typeface="Calibri"/>
                <a:cs typeface="Times New Roman"/>
              </a:rPr>
              <a:t>im </a:t>
            </a:r>
            <a:r>
              <a:rPr lang="de-DE" sz="1550" b="1" dirty="0" smtClean="0">
                <a:ea typeface="Calibri"/>
                <a:cs typeface="Times New Roman"/>
              </a:rPr>
              <a:t>Wahlpflichtfach </a:t>
            </a:r>
            <a:r>
              <a:rPr lang="de-DE" sz="1550" b="1" dirty="0">
                <a:ea typeface="Calibri"/>
                <a:cs typeface="Times New Roman"/>
              </a:rPr>
              <a:t>Kunst Klasse 8 zum Thema „</a:t>
            </a:r>
            <a:r>
              <a:rPr lang="de-DE" sz="1550" b="1" dirty="0" smtClean="0">
                <a:ea typeface="Calibri"/>
                <a:cs typeface="Times New Roman"/>
              </a:rPr>
              <a:t>Comics“</a:t>
            </a:r>
            <a:endParaRPr lang="de-DE" sz="1550" b="1" dirty="0">
              <a:ea typeface="Calibri"/>
              <a:cs typeface="Times New Roman"/>
            </a:endParaRPr>
          </a:p>
          <a:p>
            <a:pPr marL="0" indent="0">
              <a:spcBef>
                <a:spcPts val="0"/>
              </a:spcBef>
              <a:spcAft>
                <a:spcPts val="1000"/>
              </a:spcAft>
              <a:buNone/>
            </a:pPr>
            <a:r>
              <a:rPr lang="de-DE" sz="1500" dirty="0" smtClean="0">
                <a:ea typeface="Calibri"/>
                <a:cs typeface="Times New Roman"/>
              </a:rPr>
              <a:t>Denke </a:t>
            </a:r>
            <a:r>
              <a:rPr lang="de-DE" sz="1500" dirty="0">
                <a:ea typeface="Calibri"/>
                <a:cs typeface="Times New Roman"/>
              </a:rPr>
              <a:t>in dieser Arbeit daran, möglichst Fachbegriffe zu benutzen, die wir im Unterricht benutzt </a:t>
            </a:r>
            <a:r>
              <a:rPr lang="de-DE" sz="1500" dirty="0" smtClean="0">
                <a:ea typeface="Calibri"/>
                <a:cs typeface="Times New Roman"/>
              </a:rPr>
              <a:t>haben</a:t>
            </a:r>
            <a:r>
              <a:rPr lang="de-DE" sz="1500" dirty="0">
                <a:ea typeface="Calibri"/>
                <a:cs typeface="Times New Roman"/>
              </a:rPr>
              <a:t>!</a:t>
            </a:r>
            <a:endParaRPr lang="de-DE" sz="1500" dirty="0" smtClean="0">
              <a:ea typeface="Calibri"/>
              <a:cs typeface="Times New Roman"/>
            </a:endParaRPr>
          </a:p>
          <a:p>
            <a:pPr marL="0" indent="0">
              <a:spcBef>
                <a:spcPts val="0"/>
              </a:spcBef>
              <a:spcAft>
                <a:spcPts val="600"/>
              </a:spcAft>
              <a:buNone/>
            </a:pPr>
            <a:r>
              <a:rPr lang="de-DE" sz="1500" dirty="0">
                <a:ea typeface="Calibri"/>
                <a:cs typeface="Times New Roman"/>
              </a:rPr>
              <a:t>Praxisteil:</a:t>
            </a:r>
          </a:p>
          <a:p>
            <a:pPr marL="0" indent="0">
              <a:spcBef>
                <a:spcPts val="0"/>
              </a:spcBef>
              <a:spcAft>
                <a:spcPts val="1000"/>
              </a:spcAft>
              <a:buNone/>
            </a:pPr>
            <a:r>
              <a:rPr lang="de-DE" sz="1500" dirty="0" smtClean="0">
                <a:ea typeface="Calibri"/>
                <a:cs typeface="Times New Roman"/>
              </a:rPr>
              <a:t>1</a:t>
            </a:r>
            <a:r>
              <a:rPr lang="de-DE" sz="1500" dirty="0">
                <a:ea typeface="Calibri"/>
                <a:cs typeface="Times New Roman"/>
              </a:rPr>
              <a:t>.) </a:t>
            </a:r>
            <a:r>
              <a:rPr lang="de-DE" sz="1500" dirty="0" smtClean="0">
                <a:ea typeface="Calibri"/>
                <a:cs typeface="Times New Roman"/>
              </a:rPr>
              <a:t>Du </a:t>
            </a:r>
            <a:r>
              <a:rPr lang="de-DE" sz="1500" dirty="0">
                <a:ea typeface="Calibri"/>
                <a:cs typeface="Times New Roman"/>
              </a:rPr>
              <a:t>sollst einen ausgelassenen Torjubel eines Torschützen im Fußballstadion darstellen. Entwickle zuerst auf Schmierpapier mehrere Ideen zu einem Comic-Einzelbild (10 Minuten), von denen du eine Idee auswählst und danach in einer farbigen Skizze ausarbeitest (25 Minuten</a:t>
            </a:r>
            <a:r>
              <a:rPr lang="de-DE" sz="1500" dirty="0" smtClean="0">
                <a:ea typeface="Calibri"/>
                <a:cs typeface="Times New Roman"/>
              </a:rPr>
              <a:t>).</a:t>
            </a:r>
            <a:endParaRPr lang="de-DE" sz="1500" dirty="0">
              <a:ea typeface="Calibri"/>
              <a:cs typeface="Times New Roman"/>
            </a:endParaRPr>
          </a:p>
          <a:p>
            <a:pPr lvl="0">
              <a:spcBef>
                <a:spcPts val="0"/>
              </a:spcBef>
            </a:pPr>
            <a:r>
              <a:rPr lang="de-DE" sz="1500" dirty="0">
                <a:ea typeface="Calibri"/>
                <a:cs typeface="Times New Roman"/>
              </a:rPr>
              <a:t>Achte darauf, dass du möglichst viele, aber passende </a:t>
            </a:r>
            <a:r>
              <a:rPr lang="de-DE" sz="1500" dirty="0" smtClean="0">
                <a:ea typeface="Calibri"/>
                <a:cs typeface="Times New Roman"/>
              </a:rPr>
              <a:t>Bildmittel </a:t>
            </a:r>
            <a:r>
              <a:rPr lang="de-DE" sz="1500" dirty="0">
                <a:ea typeface="Calibri"/>
                <a:cs typeface="Times New Roman"/>
              </a:rPr>
              <a:t>des Comics </a:t>
            </a:r>
            <a:r>
              <a:rPr lang="de-DE" sz="1500" dirty="0" smtClean="0">
                <a:ea typeface="Calibri"/>
                <a:cs typeface="Times New Roman"/>
              </a:rPr>
              <a:t>einsetzt!</a:t>
            </a:r>
            <a:endParaRPr lang="de-DE" sz="1500" dirty="0">
              <a:ea typeface="Calibri"/>
              <a:cs typeface="Times New Roman"/>
            </a:endParaRPr>
          </a:p>
          <a:p>
            <a:pPr lvl="0">
              <a:spcBef>
                <a:spcPts val="0"/>
              </a:spcBef>
            </a:pPr>
            <a:r>
              <a:rPr lang="de-DE" sz="1500" dirty="0">
                <a:ea typeface="Calibri"/>
                <a:cs typeface="Times New Roman"/>
              </a:rPr>
              <a:t>Es soll keine Geschichte erzählt werden, sondern du sollst die Szene in einem Panel </a:t>
            </a:r>
            <a:r>
              <a:rPr lang="de-DE" sz="1500" dirty="0" smtClean="0">
                <a:ea typeface="Calibri"/>
                <a:cs typeface="Times New Roman"/>
              </a:rPr>
              <a:t>wiedergeben</a:t>
            </a:r>
            <a:r>
              <a:rPr lang="de-DE" sz="1500" dirty="0">
                <a:ea typeface="Calibri"/>
                <a:cs typeface="Times New Roman"/>
              </a:rPr>
              <a:t>.</a:t>
            </a:r>
          </a:p>
          <a:p>
            <a:pPr>
              <a:spcBef>
                <a:spcPts val="0"/>
              </a:spcBef>
              <a:spcAft>
                <a:spcPts val="0"/>
              </a:spcAft>
            </a:pPr>
            <a:r>
              <a:rPr lang="de-DE" sz="1500" dirty="0">
                <a:ea typeface="Calibri"/>
                <a:cs typeface="Times New Roman"/>
              </a:rPr>
              <a:t>Die Szene soll also auf einen Blick erfasst werden können. </a:t>
            </a:r>
          </a:p>
          <a:p>
            <a:pPr lvl="0">
              <a:spcBef>
                <a:spcPts val="0"/>
              </a:spcBef>
            </a:pPr>
            <a:r>
              <a:rPr lang="de-DE" sz="1500" dirty="0">
                <a:ea typeface="Calibri"/>
                <a:cs typeface="Times New Roman"/>
              </a:rPr>
              <a:t>Die Figur bzw. Figuren kann/können als </a:t>
            </a:r>
            <a:r>
              <a:rPr lang="de-DE" sz="1500" dirty="0" smtClean="0">
                <a:ea typeface="Calibri"/>
                <a:cs typeface="Times New Roman"/>
              </a:rPr>
              <a:t>Strichmännchen </a:t>
            </a:r>
            <a:r>
              <a:rPr lang="de-DE" sz="1500" dirty="0">
                <a:ea typeface="Calibri"/>
                <a:cs typeface="Times New Roman"/>
              </a:rPr>
              <a:t>dargestellt werden. </a:t>
            </a:r>
          </a:p>
          <a:p>
            <a:pPr marL="0" indent="0">
              <a:spcBef>
                <a:spcPts val="1000"/>
              </a:spcBef>
              <a:spcAft>
                <a:spcPts val="600"/>
              </a:spcAft>
              <a:buNone/>
            </a:pPr>
            <a:r>
              <a:rPr lang="de-DE" sz="1500" dirty="0" smtClean="0">
                <a:ea typeface="Calibri"/>
                <a:cs typeface="Times New Roman"/>
              </a:rPr>
              <a:t>Schriftlicher </a:t>
            </a:r>
            <a:r>
              <a:rPr lang="de-DE" sz="1500" dirty="0">
                <a:ea typeface="Calibri"/>
                <a:cs typeface="Times New Roman"/>
              </a:rPr>
              <a:t>Teil:</a:t>
            </a:r>
            <a:endParaRPr lang="de-DE" sz="1500" dirty="0" smtClean="0">
              <a:ea typeface="Calibri"/>
              <a:cs typeface="Times New Roman"/>
            </a:endParaRPr>
          </a:p>
          <a:p>
            <a:pPr marL="0" indent="0">
              <a:spcBef>
                <a:spcPts val="0"/>
              </a:spcBef>
              <a:spcAft>
                <a:spcPts val="1000"/>
              </a:spcAft>
              <a:buNone/>
            </a:pPr>
            <a:r>
              <a:rPr lang="de-DE" sz="1500" dirty="0" smtClean="0">
                <a:ea typeface="Calibri"/>
                <a:cs typeface="Times New Roman"/>
              </a:rPr>
              <a:t>2</a:t>
            </a:r>
            <a:r>
              <a:rPr lang="de-DE" sz="1500" dirty="0">
                <a:ea typeface="Calibri"/>
                <a:cs typeface="Times New Roman"/>
              </a:rPr>
              <a:t>.) Beschreibe und begründe nun deine Entscheidungen zu den Bildmitteln, die in der folgenden Tabelle vorgegeben sind.</a:t>
            </a:r>
            <a:endParaRPr lang="de-DE" sz="1500" dirty="0" smtClean="0">
              <a:ea typeface="Calibri"/>
              <a:cs typeface="Times New Roman"/>
            </a:endParaRPr>
          </a:p>
          <a:p>
            <a:pPr marL="0" indent="0">
              <a:spcBef>
                <a:spcPts val="0"/>
              </a:spcBef>
              <a:spcAft>
                <a:spcPts val="1000"/>
              </a:spcAft>
              <a:buNone/>
            </a:pPr>
            <a:r>
              <a:rPr lang="de-DE" sz="1500" dirty="0">
                <a:ea typeface="Calibri"/>
                <a:cs typeface="Times New Roman"/>
              </a:rPr>
              <a:t>3.) Nenne zwei weitere </a:t>
            </a:r>
            <a:r>
              <a:rPr lang="de-DE" sz="1500" dirty="0"/>
              <a:t>Bildmittel</a:t>
            </a:r>
            <a:r>
              <a:rPr lang="de-DE" sz="1500" dirty="0" smtClean="0">
                <a:ea typeface="Calibri"/>
                <a:cs typeface="Times New Roman"/>
              </a:rPr>
              <a:t>, </a:t>
            </a:r>
            <a:r>
              <a:rPr lang="de-DE" sz="1500" dirty="0">
                <a:ea typeface="Calibri"/>
                <a:cs typeface="Times New Roman"/>
              </a:rPr>
              <a:t>die du in deinem Comic eingesetzt hast, um die Stimmung des </a:t>
            </a:r>
            <a:r>
              <a:rPr lang="de-DE" sz="1500" dirty="0" smtClean="0">
                <a:ea typeface="Calibri"/>
                <a:cs typeface="Times New Roman"/>
              </a:rPr>
              <a:t>Torjubels </a:t>
            </a:r>
            <a:r>
              <a:rPr lang="de-DE" sz="1500" dirty="0">
                <a:ea typeface="Calibri"/>
                <a:cs typeface="Times New Roman"/>
              </a:rPr>
              <a:t>in Form eines Comiclayouts wiederzugeben.</a:t>
            </a:r>
          </a:p>
        </p:txBody>
      </p:sp>
      <p:sp>
        <p:nvSpPr>
          <p:cNvPr id="5" name="Fußzeilenplatzhalter 4"/>
          <p:cNvSpPr>
            <a:spLocks noGrp="1"/>
          </p:cNvSpPr>
          <p:nvPr>
            <p:ph type="ftr" sz="quarter" idx="11"/>
          </p:nvPr>
        </p:nvSpPr>
        <p:spPr/>
        <p:txBody>
          <a:bodyPr/>
          <a:lstStyle/>
          <a:p>
            <a:r>
              <a:rPr lang="de-DE" dirty="0" smtClean="0"/>
              <a:t>Implementation KLP Wahlpflichtfächer</a:t>
            </a:r>
            <a:endParaRPr lang="de-DE" dirty="0"/>
          </a:p>
        </p:txBody>
      </p:sp>
      <p:sp>
        <p:nvSpPr>
          <p:cNvPr id="6" name="Foliennummernplatzhalter 5"/>
          <p:cNvSpPr>
            <a:spLocks noGrp="1"/>
          </p:cNvSpPr>
          <p:nvPr>
            <p:ph type="sldNum" sz="quarter" idx="12"/>
          </p:nvPr>
        </p:nvSpPr>
        <p:spPr/>
        <p:txBody>
          <a:bodyPr/>
          <a:lstStyle/>
          <a:p>
            <a:fld id="{8FA6C8AA-D676-4D6E-AE15-6BE2A8E803B3}" type="slidenum">
              <a:rPr lang="de-DE" smtClean="0"/>
              <a:pPr/>
              <a:t>39</a:t>
            </a:fld>
            <a:endParaRPr lang="de-DE"/>
          </a:p>
        </p:txBody>
      </p:sp>
      <p:sp>
        <p:nvSpPr>
          <p:cNvPr id="2" name="Textfeld 1"/>
          <p:cNvSpPr txBox="1"/>
          <p:nvPr/>
        </p:nvSpPr>
        <p:spPr>
          <a:xfrm>
            <a:off x="1691680" y="1342509"/>
            <a:ext cx="5256584" cy="646331"/>
          </a:xfrm>
          <a:prstGeom prst="rect">
            <a:avLst/>
          </a:prstGeom>
          <a:noFill/>
        </p:spPr>
        <p:txBody>
          <a:bodyPr wrap="square" rtlCol="0">
            <a:spAutoFit/>
          </a:bodyPr>
          <a:lstStyle/>
          <a:p>
            <a:r>
              <a:rPr lang="de-DE" b="1" dirty="0">
                <a:solidFill>
                  <a:srgbClr val="0070C0"/>
                </a:solidFill>
              </a:rPr>
              <a:t>Beispiel einer </a:t>
            </a:r>
            <a:r>
              <a:rPr lang="de-DE" b="1" dirty="0" smtClean="0">
                <a:solidFill>
                  <a:srgbClr val="0070C0"/>
                </a:solidFill>
              </a:rPr>
              <a:t>Klassenarbeit im Wahlpflichtfach Kunst</a:t>
            </a:r>
            <a:endParaRPr lang="de-DE" b="1" dirty="0">
              <a:solidFill>
                <a:srgbClr val="0070C0"/>
              </a:solidFill>
            </a:endParaRPr>
          </a:p>
          <a:p>
            <a:endParaRPr lang="de-DE" dirty="0"/>
          </a:p>
        </p:txBody>
      </p:sp>
      <p:sp>
        <p:nvSpPr>
          <p:cNvPr id="8" name="Datumsplatzhalter 1"/>
          <p:cNvSpPr>
            <a:spLocks noGrp="1"/>
          </p:cNvSpPr>
          <p:nvPr/>
        </p:nvSpPr>
        <p:spPr>
          <a:xfrm>
            <a:off x="467544" y="6237312"/>
            <a:ext cx="2133600" cy="365125"/>
          </a:xfrm>
          <a:prstGeom prst="rect">
            <a:avLst/>
          </a:prstGeom>
        </p:spPr>
        <p:txBody>
          <a:bodyPr vert="horz" lIns="91440" tIns="45720" rIns="91440" bIns="45720" rtlCol="0" anchor="ctr"/>
          <a:lstStyle>
            <a:defPPr>
              <a:defRPr lang="de-DE"/>
            </a:defPPr>
            <a:lvl1pPr marL="0" algn="l"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de-DE" dirty="0"/>
              <a:t>28. Mai 2015</a:t>
            </a:r>
          </a:p>
        </p:txBody>
      </p:sp>
    </p:spTree>
    <p:extLst>
      <p:ext uri="{BB962C8B-B14F-4D97-AF65-F5344CB8AC3E}">
        <p14:creationId xmlns:p14="http://schemas.microsoft.com/office/powerpoint/2010/main" val="98037747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p:cNvSpPr>
            <a:spLocks noGrp="1"/>
          </p:cNvSpPr>
          <p:nvPr>
            <p:ph idx="1"/>
          </p:nvPr>
        </p:nvSpPr>
        <p:spPr/>
        <p:txBody>
          <a:bodyPr>
            <a:normAutofit/>
          </a:bodyPr>
          <a:lstStyle/>
          <a:p>
            <a:pPr marL="0" lvl="0" indent="0">
              <a:buNone/>
            </a:pPr>
            <a:r>
              <a:rPr lang="de-DE" altLang="de-DE" b="1" dirty="0">
                <a:solidFill>
                  <a:srgbClr val="002060"/>
                </a:solidFill>
                <a:cs typeface="Times New Roman" pitchFamily="18" charset="0"/>
              </a:rPr>
              <a:t>Kompetenzorientierung</a:t>
            </a:r>
          </a:p>
          <a:p>
            <a:pPr marL="0" lvl="0" indent="0" fontAlgn="base">
              <a:spcBef>
                <a:spcPct val="0"/>
              </a:spcBef>
              <a:spcAft>
                <a:spcPct val="0"/>
              </a:spcAft>
              <a:buNone/>
            </a:pPr>
            <a:endParaRPr lang="de-DE" sz="1800" dirty="0">
              <a:solidFill>
                <a:srgbClr val="000099"/>
              </a:solidFill>
              <a:latin typeface="Arial" pitchFamily="34" charset="0"/>
              <a:ea typeface="ヒラギノ角ゴ Pro W3" pitchFamily="-112" charset="-128"/>
            </a:endParaRPr>
          </a:p>
          <a:p>
            <a:pPr marL="0" lvl="0" indent="0" fontAlgn="base">
              <a:spcBef>
                <a:spcPct val="0"/>
              </a:spcBef>
              <a:spcAft>
                <a:spcPct val="0"/>
              </a:spcAft>
              <a:buNone/>
            </a:pPr>
            <a:r>
              <a:rPr lang="de-DE" sz="1800" dirty="0" smtClean="0">
                <a:solidFill>
                  <a:srgbClr val="000099"/>
                </a:solidFill>
                <a:latin typeface="Arial" pitchFamily="34" charset="0"/>
                <a:ea typeface="ヒラギノ角ゴ Pro W3" pitchFamily="-112" charset="-128"/>
              </a:rPr>
              <a:t>Von </a:t>
            </a:r>
            <a:r>
              <a:rPr lang="de-DE" sz="1800" dirty="0">
                <a:solidFill>
                  <a:srgbClr val="000099"/>
                </a:solidFill>
                <a:latin typeface="Arial" pitchFamily="34" charset="0"/>
                <a:ea typeface="ヒラギノ角ゴ Pro W3" pitchFamily="-112" charset="-128"/>
              </a:rPr>
              <a:t>der</a:t>
            </a:r>
            <a:r>
              <a:rPr lang="de-DE" sz="2000" b="1" dirty="0">
                <a:solidFill>
                  <a:srgbClr val="000099"/>
                </a:solidFill>
                <a:latin typeface="Arial" pitchFamily="34" charset="0"/>
                <a:ea typeface="ヒラギノ角ゴ Pro W3" pitchFamily="-112" charset="-128"/>
              </a:rPr>
              <a:t> </a:t>
            </a:r>
          </a:p>
          <a:p>
            <a:pPr marL="0" lvl="0" indent="0" fontAlgn="base">
              <a:spcBef>
                <a:spcPct val="0"/>
              </a:spcBef>
              <a:spcAft>
                <a:spcPct val="0"/>
              </a:spcAft>
              <a:buNone/>
            </a:pPr>
            <a:r>
              <a:rPr lang="de-DE" sz="2000" b="1" u="sng" dirty="0">
                <a:solidFill>
                  <a:srgbClr val="000099"/>
                </a:solidFill>
                <a:latin typeface="Arial" pitchFamily="34" charset="0"/>
                <a:ea typeface="ヒラギノ角ゴ Pro W3" pitchFamily="-112" charset="-128"/>
              </a:rPr>
              <a:t>Input-Steuerung und „Stofforientierung“</a:t>
            </a:r>
          </a:p>
          <a:p>
            <a:pPr marL="0" lvl="0" indent="0" fontAlgn="base">
              <a:spcBef>
                <a:spcPct val="40000"/>
              </a:spcBef>
              <a:spcAft>
                <a:spcPct val="0"/>
              </a:spcAft>
              <a:buNone/>
            </a:pPr>
            <a:r>
              <a:rPr lang="de-DE" sz="2000" dirty="0">
                <a:solidFill>
                  <a:srgbClr val="000000"/>
                </a:solidFill>
                <a:latin typeface="Arial" pitchFamily="34" charset="0"/>
                <a:ea typeface="ヒラギノ角ゴ Pro W3" pitchFamily="-112" charset="-128"/>
              </a:rPr>
              <a:t>Was soll am Ende dieses Bildungsabschnitts </a:t>
            </a:r>
            <a:br>
              <a:rPr lang="de-DE" sz="2000" dirty="0">
                <a:solidFill>
                  <a:srgbClr val="000000"/>
                </a:solidFill>
                <a:latin typeface="Arial" pitchFamily="34" charset="0"/>
                <a:ea typeface="ヒラギノ角ゴ Pro W3" pitchFamily="-112" charset="-128"/>
              </a:rPr>
            </a:br>
            <a:r>
              <a:rPr lang="de-DE" sz="2000" b="1" dirty="0">
                <a:solidFill>
                  <a:srgbClr val="000000"/>
                </a:solidFill>
                <a:latin typeface="Arial" pitchFamily="34" charset="0"/>
                <a:ea typeface="ヒラギノ角ゴ Pro W3" pitchFamily="-112" charset="-128"/>
              </a:rPr>
              <a:t>durchgenommen</a:t>
            </a:r>
            <a:r>
              <a:rPr lang="de-DE" sz="2000" dirty="0">
                <a:solidFill>
                  <a:srgbClr val="000000"/>
                </a:solidFill>
                <a:latin typeface="Arial" pitchFamily="34" charset="0"/>
                <a:ea typeface="ヒラギノ角ゴ Pro W3" pitchFamily="-112" charset="-128"/>
              </a:rPr>
              <a:t> und behandelt worden sein?</a:t>
            </a:r>
          </a:p>
          <a:p>
            <a:pPr marL="0" lvl="0" indent="0" fontAlgn="base">
              <a:spcBef>
                <a:spcPct val="0"/>
              </a:spcBef>
              <a:spcAft>
                <a:spcPct val="0"/>
              </a:spcAft>
              <a:buNone/>
            </a:pPr>
            <a:endParaRPr lang="de-DE" sz="2000" dirty="0">
              <a:solidFill>
                <a:srgbClr val="000000"/>
              </a:solidFill>
              <a:latin typeface="Arial" pitchFamily="34" charset="0"/>
              <a:ea typeface="ヒラギノ角ゴ Pro W3" pitchFamily="-112" charset="-128"/>
            </a:endParaRPr>
          </a:p>
          <a:p>
            <a:pPr marL="0" lvl="0" indent="0" fontAlgn="base">
              <a:spcBef>
                <a:spcPct val="0"/>
              </a:spcBef>
              <a:spcAft>
                <a:spcPct val="0"/>
              </a:spcAft>
              <a:buNone/>
            </a:pPr>
            <a:r>
              <a:rPr lang="de-DE" sz="1600" dirty="0">
                <a:solidFill>
                  <a:srgbClr val="000099"/>
                </a:solidFill>
                <a:latin typeface="Arial" pitchFamily="34" charset="0"/>
                <a:ea typeface="ヒラギノ角ゴ Pro W3" pitchFamily="-112" charset="-128"/>
              </a:rPr>
              <a:t>zur</a:t>
            </a:r>
          </a:p>
          <a:p>
            <a:pPr marL="0" lvl="0" indent="0" fontAlgn="base">
              <a:spcBef>
                <a:spcPct val="0"/>
              </a:spcBef>
              <a:spcAft>
                <a:spcPct val="0"/>
              </a:spcAft>
              <a:buNone/>
            </a:pPr>
            <a:endParaRPr lang="de-DE" sz="2000" dirty="0">
              <a:solidFill>
                <a:srgbClr val="000000"/>
              </a:solidFill>
              <a:latin typeface="Arial" pitchFamily="34" charset="0"/>
              <a:ea typeface="ヒラギノ角ゴ Pro W3" pitchFamily="-112" charset="-128"/>
            </a:endParaRPr>
          </a:p>
          <a:p>
            <a:pPr marL="0" lvl="0" indent="0" fontAlgn="base">
              <a:spcBef>
                <a:spcPct val="0"/>
              </a:spcBef>
              <a:spcAft>
                <a:spcPct val="0"/>
              </a:spcAft>
              <a:buNone/>
            </a:pPr>
            <a:r>
              <a:rPr lang="de-DE" sz="2000" b="1" u="sng" dirty="0">
                <a:solidFill>
                  <a:srgbClr val="000099"/>
                </a:solidFill>
                <a:latin typeface="Arial" pitchFamily="34" charset="0"/>
                <a:ea typeface="ヒラギノ角ゴ Pro W3" pitchFamily="-112" charset="-128"/>
              </a:rPr>
              <a:t>Ergebnis- bzw. „Output-Steuerung“ und </a:t>
            </a:r>
            <a:br>
              <a:rPr lang="de-DE" sz="2000" b="1" u="sng" dirty="0">
                <a:solidFill>
                  <a:srgbClr val="000099"/>
                </a:solidFill>
                <a:latin typeface="Arial" pitchFamily="34" charset="0"/>
                <a:ea typeface="ヒラギノ角ゴ Pro W3" pitchFamily="-112" charset="-128"/>
              </a:rPr>
            </a:br>
            <a:r>
              <a:rPr lang="de-DE" sz="2000" b="1" u="sng" dirty="0">
                <a:solidFill>
                  <a:srgbClr val="000099"/>
                </a:solidFill>
                <a:latin typeface="Arial" pitchFamily="34" charset="0"/>
                <a:ea typeface="ヒラギノ角ゴ Pro W3" pitchFamily="-112" charset="-128"/>
              </a:rPr>
              <a:t>Kompetenzorientierung</a:t>
            </a:r>
          </a:p>
          <a:p>
            <a:pPr marL="0" lvl="0" indent="0" fontAlgn="base">
              <a:spcBef>
                <a:spcPct val="40000"/>
              </a:spcBef>
              <a:spcAft>
                <a:spcPct val="0"/>
              </a:spcAft>
              <a:buNone/>
            </a:pPr>
            <a:r>
              <a:rPr lang="de-DE" sz="2000" dirty="0">
                <a:solidFill>
                  <a:srgbClr val="000000"/>
                </a:solidFill>
                <a:latin typeface="Arial" pitchFamily="34" charset="0"/>
                <a:ea typeface="ヒラギノ角ゴ Pro W3" pitchFamily="-112" charset="-128"/>
              </a:rPr>
              <a:t>Was sollen </a:t>
            </a:r>
            <a:r>
              <a:rPr lang="de-DE" sz="2000" dirty="0" smtClean="0">
                <a:solidFill>
                  <a:srgbClr val="000000"/>
                </a:solidFill>
                <a:latin typeface="Arial" pitchFamily="34" charset="0"/>
                <a:ea typeface="ヒラギノ角ゴ Pro W3" pitchFamily="-112" charset="-128"/>
              </a:rPr>
              <a:t>Schülerinnen </a:t>
            </a:r>
            <a:r>
              <a:rPr lang="de-DE" sz="2000" smtClean="0">
                <a:solidFill>
                  <a:srgbClr val="000000"/>
                </a:solidFill>
                <a:latin typeface="Arial" pitchFamily="34" charset="0"/>
                <a:ea typeface="ヒラギノ角ゴ Pro W3" pitchFamily="-112" charset="-128"/>
              </a:rPr>
              <a:t>und Schüler </a:t>
            </a:r>
            <a:r>
              <a:rPr lang="de-DE" sz="2000" dirty="0" smtClean="0">
                <a:solidFill>
                  <a:srgbClr val="000000"/>
                </a:solidFill>
                <a:latin typeface="Arial" pitchFamily="34" charset="0"/>
                <a:ea typeface="ヒラギノ角ゴ Pro W3" pitchFamily="-112" charset="-128"/>
              </a:rPr>
              <a:t>am </a:t>
            </a:r>
            <a:r>
              <a:rPr lang="de-DE" sz="2000" dirty="0">
                <a:solidFill>
                  <a:srgbClr val="000000"/>
                </a:solidFill>
                <a:latin typeface="Arial" pitchFamily="34" charset="0"/>
                <a:ea typeface="ヒラギノ角ゴ Pro W3" pitchFamily="-112" charset="-128"/>
              </a:rPr>
              <a:t/>
            </a:r>
            <a:br>
              <a:rPr lang="de-DE" sz="2000" dirty="0">
                <a:solidFill>
                  <a:srgbClr val="000000"/>
                </a:solidFill>
                <a:latin typeface="Arial" pitchFamily="34" charset="0"/>
                <a:ea typeface="ヒラギノ角ゴ Pro W3" pitchFamily="-112" charset="-128"/>
              </a:rPr>
            </a:br>
            <a:r>
              <a:rPr lang="de-DE" sz="2000" dirty="0">
                <a:solidFill>
                  <a:srgbClr val="000000"/>
                </a:solidFill>
                <a:latin typeface="Arial" pitchFamily="34" charset="0"/>
                <a:ea typeface="ヒラギノ角ゴ Pro W3" pitchFamily="-112" charset="-128"/>
              </a:rPr>
              <a:t>Ende eines Bildungsabschnitts </a:t>
            </a:r>
            <a:r>
              <a:rPr lang="de-DE" sz="2000" b="1" dirty="0">
                <a:solidFill>
                  <a:srgbClr val="000000"/>
                </a:solidFill>
                <a:latin typeface="Arial" pitchFamily="34" charset="0"/>
                <a:ea typeface="ヒラギノ角ゴ Pro W3" pitchFamily="-112" charset="-128"/>
              </a:rPr>
              <a:t>können</a:t>
            </a:r>
            <a:r>
              <a:rPr lang="de-DE" sz="2000" dirty="0">
                <a:solidFill>
                  <a:srgbClr val="000000"/>
                </a:solidFill>
                <a:latin typeface="Arial" pitchFamily="34" charset="0"/>
                <a:ea typeface="ヒラギノ角ゴ Pro W3" pitchFamily="-112" charset="-128"/>
              </a:rPr>
              <a:t>?</a:t>
            </a:r>
          </a:p>
          <a:p>
            <a:pPr marL="0" indent="0">
              <a:buNone/>
            </a:pPr>
            <a:endParaRPr lang="de-DE" dirty="0"/>
          </a:p>
        </p:txBody>
      </p:sp>
      <p:sp>
        <p:nvSpPr>
          <p:cNvPr id="7" name="Foliennummernplatzhalter 6"/>
          <p:cNvSpPr>
            <a:spLocks noGrp="1"/>
          </p:cNvSpPr>
          <p:nvPr>
            <p:ph type="sldNum" sz="quarter" idx="12"/>
          </p:nvPr>
        </p:nvSpPr>
        <p:spPr/>
        <p:txBody>
          <a:bodyPr/>
          <a:lstStyle/>
          <a:p>
            <a:fld id="{8FA6C8AA-D676-4D6E-AE15-6BE2A8E803B3}" type="slidenum">
              <a:rPr lang="de-DE" smtClean="0"/>
              <a:pPr/>
              <a:t>4</a:t>
            </a:fld>
            <a:endParaRPr lang="de-DE"/>
          </a:p>
        </p:txBody>
      </p:sp>
      <p:sp>
        <p:nvSpPr>
          <p:cNvPr id="5" name="Fußzeilenplatzhalter 4"/>
          <p:cNvSpPr>
            <a:spLocks noGrp="1"/>
          </p:cNvSpPr>
          <p:nvPr>
            <p:ph type="ftr" sz="quarter" idx="11"/>
          </p:nvPr>
        </p:nvSpPr>
        <p:spPr/>
        <p:txBody>
          <a:bodyPr/>
          <a:lstStyle/>
          <a:p>
            <a:r>
              <a:rPr lang="de-DE" smtClean="0"/>
              <a:t>Implementation KLP Wahlpflichtfächer</a:t>
            </a:r>
            <a:endParaRPr lang="de-DE"/>
          </a:p>
        </p:txBody>
      </p:sp>
      <p:sp>
        <p:nvSpPr>
          <p:cNvPr id="8" name="Datumsplatzhalter 1"/>
          <p:cNvSpPr>
            <a:spLocks noGrp="1"/>
          </p:cNvSpPr>
          <p:nvPr/>
        </p:nvSpPr>
        <p:spPr>
          <a:xfrm>
            <a:off x="467544" y="6237312"/>
            <a:ext cx="2133600" cy="365125"/>
          </a:xfrm>
          <a:prstGeom prst="rect">
            <a:avLst/>
          </a:prstGeom>
        </p:spPr>
        <p:txBody>
          <a:bodyPr vert="horz" lIns="91440" tIns="45720" rIns="91440" bIns="45720" rtlCol="0" anchor="ctr"/>
          <a:lstStyle>
            <a:defPPr>
              <a:defRPr lang="de-DE"/>
            </a:defPPr>
            <a:lvl1pPr marL="0" algn="l"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de-DE" dirty="0"/>
              <a:t>28. Mai 2015</a:t>
            </a:r>
          </a:p>
        </p:txBody>
      </p:sp>
    </p:spTree>
    <p:extLst>
      <p:ext uri="{BB962C8B-B14F-4D97-AF65-F5344CB8AC3E}">
        <p14:creationId xmlns:p14="http://schemas.microsoft.com/office/powerpoint/2010/main" val="32450521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6" end="6"/>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p:cNvPicPr>
            <a:picLocks noGrp="1" noChangeAspect="1" noChangeArrowheads="1"/>
          </p:cNvPicPr>
          <p:nvPr>
            <p:ph idx="1"/>
          </p:nvPr>
        </p:nvPicPr>
        <p:blipFill>
          <a:blip r:embed="rId2" cstate="print">
            <a:extLst>
              <a:ext uri="{28A0092B-C50C-407E-A947-70E740481C1C}">
                <a14:useLocalDpi xmlns:a14="http://schemas.microsoft.com/office/drawing/2010/main" val="0"/>
              </a:ext>
            </a:extLst>
          </a:blip>
          <a:srcRect/>
          <a:stretch>
            <a:fillRect/>
          </a:stretch>
        </p:blipFill>
        <p:spPr bwMode="auto">
          <a:xfrm>
            <a:off x="827584" y="1916832"/>
            <a:ext cx="7496283"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Foliennummernplatzhalter 4"/>
          <p:cNvSpPr>
            <a:spLocks noGrp="1"/>
          </p:cNvSpPr>
          <p:nvPr>
            <p:ph type="sldNum" sz="quarter" idx="12"/>
          </p:nvPr>
        </p:nvSpPr>
        <p:spPr/>
        <p:txBody>
          <a:bodyPr/>
          <a:lstStyle/>
          <a:p>
            <a:fld id="{8FA6C8AA-D676-4D6E-AE15-6BE2A8E803B3}" type="slidenum">
              <a:rPr lang="de-DE" smtClean="0"/>
              <a:pPr/>
              <a:t>40</a:t>
            </a:fld>
            <a:endParaRPr lang="de-DE"/>
          </a:p>
        </p:txBody>
      </p:sp>
      <p:sp>
        <p:nvSpPr>
          <p:cNvPr id="6" name="Textfeld 5"/>
          <p:cNvSpPr txBox="1"/>
          <p:nvPr/>
        </p:nvSpPr>
        <p:spPr>
          <a:xfrm>
            <a:off x="683568" y="1419456"/>
            <a:ext cx="7200800" cy="430887"/>
          </a:xfrm>
          <a:prstGeom prst="rect">
            <a:avLst/>
          </a:prstGeom>
          <a:noFill/>
        </p:spPr>
        <p:txBody>
          <a:bodyPr wrap="square" rtlCol="0">
            <a:spAutoFit/>
          </a:bodyPr>
          <a:lstStyle/>
          <a:p>
            <a:pPr marL="400050" indent="-400050" fontAlgn="base">
              <a:spcBef>
                <a:spcPct val="35000"/>
              </a:spcBef>
              <a:spcAft>
                <a:spcPct val="0"/>
              </a:spcAft>
              <a:defRPr/>
            </a:pPr>
            <a:r>
              <a:rPr lang="de-DE" sz="2200" b="1" dirty="0">
                <a:solidFill>
                  <a:srgbClr val="002060"/>
                </a:solidFill>
                <a:latin typeface="Arial" pitchFamily="34" charset="0"/>
                <a:ea typeface="ヒラギノ角ゴ Pro W3"/>
                <a:cs typeface="ヒラギノ角ゴ Pro W3"/>
              </a:rPr>
              <a:t>Unterstützungsangebote - Lehrplannavigator</a:t>
            </a:r>
          </a:p>
        </p:txBody>
      </p:sp>
      <p:sp>
        <p:nvSpPr>
          <p:cNvPr id="7" name="Fußzeilenplatzhalter 6"/>
          <p:cNvSpPr>
            <a:spLocks noGrp="1"/>
          </p:cNvSpPr>
          <p:nvPr>
            <p:ph type="ftr" sz="quarter" idx="11"/>
          </p:nvPr>
        </p:nvSpPr>
        <p:spPr/>
        <p:txBody>
          <a:bodyPr/>
          <a:lstStyle/>
          <a:p>
            <a:r>
              <a:rPr lang="de-DE" smtClean="0"/>
              <a:t>Implementation KLP Wahlpflichtfächer</a:t>
            </a:r>
            <a:endParaRPr lang="de-DE"/>
          </a:p>
        </p:txBody>
      </p:sp>
      <p:sp>
        <p:nvSpPr>
          <p:cNvPr id="9" name="Datumsplatzhalter 1"/>
          <p:cNvSpPr>
            <a:spLocks noGrp="1"/>
          </p:cNvSpPr>
          <p:nvPr/>
        </p:nvSpPr>
        <p:spPr>
          <a:xfrm>
            <a:off x="467544" y="6376243"/>
            <a:ext cx="2133600" cy="365125"/>
          </a:xfrm>
          <a:prstGeom prst="rect">
            <a:avLst/>
          </a:prstGeom>
        </p:spPr>
        <p:txBody>
          <a:bodyPr vert="horz" lIns="91440" tIns="45720" rIns="91440" bIns="45720" rtlCol="0" anchor="ctr"/>
          <a:lstStyle>
            <a:defPPr>
              <a:defRPr lang="de-DE"/>
            </a:defPPr>
            <a:lvl1pPr marL="0" algn="l"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de-DE" dirty="0"/>
              <a:t>28. Mai 2015</a:t>
            </a:r>
          </a:p>
        </p:txBody>
      </p:sp>
    </p:spTree>
    <p:extLst>
      <p:ext uri="{BB962C8B-B14F-4D97-AF65-F5344CB8AC3E}">
        <p14:creationId xmlns:p14="http://schemas.microsoft.com/office/powerpoint/2010/main" val="3700813359"/>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p:cNvSpPr>
            <a:spLocks noGrp="1"/>
          </p:cNvSpPr>
          <p:nvPr>
            <p:ph idx="1"/>
          </p:nvPr>
        </p:nvSpPr>
        <p:spPr/>
        <p:txBody>
          <a:bodyPr/>
          <a:lstStyle/>
          <a:p>
            <a:pPr marL="0" indent="0" algn="ctr">
              <a:buNone/>
            </a:pPr>
            <a:r>
              <a:rPr lang="de-DE" altLang="de-DE" b="1" dirty="0" smtClean="0">
                <a:solidFill>
                  <a:srgbClr val="002060"/>
                </a:solidFill>
                <a:cs typeface="Times New Roman" pitchFamily="18" charset="0"/>
              </a:rPr>
              <a:t>TOP IV</a:t>
            </a:r>
          </a:p>
          <a:p>
            <a:pPr marL="0" indent="0" algn="ctr">
              <a:buNone/>
            </a:pPr>
            <a:endParaRPr lang="de-DE" altLang="de-DE" sz="1200" b="1" dirty="0">
              <a:solidFill>
                <a:srgbClr val="002060"/>
              </a:solidFill>
              <a:cs typeface="Times New Roman" pitchFamily="18" charset="0"/>
            </a:endParaRPr>
          </a:p>
          <a:p>
            <a:pPr marL="0" indent="0" algn="ctr">
              <a:spcBef>
                <a:spcPts val="0"/>
              </a:spcBef>
              <a:spcAft>
                <a:spcPts val="600"/>
              </a:spcAft>
              <a:buNone/>
            </a:pPr>
            <a:r>
              <a:rPr lang="de-DE" altLang="de-DE" b="1" dirty="0">
                <a:solidFill>
                  <a:srgbClr val="002060"/>
                </a:solidFill>
                <a:cs typeface="Times New Roman" pitchFamily="18" charset="0"/>
              </a:rPr>
              <a:t> </a:t>
            </a:r>
            <a:r>
              <a:rPr lang="de-DE" altLang="de-DE" b="1" dirty="0" smtClean="0">
                <a:solidFill>
                  <a:srgbClr val="002060"/>
                </a:solidFill>
                <a:cs typeface="Times New Roman" pitchFamily="18" charset="0"/>
              </a:rPr>
              <a:t>Arbeitsgruppen (integriert in TOP I –III)</a:t>
            </a:r>
            <a:endParaRPr lang="de-DE" altLang="de-DE" b="1" dirty="0">
              <a:solidFill>
                <a:srgbClr val="002060"/>
              </a:solidFill>
              <a:cs typeface="Times New Roman" pitchFamily="18" charset="0"/>
            </a:endParaRPr>
          </a:p>
          <a:p>
            <a:r>
              <a:rPr lang="de-DE" dirty="0" smtClean="0">
                <a:solidFill>
                  <a:srgbClr val="FF0000"/>
                </a:solidFill>
              </a:rPr>
              <a:t>Entwicklung eines konkretisierten Unterrichtsvorhabens auf Basis von Lehrplankompetenzen</a:t>
            </a:r>
          </a:p>
          <a:p>
            <a:r>
              <a:rPr lang="de-DE" dirty="0" smtClean="0">
                <a:solidFill>
                  <a:srgbClr val="FF0000"/>
                </a:solidFill>
              </a:rPr>
              <a:t>Erstellung einer Klassenarbeit zu einem Thema des schulinternen Lehrplans</a:t>
            </a:r>
            <a:endParaRPr lang="de-DE" dirty="0">
              <a:solidFill>
                <a:srgbClr val="FF0000"/>
              </a:solidFill>
            </a:endParaRPr>
          </a:p>
        </p:txBody>
      </p:sp>
      <p:sp>
        <p:nvSpPr>
          <p:cNvPr id="6" name="Foliennummernplatzhalter 5"/>
          <p:cNvSpPr>
            <a:spLocks noGrp="1"/>
          </p:cNvSpPr>
          <p:nvPr>
            <p:ph type="sldNum" sz="quarter" idx="12"/>
          </p:nvPr>
        </p:nvSpPr>
        <p:spPr/>
        <p:txBody>
          <a:bodyPr/>
          <a:lstStyle/>
          <a:p>
            <a:fld id="{8FA6C8AA-D676-4D6E-AE15-6BE2A8E803B3}" type="slidenum">
              <a:rPr lang="de-DE" smtClean="0"/>
              <a:pPr/>
              <a:t>41</a:t>
            </a:fld>
            <a:endParaRPr lang="de-DE"/>
          </a:p>
        </p:txBody>
      </p:sp>
      <p:sp>
        <p:nvSpPr>
          <p:cNvPr id="7" name="Fußzeilenplatzhalter 6"/>
          <p:cNvSpPr>
            <a:spLocks noGrp="1"/>
          </p:cNvSpPr>
          <p:nvPr>
            <p:ph type="ftr" sz="quarter" idx="11"/>
          </p:nvPr>
        </p:nvSpPr>
        <p:spPr/>
        <p:txBody>
          <a:bodyPr/>
          <a:lstStyle/>
          <a:p>
            <a:r>
              <a:rPr lang="de-DE" smtClean="0"/>
              <a:t>Implementation KLP Wahlpflichtfächer</a:t>
            </a:r>
            <a:endParaRPr lang="de-DE"/>
          </a:p>
        </p:txBody>
      </p:sp>
      <p:sp>
        <p:nvSpPr>
          <p:cNvPr id="9" name="Datumsplatzhalter 1"/>
          <p:cNvSpPr>
            <a:spLocks noGrp="1"/>
          </p:cNvSpPr>
          <p:nvPr/>
        </p:nvSpPr>
        <p:spPr>
          <a:xfrm>
            <a:off x="467544" y="6237312"/>
            <a:ext cx="2133600" cy="365125"/>
          </a:xfrm>
          <a:prstGeom prst="rect">
            <a:avLst/>
          </a:prstGeom>
        </p:spPr>
        <p:txBody>
          <a:bodyPr vert="horz" lIns="91440" tIns="45720" rIns="91440" bIns="45720" rtlCol="0" anchor="ctr"/>
          <a:lstStyle>
            <a:defPPr>
              <a:defRPr lang="de-DE"/>
            </a:defPPr>
            <a:lvl1pPr marL="0" algn="l"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de-DE" dirty="0"/>
              <a:t>28. Mai 2015</a:t>
            </a:r>
          </a:p>
        </p:txBody>
      </p:sp>
    </p:spTree>
    <p:extLst>
      <p:ext uri="{BB962C8B-B14F-4D97-AF65-F5344CB8AC3E}">
        <p14:creationId xmlns:p14="http://schemas.microsoft.com/office/powerpoint/2010/main" val="3687197869"/>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p:cNvSpPr>
            <a:spLocks noGrp="1"/>
          </p:cNvSpPr>
          <p:nvPr>
            <p:ph idx="1"/>
          </p:nvPr>
        </p:nvSpPr>
        <p:spPr/>
        <p:txBody>
          <a:bodyPr/>
          <a:lstStyle/>
          <a:p>
            <a:pPr marL="0" indent="0" algn="ctr">
              <a:buNone/>
            </a:pPr>
            <a:endParaRPr lang="de-DE" dirty="0" smtClean="0"/>
          </a:p>
          <a:p>
            <a:pPr marL="0" indent="0" algn="ctr">
              <a:buNone/>
            </a:pPr>
            <a:endParaRPr lang="de-DE" dirty="0"/>
          </a:p>
          <a:p>
            <a:pPr marL="0" indent="0" algn="ctr">
              <a:buNone/>
            </a:pPr>
            <a:endParaRPr lang="de-DE" dirty="0" smtClean="0"/>
          </a:p>
          <a:p>
            <a:pPr marL="0" indent="0" algn="ctr">
              <a:buNone/>
            </a:pPr>
            <a:r>
              <a:rPr lang="de-DE" dirty="0" smtClean="0"/>
              <a:t>Vielen Dank für Ihre Aufmerksamkeit!</a:t>
            </a:r>
          </a:p>
          <a:p>
            <a:pPr marL="0" indent="0" algn="ctr">
              <a:buNone/>
            </a:pPr>
            <a:endParaRPr lang="de-DE" dirty="0"/>
          </a:p>
          <a:p>
            <a:pPr marL="0" indent="0" algn="ctr">
              <a:buNone/>
            </a:pPr>
            <a:r>
              <a:rPr lang="de-DE" dirty="0" smtClean="0"/>
              <a:t>Noch auftretende Fragen bitte an:</a:t>
            </a:r>
          </a:p>
          <a:p>
            <a:pPr marL="0" indent="0" algn="ctr">
              <a:buNone/>
            </a:pPr>
            <a:r>
              <a:rPr lang="de-DE" dirty="0" smtClean="0"/>
              <a:t>axel.sohnius@qua-lis.nrw.de</a:t>
            </a:r>
            <a:endParaRPr lang="de-DE" dirty="0"/>
          </a:p>
        </p:txBody>
      </p:sp>
      <p:sp>
        <p:nvSpPr>
          <p:cNvPr id="6" name="Foliennummernplatzhalter 5"/>
          <p:cNvSpPr>
            <a:spLocks noGrp="1"/>
          </p:cNvSpPr>
          <p:nvPr>
            <p:ph type="sldNum" sz="quarter" idx="12"/>
          </p:nvPr>
        </p:nvSpPr>
        <p:spPr/>
        <p:txBody>
          <a:bodyPr/>
          <a:lstStyle/>
          <a:p>
            <a:fld id="{8FA6C8AA-D676-4D6E-AE15-6BE2A8E803B3}" type="slidenum">
              <a:rPr lang="de-DE" smtClean="0"/>
              <a:pPr/>
              <a:t>42</a:t>
            </a:fld>
            <a:endParaRPr lang="de-DE"/>
          </a:p>
        </p:txBody>
      </p:sp>
      <p:sp>
        <p:nvSpPr>
          <p:cNvPr id="7" name="Fußzeilenplatzhalter 6"/>
          <p:cNvSpPr>
            <a:spLocks noGrp="1"/>
          </p:cNvSpPr>
          <p:nvPr>
            <p:ph type="ftr" sz="quarter" idx="11"/>
          </p:nvPr>
        </p:nvSpPr>
        <p:spPr/>
        <p:txBody>
          <a:bodyPr/>
          <a:lstStyle/>
          <a:p>
            <a:r>
              <a:rPr lang="de-DE" smtClean="0"/>
              <a:t>Implementation KLP Wahlpflichtfächer</a:t>
            </a:r>
            <a:endParaRPr lang="de-DE"/>
          </a:p>
        </p:txBody>
      </p:sp>
      <p:sp>
        <p:nvSpPr>
          <p:cNvPr id="9" name="Datumsplatzhalter 1"/>
          <p:cNvSpPr>
            <a:spLocks noGrp="1"/>
          </p:cNvSpPr>
          <p:nvPr/>
        </p:nvSpPr>
        <p:spPr>
          <a:xfrm>
            <a:off x="467544" y="6237312"/>
            <a:ext cx="2133600" cy="365125"/>
          </a:xfrm>
          <a:prstGeom prst="rect">
            <a:avLst/>
          </a:prstGeom>
        </p:spPr>
        <p:txBody>
          <a:bodyPr vert="horz" lIns="91440" tIns="45720" rIns="91440" bIns="45720" rtlCol="0" anchor="ctr"/>
          <a:lstStyle>
            <a:defPPr>
              <a:defRPr lang="de-DE"/>
            </a:defPPr>
            <a:lvl1pPr marL="0" algn="l"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de-DE" dirty="0"/>
              <a:t>28. Mai 2015</a:t>
            </a:r>
          </a:p>
        </p:txBody>
      </p:sp>
    </p:spTree>
    <p:extLst>
      <p:ext uri="{BB962C8B-B14F-4D97-AF65-F5344CB8AC3E}">
        <p14:creationId xmlns:p14="http://schemas.microsoft.com/office/powerpoint/2010/main" val="80096017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grafik_transparent"/>
          <p:cNvPicPr>
            <a:picLocks noChangeAspect="1" noChangeArrowheads="1"/>
          </p:cNvPicPr>
          <p:nvPr/>
        </p:nvPicPr>
        <p:blipFill>
          <a:blip r:embed="rId2" cstate="print">
            <a:extLst>
              <a:ext uri="{28A0092B-C50C-407E-A947-70E740481C1C}">
                <a14:useLocalDpi xmlns:a14="http://schemas.microsoft.com/office/drawing/2010/main" val="0"/>
              </a:ext>
            </a:extLst>
          </a:blip>
          <a:srcRect l="-4999" t="8421" r="-607" b="54451"/>
          <a:stretch>
            <a:fillRect/>
          </a:stretch>
        </p:blipFill>
        <p:spPr bwMode="auto">
          <a:xfrm rot="9443165">
            <a:off x="1692275" y="1677988"/>
            <a:ext cx="5221288" cy="2041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Textfeld 4"/>
          <p:cNvSpPr txBox="1">
            <a:spLocks noChangeArrowheads="1"/>
          </p:cNvSpPr>
          <p:nvPr/>
        </p:nvSpPr>
        <p:spPr bwMode="auto">
          <a:xfrm>
            <a:off x="323528" y="1628800"/>
            <a:ext cx="3276600" cy="646113"/>
          </a:xfrm>
          <a:prstGeom prst="rect">
            <a:avLst/>
          </a:prstGeom>
          <a:noFill/>
          <a:ln w="9525">
            <a:solidFill>
              <a:srgbClr val="0070C0"/>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eaLnBrk="0" hangingPunct="0">
              <a:spcBef>
                <a:spcPct val="20000"/>
              </a:spcBef>
              <a:buChar char="•"/>
              <a:defRPr sz="2100">
                <a:solidFill>
                  <a:schemeClr val="tx1"/>
                </a:solidFill>
                <a:latin typeface="Arial" pitchFamily="34" charset="0"/>
              </a:defRPr>
            </a:lvl1pPr>
            <a:lvl2pPr marL="742950" indent="-285750" eaLnBrk="0" hangingPunct="0">
              <a:spcBef>
                <a:spcPct val="20000"/>
              </a:spcBef>
              <a:buChar char="–"/>
              <a:defRPr sz="2100">
                <a:solidFill>
                  <a:schemeClr val="tx1"/>
                </a:solidFill>
                <a:latin typeface="Arial" pitchFamily="34" charset="0"/>
              </a:defRPr>
            </a:lvl2pPr>
            <a:lvl3pPr marL="1143000" indent="-228600" eaLnBrk="0" hangingPunct="0">
              <a:spcBef>
                <a:spcPct val="20000"/>
              </a:spcBef>
              <a:buChar char="•"/>
              <a:defRPr sz="2100">
                <a:solidFill>
                  <a:schemeClr val="tx1"/>
                </a:solidFill>
                <a:latin typeface="Arial" pitchFamily="34" charset="0"/>
              </a:defRPr>
            </a:lvl3pPr>
            <a:lvl4pPr marL="1600200" indent="-228600" eaLnBrk="0" hangingPunct="0">
              <a:spcBef>
                <a:spcPct val="20000"/>
              </a:spcBef>
              <a:buChar char="–"/>
              <a:defRPr sz="2000">
                <a:solidFill>
                  <a:schemeClr val="tx1"/>
                </a:solidFill>
                <a:latin typeface="Arial" pitchFamily="34" charset="0"/>
              </a:defRPr>
            </a:lvl4pPr>
            <a:lvl5pPr marL="2057400" indent="-228600" eaLnBrk="0" hangingPunct="0">
              <a:spcBef>
                <a:spcPct val="20000"/>
              </a:spcBef>
              <a:buChar char="»"/>
              <a:defRPr sz="2000">
                <a:solidFill>
                  <a:schemeClr val="tx1"/>
                </a:solidFill>
                <a:latin typeface="Arial" pitchFamily="34" charset="0"/>
              </a:defRPr>
            </a:lvl5pPr>
            <a:lvl6pPr marL="2514600" indent="-228600" eaLnBrk="0" fontAlgn="base" hangingPunct="0">
              <a:spcBef>
                <a:spcPct val="20000"/>
              </a:spcBef>
              <a:spcAft>
                <a:spcPct val="0"/>
              </a:spcAft>
              <a:buChar char="»"/>
              <a:defRPr sz="2000">
                <a:solidFill>
                  <a:schemeClr val="tx1"/>
                </a:solidFill>
                <a:latin typeface="Arial" pitchFamily="34" charset="0"/>
              </a:defRPr>
            </a:lvl6pPr>
            <a:lvl7pPr marL="2971800" indent="-228600" eaLnBrk="0" fontAlgn="base" hangingPunct="0">
              <a:spcBef>
                <a:spcPct val="20000"/>
              </a:spcBef>
              <a:spcAft>
                <a:spcPct val="0"/>
              </a:spcAft>
              <a:buChar char="»"/>
              <a:defRPr sz="2000">
                <a:solidFill>
                  <a:schemeClr val="tx1"/>
                </a:solidFill>
                <a:latin typeface="Arial" pitchFamily="34" charset="0"/>
              </a:defRPr>
            </a:lvl7pPr>
            <a:lvl8pPr marL="3429000" indent="-228600" eaLnBrk="0" fontAlgn="base" hangingPunct="0">
              <a:spcBef>
                <a:spcPct val="20000"/>
              </a:spcBef>
              <a:spcAft>
                <a:spcPct val="0"/>
              </a:spcAft>
              <a:buChar char="»"/>
              <a:defRPr sz="2000">
                <a:solidFill>
                  <a:schemeClr val="tx1"/>
                </a:solidFill>
                <a:latin typeface="Arial" pitchFamily="34" charset="0"/>
              </a:defRPr>
            </a:lvl8pPr>
            <a:lvl9pPr marL="3886200" indent="-228600" eaLnBrk="0" fontAlgn="base" hangingPunct="0">
              <a:spcBef>
                <a:spcPct val="20000"/>
              </a:spcBef>
              <a:spcAft>
                <a:spcPct val="0"/>
              </a:spcAft>
              <a:buChar char="»"/>
              <a:defRPr sz="2000">
                <a:solidFill>
                  <a:schemeClr val="tx1"/>
                </a:solidFill>
                <a:latin typeface="Arial" pitchFamily="34" charset="0"/>
              </a:defRPr>
            </a:lvl9pPr>
          </a:lstStyle>
          <a:p>
            <a:pPr marL="0" marR="0" lvl="0" indent="0" defTabSz="914400" eaLnBrk="1" fontAlgn="base" latinLnBrk="0" hangingPunct="1">
              <a:lnSpc>
                <a:spcPct val="100000"/>
              </a:lnSpc>
              <a:spcBef>
                <a:spcPct val="0"/>
              </a:spcBef>
              <a:spcAft>
                <a:spcPct val="0"/>
              </a:spcAft>
              <a:buClrTx/>
              <a:buSzTx/>
              <a:buFontTx/>
              <a:buNone/>
              <a:tabLst/>
              <a:defRPr/>
            </a:pPr>
            <a:r>
              <a:rPr kumimoji="0" lang="de-DE" altLang="de-DE" sz="1800" b="1" i="0" u="none" strike="noStrike" kern="0" cap="none" spc="0" normalizeH="0" baseline="0" noProof="0" dirty="0">
                <a:ln>
                  <a:noFill/>
                </a:ln>
                <a:solidFill>
                  <a:srgbClr val="0070C0"/>
                </a:solidFill>
                <a:effectLst/>
                <a:uLnTx/>
                <a:uFillTx/>
                <a:latin typeface="Arial" pitchFamily="34" charset="0"/>
              </a:rPr>
              <a:t>Steuerungsverständnis alter Lehrpläne</a:t>
            </a:r>
          </a:p>
        </p:txBody>
      </p:sp>
      <p:pic>
        <p:nvPicPr>
          <p:cNvPr id="6" name="Picture 2" descr="grafik_transparent"/>
          <p:cNvPicPr>
            <a:picLocks noChangeAspect="1" noChangeArrowheads="1"/>
          </p:cNvPicPr>
          <p:nvPr/>
        </p:nvPicPr>
        <p:blipFill>
          <a:blip r:embed="rId2" cstate="print">
            <a:extLst>
              <a:ext uri="{28A0092B-C50C-407E-A947-70E740481C1C}">
                <a14:useLocalDpi xmlns:a14="http://schemas.microsoft.com/office/drawing/2010/main" val="0"/>
              </a:ext>
            </a:extLst>
          </a:blip>
          <a:srcRect l="-4999" t="8421" r="-607" b="54451"/>
          <a:stretch>
            <a:fillRect/>
          </a:stretch>
        </p:blipFill>
        <p:spPr bwMode="auto">
          <a:xfrm rot="20243165">
            <a:off x="2133600" y="3806825"/>
            <a:ext cx="5221288" cy="2041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Rectangle 12"/>
          <p:cNvSpPr>
            <a:spLocks noChangeArrowheads="1"/>
          </p:cNvSpPr>
          <p:nvPr/>
        </p:nvSpPr>
        <p:spPr bwMode="auto">
          <a:xfrm>
            <a:off x="5063175" y="2447926"/>
            <a:ext cx="2176463" cy="1053082"/>
          </a:xfrm>
          <a:prstGeom prst="rect">
            <a:avLst/>
          </a:prstGeom>
          <a:noFill/>
          <a:ln w="9525">
            <a:solidFill>
              <a:srgbClr val="000080"/>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spcBef>
                <a:spcPct val="20000"/>
              </a:spcBef>
              <a:buChar char="•"/>
              <a:defRPr sz="2100">
                <a:solidFill>
                  <a:schemeClr val="tx1"/>
                </a:solidFill>
                <a:latin typeface="Arial" pitchFamily="34" charset="0"/>
              </a:defRPr>
            </a:lvl1pPr>
            <a:lvl2pPr marL="742950" indent="-285750" eaLnBrk="0" hangingPunct="0">
              <a:spcBef>
                <a:spcPct val="20000"/>
              </a:spcBef>
              <a:buChar char="–"/>
              <a:defRPr sz="2100">
                <a:solidFill>
                  <a:schemeClr val="tx1"/>
                </a:solidFill>
                <a:latin typeface="Arial" pitchFamily="34" charset="0"/>
              </a:defRPr>
            </a:lvl2pPr>
            <a:lvl3pPr marL="1143000" indent="-228600" eaLnBrk="0" hangingPunct="0">
              <a:spcBef>
                <a:spcPct val="20000"/>
              </a:spcBef>
              <a:buChar char="•"/>
              <a:defRPr sz="2100">
                <a:solidFill>
                  <a:schemeClr val="tx1"/>
                </a:solidFill>
                <a:latin typeface="Arial" pitchFamily="34" charset="0"/>
              </a:defRPr>
            </a:lvl3pPr>
            <a:lvl4pPr marL="1600200" indent="-228600" eaLnBrk="0" hangingPunct="0">
              <a:spcBef>
                <a:spcPct val="20000"/>
              </a:spcBef>
              <a:buChar char="–"/>
              <a:defRPr sz="2000">
                <a:solidFill>
                  <a:schemeClr val="tx1"/>
                </a:solidFill>
                <a:latin typeface="Arial" pitchFamily="34" charset="0"/>
              </a:defRPr>
            </a:lvl4pPr>
            <a:lvl5pPr marL="2057400" indent="-228600" eaLnBrk="0" hangingPunct="0">
              <a:spcBef>
                <a:spcPct val="20000"/>
              </a:spcBef>
              <a:buChar char="»"/>
              <a:defRPr sz="2000">
                <a:solidFill>
                  <a:schemeClr val="tx1"/>
                </a:solidFill>
                <a:latin typeface="Arial" pitchFamily="34" charset="0"/>
              </a:defRPr>
            </a:lvl5pPr>
            <a:lvl6pPr marL="2514600" indent="-228600" eaLnBrk="0" fontAlgn="base" hangingPunct="0">
              <a:spcBef>
                <a:spcPct val="20000"/>
              </a:spcBef>
              <a:spcAft>
                <a:spcPct val="0"/>
              </a:spcAft>
              <a:buChar char="»"/>
              <a:defRPr sz="2000">
                <a:solidFill>
                  <a:schemeClr val="tx1"/>
                </a:solidFill>
                <a:latin typeface="Arial" pitchFamily="34" charset="0"/>
              </a:defRPr>
            </a:lvl6pPr>
            <a:lvl7pPr marL="2971800" indent="-228600" eaLnBrk="0" fontAlgn="base" hangingPunct="0">
              <a:spcBef>
                <a:spcPct val="20000"/>
              </a:spcBef>
              <a:spcAft>
                <a:spcPct val="0"/>
              </a:spcAft>
              <a:buChar char="»"/>
              <a:defRPr sz="2000">
                <a:solidFill>
                  <a:schemeClr val="tx1"/>
                </a:solidFill>
                <a:latin typeface="Arial" pitchFamily="34" charset="0"/>
              </a:defRPr>
            </a:lvl7pPr>
            <a:lvl8pPr marL="3429000" indent="-228600" eaLnBrk="0" fontAlgn="base" hangingPunct="0">
              <a:spcBef>
                <a:spcPct val="20000"/>
              </a:spcBef>
              <a:spcAft>
                <a:spcPct val="0"/>
              </a:spcAft>
              <a:buChar char="»"/>
              <a:defRPr sz="2000">
                <a:solidFill>
                  <a:schemeClr val="tx1"/>
                </a:solidFill>
                <a:latin typeface="Arial" pitchFamily="34" charset="0"/>
              </a:defRPr>
            </a:lvl8pPr>
            <a:lvl9pPr marL="3886200" indent="-228600" eaLnBrk="0" fontAlgn="base" hangingPunct="0">
              <a:spcBef>
                <a:spcPct val="20000"/>
              </a:spcBef>
              <a:spcAft>
                <a:spcPct val="0"/>
              </a:spcAft>
              <a:buChar char="»"/>
              <a:defRPr sz="2000">
                <a:solidFill>
                  <a:schemeClr val="tx1"/>
                </a:solidFill>
                <a:latin typeface="Arial" pitchFamily="34" charset="0"/>
              </a:defRPr>
            </a:lvl9pPr>
          </a:lstStyle>
          <a:p>
            <a:pPr algn="ctr" fontAlgn="base">
              <a:spcBef>
                <a:spcPct val="0"/>
              </a:spcBef>
              <a:spcAft>
                <a:spcPct val="0"/>
              </a:spcAft>
              <a:buFontTx/>
              <a:buNone/>
            </a:pPr>
            <a:r>
              <a:rPr lang="de-DE" altLang="de-DE" sz="1800" dirty="0">
                <a:solidFill>
                  <a:srgbClr val="000000"/>
                </a:solidFill>
                <a:ea typeface="ヒラギノ角ゴ Pro W3"/>
                <a:cs typeface="ヒラギノ角ゴ Pro W3"/>
              </a:rPr>
              <a:t>Lernergebnisse</a:t>
            </a:r>
            <a:br>
              <a:rPr lang="de-DE" altLang="de-DE" sz="1800" dirty="0">
                <a:solidFill>
                  <a:srgbClr val="000000"/>
                </a:solidFill>
                <a:ea typeface="ヒラギノ角ゴ Pro W3"/>
                <a:cs typeface="ヒラギノ角ゴ Pro W3"/>
              </a:rPr>
            </a:br>
            <a:r>
              <a:rPr lang="de-DE" altLang="de-DE" sz="1800" dirty="0" smtClean="0">
                <a:solidFill>
                  <a:srgbClr val="000000"/>
                </a:solidFill>
                <a:ea typeface="ヒラギノ角ゴ Pro W3"/>
                <a:cs typeface="ヒラギノ角ゴ Pro W3"/>
              </a:rPr>
              <a:t>Lernerfolg</a:t>
            </a:r>
          </a:p>
          <a:p>
            <a:pPr algn="ctr" fontAlgn="base">
              <a:spcBef>
                <a:spcPct val="0"/>
              </a:spcBef>
              <a:spcAft>
                <a:spcPct val="0"/>
              </a:spcAft>
              <a:buFontTx/>
              <a:buNone/>
            </a:pPr>
            <a:r>
              <a:rPr lang="de-DE" altLang="de-DE" sz="1800" dirty="0" smtClean="0">
                <a:solidFill>
                  <a:srgbClr val="FF0000"/>
                </a:solidFill>
                <a:ea typeface="ヒラギノ角ゴ Pro W3"/>
                <a:cs typeface="ヒラギノ角ゴ Pro W3"/>
              </a:rPr>
              <a:t>Kompetenzen</a:t>
            </a:r>
            <a:endParaRPr lang="de-DE" altLang="de-DE" sz="1800" dirty="0">
              <a:solidFill>
                <a:srgbClr val="FF0000"/>
              </a:solidFill>
              <a:ea typeface="ヒラギノ角ゴ Pro W3"/>
              <a:cs typeface="ヒラギノ角ゴ Pro W3"/>
            </a:endParaRPr>
          </a:p>
        </p:txBody>
      </p:sp>
      <p:grpSp>
        <p:nvGrpSpPr>
          <p:cNvPr id="8" name="Group 9"/>
          <p:cNvGrpSpPr>
            <a:grpSpLocks/>
          </p:cNvGrpSpPr>
          <p:nvPr/>
        </p:nvGrpSpPr>
        <p:grpSpPr bwMode="auto">
          <a:xfrm>
            <a:off x="1404243" y="2447925"/>
            <a:ext cx="3024188" cy="3651250"/>
            <a:chOff x="1066" y="1117"/>
            <a:chExt cx="1905" cy="2619"/>
          </a:xfrm>
        </p:grpSpPr>
        <p:sp>
          <p:nvSpPr>
            <p:cNvPr id="9" name="Rectangle 10"/>
            <p:cNvSpPr>
              <a:spLocks noChangeArrowheads="1"/>
            </p:cNvSpPr>
            <p:nvPr/>
          </p:nvSpPr>
          <p:spPr bwMode="auto">
            <a:xfrm>
              <a:off x="1066" y="1117"/>
              <a:ext cx="1905" cy="2495"/>
            </a:xfrm>
            <a:prstGeom prst="rect">
              <a:avLst/>
            </a:prstGeom>
            <a:noFill/>
            <a:ln w="9525">
              <a:solidFill>
                <a:srgbClr val="0070C0"/>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spcBef>
                  <a:spcPct val="20000"/>
                </a:spcBef>
                <a:buChar char="•"/>
                <a:defRPr sz="2100">
                  <a:solidFill>
                    <a:schemeClr val="tx1"/>
                  </a:solidFill>
                  <a:latin typeface="Arial" pitchFamily="34" charset="0"/>
                </a:defRPr>
              </a:lvl1pPr>
              <a:lvl2pPr marL="742950" indent="-285750" eaLnBrk="0" hangingPunct="0">
                <a:spcBef>
                  <a:spcPct val="20000"/>
                </a:spcBef>
                <a:buChar char="–"/>
                <a:defRPr sz="2100">
                  <a:solidFill>
                    <a:schemeClr val="tx1"/>
                  </a:solidFill>
                  <a:latin typeface="Arial" pitchFamily="34" charset="0"/>
                </a:defRPr>
              </a:lvl2pPr>
              <a:lvl3pPr marL="1143000" indent="-228600" eaLnBrk="0" hangingPunct="0">
                <a:spcBef>
                  <a:spcPct val="20000"/>
                </a:spcBef>
                <a:buChar char="•"/>
                <a:defRPr sz="2100">
                  <a:solidFill>
                    <a:schemeClr val="tx1"/>
                  </a:solidFill>
                  <a:latin typeface="Arial" pitchFamily="34" charset="0"/>
                </a:defRPr>
              </a:lvl3pPr>
              <a:lvl4pPr marL="1600200" indent="-228600" eaLnBrk="0" hangingPunct="0">
                <a:spcBef>
                  <a:spcPct val="20000"/>
                </a:spcBef>
                <a:buChar char="–"/>
                <a:defRPr sz="2000">
                  <a:solidFill>
                    <a:schemeClr val="tx1"/>
                  </a:solidFill>
                  <a:latin typeface="Arial" pitchFamily="34" charset="0"/>
                </a:defRPr>
              </a:lvl4pPr>
              <a:lvl5pPr marL="2057400" indent="-228600" eaLnBrk="0" hangingPunct="0">
                <a:spcBef>
                  <a:spcPct val="20000"/>
                </a:spcBef>
                <a:buChar char="»"/>
                <a:defRPr sz="2000">
                  <a:solidFill>
                    <a:schemeClr val="tx1"/>
                  </a:solidFill>
                  <a:latin typeface="Arial" pitchFamily="34" charset="0"/>
                </a:defRPr>
              </a:lvl5pPr>
              <a:lvl6pPr marL="2514600" indent="-228600" eaLnBrk="0" fontAlgn="base" hangingPunct="0">
                <a:spcBef>
                  <a:spcPct val="20000"/>
                </a:spcBef>
                <a:spcAft>
                  <a:spcPct val="0"/>
                </a:spcAft>
                <a:buChar char="»"/>
                <a:defRPr sz="2000">
                  <a:solidFill>
                    <a:schemeClr val="tx1"/>
                  </a:solidFill>
                  <a:latin typeface="Arial" pitchFamily="34" charset="0"/>
                </a:defRPr>
              </a:lvl6pPr>
              <a:lvl7pPr marL="2971800" indent="-228600" eaLnBrk="0" fontAlgn="base" hangingPunct="0">
                <a:spcBef>
                  <a:spcPct val="20000"/>
                </a:spcBef>
                <a:spcAft>
                  <a:spcPct val="0"/>
                </a:spcAft>
                <a:buChar char="»"/>
                <a:defRPr sz="2000">
                  <a:solidFill>
                    <a:schemeClr val="tx1"/>
                  </a:solidFill>
                  <a:latin typeface="Arial" pitchFamily="34" charset="0"/>
                </a:defRPr>
              </a:lvl7pPr>
              <a:lvl8pPr marL="3429000" indent="-228600" eaLnBrk="0" fontAlgn="base" hangingPunct="0">
                <a:spcBef>
                  <a:spcPct val="20000"/>
                </a:spcBef>
                <a:spcAft>
                  <a:spcPct val="0"/>
                </a:spcAft>
                <a:buChar char="»"/>
                <a:defRPr sz="2000">
                  <a:solidFill>
                    <a:schemeClr val="tx1"/>
                  </a:solidFill>
                  <a:latin typeface="Arial" pitchFamily="34" charset="0"/>
                </a:defRPr>
              </a:lvl8pPr>
              <a:lvl9pPr marL="3886200" indent="-228600" eaLnBrk="0" fontAlgn="base" hangingPunct="0">
                <a:spcBef>
                  <a:spcPct val="20000"/>
                </a:spcBef>
                <a:spcAft>
                  <a:spcPct val="0"/>
                </a:spcAft>
                <a:buChar char="»"/>
                <a:defRPr sz="2000">
                  <a:solidFill>
                    <a:schemeClr val="tx1"/>
                  </a:solidFill>
                  <a:latin typeface="Arial" pitchFamily="34" charset="0"/>
                </a:defRPr>
              </a:lvl9pPr>
            </a:lstStyle>
            <a:p>
              <a:pPr marL="0" marR="0" lvl="0" indent="0" defTabSz="914400" eaLnBrk="1" fontAlgn="base" latinLnBrk="0" hangingPunct="1">
                <a:lnSpc>
                  <a:spcPct val="100000"/>
                </a:lnSpc>
                <a:spcBef>
                  <a:spcPct val="0"/>
                </a:spcBef>
                <a:spcAft>
                  <a:spcPct val="0"/>
                </a:spcAft>
                <a:buClrTx/>
                <a:buSzTx/>
                <a:buFontTx/>
                <a:buNone/>
                <a:tabLst/>
                <a:defRPr/>
              </a:pPr>
              <a:endParaRPr kumimoji="0" lang="de-DE" altLang="de-DE" sz="1800" b="0" i="0" u="none" strike="noStrike" kern="0" cap="none" spc="0" normalizeH="0" baseline="0" noProof="0">
                <a:ln>
                  <a:noFill/>
                </a:ln>
                <a:solidFill>
                  <a:srgbClr val="000000"/>
                </a:solidFill>
                <a:effectLst/>
                <a:uLnTx/>
                <a:uFillTx/>
                <a:latin typeface="Arial" pitchFamily="34" charset="0"/>
                <a:ea typeface="ヒラギノ角ゴ Pro W3"/>
                <a:cs typeface="ヒラギノ角ゴ Pro W3"/>
              </a:endParaRPr>
            </a:p>
          </p:txBody>
        </p:sp>
        <p:sp>
          <p:nvSpPr>
            <p:cNvPr id="10" name="Text Box 11"/>
            <p:cNvSpPr txBox="1">
              <a:spLocks noChangeArrowheads="1"/>
            </p:cNvSpPr>
            <p:nvPr/>
          </p:nvSpPr>
          <p:spPr bwMode="auto">
            <a:xfrm>
              <a:off x="1662" y="3493"/>
              <a:ext cx="624" cy="243"/>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2100">
                  <a:solidFill>
                    <a:schemeClr val="tx1"/>
                  </a:solidFill>
                  <a:latin typeface="Arial" pitchFamily="34" charset="0"/>
                </a:defRPr>
              </a:lvl1pPr>
              <a:lvl2pPr marL="742950" indent="-285750" eaLnBrk="0" hangingPunct="0">
                <a:spcBef>
                  <a:spcPct val="20000"/>
                </a:spcBef>
                <a:buChar char="–"/>
                <a:defRPr sz="2100">
                  <a:solidFill>
                    <a:schemeClr val="tx1"/>
                  </a:solidFill>
                  <a:latin typeface="Arial" pitchFamily="34" charset="0"/>
                </a:defRPr>
              </a:lvl2pPr>
              <a:lvl3pPr marL="1143000" indent="-228600" eaLnBrk="0" hangingPunct="0">
                <a:spcBef>
                  <a:spcPct val="20000"/>
                </a:spcBef>
                <a:buChar char="•"/>
                <a:defRPr sz="2100">
                  <a:solidFill>
                    <a:schemeClr val="tx1"/>
                  </a:solidFill>
                  <a:latin typeface="Arial" pitchFamily="34" charset="0"/>
                </a:defRPr>
              </a:lvl3pPr>
              <a:lvl4pPr marL="1600200" indent="-228600" eaLnBrk="0" hangingPunct="0">
                <a:spcBef>
                  <a:spcPct val="20000"/>
                </a:spcBef>
                <a:buChar char="–"/>
                <a:defRPr sz="2000">
                  <a:solidFill>
                    <a:schemeClr val="tx1"/>
                  </a:solidFill>
                  <a:latin typeface="Arial" pitchFamily="34" charset="0"/>
                </a:defRPr>
              </a:lvl4pPr>
              <a:lvl5pPr marL="2057400" indent="-228600" eaLnBrk="0" hangingPunct="0">
                <a:spcBef>
                  <a:spcPct val="20000"/>
                </a:spcBef>
                <a:buChar char="»"/>
                <a:defRPr sz="2000">
                  <a:solidFill>
                    <a:schemeClr val="tx1"/>
                  </a:solidFill>
                  <a:latin typeface="Arial" pitchFamily="34" charset="0"/>
                </a:defRPr>
              </a:lvl5pPr>
              <a:lvl6pPr marL="2514600" indent="-228600" eaLnBrk="0" fontAlgn="base" hangingPunct="0">
                <a:spcBef>
                  <a:spcPct val="20000"/>
                </a:spcBef>
                <a:spcAft>
                  <a:spcPct val="0"/>
                </a:spcAft>
                <a:buChar char="»"/>
                <a:defRPr sz="2000">
                  <a:solidFill>
                    <a:schemeClr val="tx1"/>
                  </a:solidFill>
                  <a:latin typeface="Arial" pitchFamily="34" charset="0"/>
                </a:defRPr>
              </a:lvl6pPr>
              <a:lvl7pPr marL="2971800" indent="-228600" eaLnBrk="0" fontAlgn="base" hangingPunct="0">
                <a:spcBef>
                  <a:spcPct val="20000"/>
                </a:spcBef>
                <a:spcAft>
                  <a:spcPct val="0"/>
                </a:spcAft>
                <a:buChar char="»"/>
                <a:defRPr sz="2000">
                  <a:solidFill>
                    <a:schemeClr val="tx1"/>
                  </a:solidFill>
                  <a:latin typeface="Arial" pitchFamily="34" charset="0"/>
                </a:defRPr>
              </a:lvl7pPr>
              <a:lvl8pPr marL="3429000" indent="-228600" eaLnBrk="0" fontAlgn="base" hangingPunct="0">
                <a:spcBef>
                  <a:spcPct val="20000"/>
                </a:spcBef>
                <a:spcAft>
                  <a:spcPct val="0"/>
                </a:spcAft>
                <a:buChar char="»"/>
                <a:defRPr sz="2000">
                  <a:solidFill>
                    <a:schemeClr val="tx1"/>
                  </a:solidFill>
                  <a:latin typeface="Arial" pitchFamily="34" charset="0"/>
                </a:defRPr>
              </a:lvl8pPr>
              <a:lvl9pPr marL="3886200" indent="-228600" eaLnBrk="0" fontAlgn="base" hangingPunct="0">
                <a:spcBef>
                  <a:spcPct val="20000"/>
                </a:spcBef>
                <a:spcAft>
                  <a:spcPct val="0"/>
                </a:spcAft>
                <a:buChar char="»"/>
                <a:defRPr sz="2000">
                  <a:solidFill>
                    <a:schemeClr val="tx1"/>
                  </a:solidFill>
                  <a:latin typeface="Arial" pitchFamily="34" charset="0"/>
                </a:defRPr>
              </a:lvl9pP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de-DE" altLang="de-DE" sz="1600" b="0" i="0" u="none" strike="noStrike" kern="0" cap="none" spc="0" normalizeH="0" baseline="0" noProof="0">
                  <a:ln>
                    <a:noFill/>
                  </a:ln>
                  <a:solidFill>
                    <a:srgbClr val="0070C0"/>
                  </a:solidFill>
                  <a:effectLst/>
                  <a:uLnTx/>
                  <a:uFillTx/>
                  <a:latin typeface="Arial" pitchFamily="34" charset="0"/>
                  <a:ea typeface="ヒラギノ角ゴ Pro W3"/>
                  <a:cs typeface="ヒラギノ角ゴ Pro W3"/>
                </a:rPr>
                <a:t>Fokus</a:t>
              </a:r>
              <a:endParaRPr kumimoji="0" lang="de-DE" altLang="de-DE" sz="2400" b="1" i="0" u="none" strike="noStrike" kern="0" cap="none" spc="0" normalizeH="0" baseline="0" noProof="0">
                <a:ln>
                  <a:noFill/>
                </a:ln>
                <a:solidFill>
                  <a:srgbClr val="0070C0"/>
                </a:solidFill>
                <a:effectLst/>
                <a:uLnTx/>
                <a:uFillTx/>
                <a:latin typeface="Arial" pitchFamily="34" charset="0"/>
                <a:ea typeface="ヒラギノ角ゴ Pro W3"/>
                <a:cs typeface="ヒラギノ角ゴ Pro W3"/>
              </a:endParaRPr>
            </a:p>
          </p:txBody>
        </p:sp>
      </p:grpSp>
      <p:sp>
        <p:nvSpPr>
          <p:cNvPr id="11" name="Rectangle 6"/>
          <p:cNvSpPr>
            <a:spLocks noChangeArrowheads="1"/>
          </p:cNvSpPr>
          <p:nvPr/>
        </p:nvSpPr>
        <p:spPr bwMode="auto">
          <a:xfrm>
            <a:off x="1475681" y="4149725"/>
            <a:ext cx="2881312" cy="936625"/>
          </a:xfrm>
          <a:prstGeom prst="rect">
            <a:avLst/>
          </a:prstGeom>
          <a:noFill/>
          <a:ln w="9525">
            <a:solidFill>
              <a:srgbClr val="000080"/>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spcBef>
                <a:spcPct val="20000"/>
              </a:spcBef>
              <a:buChar char="•"/>
              <a:defRPr sz="2100">
                <a:solidFill>
                  <a:schemeClr val="tx1"/>
                </a:solidFill>
                <a:latin typeface="Arial" pitchFamily="34" charset="0"/>
              </a:defRPr>
            </a:lvl1pPr>
            <a:lvl2pPr marL="742950" indent="-285750" eaLnBrk="0" hangingPunct="0">
              <a:spcBef>
                <a:spcPct val="20000"/>
              </a:spcBef>
              <a:buChar char="–"/>
              <a:defRPr sz="2100">
                <a:solidFill>
                  <a:schemeClr val="tx1"/>
                </a:solidFill>
                <a:latin typeface="Arial" pitchFamily="34" charset="0"/>
              </a:defRPr>
            </a:lvl2pPr>
            <a:lvl3pPr marL="1143000" indent="-228600" eaLnBrk="0" hangingPunct="0">
              <a:spcBef>
                <a:spcPct val="20000"/>
              </a:spcBef>
              <a:buChar char="•"/>
              <a:defRPr sz="2100">
                <a:solidFill>
                  <a:schemeClr val="tx1"/>
                </a:solidFill>
                <a:latin typeface="Arial" pitchFamily="34" charset="0"/>
              </a:defRPr>
            </a:lvl3pPr>
            <a:lvl4pPr marL="1600200" indent="-228600" eaLnBrk="0" hangingPunct="0">
              <a:spcBef>
                <a:spcPct val="20000"/>
              </a:spcBef>
              <a:buChar char="–"/>
              <a:defRPr sz="2000">
                <a:solidFill>
                  <a:schemeClr val="tx1"/>
                </a:solidFill>
                <a:latin typeface="Arial" pitchFamily="34" charset="0"/>
              </a:defRPr>
            </a:lvl4pPr>
            <a:lvl5pPr marL="2057400" indent="-228600" eaLnBrk="0" hangingPunct="0">
              <a:spcBef>
                <a:spcPct val="20000"/>
              </a:spcBef>
              <a:buChar char="»"/>
              <a:defRPr sz="2000">
                <a:solidFill>
                  <a:schemeClr val="tx1"/>
                </a:solidFill>
                <a:latin typeface="Arial" pitchFamily="34" charset="0"/>
              </a:defRPr>
            </a:lvl5pPr>
            <a:lvl6pPr marL="2514600" indent="-228600" eaLnBrk="0" fontAlgn="base" hangingPunct="0">
              <a:spcBef>
                <a:spcPct val="20000"/>
              </a:spcBef>
              <a:spcAft>
                <a:spcPct val="0"/>
              </a:spcAft>
              <a:buChar char="»"/>
              <a:defRPr sz="2000">
                <a:solidFill>
                  <a:schemeClr val="tx1"/>
                </a:solidFill>
                <a:latin typeface="Arial" pitchFamily="34" charset="0"/>
              </a:defRPr>
            </a:lvl6pPr>
            <a:lvl7pPr marL="2971800" indent="-228600" eaLnBrk="0" fontAlgn="base" hangingPunct="0">
              <a:spcBef>
                <a:spcPct val="20000"/>
              </a:spcBef>
              <a:spcAft>
                <a:spcPct val="0"/>
              </a:spcAft>
              <a:buChar char="»"/>
              <a:defRPr sz="2000">
                <a:solidFill>
                  <a:schemeClr val="tx1"/>
                </a:solidFill>
                <a:latin typeface="Arial" pitchFamily="34" charset="0"/>
              </a:defRPr>
            </a:lvl7pPr>
            <a:lvl8pPr marL="3429000" indent="-228600" eaLnBrk="0" fontAlgn="base" hangingPunct="0">
              <a:spcBef>
                <a:spcPct val="20000"/>
              </a:spcBef>
              <a:spcAft>
                <a:spcPct val="0"/>
              </a:spcAft>
              <a:buChar char="»"/>
              <a:defRPr sz="2000">
                <a:solidFill>
                  <a:schemeClr val="tx1"/>
                </a:solidFill>
                <a:latin typeface="Arial" pitchFamily="34" charset="0"/>
              </a:defRPr>
            </a:lvl8pPr>
            <a:lvl9pPr marL="3886200" indent="-228600" eaLnBrk="0" fontAlgn="base" hangingPunct="0">
              <a:spcBef>
                <a:spcPct val="20000"/>
              </a:spcBef>
              <a:spcAft>
                <a:spcPct val="0"/>
              </a:spcAft>
              <a:buChar char="»"/>
              <a:defRPr sz="2000">
                <a:solidFill>
                  <a:schemeClr val="tx1"/>
                </a:solidFill>
                <a:latin typeface="Arial" pitchFamily="34" charset="0"/>
              </a:defRPr>
            </a:lvl9pPr>
          </a:lstStyle>
          <a:p>
            <a:pPr algn="ctr" fontAlgn="base">
              <a:spcBef>
                <a:spcPct val="0"/>
              </a:spcBef>
              <a:spcAft>
                <a:spcPct val="0"/>
              </a:spcAft>
              <a:buFontTx/>
              <a:buNone/>
            </a:pPr>
            <a:r>
              <a:rPr lang="de-DE" altLang="de-DE" sz="1800">
                <a:solidFill>
                  <a:srgbClr val="000000"/>
                </a:solidFill>
                <a:ea typeface="ヒラギノ角ゴ Pro W3"/>
                <a:cs typeface="ヒラギノ角ゴ Pro W3"/>
              </a:rPr>
              <a:t>durchzunehmender </a:t>
            </a:r>
            <a:br>
              <a:rPr lang="de-DE" altLang="de-DE" sz="1800">
                <a:solidFill>
                  <a:srgbClr val="000000"/>
                </a:solidFill>
                <a:ea typeface="ヒラギノ角ゴ Pro W3"/>
                <a:cs typeface="ヒラギノ角ゴ Pro W3"/>
              </a:rPr>
            </a:br>
            <a:r>
              <a:rPr lang="de-DE" altLang="de-DE" sz="1800">
                <a:solidFill>
                  <a:srgbClr val="0070C0"/>
                </a:solidFill>
                <a:ea typeface="ヒラギノ角ゴ Pro W3"/>
                <a:cs typeface="ヒラギノ角ゴ Pro W3"/>
              </a:rPr>
              <a:t>Stoff</a:t>
            </a:r>
            <a:r>
              <a:rPr lang="de-DE" altLang="de-DE" sz="1800">
                <a:solidFill>
                  <a:srgbClr val="000000"/>
                </a:solidFill>
                <a:ea typeface="ヒラギノ角ゴ Pro W3"/>
                <a:cs typeface="ヒラギノ角ゴ Pro W3"/>
              </a:rPr>
              <a:t> als unterrichtliches </a:t>
            </a:r>
            <a:br>
              <a:rPr lang="de-DE" altLang="de-DE" sz="1800">
                <a:solidFill>
                  <a:srgbClr val="000000"/>
                </a:solidFill>
                <a:ea typeface="ヒラギノ角ゴ Pro W3"/>
                <a:cs typeface="ヒラギノ角ゴ Pro W3"/>
              </a:rPr>
            </a:br>
            <a:r>
              <a:rPr lang="de-DE" altLang="de-DE" sz="1800">
                <a:solidFill>
                  <a:srgbClr val="000000"/>
                </a:solidFill>
                <a:ea typeface="ヒラギノ角ゴ Pro W3"/>
                <a:cs typeface="ヒラギノ角ゴ Pro W3"/>
              </a:rPr>
              <a:t>Angebot</a:t>
            </a:r>
          </a:p>
        </p:txBody>
      </p:sp>
      <p:grpSp>
        <p:nvGrpSpPr>
          <p:cNvPr id="12" name="Group 8"/>
          <p:cNvGrpSpPr>
            <a:grpSpLocks/>
          </p:cNvGrpSpPr>
          <p:nvPr/>
        </p:nvGrpSpPr>
        <p:grpSpPr bwMode="auto">
          <a:xfrm>
            <a:off x="4592438" y="1492820"/>
            <a:ext cx="3155950" cy="4016375"/>
            <a:chOff x="1066" y="966"/>
            <a:chExt cx="2141" cy="2767"/>
          </a:xfrm>
        </p:grpSpPr>
        <p:sp>
          <p:nvSpPr>
            <p:cNvPr id="13" name="Rectangle 9"/>
            <p:cNvSpPr>
              <a:spLocks noChangeArrowheads="1"/>
            </p:cNvSpPr>
            <p:nvPr/>
          </p:nvSpPr>
          <p:spPr bwMode="auto">
            <a:xfrm>
              <a:off x="1066" y="966"/>
              <a:ext cx="2141" cy="2646"/>
            </a:xfrm>
            <a:prstGeom prst="rect">
              <a:avLst/>
            </a:prstGeom>
            <a:noFill/>
            <a:ln w="9525">
              <a:solidFill>
                <a:srgbClr val="FF0000"/>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spcBef>
                  <a:spcPct val="20000"/>
                </a:spcBef>
                <a:buChar char="•"/>
                <a:defRPr sz="2100">
                  <a:solidFill>
                    <a:schemeClr val="tx1"/>
                  </a:solidFill>
                  <a:latin typeface="Arial" pitchFamily="34" charset="0"/>
                </a:defRPr>
              </a:lvl1pPr>
              <a:lvl2pPr marL="742950" indent="-285750" eaLnBrk="0" hangingPunct="0">
                <a:spcBef>
                  <a:spcPct val="20000"/>
                </a:spcBef>
                <a:buChar char="–"/>
                <a:defRPr sz="2100">
                  <a:solidFill>
                    <a:schemeClr val="tx1"/>
                  </a:solidFill>
                  <a:latin typeface="Arial" pitchFamily="34" charset="0"/>
                </a:defRPr>
              </a:lvl2pPr>
              <a:lvl3pPr marL="1143000" indent="-228600" eaLnBrk="0" hangingPunct="0">
                <a:spcBef>
                  <a:spcPct val="20000"/>
                </a:spcBef>
                <a:buChar char="•"/>
                <a:defRPr sz="2100">
                  <a:solidFill>
                    <a:schemeClr val="tx1"/>
                  </a:solidFill>
                  <a:latin typeface="Arial" pitchFamily="34" charset="0"/>
                </a:defRPr>
              </a:lvl3pPr>
              <a:lvl4pPr marL="1600200" indent="-228600" eaLnBrk="0" hangingPunct="0">
                <a:spcBef>
                  <a:spcPct val="20000"/>
                </a:spcBef>
                <a:buChar char="–"/>
                <a:defRPr sz="2000">
                  <a:solidFill>
                    <a:schemeClr val="tx1"/>
                  </a:solidFill>
                  <a:latin typeface="Arial" pitchFamily="34" charset="0"/>
                </a:defRPr>
              </a:lvl4pPr>
              <a:lvl5pPr marL="2057400" indent="-228600" eaLnBrk="0" hangingPunct="0">
                <a:spcBef>
                  <a:spcPct val="20000"/>
                </a:spcBef>
                <a:buChar char="»"/>
                <a:defRPr sz="2000">
                  <a:solidFill>
                    <a:schemeClr val="tx1"/>
                  </a:solidFill>
                  <a:latin typeface="Arial" pitchFamily="34" charset="0"/>
                </a:defRPr>
              </a:lvl5pPr>
              <a:lvl6pPr marL="2514600" indent="-228600" eaLnBrk="0" fontAlgn="base" hangingPunct="0">
                <a:spcBef>
                  <a:spcPct val="20000"/>
                </a:spcBef>
                <a:spcAft>
                  <a:spcPct val="0"/>
                </a:spcAft>
                <a:buChar char="»"/>
                <a:defRPr sz="2000">
                  <a:solidFill>
                    <a:schemeClr val="tx1"/>
                  </a:solidFill>
                  <a:latin typeface="Arial" pitchFamily="34" charset="0"/>
                </a:defRPr>
              </a:lvl6pPr>
              <a:lvl7pPr marL="2971800" indent="-228600" eaLnBrk="0" fontAlgn="base" hangingPunct="0">
                <a:spcBef>
                  <a:spcPct val="20000"/>
                </a:spcBef>
                <a:spcAft>
                  <a:spcPct val="0"/>
                </a:spcAft>
                <a:buChar char="»"/>
                <a:defRPr sz="2000">
                  <a:solidFill>
                    <a:schemeClr val="tx1"/>
                  </a:solidFill>
                  <a:latin typeface="Arial" pitchFamily="34" charset="0"/>
                </a:defRPr>
              </a:lvl7pPr>
              <a:lvl8pPr marL="3429000" indent="-228600" eaLnBrk="0" fontAlgn="base" hangingPunct="0">
                <a:spcBef>
                  <a:spcPct val="20000"/>
                </a:spcBef>
                <a:spcAft>
                  <a:spcPct val="0"/>
                </a:spcAft>
                <a:buChar char="»"/>
                <a:defRPr sz="2000">
                  <a:solidFill>
                    <a:schemeClr val="tx1"/>
                  </a:solidFill>
                  <a:latin typeface="Arial" pitchFamily="34" charset="0"/>
                </a:defRPr>
              </a:lvl8pPr>
              <a:lvl9pPr marL="3886200" indent="-228600" eaLnBrk="0" fontAlgn="base" hangingPunct="0">
                <a:spcBef>
                  <a:spcPct val="20000"/>
                </a:spcBef>
                <a:spcAft>
                  <a:spcPct val="0"/>
                </a:spcAft>
                <a:buChar char="»"/>
                <a:defRPr sz="2000">
                  <a:solidFill>
                    <a:schemeClr val="tx1"/>
                  </a:solidFill>
                  <a:latin typeface="Arial" pitchFamily="34" charset="0"/>
                </a:defRPr>
              </a:lvl9pPr>
            </a:lstStyle>
            <a:p>
              <a:pPr marL="0" marR="0" lvl="0" indent="0" defTabSz="914400" eaLnBrk="1" fontAlgn="base" latinLnBrk="0" hangingPunct="1">
                <a:lnSpc>
                  <a:spcPct val="100000"/>
                </a:lnSpc>
                <a:spcBef>
                  <a:spcPct val="0"/>
                </a:spcBef>
                <a:spcAft>
                  <a:spcPct val="0"/>
                </a:spcAft>
                <a:buClrTx/>
                <a:buSzTx/>
                <a:buFontTx/>
                <a:buNone/>
                <a:tabLst/>
                <a:defRPr/>
              </a:pPr>
              <a:endParaRPr kumimoji="0" lang="de-DE" altLang="de-DE" sz="1800" b="0" i="0" u="none" strike="noStrike" kern="0" cap="none" spc="0" normalizeH="0" baseline="0" noProof="0">
                <a:ln>
                  <a:noFill/>
                </a:ln>
                <a:solidFill>
                  <a:srgbClr val="000000"/>
                </a:solidFill>
                <a:effectLst/>
                <a:uLnTx/>
                <a:uFillTx/>
                <a:latin typeface="Arial" pitchFamily="34" charset="0"/>
              </a:endParaRPr>
            </a:p>
          </p:txBody>
        </p:sp>
        <p:sp>
          <p:nvSpPr>
            <p:cNvPr id="14" name="Text Box 10"/>
            <p:cNvSpPr txBox="1">
              <a:spLocks noChangeArrowheads="1"/>
            </p:cNvSpPr>
            <p:nvPr/>
          </p:nvSpPr>
          <p:spPr bwMode="auto">
            <a:xfrm>
              <a:off x="1877" y="3500"/>
              <a:ext cx="654" cy="233"/>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2100">
                  <a:solidFill>
                    <a:schemeClr val="tx1"/>
                  </a:solidFill>
                  <a:latin typeface="Arial" pitchFamily="34" charset="0"/>
                </a:defRPr>
              </a:lvl1pPr>
              <a:lvl2pPr marL="742950" indent="-285750" eaLnBrk="0" hangingPunct="0">
                <a:spcBef>
                  <a:spcPct val="20000"/>
                </a:spcBef>
                <a:buChar char="–"/>
                <a:defRPr sz="2100">
                  <a:solidFill>
                    <a:schemeClr val="tx1"/>
                  </a:solidFill>
                  <a:latin typeface="Arial" pitchFamily="34" charset="0"/>
                </a:defRPr>
              </a:lvl2pPr>
              <a:lvl3pPr marL="1143000" indent="-228600" eaLnBrk="0" hangingPunct="0">
                <a:spcBef>
                  <a:spcPct val="20000"/>
                </a:spcBef>
                <a:buChar char="•"/>
                <a:defRPr sz="2100">
                  <a:solidFill>
                    <a:schemeClr val="tx1"/>
                  </a:solidFill>
                  <a:latin typeface="Arial" pitchFamily="34" charset="0"/>
                </a:defRPr>
              </a:lvl3pPr>
              <a:lvl4pPr marL="1600200" indent="-228600" eaLnBrk="0" hangingPunct="0">
                <a:spcBef>
                  <a:spcPct val="20000"/>
                </a:spcBef>
                <a:buChar char="–"/>
                <a:defRPr sz="2000">
                  <a:solidFill>
                    <a:schemeClr val="tx1"/>
                  </a:solidFill>
                  <a:latin typeface="Arial" pitchFamily="34" charset="0"/>
                </a:defRPr>
              </a:lvl4pPr>
              <a:lvl5pPr marL="2057400" indent="-228600" eaLnBrk="0" hangingPunct="0">
                <a:spcBef>
                  <a:spcPct val="20000"/>
                </a:spcBef>
                <a:buChar char="»"/>
                <a:defRPr sz="2000">
                  <a:solidFill>
                    <a:schemeClr val="tx1"/>
                  </a:solidFill>
                  <a:latin typeface="Arial" pitchFamily="34" charset="0"/>
                </a:defRPr>
              </a:lvl5pPr>
              <a:lvl6pPr marL="2514600" indent="-228600" eaLnBrk="0" fontAlgn="base" hangingPunct="0">
                <a:spcBef>
                  <a:spcPct val="20000"/>
                </a:spcBef>
                <a:spcAft>
                  <a:spcPct val="0"/>
                </a:spcAft>
                <a:buChar char="»"/>
                <a:defRPr sz="2000">
                  <a:solidFill>
                    <a:schemeClr val="tx1"/>
                  </a:solidFill>
                  <a:latin typeface="Arial" pitchFamily="34" charset="0"/>
                </a:defRPr>
              </a:lvl6pPr>
              <a:lvl7pPr marL="2971800" indent="-228600" eaLnBrk="0" fontAlgn="base" hangingPunct="0">
                <a:spcBef>
                  <a:spcPct val="20000"/>
                </a:spcBef>
                <a:spcAft>
                  <a:spcPct val="0"/>
                </a:spcAft>
                <a:buChar char="»"/>
                <a:defRPr sz="2000">
                  <a:solidFill>
                    <a:schemeClr val="tx1"/>
                  </a:solidFill>
                  <a:latin typeface="Arial" pitchFamily="34" charset="0"/>
                </a:defRPr>
              </a:lvl7pPr>
              <a:lvl8pPr marL="3429000" indent="-228600" eaLnBrk="0" fontAlgn="base" hangingPunct="0">
                <a:spcBef>
                  <a:spcPct val="20000"/>
                </a:spcBef>
                <a:spcAft>
                  <a:spcPct val="0"/>
                </a:spcAft>
                <a:buChar char="»"/>
                <a:defRPr sz="2000">
                  <a:solidFill>
                    <a:schemeClr val="tx1"/>
                  </a:solidFill>
                  <a:latin typeface="Arial" pitchFamily="34" charset="0"/>
                </a:defRPr>
              </a:lvl8pPr>
              <a:lvl9pPr marL="3886200" indent="-228600" eaLnBrk="0" fontAlgn="base" hangingPunct="0">
                <a:spcBef>
                  <a:spcPct val="20000"/>
                </a:spcBef>
                <a:spcAft>
                  <a:spcPct val="0"/>
                </a:spcAft>
                <a:buChar char="»"/>
                <a:defRPr sz="2000">
                  <a:solidFill>
                    <a:schemeClr val="tx1"/>
                  </a:solidFill>
                  <a:latin typeface="Arial" pitchFamily="34" charset="0"/>
                </a:defRPr>
              </a:lvl9pP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de-DE" altLang="de-DE" sz="1600" b="0" i="0" u="none" strike="noStrike" kern="0" cap="none" spc="0" normalizeH="0" baseline="0" noProof="0">
                  <a:ln>
                    <a:noFill/>
                  </a:ln>
                  <a:solidFill>
                    <a:srgbClr val="CD0921"/>
                  </a:solidFill>
                  <a:effectLst/>
                  <a:uLnTx/>
                  <a:uFillTx/>
                  <a:latin typeface="Arial" pitchFamily="34" charset="0"/>
                  <a:ea typeface="ヒラギノ角ゴ Pro W3"/>
                  <a:cs typeface="ヒラギノ角ゴ Pro W3"/>
                </a:rPr>
                <a:t>Fokus</a:t>
              </a:r>
              <a:endParaRPr kumimoji="0" lang="de-DE" altLang="de-DE" sz="2400" b="1" i="0" u="none" strike="noStrike" kern="0" cap="none" spc="0" normalizeH="0" baseline="0" noProof="0">
                <a:ln>
                  <a:noFill/>
                </a:ln>
                <a:solidFill>
                  <a:srgbClr val="000000"/>
                </a:solidFill>
                <a:effectLst/>
                <a:uLnTx/>
                <a:uFillTx/>
                <a:latin typeface="Arial" pitchFamily="34" charset="0"/>
                <a:ea typeface="ヒラギノ角ゴ Pro W3"/>
                <a:cs typeface="ヒラギノ角ゴ Pro W3"/>
              </a:endParaRPr>
            </a:p>
          </p:txBody>
        </p:sp>
      </p:grpSp>
      <p:sp>
        <p:nvSpPr>
          <p:cNvPr id="15" name="Textfeld 14"/>
          <p:cNvSpPr txBox="1">
            <a:spLocks noChangeArrowheads="1"/>
          </p:cNvSpPr>
          <p:nvPr/>
        </p:nvSpPr>
        <p:spPr bwMode="auto">
          <a:xfrm>
            <a:off x="5364088" y="5429250"/>
            <a:ext cx="3455368" cy="646331"/>
          </a:xfrm>
          <a:prstGeom prst="rect">
            <a:avLst/>
          </a:prstGeom>
          <a:noFill/>
          <a:ln w="9525">
            <a:solidFill>
              <a:srgbClr val="FF0000"/>
            </a:solid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eaLnBrk="0" hangingPunct="0">
              <a:spcBef>
                <a:spcPct val="20000"/>
              </a:spcBef>
              <a:buChar char="•"/>
              <a:defRPr sz="2100">
                <a:solidFill>
                  <a:schemeClr val="tx1"/>
                </a:solidFill>
                <a:latin typeface="Arial" pitchFamily="34" charset="0"/>
              </a:defRPr>
            </a:lvl1pPr>
            <a:lvl2pPr marL="742950" indent="-285750" eaLnBrk="0" hangingPunct="0">
              <a:spcBef>
                <a:spcPct val="20000"/>
              </a:spcBef>
              <a:buChar char="–"/>
              <a:defRPr sz="2100">
                <a:solidFill>
                  <a:schemeClr val="tx1"/>
                </a:solidFill>
                <a:latin typeface="Arial" pitchFamily="34" charset="0"/>
              </a:defRPr>
            </a:lvl2pPr>
            <a:lvl3pPr marL="1143000" indent="-228600" eaLnBrk="0" hangingPunct="0">
              <a:spcBef>
                <a:spcPct val="20000"/>
              </a:spcBef>
              <a:buChar char="•"/>
              <a:defRPr sz="2100">
                <a:solidFill>
                  <a:schemeClr val="tx1"/>
                </a:solidFill>
                <a:latin typeface="Arial" pitchFamily="34" charset="0"/>
              </a:defRPr>
            </a:lvl3pPr>
            <a:lvl4pPr marL="1600200" indent="-228600" eaLnBrk="0" hangingPunct="0">
              <a:spcBef>
                <a:spcPct val="20000"/>
              </a:spcBef>
              <a:buChar char="–"/>
              <a:defRPr sz="2000">
                <a:solidFill>
                  <a:schemeClr val="tx1"/>
                </a:solidFill>
                <a:latin typeface="Arial" pitchFamily="34" charset="0"/>
              </a:defRPr>
            </a:lvl4pPr>
            <a:lvl5pPr marL="2057400" indent="-228600" eaLnBrk="0" hangingPunct="0">
              <a:spcBef>
                <a:spcPct val="20000"/>
              </a:spcBef>
              <a:buChar char="»"/>
              <a:defRPr sz="2000">
                <a:solidFill>
                  <a:schemeClr val="tx1"/>
                </a:solidFill>
                <a:latin typeface="Arial" pitchFamily="34" charset="0"/>
              </a:defRPr>
            </a:lvl5pPr>
            <a:lvl6pPr marL="2514600" indent="-228600" eaLnBrk="0" fontAlgn="base" hangingPunct="0">
              <a:spcBef>
                <a:spcPct val="20000"/>
              </a:spcBef>
              <a:spcAft>
                <a:spcPct val="0"/>
              </a:spcAft>
              <a:buChar char="»"/>
              <a:defRPr sz="2000">
                <a:solidFill>
                  <a:schemeClr val="tx1"/>
                </a:solidFill>
                <a:latin typeface="Arial" pitchFamily="34" charset="0"/>
              </a:defRPr>
            </a:lvl6pPr>
            <a:lvl7pPr marL="2971800" indent="-228600" eaLnBrk="0" fontAlgn="base" hangingPunct="0">
              <a:spcBef>
                <a:spcPct val="20000"/>
              </a:spcBef>
              <a:spcAft>
                <a:spcPct val="0"/>
              </a:spcAft>
              <a:buChar char="»"/>
              <a:defRPr sz="2000">
                <a:solidFill>
                  <a:schemeClr val="tx1"/>
                </a:solidFill>
                <a:latin typeface="Arial" pitchFamily="34" charset="0"/>
              </a:defRPr>
            </a:lvl7pPr>
            <a:lvl8pPr marL="3429000" indent="-228600" eaLnBrk="0" fontAlgn="base" hangingPunct="0">
              <a:spcBef>
                <a:spcPct val="20000"/>
              </a:spcBef>
              <a:spcAft>
                <a:spcPct val="0"/>
              </a:spcAft>
              <a:buChar char="»"/>
              <a:defRPr sz="2000">
                <a:solidFill>
                  <a:schemeClr val="tx1"/>
                </a:solidFill>
                <a:latin typeface="Arial" pitchFamily="34" charset="0"/>
              </a:defRPr>
            </a:lvl8pPr>
            <a:lvl9pPr marL="3886200" indent="-228600" eaLnBrk="0" fontAlgn="base" hangingPunct="0">
              <a:spcBef>
                <a:spcPct val="20000"/>
              </a:spcBef>
              <a:spcAft>
                <a:spcPct val="0"/>
              </a:spcAft>
              <a:buChar char="»"/>
              <a:defRPr sz="2000">
                <a:solidFill>
                  <a:schemeClr val="tx1"/>
                </a:solidFill>
                <a:latin typeface="Arial" pitchFamily="34" charset="0"/>
              </a:defRPr>
            </a:lvl9pPr>
          </a:lstStyle>
          <a:p>
            <a:pPr marL="0" marR="0" lvl="0" indent="0" defTabSz="914400" eaLnBrk="1" fontAlgn="base" latinLnBrk="0" hangingPunct="1">
              <a:lnSpc>
                <a:spcPct val="100000"/>
              </a:lnSpc>
              <a:spcBef>
                <a:spcPct val="0"/>
              </a:spcBef>
              <a:spcAft>
                <a:spcPct val="0"/>
              </a:spcAft>
              <a:buClrTx/>
              <a:buSzTx/>
              <a:buFontTx/>
              <a:buNone/>
              <a:tabLst/>
              <a:defRPr/>
            </a:pPr>
            <a:r>
              <a:rPr kumimoji="0" lang="de-DE" altLang="de-DE" sz="1800" b="1" i="0" u="none" strike="noStrike" kern="0" cap="none" spc="0" normalizeH="0" baseline="0" noProof="0" dirty="0">
                <a:ln>
                  <a:noFill/>
                </a:ln>
                <a:solidFill>
                  <a:srgbClr val="FF0000"/>
                </a:solidFill>
                <a:effectLst/>
                <a:uLnTx/>
                <a:uFillTx/>
                <a:latin typeface="Arial" pitchFamily="34" charset="0"/>
              </a:rPr>
              <a:t>Steuerungsverständnis neuer 	           Kernlehrpläne</a:t>
            </a:r>
          </a:p>
        </p:txBody>
      </p:sp>
      <p:sp>
        <p:nvSpPr>
          <p:cNvPr id="18" name="Foliennummernplatzhalter 17"/>
          <p:cNvSpPr>
            <a:spLocks noGrp="1"/>
          </p:cNvSpPr>
          <p:nvPr>
            <p:ph type="sldNum" sz="quarter" idx="12"/>
          </p:nvPr>
        </p:nvSpPr>
        <p:spPr/>
        <p:txBody>
          <a:bodyPr/>
          <a:lstStyle/>
          <a:p>
            <a:fld id="{8FA6C8AA-D676-4D6E-AE15-6BE2A8E803B3}" type="slidenum">
              <a:rPr lang="de-DE" smtClean="0"/>
              <a:pPr/>
              <a:t>5</a:t>
            </a:fld>
            <a:endParaRPr lang="de-DE"/>
          </a:p>
        </p:txBody>
      </p:sp>
      <p:sp>
        <p:nvSpPr>
          <p:cNvPr id="3" name="Fußzeilenplatzhalter 2"/>
          <p:cNvSpPr>
            <a:spLocks noGrp="1"/>
          </p:cNvSpPr>
          <p:nvPr>
            <p:ph type="ftr" sz="quarter" idx="11"/>
          </p:nvPr>
        </p:nvSpPr>
        <p:spPr/>
        <p:txBody>
          <a:bodyPr/>
          <a:lstStyle/>
          <a:p>
            <a:r>
              <a:rPr lang="de-DE" smtClean="0"/>
              <a:t>Implementation KLP Wahlpflichtfächer</a:t>
            </a:r>
            <a:endParaRPr lang="de-DE"/>
          </a:p>
        </p:txBody>
      </p:sp>
      <p:sp>
        <p:nvSpPr>
          <p:cNvPr id="19" name="Datumsplatzhalter 1"/>
          <p:cNvSpPr>
            <a:spLocks noGrp="1"/>
          </p:cNvSpPr>
          <p:nvPr/>
        </p:nvSpPr>
        <p:spPr>
          <a:xfrm>
            <a:off x="467544" y="6237312"/>
            <a:ext cx="2133600" cy="365125"/>
          </a:xfrm>
          <a:prstGeom prst="rect">
            <a:avLst/>
          </a:prstGeom>
        </p:spPr>
        <p:txBody>
          <a:bodyPr vert="horz" lIns="91440" tIns="45720" rIns="91440" bIns="45720" rtlCol="0" anchor="ctr"/>
          <a:lstStyle>
            <a:defPPr>
              <a:defRPr lang="de-DE"/>
            </a:defPPr>
            <a:lvl1pPr marL="0" algn="l"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de-DE" dirty="0"/>
              <a:t>28. Mai 2015</a:t>
            </a:r>
          </a:p>
        </p:txBody>
      </p:sp>
    </p:spTree>
    <p:extLst>
      <p:ext uri="{BB962C8B-B14F-4D97-AF65-F5344CB8AC3E}">
        <p14:creationId xmlns:p14="http://schemas.microsoft.com/office/powerpoint/2010/main" val="13780231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xit"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hidden"/>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5"/>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15"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p:cNvSpPr>
            <a:spLocks noGrp="1"/>
          </p:cNvSpPr>
          <p:nvPr>
            <p:ph idx="1"/>
          </p:nvPr>
        </p:nvSpPr>
        <p:spPr/>
        <p:txBody>
          <a:bodyPr/>
          <a:lstStyle/>
          <a:p>
            <a:pPr marL="0" lvl="0" indent="0" algn="ctr" fontAlgn="base">
              <a:spcBef>
                <a:spcPct val="50000"/>
              </a:spcBef>
              <a:spcAft>
                <a:spcPct val="0"/>
              </a:spcAft>
              <a:buNone/>
            </a:pPr>
            <a:endParaRPr lang="de-DE" sz="2000" b="1" dirty="0" smtClean="0">
              <a:solidFill>
                <a:srgbClr val="000066"/>
              </a:solidFill>
              <a:latin typeface="Times New Roman" pitchFamily="18" charset="0"/>
              <a:ea typeface="ヒラギノ角ゴ Pro W3" pitchFamily="-112" charset="-128"/>
              <a:cs typeface="Arial" pitchFamily="34" charset="0"/>
            </a:endParaRPr>
          </a:p>
          <a:p>
            <a:pPr marL="0" lvl="0" indent="0" algn="ctr" fontAlgn="base">
              <a:spcBef>
                <a:spcPct val="50000"/>
              </a:spcBef>
              <a:spcAft>
                <a:spcPct val="0"/>
              </a:spcAft>
              <a:buNone/>
            </a:pPr>
            <a:endParaRPr lang="de-DE" sz="2000" b="1" dirty="0">
              <a:solidFill>
                <a:srgbClr val="000066"/>
              </a:solidFill>
              <a:latin typeface="Times New Roman" pitchFamily="18" charset="0"/>
              <a:ea typeface="ヒラギノ角ゴ Pro W3" pitchFamily="-112" charset="-128"/>
              <a:cs typeface="Arial" pitchFamily="34" charset="0"/>
            </a:endParaRPr>
          </a:p>
          <a:p>
            <a:pPr marL="0" lvl="0" indent="0" algn="ctr" fontAlgn="base">
              <a:spcBef>
                <a:spcPct val="50000"/>
              </a:spcBef>
              <a:spcAft>
                <a:spcPct val="0"/>
              </a:spcAft>
              <a:buNone/>
            </a:pPr>
            <a:endParaRPr lang="de-DE" sz="2000" b="1" dirty="0" smtClean="0">
              <a:solidFill>
                <a:srgbClr val="000066"/>
              </a:solidFill>
              <a:latin typeface="Times New Roman" pitchFamily="18" charset="0"/>
              <a:ea typeface="ヒラギノ角ゴ Pro W3" pitchFamily="-112" charset="-128"/>
              <a:cs typeface="Arial" pitchFamily="34" charset="0"/>
            </a:endParaRPr>
          </a:p>
          <a:p>
            <a:pPr marL="0" lvl="0" indent="0" algn="ctr" fontAlgn="base">
              <a:spcBef>
                <a:spcPct val="50000"/>
              </a:spcBef>
              <a:spcAft>
                <a:spcPct val="0"/>
              </a:spcAft>
              <a:buNone/>
            </a:pPr>
            <a:r>
              <a:rPr lang="de-DE" sz="2400" b="1" dirty="0" smtClean="0">
                <a:solidFill>
                  <a:srgbClr val="000066"/>
                </a:solidFill>
                <a:latin typeface="Calibri" panose="020F0502020204030204" pitchFamily="34" charset="0"/>
                <a:ea typeface="ヒラギノ角ゴ Pro W3" pitchFamily="-112" charset="-128"/>
                <a:cs typeface="Arial" pitchFamily="34" charset="0"/>
              </a:rPr>
              <a:t>Eine </a:t>
            </a:r>
            <a:r>
              <a:rPr lang="de-DE" sz="2400" b="1" dirty="0">
                <a:solidFill>
                  <a:srgbClr val="000066"/>
                </a:solidFill>
                <a:latin typeface="Calibri" panose="020F0502020204030204" pitchFamily="34" charset="0"/>
                <a:ea typeface="ヒラギノ角ゴ Pro W3" pitchFamily="-112" charset="-128"/>
                <a:cs typeface="Arial" pitchFamily="34" charset="0"/>
              </a:rPr>
              <a:t>Kompetenz ist eine Disposition, die dazu befähigt, </a:t>
            </a:r>
            <a:br>
              <a:rPr lang="de-DE" sz="2400" b="1" dirty="0">
                <a:solidFill>
                  <a:srgbClr val="000066"/>
                </a:solidFill>
                <a:latin typeface="Calibri" panose="020F0502020204030204" pitchFamily="34" charset="0"/>
                <a:ea typeface="ヒラギノ角ゴ Pro W3" pitchFamily="-112" charset="-128"/>
                <a:cs typeface="Arial" pitchFamily="34" charset="0"/>
              </a:rPr>
            </a:br>
            <a:r>
              <a:rPr lang="de-DE" sz="2400" b="1" dirty="0">
                <a:solidFill>
                  <a:srgbClr val="000066"/>
                </a:solidFill>
                <a:latin typeface="Calibri" panose="020F0502020204030204" pitchFamily="34" charset="0"/>
                <a:ea typeface="ヒラギノ角ゴ Pro W3" pitchFamily="-112" charset="-128"/>
                <a:cs typeface="Arial" pitchFamily="34" charset="0"/>
              </a:rPr>
              <a:t>variable Anforderungssituationen in einem bestimmten Lern- oder Handlungsbereich erfolgreich und verantwortlich zu bewältigen.</a:t>
            </a:r>
          </a:p>
          <a:p>
            <a:pPr marL="0" indent="0">
              <a:buNone/>
            </a:pPr>
            <a:endParaRPr lang="de-DE" sz="3600" dirty="0"/>
          </a:p>
        </p:txBody>
      </p:sp>
      <p:sp>
        <p:nvSpPr>
          <p:cNvPr id="7" name="Foliennummernplatzhalter 6"/>
          <p:cNvSpPr>
            <a:spLocks noGrp="1"/>
          </p:cNvSpPr>
          <p:nvPr>
            <p:ph type="sldNum" sz="quarter" idx="12"/>
          </p:nvPr>
        </p:nvSpPr>
        <p:spPr/>
        <p:txBody>
          <a:bodyPr/>
          <a:lstStyle/>
          <a:p>
            <a:fld id="{8FA6C8AA-D676-4D6E-AE15-6BE2A8E803B3}" type="slidenum">
              <a:rPr lang="de-DE" smtClean="0"/>
              <a:pPr/>
              <a:t>6</a:t>
            </a:fld>
            <a:endParaRPr lang="de-DE"/>
          </a:p>
        </p:txBody>
      </p:sp>
      <p:sp>
        <p:nvSpPr>
          <p:cNvPr id="5" name="Fußzeilenplatzhalter 4"/>
          <p:cNvSpPr>
            <a:spLocks noGrp="1"/>
          </p:cNvSpPr>
          <p:nvPr>
            <p:ph type="ftr" sz="quarter" idx="11"/>
          </p:nvPr>
        </p:nvSpPr>
        <p:spPr/>
        <p:txBody>
          <a:bodyPr/>
          <a:lstStyle/>
          <a:p>
            <a:r>
              <a:rPr lang="de-DE" smtClean="0"/>
              <a:t>Implementation KLP Wahlpflichtfächer</a:t>
            </a:r>
            <a:endParaRPr lang="de-DE"/>
          </a:p>
        </p:txBody>
      </p:sp>
      <p:sp>
        <p:nvSpPr>
          <p:cNvPr id="8" name="Datumsplatzhalter 1"/>
          <p:cNvSpPr>
            <a:spLocks noGrp="1"/>
          </p:cNvSpPr>
          <p:nvPr/>
        </p:nvSpPr>
        <p:spPr>
          <a:xfrm>
            <a:off x="467544" y="6237312"/>
            <a:ext cx="2133600" cy="365125"/>
          </a:xfrm>
          <a:prstGeom prst="rect">
            <a:avLst/>
          </a:prstGeom>
        </p:spPr>
        <p:txBody>
          <a:bodyPr vert="horz" lIns="91440" tIns="45720" rIns="91440" bIns="45720" rtlCol="0" anchor="ctr"/>
          <a:lstStyle>
            <a:defPPr>
              <a:defRPr lang="de-DE"/>
            </a:defPPr>
            <a:lvl1pPr marL="0" algn="l"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de-DE" dirty="0"/>
              <a:t>28. Mai 2015</a:t>
            </a:r>
          </a:p>
        </p:txBody>
      </p:sp>
    </p:spTree>
    <p:extLst>
      <p:ext uri="{BB962C8B-B14F-4D97-AF65-F5344CB8AC3E}">
        <p14:creationId xmlns:p14="http://schemas.microsoft.com/office/powerpoint/2010/main" val="411910322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p:cNvSpPr>
            <a:spLocks noGrp="1"/>
          </p:cNvSpPr>
          <p:nvPr>
            <p:ph idx="1"/>
          </p:nvPr>
        </p:nvSpPr>
        <p:spPr/>
        <p:txBody>
          <a:bodyPr/>
          <a:lstStyle/>
          <a:p>
            <a:pPr marL="400050" indent="-400050" fontAlgn="base">
              <a:spcBef>
                <a:spcPct val="35000"/>
              </a:spcBef>
              <a:spcAft>
                <a:spcPct val="0"/>
              </a:spcAft>
              <a:buNone/>
              <a:defRPr/>
            </a:pPr>
            <a:r>
              <a:rPr lang="de-DE" sz="2200" b="1" dirty="0">
                <a:solidFill>
                  <a:srgbClr val="002060"/>
                </a:solidFill>
                <a:latin typeface="Arial" pitchFamily="34" charset="0"/>
                <a:ea typeface="ヒラギノ角ゴ Pro W3"/>
                <a:cs typeface="ヒラギノ角ゴ Pro W3"/>
              </a:rPr>
              <a:t>Kompetenzen</a:t>
            </a:r>
          </a:p>
          <a:p>
            <a:pPr marL="0" indent="0">
              <a:buNone/>
            </a:pPr>
            <a:endParaRPr lang="de-DE" dirty="0"/>
          </a:p>
        </p:txBody>
      </p:sp>
      <p:sp>
        <p:nvSpPr>
          <p:cNvPr id="4" name="Rectangle 5"/>
          <p:cNvSpPr>
            <a:spLocks noChangeArrowheads="1"/>
          </p:cNvSpPr>
          <p:nvPr/>
        </p:nvSpPr>
        <p:spPr bwMode="auto">
          <a:xfrm>
            <a:off x="457200" y="2271713"/>
            <a:ext cx="8147050" cy="701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marL="361950" indent="-279400" defTabSz="203200" fontAlgn="base">
              <a:spcBef>
                <a:spcPct val="0"/>
              </a:spcBef>
              <a:spcAft>
                <a:spcPct val="0"/>
              </a:spcAft>
              <a:buFontTx/>
              <a:buChar char="•"/>
            </a:pPr>
            <a:r>
              <a:rPr lang="de-DE" sz="2000" dirty="0">
                <a:solidFill>
                  <a:srgbClr val="000000"/>
                </a:solidFill>
                <a:latin typeface="Arial" pitchFamily="34" charset="0"/>
                <a:ea typeface="ヒラギノ角ゴ Pro W3" pitchFamily="-112" charset="-128"/>
                <a:cs typeface="Arial" pitchFamily="34" charset="0"/>
              </a:rPr>
              <a:t>benennen individuelle fachspezifische Fähigkeiten und Fertigkeiten einer Person (keine reinen Unterrichtsinhalte)</a:t>
            </a:r>
          </a:p>
        </p:txBody>
      </p:sp>
      <p:sp>
        <p:nvSpPr>
          <p:cNvPr id="5" name="Rectangle 12"/>
          <p:cNvSpPr>
            <a:spLocks noChangeArrowheads="1"/>
          </p:cNvSpPr>
          <p:nvPr/>
        </p:nvSpPr>
        <p:spPr bwMode="auto">
          <a:xfrm>
            <a:off x="457200" y="3057525"/>
            <a:ext cx="7910513" cy="701675"/>
          </a:xfrm>
          <a:prstGeom prst="rect">
            <a:avLst/>
          </a:prstGeom>
          <a:noFill/>
          <a:ln w="9525">
            <a:noFill/>
            <a:miter lim="800000"/>
            <a:headEnd/>
            <a:tailEnd/>
          </a:ln>
          <a:effectLst>
            <a:prstShdw prst="shdw17" dist="17961" dir="2700000">
              <a:srgbClr val="ACACAC">
                <a:gamma/>
                <a:shade val="60000"/>
                <a:invGamma/>
              </a:srgbClr>
            </a:prstShdw>
          </a:effectLst>
        </p:spPr>
        <p:txBody>
          <a:bodyPr>
            <a:spAutoFit/>
          </a:bodyPr>
          <a:lstStyle/>
          <a:p>
            <a:pPr marL="361950" marR="0" lvl="0" indent="-276225" defTabSz="374650" eaLnBrk="1" fontAlgn="base" latinLnBrk="0" hangingPunct="1">
              <a:lnSpc>
                <a:spcPct val="100000"/>
              </a:lnSpc>
              <a:spcBef>
                <a:spcPct val="50000"/>
              </a:spcBef>
              <a:spcAft>
                <a:spcPct val="0"/>
              </a:spcAft>
              <a:buClrTx/>
              <a:buSzTx/>
              <a:buFontTx/>
              <a:buChar char="•"/>
              <a:tabLst/>
              <a:defRPr/>
            </a:pPr>
            <a:r>
              <a:rPr kumimoji="0" lang="de-DE" sz="2000" b="0" i="0" u="none" strike="noStrike" kern="0" cap="none" spc="0" normalizeH="0" baseline="0" noProof="0" dirty="0">
                <a:ln>
                  <a:noFill/>
                </a:ln>
                <a:solidFill>
                  <a:srgbClr val="000000"/>
                </a:solidFill>
                <a:effectLst/>
                <a:uLnTx/>
                <a:uFillTx/>
                <a:latin typeface="Arial" pitchFamily="34" charset="0"/>
                <a:ea typeface="ヒラギノ角ゴ Pro W3" pitchFamily="-112" charset="-128"/>
                <a:cs typeface="Arial" pitchFamily="34" charset="0"/>
              </a:rPr>
              <a:t>werden in einem längeren Entwicklungsprozess erworben (sind nicht identisch mit Stundenzielen)</a:t>
            </a:r>
          </a:p>
        </p:txBody>
      </p:sp>
      <p:sp>
        <p:nvSpPr>
          <p:cNvPr id="6" name="Rectangle 13"/>
          <p:cNvSpPr>
            <a:spLocks noChangeArrowheads="1"/>
          </p:cNvSpPr>
          <p:nvPr/>
        </p:nvSpPr>
        <p:spPr bwMode="auto">
          <a:xfrm>
            <a:off x="374650" y="3838575"/>
            <a:ext cx="8229600" cy="701675"/>
          </a:xfrm>
          <a:prstGeom prst="rect">
            <a:avLst/>
          </a:prstGeom>
          <a:noFill/>
          <a:ln w="9525">
            <a:noFill/>
            <a:miter lim="800000"/>
            <a:headEnd/>
            <a:tailEnd/>
          </a:ln>
          <a:effectLst>
            <a:prstShdw prst="shdw17" dist="17961" dir="2700000">
              <a:srgbClr val="ACACAC">
                <a:gamma/>
                <a:shade val="60000"/>
                <a:invGamma/>
              </a:srgbClr>
            </a:prstShdw>
          </a:effectLst>
        </p:spPr>
        <p:txBody>
          <a:bodyPr>
            <a:spAutoFit/>
          </a:bodyPr>
          <a:lstStyle/>
          <a:p>
            <a:pPr marL="447675" marR="0" lvl="0" indent="-260350" defTabSz="476250" eaLnBrk="1" fontAlgn="base" latinLnBrk="0" hangingPunct="1">
              <a:lnSpc>
                <a:spcPct val="100000"/>
              </a:lnSpc>
              <a:spcBef>
                <a:spcPct val="50000"/>
              </a:spcBef>
              <a:spcAft>
                <a:spcPct val="0"/>
              </a:spcAft>
              <a:buClrTx/>
              <a:buSzTx/>
              <a:buFontTx/>
              <a:buChar char="•"/>
              <a:tabLst/>
              <a:defRPr/>
            </a:pPr>
            <a:r>
              <a:rPr kumimoji="0" lang="de-DE" sz="2000" b="0" i="0" u="none" strike="noStrike" kern="0" cap="none" spc="0" normalizeH="0" baseline="0" noProof="0" dirty="0">
                <a:ln>
                  <a:noFill/>
                </a:ln>
                <a:solidFill>
                  <a:srgbClr val="000000"/>
                </a:solidFill>
                <a:effectLst/>
                <a:uLnTx/>
                <a:uFillTx/>
                <a:latin typeface="Arial" pitchFamily="34" charset="0"/>
                <a:ea typeface="ヒラギノ角ゴ Pro W3" pitchFamily="-112" charset="-128"/>
                <a:cs typeface="Arial" pitchFamily="34" charset="0"/>
              </a:rPr>
              <a:t>sind Grundlage für das selbstständige Lösen von Problemen und für das Hervorbringen von Neuem</a:t>
            </a:r>
          </a:p>
        </p:txBody>
      </p:sp>
      <p:sp>
        <p:nvSpPr>
          <p:cNvPr id="7" name="Rectangle 14"/>
          <p:cNvSpPr>
            <a:spLocks noChangeArrowheads="1"/>
          </p:cNvSpPr>
          <p:nvPr/>
        </p:nvSpPr>
        <p:spPr bwMode="auto">
          <a:xfrm>
            <a:off x="374650" y="4676775"/>
            <a:ext cx="6931025" cy="396875"/>
          </a:xfrm>
          <a:prstGeom prst="rect">
            <a:avLst/>
          </a:prstGeom>
          <a:noFill/>
          <a:ln w="9525">
            <a:noFill/>
            <a:miter lim="800000"/>
            <a:headEnd/>
            <a:tailEnd/>
          </a:ln>
          <a:effectLst>
            <a:prstShdw prst="shdw17" dist="17961" dir="2700000">
              <a:srgbClr val="ACACAC">
                <a:gamma/>
                <a:shade val="60000"/>
                <a:invGamma/>
              </a:srgbClr>
            </a:prstShdw>
          </a:effectLst>
        </p:spPr>
        <p:txBody>
          <a:bodyPr>
            <a:spAutoFit/>
          </a:bodyPr>
          <a:lstStyle/>
          <a:p>
            <a:pPr marL="447675" marR="0" lvl="0" indent="-260350" defTabSz="476250" eaLnBrk="1" fontAlgn="base" latinLnBrk="0" hangingPunct="1">
              <a:lnSpc>
                <a:spcPct val="100000"/>
              </a:lnSpc>
              <a:spcBef>
                <a:spcPct val="50000"/>
              </a:spcBef>
              <a:spcAft>
                <a:spcPct val="0"/>
              </a:spcAft>
              <a:buClrTx/>
              <a:buSzTx/>
              <a:buFontTx/>
              <a:buChar char="•"/>
              <a:tabLst/>
              <a:defRPr/>
            </a:pPr>
            <a:r>
              <a:rPr kumimoji="0" lang="de-DE" sz="2000" b="0" i="0" u="none" strike="noStrike" kern="0" cap="none" spc="0" normalizeH="0" baseline="0" noProof="0" dirty="0">
                <a:ln>
                  <a:noFill/>
                </a:ln>
                <a:solidFill>
                  <a:srgbClr val="000000"/>
                </a:solidFill>
                <a:effectLst/>
                <a:uLnTx/>
                <a:uFillTx/>
                <a:latin typeface="Arial" pitchFamily="34" charset="0"/>
                <a:ea typeface="ヒラギノ角ゴ Pro W3" pitchFamily="-112" charset="-128"/>
                <a:cs typeface="Arial" pitchFamily="34" charset="0"/>
              </a:rPr>
              <a:t>sind stärkenorientiert (nicht defizitorientiert)</a:t>
            </a:r>
          </a:p>
        </p:txBody>
      </p:sp>
      <p:sp>
        <p:nvSpPr>
          <p:cNvPr id="10" name="Foliennummernplatzhalter 9"/>
          <p:cNvSpPr>
            <a:spLocks noGrp="1"/>
          </p:cNvSpPr>
          <p:nvPr>
            <p:ph type="sldNum" sz="quarter" idx="12"/>
          </p:nvPr>
        </p:nvSpPr>
        <p:spPr/>
        <p:txBody>
          <a:bodyPr/>
          <a:lstStyle/>
          <a:p>
            <a:fld id="{8FA6C8AA-D676-4D6E-AE15-6BE2A8E803B3}" type="slidenum">
              <a:rPr lang="de-DE" smtClean="0"/>
              <a:pPr/>
              <a:t>7</a:t>
            </a:fld>
            <a:endParaRPr lang="de-DE"/>
          </a:p>
        </p:txBody>
      </p:sp>
      <p:sp>
        <p:nvSpPr>
          <p:cNvPr id="11" name="Fußzeilenplatzhalter 10"/>
          <p:cNvSpPr>
            <a:spLocks noGrp="1"/>
          </p:cNvSpPr>
          <p:nvPr>
            <p:ph type="ftr" sz="quarter" idx="11"/>
          </p:nvPr>
        </p:nvSpPr>
        <p:spPr/>
        <p:txBody>
          <a:bodyPr/>
          <a:lstStyle/>
          <a:p>
            <a:r>
              <a:rPr lang="de-DE" smtClean="0"/>
              <a:t>Implementation KLP Wahlpflichtfächer</a:t>
            </a:r>
            <a:endParaRPr lang="de-DE"/>
          </a:p>
        </p:txBody>
      </p:sp>
      <p:sp>
        <p:nvSpPr>
          <p:cNvPr id="13" name="Datumsplatzhalter 1"/>
          <p:cNvSpPr>
            <a:spLocks noGrp="1"/>
          </p:cNvSpPr>
          <p:nvPr/>
        </p:nvSpPr>
        <p:spPr>
          <a:xfrm>
            <a:off x="467544" y="6237312"/>
            <a:ext cx="2133600" cy="365125"/>
          </a:xfrm>
          <a:prstGeom prst="rect">
            <a:avLst/>
          </a:prstGeom>
        </p:spPr>
        <p:txBody>
          <a:bodyPr vert="horz" lIns="91440" tIns="45720" rIns="91440" bIns="45720" rtlCol="0" anchor="ctr"/>
          <a:lstStyle>
            <a:defPPr>
              <a:defRPr lang="de-DE"/>
            </a:defPPr>
            <a:lvl1pPr marL="0" algn="l"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de-DE" dirty="0"/>
              <a:t>28. Mai 2015</a:t>
            </a:r>
          </a:p>
        </p:txBody>
      </p:sp>
    </p:spTree>
    <p:extLst>
      <p:ext uri="{BB962C8B-B14F-4D97-AF65-F5344CB8AC3E}">
        <p14:creationId xmlns:p14="http://schemas.microsoft.com/office/powerpoint/2010/main" val="289695570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p:cNvSpPr>
            <a:spLocks noGrp="1"/>
          </p:cNvSpPr>
          <p:nvPr>
            <p:ph idx="1"/>
          </p:nvPr>
        </p:nvSpPr>
        <p:spPr/>
        <p:txBody>
          <a:bodyPr/>
          <a:lstStyle/>
          <a:p>
            <a:pPr marL="400050" indent="-400050" algn="ctr" fontAlgn="base">
              <a:spcBef>
                <a:spcPct val="35000"/>
              </a:spcBef>
              <a:spcAft>
                <a:spcPct val="0"/>
              </a:spcAft>
              <a:buNone/>
              <a:defRPr/>
            </a:pPr>
            <a:r>
              <a:rPr lang="de-DE" sz="2200" b="1" dirty="0">
                <a:solidFill>
                  <a:srgbClr val="002060"/>
                </a:solidFill>
                <a:latin typeface="Arial" pitchFamily="34" charset="0"/>
                <a:ea typeface="ヒラギノ角ゴ Pro W3"/>
                <a:cs typeface="ヒラギノ角ゴ Pro W3"/>
              </a:rPr>
              <a:t>Kompetenzerwartungen als Ausgangspunkt für die Planung</a:t>
            </a:r>
          </a:p>
          <a:p>
            <a:pPr marL="0" indent="0">
              <a:buNone/>
            </a:pPr>
            <a:endParaRPr lang="de-DE" sz="1800" dirty="0"/>
          </a:p>
        </p:txBody>
      </p:sp>
      <p:sp>
        <p:nvSpPr>
          <p:cNvPr id="4" name="Text Box 3"/>
          <p:cNvSpPr txBox="1">
            <a:spLocks noChangeArrowheads="1"/>
          </p:cNvSpPr>
          <p:nvPr/>
        </p:nvSpPr>
        <p:spPr bwMode="auto">
          <a:xfrm>
            <a:off x="467544" y="2204864"/>
            <a:ext cx="7777162" cy="35394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269875" indent="-269875"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fontAlgn="base">
              <a:spcBef>
                <a:spcPct val="50000"/>
              </a:spcBef>
              <a:spcAft>
                <a:spcPct val="0"/>
              </a:spcAft>
              <a:buFontTx/>
              <a:buChar char="•"/>
            </a:pPr>
            <a:r>
              <a:rPr lang="de-DE" sz="2000" b="1" dirty="0">
                <a:solidFill>
                  <a:srgbClr val="000000"/>
                </a:solidFill>
                <a:ea typeface="ヒラギノ角ゴ Pro W3" pitchFamily="-112" charset="-128"/>
              </a:rPr>
              <a:t>Welche Kompetenzen</a:t>
            </a:r>
            <a:r>
              <a:rPr lang="de-DE" sz="2000" dirty="0">
                <a:solidFill>
                  <a:srgbClr val="000000"/>
                </a:solidFill>
                <a:ea typeface="ヒラギノ角ゴ Pro W3" pitchFamily="-112" charset="-128"/>
              </a:rPr>
              <a:t> sollen bis zum Ende des Bildungsabschnitts entwickelt werden (KLP-Vorgabe, schulinterner Lehrplan)? </a:t>
            </a:r>
          </a:p>
          <a:p>
            <a:pPr fontAlgn="base">
              <a:spcBef>
                <a:spcPct val="20000"/>
              </a:spcBef>
              <a:spcAft>
                <a:spcPct val="0"/>
              </a:spcAft>
            </a:pPr>
            <a:r>
              <a:rPr lang="de-DE" sz="2000" dirty="0">
                <a:solidFill>
                  <a:srgbClr val="000000"/>
                </a:solidFill>
                <a:ea typeface="ヒラギノ角ゴ Pro W3" pitchFamily="-112" charset="-128"/>
              </a:rPr>
              <a:t>	Worauf konzentrieren wir uns zunächst?</a:t>
            </a:r>
          </a:p>
          <a:p>
            <a:pPr fontAlgn="base">
              <a:spcBef>
                <a:spcPct val="50000"/>
              </a:spcBef>
              <a:spcAft>
                <a:spcPct val="0"/>
              </a:spcAft>
              <a:buFontTx/>
              <a:buChar char="•"/>
            </a:pPr>
            <a:r>
              <a:rPr lang="de-DE" sz="2000" b="1" dirty="0">
                <a:solidFill>
                  <a:srgbClr val="000000"/>
                </a:solidFill>
                <a:ea typeface="ヒラギノ角ゴ Pro W3" pitchFamily="-112" charset="-128"/>
              </a:rPr>
              <a:t>Welcher Inhalt / welche </a:t>
            </a:r>
            <a:r>
              <a:rPr lang="de-DE" sz="2000" b="1" dirty="0" smtClean="0">
                <a:solidFill>
                  <a:srgbClr val="000000"/>
                </a:solidFill>
                <a:ea typeface="ヒラギノ角ゴ Pro W3" pitchFamily="-112" charset="-128"/>
              </a:rPr>
              <a:t>Gegenstände sind </a:t>
            </a:r>
            <a:r>
              <a:rPr lang="de-DE" sz="2000" b="1" dirty="0">
                <a:solidFill>
                  <a:srgbClr val="000000"/>
                </a:solidFill>
                <a:ea typeface="ヒラギノ角ゴ Pro W3" pitchFamily="-112" charset="-128"/>
              </a:rPr>
              <a:t>geeignet</a:t>
            </a:r>
            <a:r>
              <a:rPr lang="de-DE" sz="2000" dirty="0">
                <a:solidFill>
                  <a:srgbClr val="000000"/>
                </a:solidFill>
                <a:ea typeface="ヒラギノ角ゴ Pro W3" pitchFamily="-112" charset="-128"/>
              </a:rPr>
              <a:t>, um dieses Können (diese Kompetenzen) zu entwickeln? </a:t>
            </a:r>
            <a:r>
              <a:rPr lang="de-DE" sz="2000" dirty="0" smtClean="0">
                <a:solidFill>
                  <a:srgbClr val="000000"/>
                </a:solidFill>
                <a:ea typeface="ヒラギノ角ゴ Pro W3" pitchFamily="-112" charset="-128"/>
              </a:rPr>
              <a:t>                  </a:t>
            </a:r>
            <a:r>
              <a:rPr lang="de-DE" sz="2000" b="1" dirty="0" smtClean="0">
                <a:solidFill>
                  <a:srgbClr val="000000"/>
                </a:solidFill>
                <a:ea typeface="ヒラギノ角ゴ Pro W3" pitchFamily="-112" charset="-128"/>
              </a:rPr>
              <a:t>+</a:t>
            </a:r>
            <a:r>
              <a:rPr lang="de-DE" sz="2000" dirty="0" smtClean="0">
                <a:solidFill>
                  <a:srgbClr val="000000"/>
                </a:solidFill>
                <a:ea typeface="ヒラギノ角ゴ Pro W3" pitchFamily="-112" charset="-128"/>
              </a:rPr>
              <a:t> </a:t>
            </a:r>
            <a:r>
              <a:rPr lang="de-DE" sz="2000" b="1" dirty="0">
                <a:solidFill>
                  <a:srgbClr val="000000"/>
                </a:solidFill>
                <a:ea typeface="ヒラギノ角ゴ Pro W3" pitchFamily="-112" charset="-128"/>
              </a:rPr>
              <a:t>In welchen</a:t>
            </a:r>
            <a:r>
              <a:rPr lang="de-DE" sz="2000" dirty="0">
                <a:solidFill>
                  <a:srgbClr val="000000"/>
                </a:solidFill>
                <a:ea typeface="ヒラギノ角ゴ Pro W3" pitchFamily="-112" charset="-128"/>
              </a:rPr>
              <a:t> </a:t>
            </a:r>
            <a:r>
              <a:rPr lang="de-DE" sz="2000" b="1" dirty="0">
                <a:solidFill>
                  <a:srgbClr val="000000"/>
                </a:solidFill>
                <a:ea typeface="ヒラギノ角ゴ Pro W3" pitchFamily="-112" charset="-128"/>
              </a:rPr>
              <a:t>Anwendungs- und Handlungssituationen</a:t>
            </a:r>
            <a:r>
              <a:rPr lang="de-DE" sz="2000" dirty="0">
                <a:solidFill>
                  <a:srgbClr val="000000"/>
                </a:solidFill>
                <a:ea typeface="ヒラギノ角ゴ Pro W3" pitchFamily="-112" charset="-128"/>
              </a:rPr>
              <a:t> ist die Kompetenz relevant? </a:t>
            </a:r>
          </a:p>
          <a:p>
            <a:pPr fontAlgn="base">
              <a:spcBef>
                <a:spcPct val="50000"/>
              </a:spcBef>
              <a:spcAft>
                <a:spcPct val="0"/>
              </a:spcAft>
              <a:buFontTx/>
              <a:buChar char="•"/>
            </a:pPr>
            <a:r>
              <a:rPr lang="de-DE" sz="2000" dirty="0">
                <a:solidFill>
                  <a:srgbClr val="000000"/>
                </a:solidFill>
                <a:ea typeface="ヒラギノ角ゴ Pro W3" pitchFamily="-112" charset="-128"/>
              </a:rPr>
              <a:t>Wie muss auf dieser Grundlage die </a:t>
            </a:r>
            <a:r>
              <a:rPr lang="de-DE" sz="2000" b="1" dirty="0">
                <a:solidFill>
                  <a:srgbClr val="000000"/>
                </a:solidFill>
                <a:ea typeface="ヒラギノ角ゴ Pro W3" pitchFamily="-112" charset="-128"/>
              </a:rPr>
              <a:t>Erwerbs- bzw. Lernsituation</a:t>
            </a:r>
            <a:r>
              <a:rPr lang="de-DE" sz="2000" dirty="0">
                <a:solidFill>
                  <a:srgbClr val="000000"/>
                </a:solidFill>
                <a:ea typeface="ヒラギノ角ゴ Pro W3" pitchFamily="-112" charset="-128"/>
              </a:rPr>
              <a:t> gestaltet sein?  </a:t>
            </a:r>
          </a:p>
        </p:txBody>
      </p:sp>
      <p:sp>
        <p:nvSpPr>
          <p:cNvPr id="7" name="Foliennummernplatzhalter 6"/>
          <p:cNvSpPr>
            <a:spLocks noGrp="1"/>
          </p:cNvSpPr>
          <p:nvPr>
            <p:ph type="sldNum" sz="quarter" idx="12"/>
          </p:nvPr>
        </p:nvSpPr>
        <p:spPr/>
        <p:txBody>
          <a:bodyPr/>
          <a:lstStyle/>
          <a:p>
            <a:fld id="{8FA6C8AA-D676-4D6E-AE15-6BE2A8E803B3}" type="slidenum">
              <a:rPr lang="de-DE" smtClean="0"/>
              <a:pPr/>
              <a:t>8</a:t>
            </a:fld>
            <a:endParaRPr lang="de-DE"/>
          </a:p>
        </p:txBody>
      </p:sp>
      <p:sp>
        <p:nvSpPr>
          <p:cNvPr id="8" name="Fußzeilenplatzhalter 7"/>
          <p:cNvSpPr>
            <a:spLocks noGrp="1"/>
          </p:cNvSpPr>
          <p:nvPr>
            <p:ph type="ftr" sz="quarter" idx="11"/>
          </p:nvPr>
        </p:nvSpPr>
        <p:spPr/>
        <p:txBody>
          <a:bodyPr/>
          <a:lstStyle/>
          <a:p>
            <a:r>
              <a:rPr lang="de-DE" smtClean="0"/>
              <a:t>Implementation KLP Wahlpflichtfächer</a:t>
            </a:r>
            <a:endParaRPr lang="de-DE"/>
          </a:p>
        </p:txBody>
      </p:sp>
      <p:sp>
        <p:nvSpPr>
          <p:cNvPr id="10" name="Datumsplatzhalter 1"/>
          <p:cNvSpPr>
            <a:spLocks noGrp="1"/>
          </p:cNvSpPr>
          <p:nvPr/>
        </p:nvSpPr>
        <p:spPr>
          <a:xfrm>
            <a:off x="467544" y="6237312"/>
            <a:ext cx="2133600" cy="365125"/>
          </a:xfrm>
          <a:prstGeom prst="rect">
            <a:avLst/>
          </a:prstGeom>
        </p:spPr>
        <p:txBody>
          <a:bodyPr vert="horz" lIns="91440" tIns="45720" rIns="91440" bIns="45720" rtlCol="0" anchor="ctr"/>
          <a:lstStyle>
            <a:defPPr>
              <a:defRPr lang="de-DE"/>
            </a:defPPr>
            <a:lvl1pPr marL="0" algn="l"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de-DE" dirty="0"/>
              <a:t>28. Mai 2015</a:t>
            </a:r>
          </a:p>
        </p:txBody>
      </p:sp>
    </p:spTree>
    <p:extLst>
      <p:ext uri="{BB962C8B-B14F-4D97-AF65-F5344CB8AC3E}">
        <p14:creationId xmlns:p14="http://schemas.microsoft.com/office/powerpoint/2010/main" val="25274517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blinds(horizontal)">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blinds(horizontal)">
                                      <p:cBhvr>
                                        <p:cTn id="12" dur="500"/>
                                        <p:tgtEl>
                                          <p:spTgt spid="4">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4">
                                            <p:txEl>
                                              <p:pRg st="2" end="2"/>
                                            </p:txEl>
                                          </p:spTgt>
                                        </p:tgtEl>
                                        <p:attrNameLst>
                                          <p:attrName>style.visibility</p:attrName>
                                        </p:attrNameLst>
                                      </p:cBhvr>
                                      <p:to>
                                        <p:strVal val="visible"/>
                                      </p:to>
                                    </p:set>
                                    <p:animEffect transition="in" filter="blinds(horizontal)">
                                      <p:cBhvr>
                                        <p:cTn id="17" dur="500"/>
                                        <p:tgtEl>
                                          <p:spTgt spid="4">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nodeType="clickEffect">
                                  <p:stCondLst>
                                    <p:cond delay="0"/>
                                  </p:stCondLst>
                                  <p:childTnLst>
                                    <p:set>
                                      <p:cBhvr>
                                        <p:cTn id="21" dur="1" fill="hold">
                                          <p:stCondLst>
                                            <p:cond delay="0"/>
                                          </p:stCondLst>
                                        </p:cTn>
                                        <p:tgtEl>
                                          <p:spTgt spid="4">
                                            <p:txEl>
                                              <p:pRg st="3" end="3"/>
                                            </p:txEl>
                                          </p:spTgt>
                                        </p:tgtEl>
                                        <p:attrNameLst>
                                          <p:attrName>style.visibility</p:attrName>
                                        </p:attrNameLst>
                                      </p:cBhvr>
                                      <p:to>
                                        <p:strVal val="visible"/>
                                      </p:to>
                                    </p:set>
                                    <p:animEffect transition="in" filter="blinds(horizontal)">
                                      <p:cBhvr>
                                        <p:cTn id="22" dur="500"/>
                                        <p:tgtEl>
                                          <p:spTgt spid="4">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p:cNvSpPr>
            <a:spLocks noGrp="1"/>
          </p:cNvSpPr>
          <p:nvPr>
            <p:ph idx="1"/>
          </p:nvPr>
        </p:nvSpPr>
        <p:spPr/>
        <p:txBody>
          <a:bodyPr/>
          <a:lstStyle/>
          <a:p>
            <a:pPr marL="0" indent="0" algn="ctr">
              <a:buNone/>
            </a:pPr>
            <a:r>
              <a:rPr lang="de-DE" sz="2800" b="1" dirty="0" smtClean="0">
                <a:solidFill>
                  <a:srgbClr val="002060"/>
                </a:solidFill>
                <a:cs typeface="Times New Roman" pitchFamily="18" charset="0"/>
              </a:rPr>
              <a:t>TOP I</a:t>
            </a:r>
          </a:p>
          <a:p>
            <a:pPr marL="0" indent="0" algn="ctr">
              <a:buNone/>
            </a:pPr>
            <a:endParaRPr lang="de-DE" sz="2800" b="1" dirty="0" smtClean="0">
              <a:solidFill>
                <a:srgbClr val="002060"/>
              </a:solidFill>
              <a:cs typeface="Times New Roman" pitchFamily="18" charset="0"/>
            </a:endParaRPr>
          </a:p>
          <a:p>
            <a:pPr marL="0" indent="0" algn="ctr">
              <a:buNone/>
            </a:pPr>
            <a:r>
              <a:rPr lang="de-DE" b="1" dirty="0" smtClean="0">
                <a:solidFill>
                  <a:srgbClr val="002060"/>
                </a:solidFill>
                <a:cs typeface="Times New Roman" pitchFamily="18" charset="0"/>
              </a:rPr>
              <a:t>Einführende Informationen</a:t>
            </a:r>
          </a:p>
          <a:p>
            <a:pPr marL="0" indent="0" algn="ctr">
              <a:buNone/>
            </a:pPr>
            <a:endParaRPr lang="de-DE" b="1" dirty="0">
              <a:solidFill>
                <a:srgbClr val="002060"/>
              </a:solidFill>
              <a:cs typeface="Times New Roman" pitchFamily="18" charset="0"/>
            </a:endParaRPr>
          </a:p>
          <a:p>
            <a:pPr marL="0" indent="0" algn="ctr">
              <a:buNone/>
            </a:pPr>
            <a:r>
              <a:rPr lang="de-DE" sz="3600" b="1" dirty="0" smtClean="0">
                <a:solidFill>
                  <a:srgbClr val="002060"/>
                </a:solidFill>
                <a:cs typeface="Times New Roman" pitchFamily="18" charset="0"/>
              </a:rPr>
              <a:t>2. Kompetenzorientierte Kernlehrpläne</a:t>
            </a:r>
            <a:endParaRPr lang="de-DE" sz="3600" b="1" dirty="0">
              <a:solidFill>
                <a:srgbClr val="002060"/>
              </a:solidFill>
              <a:cs typeface="Times New Roman" pitchFamily="18" charset="0"/>
            </a:endParaRPr>
          </a:p>
        </p:txBody>
      </p:sp>
      <p:sp>
        <p:nvSpPr>
          <p:cNvPr id="6" name="Foliennummernplatzhalter 5"/>
          <p:cNvSpPr>
            <a:spLocks noGrp="1"/>
          </p:cNvSpPr>
          <p:nvPr>
            <p:ph type="sldNum" sz="quarter" idx="12"/>
          </p:nvPr>
        </p:nvSpPr>
        <p:spPr/>
        <p:txBody>
          <a:bodyPr/>
          <a:lstStyle/>
          <a:p>
            <a:fld id="{8FA6C8AA-D676-4D6E-AE15-6BE2A8E803B3}" type="slidenum">
              <a:rPr lang="de-DE" smtClean="0"/>
              <a:pPr/>
              <a:t>9</a:t>
            </a:fld>
            <a:endParaRPr lang="de-DE"/>
          </a:p>
        </p:txBody>
      </p:sp>
      <p:sp>
        <p:nvSpPr>
          <p:cNvPr id="7" name="Fußzeilenplatzhalter 6"/>
          <p:cNvSpPr>
            <a:spLocks noGrp="1"/>
          </p:cNvSpPr>
          <p:nvPr>
            <p:ph type="ftr" sz="quarter" idx="11"/>
          </p:nvPr>
        </p:nvSpPr>
        <p:spPr/>
        <p:txBody>
          <a:bodyPr/>
          <a:lstStyle/>
          <a:p>
            <a:r>
              <a:rPr lang="de-DE" smtClean="0"/>
              <a:t>Implementation KLP Wahlpflichtfächer</a:t>
            </a:r>
            <a:endParaRPr lang="de-DE"/>
          </a:p>
        </p:txBody>
      </p:sp>
      <p:sp>
        <p:nvSpPr>
          <p:cNvPr id="9" name="Datumsplatzhalter 1"/>
          <p:cNvSpPr>
            <a:spLocks noGrp="1"/>
          </p:cNvSpPr>
          <p:nvPr/>
        </p:nvSpPr>
        <p:spPr>
          <a:xfrm>
            <a:off x="467544" y="6237312"/>
            <a:ext cx="2133600" cy="365125"/>
          </a:xfrm>
          <a:prstGeom prst="rect">
            <a:avLst/>
          </a:prstGeom>
        </p:spPr>
        <p:txBody>
          <a:bodyPr vert="horz" lIns="91440" tIns="45720" rIns="91440" bIns="45720" rtlCol="0" anchor="ctr"/>
          <a:lstStyle>
            <a:defPPr>
              <a:defRPr lang="de-DE"/>
            </a:defPPr>
            <a:lvl1pPr marL="0" algn="l"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de-DE" dirty="0"/>
              <a:t>28. Mai 2015</a:t>
            </a:r>
          </a:p>
        </p:txBody>
      </p:sp>
    </p:spTree>
    <p:extLst>
      <p:ext uri="{BB962C8B-B14F-4D97-AF65-F5344CB8AC3E}">
        <p14:creationId xmlns:p14="http://schemas.microsoft.com/office/powerpoint/2010/main" val="4230434210"/>
      </p:ext>
    </p:extLst>
  </p:cSld>
  <p:clrMapOvr>
    <a:masterClrMapping/>
  </p:clrMapOvr>
  <p:timing>
    <p:tnLst>
      <p:par>
        <p:cTn id="1" dur="indefinite" restart="never" nodeType="tmRoot"/>
      </p:par>
    </p:tnLst>
  </p:timing>
</p:sld>
</file>

<file path=ppt/theme/theme1.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QUA-LiS_Vorlage_weiss">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2318</Words>
  <Application>Microsoft Office PowerPoint</Application>
  <PresentationFormat>Bildschirmpräsentation (4:3)</PresentationFormat>
  <Paragraphs>545</Paragraphs>
  <Slides>42</Slides>
  <Notes>14</Notes>
  <HiddenSlides>0</HiddenSlides>
  <MMClips>0</MMClips>
  <ScaleCrop>false</ScaleCrop>
  <HeadingPairs>
    <vt:vector size="4" baseType="variant">
      <vt:variant>
        <vt:lpstr>Design</vt:lpstr>
      </vt:variant>
      <vt:variant>
        <vt:i4>2</vt:i4>
      </vt:variant>
      <vt:variant>
        <vt:lpstr>Folientitel</vt:lpstr>
      </vt:variant>
      <vt:variant>
        <vt:i4>42</vt:i4>
      </vt:variant>
    </vt:vector>
  </HeadingPairs>
  <TitlesOfParts>
    <vt:vector size="44" baseType="lpstr">
      <vt:lpstr>Larissa</vt:lpstr>
      <vt:lpstr>QUA-LiS_Vorlage_weiss</vt:lpstr>
      <vt:lpstr>Neue Kernlehrpläne für den Wahlpflichtbereich der Realschule</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Inhaltsübersicht Kernlehrplan Kunst im Wahlpflichtbereich</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Anforderungen an die Schulen angesichts kompetenzorientierter Kernlehrpläne</vt:lpstr>
      <vt:lpstr>Anforderungen an die Schulen angesichts kompetenzorientierter Kernlehrpläne</vt:lpstr>
      <vt:lpstr>PowerPoint-Präsentation</vt:lpstr>
      <vt:lpstr>Übersichtsraster (Verteilung der Unterrichtsvorhaben)</vt:lpstr>
      <vt:lpstr>PowerPoint-Präsentation</vt:lpstr>
      <vt:lpstr>Konstruktionsprinzipien für den schulinternen Lehrplan - Unterrichtsvorhaben</vt:lpstr>
      <vt:lpstr>Konstruktionsprinzipien für den schulinternen Lehrplan – Kompetenzentwicklung</vt:lpstr>
      <vt:lpstr>Konstruktionsprinzipien für den schulinternen Lehrplan –  Absprachen der Fachkonferenz</vt:lpstr>
      <vt:lpstr>Beispiel eines Schulinternen Lehrplans – Auswahl, 2. Ebene Konkretisierung</vt:lpstr>
      <vt:lpstr>PowerPoint-Präsentation</vt:lpstr>
      <vt:lpstr>PowerPoint-Präsentation</vt:lpstr>
      <vt:lpstr>PowerPoint-Präsentation</vt:lpstr>
      <vt:lpstr>PowerPoint-Präsentation</vt:lpstr>
      <vt:lpstr>PowerPoint-Präsentation</vt:lpstr>
    </vt:vector>
  </TitlesOfParts>
  <Company>MSW NRW</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Probst, Thomas</dc:creator>
  <cp:lastModifiedBy>Sohnius, Axel</cp:lastModifiedBy>
  <cp:revision>103</cp:revision>
  <dcterms:created xsi:type="dcterms:W3CDTF">2014-07-21T11:47:50Z</dcterms:created>
  <dcterms:modified xsi:type="dcterms:W3CDTF">2015-03-19T05:53:11Z</dcterms:modified>
</cp:coreProperties>
</file>