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65" r:id="rId2"/>
    <p:sldMasterId id="2147485006" r:id="rId3"/>
  </p:sldMasterIdLst>
  <p:notesMasterIdLst>
    <p:notesMasterId r:id="rId52"/>
  </p:notesMasterIdLst>
  <p:handoutMasterIdLst>
    <p:handoutMasterId r:id="rId53"/>
  </p:handoutMasterIdLst>
  <p:sldIdLst>
    <p:sldId id="763" r:id="rId4"/>
    <p:sldId id="744" r:id="rId5"/>
    <p:sldId id="686" r:id="rId6"/>
    <p:sldId id="741" r:id="rId7"/>
    <p:sldId id="742" r:id="rId8"/>
    <p:sldId id="743" r:id="rId9"/>
    <p:sldId id="666" r:id="rId10"/>
    <p:sldId id="734" r:id="rId11"/>
    <p:sldId id="657" r:id="rId12"/>
    <p:sldId id="662" r:id="rId13"/>
    <p:sldId id="465" r:id="rId14"/>
    <p:sldId id="704" r:id="rId15"/>
    <p:sldId id="705" r:id="rId16"/>
    <p:sldId id="739" r:id="rId17"/>
    <p:sldId id="755" r:id="rId18"/>
    <p:sldId id="576" r:id="rId19"/>
    <p:sldId id="687" r:id="rId20"/>
    <p:sldId id="728" r:id="rId21"/>
    <p:sldId id="729" r:id="rId22"/>
    <p:sldId id="716" r:id="rId23"/>
    <p:sldId id="717" r:id="rId24"/>
    <p:sldId id="718" r:id="rId25"/>
    <p:sldId id="719" r:id="rId26"/>
    <p:sldId id="720" r:id="rId27"/>
    <p:sldId id="721" r:id="rId28"/>
    <p:sldId id="722" r:id="rId29"/>
    <p:sldId id="723" r:id="rId30"/>
    <p:sldId id="724" r:id="rId31"/>
    <p:sldId id="725" r:id="rId32"/>
    <p:sldId id="756" r:id="rId33"/>
    <p:sldId id="746" r:id="rId34"/>
    <p:sldId id="757" r:id="rId35"/>
    <p:sldId id="760" r:id="rId36"/>
    <p:sldId id="700" r:id="rId37"/>
    <p:sldId id="758" r:id="rId38"/>
    <p:sldId id="761" r:id="rId39"/>
    <p:sldId id="762" r:id="rId40"/>
    <p:sldId id="732" r:id="rId41"/>
    <p:sldId id="737" r:id="rId42"/>
    <p:sldId id="749" r:id="rId43"/>
    <p:sldId id="750" r:id="rId44"/>
    <p:sldId id="751" r:id="rId45"/>
    <p:sldId id="752" r:id="rId46"/>
    <p:sldId id="753" r:id="rId47"/>
    <p:sldId id="740" r:id="rId48"/>
    <p:sldId id="765" r:id="rId49"/>
    <p:sldId id="764" r:id="rId50"/>
    <p:sldId id="766" r:id="rId51"/>
  </p:sldIdLst>
  <p:sldSz cx="9144000" cy="6858000" type="screen4x3"/>
  <p:notesSz cx="6669088" cy="9926638"/>
  <p:defaultTex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F012E"/>
    <a:srgbClr val="C7D8FD"/>
    <a:srgbClr val="800015"/>
    <a:srgbClr val="7E0202"/>
    <a:srgbClr val="FF0101"/>
    <a:srgbClr val="FF0F01"/>
    <a:srgbClr val="FF2B0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47" autoAdjust="0"/>
    <p:restoredTop sz="95991" autoAdjust="0"/>
  </p:normalViewPr>
  <p:slideViewPr>
    <p:cSldViewPr snapToGrid="0">
      <p:cViewPr>
        <p:scale>
          <a:sx n="80" d="100"/>
          <a:sy n="80" d="100"/>
        </p:scale>
        <p:origin x="-2430" y="-1164"/>
      </p:cViewPr>
      <p:guideLst>
        <p:guide orient="horz" pos="255"/>
        <p:guide orient="horz" pos="4065"/>
        <p:guide orient="horz" pos="799"/>
        <p:guide orient="horz" pos="2251"/>
        <p:guide orient="horz" pos="2160"/>
        <p:guide pos="340"/>
        <p:guide pos="542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0" d="100"/>
          <a:sy n="80" d="100"/>
        </p:scale>
        <p:origin x="-2076" y="-84"/>
      </p:cViewPr>
      <p:guideLst>
        <p:guide orient="horz" pos="3126"/>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defTabSz="908050">
              <a:defRPr sz="1200"/>
            </a:lvl1pPr>
          </a:lstStyle>
          <a:p>
            <a:pPr>
              <a:defRPr/>
            </a:pPr>
            <a:endParaRPr lang="de-DE"/>
          </a:p>
        </p:txBody>
      </p:sp>
      <p:sp>
        <p:nvSpPr>
          <p:cNvPr id="95235" name="Rectangle 3"/>
          <p:cNvSpPr>
            <a:spLocks noGrp="1" noChangeArrowheads="1"/>
          </p:cNvSpPr>
          <p:nvPr>
            <p:ph type="dt" sz="quarter" idx="1"/>
          </p:nvPr>
        </p:nvSpPr>
        <p:spPr bwMode="auto">
          <a:xfrm>
            <a:off x="3776663" y="0"/>
            <a:ext cx="2890837"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algn="r" defTabSz="908050">
              <a:defRPr sz="1200"/>
            </a:lvl1pPr>
          </a:lstStyle>
          <a:p>
            <a:pPr>
              <a:defRPr/>
            </a:pPr>
            <a:endParaRPr lang="de-DE"/>
          </a:p>
        </p:txBody>
      </p:sp>
      <p:sp>
        <p:nvSpPr>
          <p:cNvPr id="95236" name="Rectangle 4"/>
          <p:cNvSpPr>
            <a:spLocks noGrp="1" noChangeArrowheads="1"/>
          </p:cNvSpPr>
          <p:nvPr>
            <p:ph type="ftr" sz="quarter" idx="2"/>
          </p:nvPr>
        </p:nvSpPr>
        <p:spPr bwMode="auto">
          <a:xfrm>
            <a:off x="0" y="9428163"/>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defTabSz="908050">
              <a:defRPr sz="1200"/>
            </a:lvl1pPr>
          </a:lstStyle>
          <a:p>
            <a:pPr>
              <a:defRPr/>
            </a:pPr>
            <a:endParaRPr lang="de-DE"/>
          </a:p>
        </p:txBody>
      </p:sp>
      <p:sp>
        <p:nvSpPr>
          <p:cNvPr id="95237" name="Rectangle 5"/>
          <p:cNvSpPr>
            <a:spLocks noGrp="1" noChangeArrowheads="1"/>
          </p:cNvSpPr>
          <p:nvPr>
            <p:ph type="sldNum" sz="quarter" idx="3"/>
          </p:nvPr>
        </p:nvSpPr>
        <p:spPr bwMode="auto">
          <a:xfrm>
            <a:off x="3776663" y="9428163"/>
            <a:ext cx="2890837"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algn="r" defTabSz="908050">
              <a:defRPr sz="1200"/>
            </a:lvl1pPr>
          </a:lstStyle>
          <a:p>
            <a:pPr>
              <a:defRPr/>
            </a:pPr>
            <a:fld id="{D5222D75-602B-4248-90D9-5D607FC0C9AE}" type="slidenum">
              <a:rPr lang="de-DE"/>
              <a:pPr>
                <a:defRPr/>
              </a:pPr>
              <a:t>‹Nr.›</a:t>
            </a:fld>
            <a:endParaRPr lang="de-DE"/>
          </a:p>
        </p:txBody>
      </p:sp>
    </p:spTree>
    <p:extLst>
      <p:ext uri="{BB962C8B-B14F-4D97-AF65-F5344CB8AC3E}">
        <p14:creationId xmlns:p14="http://schemas.microsoft.com/office/powerpoint/2010/main" val="1326386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defTabSz="908050">
              <a:defRPr sz="1200"/>
            </a:lvl1pPr>
          </a:lstStyle>
          <a:p>
            <a:pPr>
              <a:defRPr/>
            </a:pPr>
            <a:endParaRPr lang="de-DE"/>
          </a:p>
        </p:txBody>
      </p:sp>
      <p:sp>
        <p:nvSpPr>
          <p:cNvPr id="7171" name="Rectangle 3"/>
          <p:cNvSpPr>
            <a:spLocks noGrp="1" noChangeArrowheads="1"/>
          </p:cNvSpPr>
          <p:nvPr>
            <p:ph type="dt" idx="1"/>
          </p:nvPr>
        </p:nvSpPr>
        <p:spPr bwMode="auto">
          <a:xfrm>
            <a:off x="3776663" y="0"/>
            <a:ext cx="2890837"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lvl1pPr algn="r" defTabSz="908050">
              <a:defRPr sz="1200"/>
            </a:lvl1pPr>
          </a:lstStyle>
          <a:p>
            <a:pPr>
              <a:defRPr/>
            </a:pPr>
            <a:endParaRPr lang="de-DE"/>
          </a:p>
        </p:txBody>
      </p:sp>
      <p:sp>
        <p:nvSpPr>
          <p:cNvPr id="91140" name="Rectangle 4"/>
          <p:cNvSpPr>
            <a:spLocks noGrp="1" noRot="1" noChangeAspect="1" noChangeArrowheads="1" noTextEdit="1"/>
          </p:cNvSpPr>
          <p:nvPr>
            <p:ph type="sldImg" idx="2"/>
          </p:nvPr>
        </p:nvSpPr>
        <p:spPr bwMode="auto">
          <a:xfrm>
            <a:off x="8524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66750" y="4714875"/>
            <a:ext cx="5335588"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7174" name="Rectangle 6"/>
          <p:cNvSpPr>
            <a:spLocks noGrp="1" noChangeArrowheads="1"/>
          </p:cNvSpPr>
          <p:nvPr>
            <p:ph type="ftr" sz="quarter" idx="4"/>
          </p:nvPr>
        </p:nvSpPr>
        <p:spPr bwMode="auto">
          <a:xfrm>
            <a:off x="0" y="9428163"/>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defTabSz="908050">
              <a:defRPr sz="1200"/>
            </a:lvl1pPr>
          </a:lstStyle>
          <a:p>
            <a:pPr>
              <a:defRPr/>
            </a:pPr>
            <a:endParaRPr lang="de-DE"/>
          </a:p>
        </p:txBody>
      </p:sp>
      <p:sp>
        <p:nvSpPr>
          <p:cNvPr id="7175" name="Rectangle 7"/>
          <p:cNvSpPr>
            <a:spLocks noGrp="1" noChangeArrowheads="1"/>
          </p:cNvSpPr>
          <p:nvPr>
            <p:ph type="sldNum" sz="quarter" idx="5"/>
          </p:nvPr>
        </p:nvSpPr>
        <p:spPr bwMode="auto">
          <a:xfrm>
            <a:off x="3776663" y="9428163"/>
            <a:ext cx="2890837"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63" tIns="45382" rIns="90763" bIns="45382" numCol="1" anchor="b" anchorCtr="0" compatLnSpc="1">
            <a:prstTxWarp prst="textNoShape">
              <a:avLst/>
            </a:prstTxWarp>
          </a:bodyPr>
          <a:lstStyle>
            <a:lvl1pPr algn="r" defTabSz="908050">
              <a:defRPr sz="1200"/>
            </a:lvl1pPr>
          </a:lstStyle>
          <a:p>
            <a:pPr>
              <a:defRPr/>
            </a:pPr>
            <a:fld id="{22CC30B3-AF28-4B9E-AB11-B7F8F0812E69}" type="slidenum">
              <a:rPr lang="de-DE"/>
              <a:pPr>
                <a:defRPr/>
              </a:pPr>
              <a:t>‹Nr.›</a:t>
            </a:fld>
            <a:endParaRPr lang="de-DE"/>
          </a:p>
        </p:txBody>
      </p:sp>
    </p:spTree>
    <p:extLst>
      <p:ext uri="{BB962C8B-B14F-4D97-AF65-F5344CB8AC3E}">
        <p14:creationId xmlns:p14="http://schemas.microsoft.com/office/powerpoint/2010/main" val="1105588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CED1CC11-0D54-4EFF-9A54-3AE8C33DFCD2}" type="slidenum">
              <a:rPr lang="de-DE" altLang="de-DE" smtClean="0"/>
              <a:pPr eaLnBrk="1" hangingPunct="1">
                <a:spcBef>
                  <a:spcPct val="0"/>
                </a:spcBef>
              </a:pPr>
              <a:t>2</a:t>
            </a:fld>
            <a:endParaRPr lang="de-DE" altLang="de-DE" smtClean="0"/>
          </a:p>
        </p:txBody>
      </p:sp>
      <p:sp>
        <p:nvSpPr>
          <p:cNvPr id="92163"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F8883881-862B-420F-81F9-753EFCC08B01}" type="slidenum">
              <a:rPr lang="de-DE" altLang="de-DE"/>
              <a:pPr algn="r" eaLnBrk="1" hangingPunct="1">
                <a:spcBef>
                  <a:spcPct val="0"/>
                </a:spcBef>
              </a:pPr>
              <a:t>2</a:t>
            </a:fld>
            <a:endParaRPr lang="de-DE" altLang="de-DE"/>
          </a:p>
        </p:txBody>
      </p:sp>
      <p:sp>
        <p:nvSpPr>
          <p:cNvPr id="92164" name="Rectangle 2"/>
          <p:cNvSpPr>
            <a:spLocks noGrp="1" noRot="1" noChangeAspect="1" noChangeArrowheads="1" noTextEdit="1"/>
          </p:cNvSpPr>
          <p:nvPr>
            <p:ph type="sldImg"/>
          </p:nvPr>
        </p:nvSpPr>
        <p:spPr>
          <a:xfrm>
            <a:off x="854075" y="744538"/>
            <a:ext cx="4962525" cy="3722687"/>
          </a:xfrm>
          <a:ln/>
        </p:spPr>
      </p:sp>
      <p:sp>
        <p:nvSpPr>
          <p:cNvPr id="92165" name="Rectangle 3"/>
          <p:cNvSpPr>
            <a:spLocks noGrp="1" noChangeArrowheads="1"/>
          </p:cNvSpPr>
          <p:nvPr>
            <p:ph type="body" idx="1"/>
          </p:nvPr>
        </p:nvSpPr>
        <p:spPr>
          <a:noFill/>
        </p:spPr>
        <p:txBody>
          <a:bodyPr/>
          <a:lstStyle/>
          <a:p>
            <a:pPr eaLnBrk="1" hangingPunct="1"/>
            <a:endParaRPr lang="de-DE" alt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0AD0BFB8-5EF4-4DEB-AD7A-8B2D47AD2DA2}" type="slidenum">
              <a:rPr lang="de-DE" altLang="de-DE" smtClean="0">
                <a:solidFill>
                  <a:srgbClr val="000000"/>
                </a:solidFill>
                <a:ea typeface="MS PGothic" pitchFamily="34" charset="-128"/>
              </a:rPr>
              <a:pPr eaLnBrk="1" hangingPunct="1">
                <a:spcBef>
                  <a:spcPct val="0"/>
                </a:spcBef>
              </a:pPr>
              <a:t>20</a:t>
            </a:fld>
            <a:endParaRPr lang="de-DE" altLang="de-DE" smtClean="0">
              <a:solidFill>
                <a:srgbClr val="000000"/>
              </a:solidFill>
              <a:ea typeface="MS PGothic" pitchFamily="34" charset="-128"/>
            </a:endParaRPr>
          </a:p>
        </p:txBody>
      </p:sp>
      <p:sp>
        <p:nvSpPr>
          <p:cNvPr id="101379" name="Folienbildplatzhalter 1"/>
          <p:cNvSpPr>
            <a:spLocks noGrp="1" noRot="1" noChangeAspect="1" noTextEdit="1"/>
          </p:cNvSpPr>
          <p:nvPr>
            <p:ph type="sldImg"/>
          </p:nvPr>
        </p:nvSpPr>
        <p:spPr>
          <a:xfrm>
            <a:off x="854075" y="744538"/>
            <a:ext cx="4960938" cy="3722687"/>
          </a:xfrm>
          <a:ln/>
        </p:spPr>
      </p:sp>
      <p:sp>
        <p:nvSpPr>
          <p:cNvPr id="10138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r>
              <a:rPr lang="de-DE" altLang="de-DE" smtClean="0"/>
              <a:t>Dieser auf S. 7 des KLP verzeichnete Satz spiegelt die Essenz der didaktischen    Grundlage, auf der der KLP aufbaut: die Output-Orientierung; wesentlich ist dabei, dass das Fach die Aufgabe hat, den jungen Menschen zum Eigenhandeln im Bereich dieser Disziplin zu befähigen.</a:t>
            </a:r>
          </a:p>
          <a:p>
            <a:pPr marL="88900" indent="-88900" eaLnBrk="1" hangingPunct="1">
              <a:spcBef>
                <a:spcPct val="0"/>
              </a:spcBef>
              <a:buFontTx/>
              <a:buChar char="•"/>
            </a:pPr>
            <a:r>
              <a:rPr lang="de-DE" altLang="de-DE" smtClean="0"/>
              <a:t>Dabei werden drei Bereiche angesprochen:</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Der junge Mensch soll seine künstlerische Identität finden.</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Er soll sein kreatives und musikalisches Gestaltungspotenzial entdecken und entfalten und schließlich</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soll er kulturelle Identität erlangen. Insbesondere Letzteres erfordert einen Prozess, der deutlich abhängig ist von den Entwicklungen, die ein Mensch in seinem Leben durchläuft. MuU kann also nur Anregungen geben und den jungen Menschen ein Stück weit auf diesem lebenslangen Prozess begleiten.</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In der Tatsache, dass der junge Mensch hier zum eigenständigen, wenngleich angeleiteten Handeln im Bereich der Musik aufgefordert wird – der junge Mensch soll etwas finden, entfalten und erlangen –, liegt die Aufgabe des MuU: er muss den jungen Menschen mit den notwendigen Grundlagen für dieses Handeln ausstatten – mit einem Wort: er muss dem jungen Menschen Kompetenzen vermitteln.</a:t>
            </a:r>
          </a:p>
        </p:txBody>
      </p:sp>
      <p:sp>
        <p:nvSpPr>
          <p:cNvPr id="101381"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609C011C-6ABB-44DE-A1DB-3A359FE43954}" type="slidenum">
              <a:rPr lang="de-DE" altLang="de-DE">
                <a:solidFill>
                  <a:srgbClr val="000000"/>
                </a:solidFill>
                <a:cs typeface="Arial" pitchFamily="34" charset="0"/>
              </a:rPr>
              <a:pPr algn="r" eaLnBrk="1" hangingPunct="1">
                <a:spcBef>
                  <a:spcPct val="0"/>
                </a:spcBef>
              </a:pPr>
              <a:t>20</a:t>
            </a:fld>
            <a:endParaRPr lang="de-DE" altLang="de-DE">
              <a:solidFill>
                <a:srgbClr val="000000"/>
              </a:solidFill>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D3602012-B3DF-44A1-A1C6-1913D446A2ED}" type="slidenum">
              <a:rPr lang="de-DE" altLang="de-DE" smtClean="0">
                <a:solidFill>
                  <a:srgbClr val="000000"/>
                </a:solidFill>
                <a:ea typeface="MS PGothic" pitchFamily="34" charset="-128"/>
              </a:rPr>
              <a:pPr eaLnBrk="1" hangingPunct="1">
                <a:spcBef>
                  <a:spcPct val="0"/>
                </a:spcBef>
              </a:pPr>
              <a:t>21</a:t>
            </a:fld>
            <a:endParaRPr lang="de-DE" altLang="de-DE" smtClean="0">
              <a:solidFill>
                <a:srgbClr val="000000"/>
              </a:solidFill>
              <a:ea typeface="MS PGothic" pitchFamily="34" charset="-128"/>
            </a:endParaRPr>
          </a:p>
        </p:txBody>
      </p:sp>
      <p:sp>
        <p:nvSpPr>
          <p:cNvPr id="102403" name="Folienbildplatzhalter 1"/>
          <p:cNvSpPr>
            <a:spLocks noGrp="1" noRot="1" noChangeAspect="1" noTextEdit="1"/>
          </p:cNvSpPr>
          <p:nvPr>
            <p:ph type="sldImg"/>
          </p:nvPr>
        </p:nvSpPr>
        <p:spPr>
          <a:xfrm>
            <a:off x="854075" y="744538"/>
            <a:ext cx="4960938" cy="3722687"/>
          </a:xfrm>
          <a:ln/>
        </p:spPr>
      </p:sp>
      <p:sp>
        <p:nvSpPr>
          <p:cNvPr id="10240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r>
              <a:rPr lang="de-DE" altLang="de-DE" smtClean="0"/>
              <a:t>Es gibt eine Vielzahl von Kompetenzen, die notwendig sind, um dieses Handeln zu ermöglichen.</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Einige der hier erschienen Kompetenzen, die natürlich nur eine Auswahl aus einer weitaus größeren Menge repräsentieren, sind fachimmanent, andere werden auch im Bereich anderer Disziplinen mit erworben.</a:t>
            </a:r>
          </a:p>
        </p:txBody>
      </p:sp>
      <p:sp>
        <p:nvSpPr>
          <p:cNvPr id="102405"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687135FB-79AF-45D6-893B-DCDA5F6F7CD2}" type="slidenum">
              <a:rPr lang="de-DE" altLang="de-DE">
                <a:solidFill>
                  <a:srgbClr val="000000"/>
                </a:solidFill>
                <a:cs typeface="Arial" pitchFamily="34" charset="0"/>
              </a:rPr>
              <a:pPr algn="r" eaLnBrk="1" hangingPunct="1">
                <a:spcBef>
                  <a:spcPct val="0"/>
                </a:spcBef>
              </a:pPr>
              <a:t>21</a:t>
            </a:fld>
            <a:endParaRPr lang="de-DE" altLang="de-DE">
              <a:solidFill>
                <a:srgbClr val="000000"/>
              </a:solidFill>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ADFA1907-6D49-4DD0-969D-112A90ED49A4}" type="slidenum">
              <a:rPr lang="de-DE" altLang="de-DE" smtClean="0">
                <a:solidFill>
                  <a:srgbClr val="000000"/>
                </a:solidFill>
                <a:ea typeface="MS PGothic" pitchFamily="34" charset="-128"/>
              </a:rPr>
              <a:pPr eaLnBrk="1" hangingPunct="1">
                <a:spcBef>
                  <a:spcPct val="0"/>
                </a:spcBef>
              </a:pPr>
              <a:t>22</a:t>
            </a:fld>
            <a:endParaRPr lang="de-DE" altLang="de-DE" smtClean="0">
              <a:solidFill>
                <a:srgbClr val="000000"/>
              </a:solidFill>
              <a:ea typeface="MS PGothic" pitchFamily="34" charset="-128"/>
            </a:endParaRPr>
          </a:p>
        </p:txBody>
      </p:sp>
      <p:sp>
        <p:nvSpPr>
          <p:cNvPr id="103427" name="Folienbildplatzhalter 1"/>
          <p:cNvSpPr>
            <a:spLocks noGrp="1" noRot="1" noChangeAspect="1" noTextEdit="1"/>
          </p:cNvSpPr>
          <p:nvPr>
            <p:ph type="sldImg"/>
          </p:nvPr>
        </p:nvSpPr>
        <p:spPr>
          <a:xfrm>
            <a:off x="854075" y="744538"/>
            <a:ext cx="4960938" cy="3722687"/>
          </a:xfrm>
          <a:ln/>
        </p:spPr>
      </p:sp>
      <p:sp>
        <p:nvSpPr>
          <p:cNvPr id="10342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smtClean="0"/>
          </a:p>
        </p:txBody>
      </p:sp>
      <p:sp>
        <p:nvSpPr>
          <p:cNvPr id="103429"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86C0997D-B458-43F3-8FF0-3B92C43F717B}" type="slidenum">
              <a:rPr lang="de-DE" altLang="de-DE">
                <a:solidFill>
                  <a:srgbClr val="000000"/>
                </a:solidFill>
                <a:cs typeface="Arial" pitchFamily="34" charset="0"/>
              </a:rPr>
              <a:pPr algn="r" eaLnBrk="1" hangingPunct="1">
                <a:spcBef>
                  <a:spcPct val="0"/>
                </a:spcBef>
              </a:pPr>
              <a:t>22</a:t>
            </a:fld>
            <a:endParaRPr lang="de-DE" altLang="de-DE">
              <a:solidFill>
                <a:srgbClr val="000000"/>
              </a:solidFill>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DC4F2F3D-C5D1-468A-93B2-E5EBC2FB9534}" type="slidenum">
              <a:rPr lang="de-DE" altLang="de-DE" smtClean="0">
                <a:solidFill>
                  <a:srgbClr val="000000"/>
                </a:solidFill>
                <a:ea typeface="MS PGothic" pitchFamily="34" charset="-128"/>
              </a:rPr>
              <a:pPr eaLnBrk="1" hangingPunct="1">
                <a:spcBef>
                  <a:spcPct val="0"/>
                </a:spcBef>
              </a:pPr>
              <a:t>23</a:t>
            </a:fld>
            <a:endParaRPr lang="de-DE" altLang="de-DE" smtClean="0">
              <a:solidFill>
                <a:srgbClr val="000000"/>
              </a:solidFill>
              <a:ea typeface="MS PGothic" pitchFamily="34" charset="-128"/>
            </a:endParaRPr>
          </a:p>
        </p:txBody>
      </p:sp>
      <p:sp>
        <p:nvSpPr>
          <p:cNvPr id="104451" name="Folienbildplatzhalter 1"/>
          <p:cNvSpPr>
            <a:spLocks noGrp="1" noRot="1" noChangeAspect="1" noTextEdit="1"/>
          </p:cNvSpPr>
          <p:nvPr>
            <p:ph type="sldImg"/>
          </p:nvPr>
        </p:nvSpPr>
        <p:spPr>
          <a:xfrm>
            <a:off x="854075" y="744538"/>
            <a:ext cx="4960938" cy="3722687"/>
          </a:xfrm>
          <a:ln/>
        </p:spPr>
      </p:sp>
      <p:sp>
        <p:nvSpPr>
          <p:cNvPr id="10445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r>
              <a:rPr lang="de-DE" altLang="de-DE" smtClean="0"/>
              <a:t>Wie man erkennen kann, sind hier unterschiedliche Bereiche von Kompetenzen genannt, die die fachimmanente Arbeit eines Kompetenzerwerbs im Fach Musik beschreiben.</a:t>
            </a:r>
          </a:p>
          <a:p>
            <a:pPr marL="88900" indent="-88900" eaLnBrk="1" hangingPunct="1">
              <a:spcBef>
                <a:spcPct val="0"/>
              </a:spcBef>
              <a:buFontTx/>
              <a:buChar char="•"/>
            </a:pPr>
            <a:r>
              <a:rPr lang="de-DE" altLang="de-DE" smtClean="0"/>
              <a:t>Zur Erläuterung: die Kompetenzbereiche, die in der allgemeinen Diskussion auch noch eine Rolle spielen wie etwa die Teilsegmente von Sozialkompentenz oder der  Selbstkompetenz spielen in der Darstellung eines fachbezogenen LP keine Rolle – sind aber trotzdem selbstverständlich Bestandteile musikunterrichtlicher Arbeit. Dennoch beschränkt sich ein fachspezifischer KLP darauf, nur die fachimmanenten Bereiche zu klären und zu systematisieren.</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Eine Systematisierung fachlicher Kompetenzen erfolgt in vier Bereichen, die zunächst nur durch die Gruppierung und die verschiedenen Farben veranschaulicht wird.</a:t>
            </a:r>
          </a:p>
        </p:txBody>
      </p:sp>
      <p:sp>
        <p:nvSpPr>
          <p:cNvPr id="104453"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D33B279C-6550-4664-9887-0C1500404A45}" type="slidenum">
              <a:rPr lang="de-DE" altLang="de-DE">
                <a:solidFill>
                  <a:srgbClr val="000000"/>
                </a:solidFill>
                <a:cs typeface="Arial" pitchFamily="34" charset="0"/>
              </a:rPr>
              <a:pPr algn="r" eaLnBrk="1" hangingPunct="1">
                <a:spcBef>
                  <a:spcPct val="0"/>
                </a:spcBef>
              </a:pPr>
              <a:t>23</a:t>
            </a:fld>
            <a:endParaRPr lang="de-DE" altLang="de-DE">
              <a:solidFill>
                <a:srgbClr val="000000"/>
              </a:solidFill>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62E8B3E-538F-4630-B669-B22B1C1409F8}" type="slidenum">
              <a:rPr lang="de-DE" altLang="de-DE" smtClean="0">
                <a:solidFill>
                  <a:srgbClr val="000000"/>
                </a:solidFill>
                <a:ea typeface="MS PGothic" pitchFamily="34" charset="-128"/>
              </a:rPr>
              <a:pPr eaLnBrk="1" hangingPunct="1">
                <a:spcBef>
                  <a:spcPct val="0"/>
                </a:spcBef>
              </a:pPr>
              <a:t>24</a:t>
            </a:fld>
            <a:endParaRPr lang="de-DE" altLang="de-DE" smtClean="0">
              <a:solidFill>
                <a:srgbClr val="000000"/>
              </a:solidFill>
              <a:ea typeface="MS PGothic" pitchFamily="34" charset="-128"/>
            </a:endParaRPr>
          </a:p>
        </p:txBody>
      </p:sp>
      <p:sp>
        <p:nvSpPr>
          <p:cNvPr id="105475" name="Folienbildplatzhalter 1"/>
          <p:cNvSpPr>
            <a:spLocks noGrp="1" noRot="1" noChangeAspect="1" noTextEdit="1"/>
          </p:cNvSpPr>
          <p:nvPr>
            <p:ph type="sldImg"/>
          </p:nvPr>
        </p:nvSpPr>
        <p:spPr>
          <a:xfrm>
            <a:off x="854075" y="744538"/>
            <a:ext cx="4960938" cy="3722687"/>
          </a:xfrm>
          <a:ln/>
        </p:spPr>
      </p:sp>
      <p:sp>
        <p:nvSpPr>
          <p:cNvPr id="10547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r>
              <a:rPr lang="de-DE" altLang="de-DE" smtClean="0"/>
              <a:t>Im oberen Feld sind Kompetenzen angegeben – wohl gemerkt, der KLP nennt diese vier Bereiche; ggf. sind weitere noch denkbar (Assoziationsfähigkeit evtl.) – die zwar wesentliche Grundlagen im Umgang mit Musik umreißen, aber in einer Weise individuell geprägt sind, dass sie im eigentlichen Sinne nicht direkt vermittelbar sind – ggf. durch Beispiele des Umgangs mit Musik als Erwerb einer Haltung gegenüber Musik erwerbbar. </a:t>
            </a:r>
          </a:p>
          <a:p>
            <a:pPr marL="88900" indent="-88900" eaLnBrk="1" hangingPunct="1">
              <a:spcBef>
                <a:spcPct val="0"/>
              </a:spcBef>
              <a:buFontTx/>
              <a:buChar char="•"/>
            </a:pPr>
            <a:r>
              <a:rPr lang="de-DE" altLang="de-DE" smtClean="0"/>
              <a:t>So bezeichnet insbesondere der Bereich der „Wahrnehmung“ hier mehr als das, was in einem ersten Hörakt auch als Operator gemeint ist: über das vage Erfassen etwa von Stimmungen, Atmosphären und Konstellationen einer Komposition hinaus ist hier etwa auch eine Haltung angesprochen</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Dieser Bereich wird als die „Musikalisch-ästhetischen Kompetenzen“ bezeichnet – und in dieser Begrifflichkeit deutet sich bereits an, welch komplexer Bereich hier angesprochen ist.</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Im unteren Bereich finden sich Kompetenzen, die eher „erdgebunden“ sind, die unmittelbare Umgangsrealität mit Musik beschreiben und daher das Tagesgeschäft wesentlich bestimmen: die „Handlungsbezogenen Kompetenzen“, die sich in den Bereichen</a:t>
            </a:r>
          </a:p>
          <a:p>
            <a:pPr marL="88900" indent="-88900" eaLnBrk="1" hangingPunct="1">
              <a:spcBef>
                <a:spcPct val="0"/>
              </a:spcBef>
            </a:pPr>
            <a:r>
              <a:rPr lang="de-DE" altLang="de-DE" b="1" smtClean="0">
                <a:solidFill>
                  <a:srgbClr val="FF0000"/>
                </a:solidFill>
              </a:rPr>
              <a:t>Klick: </a:t>
            </a:r>
            <a:r>
              <a:rPr lang="de-DE" altLang="de-DE" smtClean="0"/>
              <a:t>Rezeption </a:t>
            </a:r>
            <a:r>
              <a:rPr lang="de-DE" altLang="de-DE" b="1" smtClean="0">
                <a:solidFill>
                  <a:srgbClr val="FF0000"/>
                </a:solidFill>
              </a:rPr>
              <a:t>Klick: </a:t>
            </a:r>
            <a:r>
              <a:rPr lang="de-DE" altLang="de-DE" smtClean="0"/>
              <a:t>Produktion und </a:t>
            </a:r>
            <a:r>
              <a:rPr lang="de-DE" altLang="de-DE" b="1" smtClean="0">
                <a:solidFill>
                  <a:srgbClr val="FF0000"/>
                </a:solidFill>
              </a:rPr>
              <a:t>Klick: </a:t>
            </a:r>
            <a:r>
              <a:rPr lang="de-DE" altLang="de-DE" smtClean="0"/>
              <a:t>Reflexion entfalten – quasi als Äquivalente zu den Umgangsweisen „Musik hören“, „Musik machen“, „Über Musik nachdenken“ und „Sich über Musik informieren“ des bisher gültigen LP.</a:t>
            </a:r>
          </a:p>
        </p:txBody>
      </p:sp>
      <p:sp>
        <p:nvSpPr>
          <p:cNvPr id="105477"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BEB8CBCC-7C77-4D36-8AF1-41FA92EDDBD0}" type="slidenum">
              <a:rPr lang="de-DE" altLang="de-DE">
                <a:solidFill>
                  <a:srgbClr val="000000"/>
                </a:solidFill>
                <a:cs typeface="Arial" pitchFamily="34" charset="0"/>
              </a:rPr>
              <a:pPr algn="r" eaLnBrk="1" hangingPunct="1">
                <a:spcBef>
                  <a:spcPct val="0"/>
                </a:spcBef>
              </a:pPr>
              <a:t>24</a:t>
            </a:fld>
            <a:endParaRPr lang="de-DE" altLang="de-DE">
              <a:solidFill>
                <a:srgbClr val="000000"/>
              </a:solidFill>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A3C08934-EE4A-49DA-9FC9-F577C3FA9DA9}" type="slidenum">
              <a:rPr lang="de-DE" altLang="de-DE" smtClean="0">
                <a:solidFill>
                  <a:srgbClr val="000000"/>
                </a:solidFill>
                <a:ea typeface="MS PGothic" pitchFamily="34" charset="-128"/>
              </a:rPr>
              <a:pPr eaLnBrk="1" hangingPunct="1">
                <a:spcBef>
                  <a:spcPct val="0"/>
                </a:spcBef>
              </a:pPr>
              <a:t>25</a:t>
            </a:fld>
            <a:endParaRPr lang="de-DE" altLang="de-DE" smtClean="0">
              <a:solidFill>
                <a:srgbClr val="000000"/>
              </a:solidFill>
              <a:ea typeface="MS PGothic" pitchFamily="34" charset="-128"/>
            </a:endParaRPr>
          </a:p>
        </p:txBody>
      </p:sp>
      <p:sp>
        <p:nvSpPr>
          <p:cNvPr id="106499" name="Folienbildplatzhalter 1"/>
          <p:cNvSpPr>
            <a:spLocks noGrp="1" noRot="1" noChangeAspect="1" noTextEdit="1"/>
          </p:cNvSpPr>
          <p:nvPr>
            <p:ph type="sldImg"/>
          </p:nvPr>
        </p:nvSpPr>
        <p:spPr>
          <a:xfrm>
            <a:off x="854075" y="744538"/>
            <a:ext cx="4960938" cy="3722687"/>
          </a:xfrm>
          <a:ln/>
        </p:spPr>
      </p:sp>
      <p:sp>
        <p:nvSpPr>
          <p:cNvPr id="10650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r>
              <a:rPr lang="de-DE" altLang="de-DE" smtClean="0"/>
              <a:t>Hier soll ein wesentliches Prinzip des didaktischen Denkens, das diesem KLP zugrunde liegt noch einmal veranschaulicht werden: das Ineinander-greifen und die Gleichzeitigkeit der Vermittlung unterschiedlicher Ebenen im Bereich der Kompetenzen – gleich finden wir das nochmal wieder im Zusammenhang mit den Inhaltsebenen.</a:t>
            </a:r>
          </a:p>
          <a:p>
            <a:pPr marL="88900" indent="-88900" eaLnBrk="1" hangingPunct="1">
              <a:spcBef>
                <a:spcPct val="0"/>
              </a:spcBef>
              <a:buFontTx/>
              <a:buChar char="•"/>
            </a:pPr>
            <a:r>
              <a:rPr lang="de-DE" altLang="de-DE" smtClean="0"/>
              <a:t>Mit den „erdgebundenen“ Kompetenzen, wie sie gerade bezeichnet worden sind, werden zugleich auch stets die „musikalisch-ästhetischen Kompetenzen“ mit gefördert, mit weiterentwickelt.</a:t>
            </a:r>
          </a:p>
          <a:p>
            <a:pPr marL="88900" indent="-88900" eaLnBrk="1" hangingPunct="1">
              <a:spcBef>
                <a:spcPct val="0"/>
              </a:spcBef>
              <a:buFontTx/>
              <a:buChar char="•"/>
            </a:pPr>
            <a:r>
              <a:rPr lang="de-DE" altLang="de-DE" smtClean="0"/>
              <a:t>Doch zurück zu der Systematik.</a:t>
            </a:r>
          </a:p>
        </p:txBody>
      </p:sp>
      <p:sp>
        <p:nvSpPr>
          <p:cNvPr id="106501"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4860B119-912B-4D23-986F-3FD62DFE71F4}" type="slidenum">
              <a:rPr lang="de-DE" altLang="de-DE">
                <a:solidFill>
                  <a:srgbClr val="000000"/>
                </a:solidFill>
                <a:cs typeface="Arial" pitchFamily="34" charset="0"/>
              </a:rPr>
              <a:pPr algn="r" eaLnBrk="1" hangingPunct="1">
                <a:spcBef>
                  <a:spcPct val="0"/>
                </a:spcBef>
              </a:pPr>
              <a:t>25</a:t>
            </a:fld>
            <a:endParaRPr lang="de-DE" altLang="de-DE">
              <a:solidFill>
                <a:srgbClr val="000000"/>
              </a:solidFill>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98765663-FC3E-41D2-A387-96BE75E3BA56}" type="slidenum">
              <a:rPr lang="de-DE" altLang="de-DE" smtClean="0">
                <a:solidFill>
                  <a:srgbClr val="000000"/>
                </a:solidFill>
                <a:ea typeface="MS PGothic" pitchFamily="34" charset="-128"/>
              </a:rPr>
              <a:pPr eaLnBrk="1" hangingPunct="1">
                <a:spcBef>
                  <a:spcPct val="0"/>
                </a:spcBef>
              </a:pPr>
              <a:t>26</a:t>
            </a:fld>
            <a:endParaRPr lang="de-DE" altLang="de-DE" smtClean="0">
              <a:solidFill>
                <a:srgbClr val="000000"/>
              </a:solidFill>
              <a:ea typeface="MS PGothic" pitchFamily="34" charset="-128"/>
            </a:endParaRPr>
          </a:p>
        </p:txBody>
      </p:sp>
      <p:sp>
        <p:nvSpPr>
          <p:cNvPr id="107523" name="Folienbildplatzhalter 1"/>
          <p:cNvSpPr>
            <a:spLocks noGrp="1" noRot="1" noChangeAspect="1" noTextEdit="1"/>
          </p:cNvSpPr>
          <p:nvPr>
            <p:ph type="sldImg"/>
          </p:nvPr>
        </p:nvSpPr>
        <p:spPr>
          <a:xfrm>
            <a:off x="854075" y="744538"/>
            <a:ext cx="4960938" cy="3722687"/>
          </a:xfrm>
          <a:ln/>
        </p:spPr>
      </p:sp>
      <p:sp>
        <p:nvSpPr>
          <p:cNvPr id="10752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r>
              <a:rPr lang="de-DE" altLang="de-DE" smtClean="0"/>
              <a:t>Der KLP Musik geht davon aus – und das dürfte anerkannte Tatsache sein – dass die S‘uS bereits musikalisch sozialisiert in die weiterführenden Schulen kommen und sowohl über musikalisch-ästhetische als auch über handlungsbezogene Kompetenzen verfügen.</a:t>
            </a:r>
          </a:p>
          <a:p>
            <a:pPr marL="88900" indent="-88900" eaLnBrk="1" hangingPunct="1">
              <a:spcBef>
                <a:spcPct val="0"/>
              </a:spcBef>
              <a:buFontTx/>
              <a:buChar char="•"/>
            </a:pPr>
            <a:r>
              <a:rPr lang="de-DE" altLang="de-DE" smtClean="0"/>
              <a:t>Schauen wir uns die Definitionen dieser beiden Bereiche an, wie sie der KLP vornimmt:</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Hier ist sicherlich die Aussage in Bezug auf die Überprüfung interessant – heben wir uns aber eine Erläuterung auf, bis wir auch die zweite Definition zur Kenntnis genommen haben:</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Um einen möglichen „Stein des Anstoßes“ in diesem KLP zu benennen: die „musikalisch-ästhetischen Kompetenzen“ entziehen sich weitgehend einer standardisierten Überprüfung. Das scheint auf den ersten Blick durchaus einleuchtend, denn mögliche Geschmacksbildungen, Haltungen und auf Erfahrung beruhende, deutlich individuell geprägte Fähigkeiten sind nicht im engeren Sinne mess- und damit bewertbar. Erinnern wir uns aber an das Bild, bei dem die beiden Kompetenzbereiche einander durchdringen und sozusagen Voraussetzung für einander werden. So wird dann auch deutlich, was hier unter „weitgehend“ zu verstehen ist: im Verein mit den „Handlungsbezogenen Kompetenzen“ werden Anteile der mäK als integraler Bestandteil der hK sichtbar und gehen auf diesem Wege dann doch auch in eine Bewertung/Beurteilung mit ein (vgl. KLP, S. 25).</a:t>
            </a:r>
          </a:p>
        </p:txBody>
      </p:sp>
      <p:sp>
        <p:nvSpPr>
          <p:cNvPr id="107525"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92DAC284-0EEB-40EA-968C-48B008853E61}" type="slidenum">
              <a:rPr lang="de-DE" altLang="de-DE">
                <a:solidFill>
                  <a:srgbClr val="000000"/>
                </a:solidFill>
                <a:cs typeface="Arial" pitchFamily="34" charset="0"/>
              </a:rPr>
              <a:pPr algn="r" eaLnBrk="1" hangingPunct="1">
                <a:spcBef>
                  <a:spcPct val="0"/>
                </a:spcBef>
              </a:pPr>
              <a:t>26</a:t>
            </a:fld>
            <a:endParaRPr lang="de-DE" altLang="de-DE">
              <a:solidFill>
                <a:srgbClr val="000000"/>
              </a:solidFill>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EC766FA-A27F-41C0-A3FA-DC44CF151356}" type="slidenum">
              <a:rPr lang="de-DE" altLang="de-DE" smtClean="0">
                <a:solidFill>
                  <a:srgbClr val="000000"/>
                </a:solidFill>
                <a:ea typeface="MS PGothic" pitchFamily="34" charset="-128"/>
              </a:rPr>
              <a:pPr eaLnBrk="1" hangingPunct="1">
                <a:spcBef>
                  <a:spcPct val="0"/>
                </a:spcBef>
              </a:pPr>
              <a:t>27</a:t>
            </a:fld>
            <a:endParaRPr lang="de-DE" altLang="de-DE" smtClean="0">
              <a:solidFill>
                <a:srgbClr val="000000"/>
              </a:solidFill>
              <a:ea typeface="MS PGothic" pitchFamily="34" charset="-128"/>
            </a:endParaRPr>
          </a:p>
        </p:txBody>
      </p:sp>
      <p:sp>
        <p:nvSpPr>
          <p:cNvPr id="108547" name="Folienbildplatzhalter 1"/>
          <p:cNvSpPr>
            <a:spLocks noGrp="1" noRot="1" noChangeAspect="1" noTextEdit="1"/>
          </p:cNvSpPr>
          <p:nvPr>
            <p:ph type="sldImg"/>
          </p:nvPr>
        </p:nvSpPr>
        <p:spPr>
          <a:xfrm>
            <a:off x="854075" y="744538"/>
            <a:ext cx="4960938" cy="3722687"/>
          </a:xfrm>
          <a:ln/>
        </p:spPr>
      </p:sp>
      <p:sp>
        <p:nvSpPr>
          <p:cNvPr id="10854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r>
              <a:rPr lang="de-DE" altLang="de-DE" smtClean="0"/>
              <a:t>Ähnlich, wie man es bereits von den Umgangsweisen des nun außer Kraft tretenden LP kennt, in dem diese in Form von Überschneidungen die Ganzheitlichkeit des Musiklernens symbolisierten, wird hier auch die Interdependenz der Handlungsbezogenen Kompetenzbereiche verdeutlicht. </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Damit wird auch Bezug genommen auf die neueren Lerntheorien und aktuelle (nicht unbedingt neue!) didaktischen Modelle.</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 Die stets im Hintergrund mitwirkenden und weiter zu fördernden und entwickelnden Musikalisch-ästhetischen Kompetenzen sollen dabei nicht vergessen werden.</a:t>
            </a:r>
          </a:p>
        </p:txBody>
      </p:sp>
      <p:sp>
        <p:nvSpPr>
          <p:cNvPr id="108549"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BE90A1A7-2446-4EDB-998A-294595D20AE4}" type="slidenum">
              <a:rPr lang="de-DE" altLang="de-DE">
                <a:solidFill>
                  <a:srgbClr val="000000"/>
                </a:solidFill>
                <a:cs typeface="Arial" pitchFamily="34" charset="0"/>
              </a:rPr>
              <a:pPr algn="r" eaLnBrk="1" hangingPunct="1">
                <a:spcBef>
                  <a:spcPct val="0"/>
                </a:spcBef>
              </a:pPr>
              <a:t>27</a:t>
            </a:fld>
            <a:endParaRPr lang="de-DE" altLang="de-DE">
              <a:solidFill>
                <a:srgbClr val="000000"/>
              </a:solidFill>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3FC7C2E1-CD7E-421D-B9BE-8DF11222212F}" type="slidenum">
              <a:rPr lang="de-DE" altLang="de-DE" smtClean="0">
                <a:solidFill>
                  <a:srgbClr val="000000"/>
                </a:solidFill>
                <a:ea typeface="MS PGothic" pitchFamily="34" charset="-128"/>
              </a:rPr>
              <a:pPr eaLnBrk="1" hangingPunct="1">
                <a:spcBef>
                  <a:spcPct val="0"/>
                </a:spcBef>
              </a:pPr>
              <a:t>28</a:t>
            </a:fld>
            <a:endParaRPr lang="de-DE" altLang="de-DE" smtClean="0">
              <a:solidFill>
                <a:srgbClr val="000000"/>
              </a:solidFill>
              <a:ea typeface="MS PGothic" pitchFamily="34" charset="-128"/>
            </a:endParaRPr>
          </a:p>
        </p:txBody>
      </p:sp>
      <p:sp>
        <p:nvSpPr>
          <p:cNvPr id="109571" name="Folienbildplatzhalter 1"/>
          <p:cNvSpPr>
            <a:spLocks noGrp="1" noRot="1" noChangeAspect="1" noTextEdit="1"/>
          </p:cNvSpPr>
          <p:nvPr>
            <p:ph type="sldImg"/>
          </p:nvPr>
        </p:nvSpPr>
        <p:spPr>
          <a:xfrm>
            <a:off x="854075" y="744538"/>
            <a:ext cx="4960938" cy="3722687"/>
          </a:xfrm>
          <a:ln/>
        </p:spPr>
      </p:sp>
      <p:sp>
        <p:nvSpPr>
          <p:cNvPr id="10957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lnSpc>
                <a:spcPct val="90000"/>
              </a:lnSpc>
              <a:spcBef>
                <a:spcPct val="0"/>
              </a:spcBef>
              <a:buFontTx/>
              <a:buChar char="•"/>
            </a:pPr>
            <a:r>
              <a:rPr lang="de-DE" altLang="de-DE" smtClean="0"/>
              <a:t>Doch kommen wir nun zu der zweiten wichtigen Größe des KLP: den Inhaltsfeldern und den musikalischen Strukturen. Das hier angegebene Zitat von S. 12 des KLP beschreibt zunächst einmal die Grundvoraussetzungen für musikalisches Verstehen und den Umgang mit Musik.</a:t>
            </a:r>
          </a:p>
          <a:p>
            <a:pPr marL="88900" indent="-88900" eaLnBrk="1" hangingPunct="1">
              <a:lnSpc>
                <a:spcPct val="90000"/>
              </a:lnSpc>
              <a:spcBef>
                <a:spcPct val="0"/>
              </a:spcBef>
            </a:pPr>
            <a:r>
              <a:rPr lang="de-DE" altLang="de-DE" b="1" smtClean="0">
                <a:solidFill>
                  <a:srgbClr val="FF0000"/>
                </a:solidFill>
              </a:rPr>
              <a:t>Klick</a:t>
            </a:r>
          </a:p>
          <a:p>
            <a:pPr marL="88900" indent="-88900" eaLnBrk="1" hangingPunct="1">
              <a:lnSpc>
                <a:spcPct val="90000"/>
              </a:lnSpc>
              <a:spcBef>
                <a:spcPct val="0"/>
              </a:spcBef>
              <a:buFontTx/>
              <a:buChar char="•"/>
            </a:pPr>
            <a:r>
              <a:rPr lang="de-DE" altLang="de-DE" smtClean="0"/>
              <a:t>Dieser bildet nun den Untergrund, auf dem sich die Inhaltsfelder, die wie die alten Bereiche des Faches Betrachtungsbereiche musikalischer Gegenstände sind, entfalten können. Dies sind:</a:t>
            </a:r>
          </a:p>
          <a:p>
            <a:pPr marL="88900" indent="-88900" eaLnBrk="1" hangingPunct="1">
              <a:lnSpc>
                <a:spcPct val="90000"/>
              </a:lnSpc>
              <a:spcBef>
                <a:spcPct val="0"/>
              </a:spcBef>
            </a:pPr>
            <a:r>
              <a:rPr lang="de-DE" altLang="de-DE" b="1" smtClean="0">
                <a:solidFill>
                  <a:srgbClr val="FF0000"/>
                </a:solidFill>
              </a:rPr>
              <a:t>Klick</a:t>
            </a:r>
          </a:p>
          <a:p>
            <a:pPr marL="88900" indent="-88900" eaLnBrk="1" hangingPunct="1">
              <a:lnSpc>
                <a:spcPct val="90000"/>
              </a:lnSpc>
              <a:spcBef>
                <a:spcPct val="0"/>
              </a:spcBef>
              <a:buFontTx/>
              <a:buChar char="•"/>
            </a:pPr>
            <a:r>
              <a:rPr lang="de-DE" altLang="de-DE" smtClean="0"/>
              <a:t>Bedeutungen von Musik (lesen lassen und ggf. erläutern)</a:t>
            </a:r>
          </a:p>
          <a:p>
            <a:pPr marL="88900" indent="-88900" eaLnBrk="1" hangingPunct="1">
              <a:lnSpc>
                <a:spcPct val="90000"/>
              </a:lnSpc>
              <a:spcBef>
                <a:spcPct val="0"/>
              </a:spcBef>
            </a:pPr>
            <a:r>
              <a:rPr lang="de-DE" altLang="de-DE" b="1" smtClean="0">
                <a:solidFill>
                  <a:srgbClr val="FF0000"/>
                </a:solidFill>
              </a:rPr>
              <a:t>Klick</a:t>
            </a:r>
          </a:p>
          <a:p>
            <a:pPr marL="88900" indent="-88900" eaLnBrk="1" hangingPunct="1">
              <a:lnSpc>
                <a:spcPct val="90000"/>
              </a:lnSpc>
              <a:spcBef>
                <a:spcPct val="0"/>
              </a:spcBef>
              <a:buFontTx/>
              <a:buChar char="•"/>
            </a:pPr>
            <a:r>
              <a:rPr lang="de-DE" altLang="de-DE" smtClean="0"/>
              <a:t>Entwicklungen von Musik (lesen lassen und ggf. erläutern) und</a:t>
            </a:r>
          </a:p>
          <a:p>
            <a:pPr marL="88900" indent="-88900" eaLnBrk="1" hangingPunct="1">
              <a:lnSpc>
                <a:spcPct val="90000"/>
              </a:lnSpc>
              <a:spcBef>
                <a:spcPct val="0"/>
              </a:spcBef>
            </a:pPr>
            <a:r>
              <a:rPr lang="de-DE" altLang="de-DE" b="1" smtClean="0">
                <a:solidFill>
                  <a:srgbClr val="FF0000"/>
                </a:solidFill>
              </a:rPr>
              <a:t>Klick</a:t>
            </a:r>
          </a:p>
          <a:p>
            <a:pPr marL="88900" indent="-88900" eaLnBrk="1" hangingPunct="1">
              <a:lnSpc>
                <a:spcPct val="90000"/>
              </a:lnSpc>
              <a:spcBef>
                <a:spcPct val="0"/>
              </a:spcBef>
              <a:buFontTx/>
              <a:buChar char="•"/>
            </a:pPr>
            <a:r>
              <a:rPr lang="de-DE" altLang="de-DE" smtClean="0"/>
              <a:t>Verwendungen von Musik (lesen lassen und ggf. erläutern).</a:t>
            </a:r>
          </a:p>
          <a:p>
            <a:pPr marL="88900" indent="-88900" eaLnBrk="1" hangingPunct="1">
              <a:lnSpc>
                <a:spcPct val="90000"/>
              </a:lnSpc>
              <a:spcBef>
                <a:spcPct val="0"/>
              </a:spcBef>
              <a:buFontTx/>
              <a:buChar char="•"/>
            </a:pPr>
            <a:r>
              <a:rPr lang="de-DE" altLang="de-DE" smtClean="0"/>
              <a:t>Wie wir es bereits vorhin im Zusammenhang mit den Kompetenzbereichen kennengelernt haben, durchdringen sich diese Bereiche hier gegenseitig – gewünscht ist, wie wir das schon lange kennen, eine sinnvermittelnde Auseinandersetzung mit diesem Grundlagenbereich im Zusammenhang mit inhaltlich ausgerichteter Beschäftigung mit Musik. Dass hier die Schwerpunkte auch wechseln können und bei Bedarf der Grundlagenbereich kurzzeitig auch dominieren darf </a:t>
            </a:r>
            <a:r>
              <a:rPr lang="de-DE" altLang="de-DE" b="1" smtClean="0">
                <a:solidFill>
                  <a:srgbClr val="FF0000"/>
                </a:solidFill>
              </a:rPr>
              <a:t>Klick</a:t>
            </a:r>
            <a:r>
              <a:rPr lang="de-DE" altLang="de-DE" smtClean="0"/>
              <a:t>, steht außer Frage – dies liegt in der pädagogischen Verantwortung eines jeden Lehrers. Grundsatz aber sollte eine gegenstandsgebundene Vermittlung dieser Bereiche ein. </a:t>
            </a:r>
            <a:r>
              <a:rPr lang="de-DE" altLang="de-DE" b="1" smtClean="0">
                <a:solidFill>
                  <a:srgbClr val="FF0000"/>
                </a:solidFill>
              </a:rPr>
              <a:t>Klick</a:t>
            </a:r>
            <a:endParaRPr lang="de-DE" altLang="de-DE" smtClean="0"/>
          </a:p>
        </p:txBody>
      </p:sp>
      <p:sp>
        <p:nvSpPr>
          <p:cNvPr id="109573"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AD7C7CAF-DCA2-4EBC-8126-6A472FD4BDD7}" type="slidenum">
              <a:rPr lang="de-DE" altLang="de-DE">
                <a:solidFill>
                  <a:srgbClr val="000000"/>
                </a:solidFill>
                <a:cs typeface="Arial" pitchFamily="34" charset="0"/>
              </a:rPr>
              <a:pPr algn="r" eaLnBrk="1" hangingPunct="1">
                <a:spcBef>
                  <a:spcPct val="0"/>
                </a:spcBef>
              </a:pPr>
              <a:t>28</a:t>
            </a:fld>
            <a:endParaRPr lang="de-DE" altLang="de-DE">
              <a:solidFill>
                <a:srgbClr val="000000"/>
              </a:solidFill>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D1E2BFD-2532-49C4-893A-B35240B89F78}" type="slidenum">
              <a:rPr lang="de-DE" altLang="de-DE" smtClean="0">
                <a:solidFill>
                  <a:srgbClr val="000000"/>
                </a:solidFill>
                <a:ea typeface="MS PGothic" pitchFamily="34" charset="-128"/>
              </a:rPr>
              <a:pPr eaLnBrk="1" hangingPunct="1">
                <a:spcBef>
                  <a:spcPct val="0"/>
                </a:spcBef>
              </a:pPr>
              <a:t>29</a:t>
            </a:fld>
            <a:endParaRPr lang="de-DE" altLang="de-DE" smtClean="0">
              <a:solidFill>
                <a:srgbClr val="000000"/>
              </a:solidFill>
              <a:ea typeface="MS PGothic" pitchFamily="34" charset="-128"/>
            </a:endParaRPr>
          </a:p>
        </p:txBody>
      </p:sp>
      <p:sp>
        <p:nvSpPr>
          <p:cNvPr id="110595" name="Folienbildplatzhalter 1"/>
          <p:cNvSpPr>
            <a:spLocks noGrp="1" noRot="1" noChangeAspect="1" noTextEdit="1"/>
          </p:cNvSpPr>
          <p:nvPr>
            <p:ph type="sldImg"/>
          </p:nvPr>
        </p:nvSpPr>
        <p:spPr>
          <a:xfrm>
            <a:off x="854075" y="744538"/>
            <a:ext cx="4960938" cy="3722687"/>
          </a:xfrm>
          <a:ln/>
        </p:spPr>
      </p:sp>
      <p:sp>
        <p:nvSpPr>
          <p:cNvPr id="11059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8900" indent="-88900" eaLnBrk="1" hangingPunct="1">
              <a:spcBef>
                <a:spcPct val="0"/>
              </a:spcBef>
              <a:buFontTx/>
              <a:buChar char="•"/>
            </a:pPr>
            <a:r>
              <a:rPr lang="de-DE" altLang="de-DE" smtClean="0"/>
              <a:t>Wenn von „Kompetenzorientierung“ und „Outputorientierung“ gesprochen wurde, so muss nun geschaut werden, dass es dann auch Standards gibt, die das unterrichtliche Vorgehen umreißen und strukturieren.</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Ausgangspunkt sind die beiden großen didaktischen Elemente der Kompetenzbereiche in ihrer vorhin beschriebenen Interdependenz und</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auf der Basis der Grundlagen die Inhaltsfelder, die nun </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aufeinander Bezug nehmen – wie sie das im Bereich der Kompetenzerwartungen tun, wird gleich an einem Beispiel dargestellt.</a:t>
            </a:r>
          </a:p>
          <a:p>
            <a:pPr marL="88900" indent="-88900" eaLnBrk="1" hangingPunct="1">
              <a:spcBef>
                <a:spcPct val="0"/>
              </a:spcBef>
              <a:buFontTx/>
              <a:buChar char="•"/>
            </a:pPr>
            <a:r>
              <a:rPr lang="de-DE" altLang="de-DE" smtClean="0"/>
              <a:t>Aus diesem Konglomerat entspringen nun Kompetenzerwartungen </a:t>
            </a:r>
            <a:r>
              <a:rPr lang="de-DE" altLang="de-DE" b="1" smtClean="0">
                <a:solidFill>
                  <a:srgbClr val="FF0000"/>
                </a:solidFill>
              </a:rPr>
              <a:t>Klick</a:t>
            </a:r>
            <a:r>
              <a:rPr lang="de-DE" altLang="de-DE" smtClean="0"/>
              <a:t>, die – nur auf die drei Kompetenzbereiche bezogen zu den sogenannten „übergreifenden“ Kompetenzerwartungen führen,</a:t>
            </a:r>
          </a:p>
          <a:p>
            <a:pPr marL="88900" indent="-88900" eaLnBrk="1" hangingPunct="1">
              <a:spcBef>
                <a:spcPct val="0"/>
              </a:spcBef>
            </a:pPr>
            <a:r>
              <a:rPr lang="de-DE" altLang="de-DE" b="1" smtClean="0">
                <a:solidFill>
                  <a:srgbClr val="FF0000"/>
                </a:solidFill>
              </a:rPr>
              <a:t>Klick</a:t>
            </a:r>
          </a:p>
          <a:p>
            <a:pPr marL="88900" indent="-88900" eaLnBrk="1" hangingPunct="1">
              <a:spcBef>
                <a:spcPct val="0"/>
              </a:spcBef>
              <a:buFontTx/>
              <a:buChar char="•"/>
            </a:pPr>
            <a:r>
              <a:rPr lang="de-DE" altLang="de-DE" smtClean="0"/>
              <a:t>unter Einbezug der „Inhaltsfelder“ zu den „konkretisierten“ Kompetenzerwartungen.</a:t>
            </a:r>
          </a:p>
          <a:p>
            <a:pPr marL="88900" indent="-88900" eaLnBrk="1" hangingPunct="1">
              <a:spcBef>
                <a:spcPct val="0"/>
              </a:spcBef>
              <a:buFontTx/>
              <a:buChar char="•"/>
            </a:pPr>
            <a:r>
              <a:rPr lang="de-DE" altLang="de-DE" smtClean="0"/>
              <a:t>Beide Bereiche der Kompetenzerwartungen werden im KLP für die 5/6 und 7-9 ausgewiesen.</a:t>
            </a:r>
          </a:p>
        </p:txBody>
      </p:sp>
      <p:sp>
        <p:nvSpPr>
          <p:cNvPr id="110597" name="Foliennummernplatzhalter 3"/>
          <p:cNvSpPr txBox="1">
            <a:spLocks noGrp="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352EE5DB-BB05-46BE-A60B-7DA782F43A68}" type="slidenum">
              <a:rPr lang="de-DE" altLang="de-DE">
                <a:solidFill>
                  <a:srgbClr val="000000"/>
                </a:solidFill>
                <a:cs typeface="Arial" pitchFamily="34" charset="0"/>
              </a:rPr>
              <a:pPr algn="r" eaLnBrk="1" hangingPunct="1">
                <a:spcBef>
                  <a:spcPct val="0"/>
                </a:spcBef>
              </a:pPr>
              <a:t>29</a:t>
            </a:fld>
            <a:endParaRPr lang="de-DE" altLang="de-DE">
              <a:solidFill>
                <a:srgbClr val="000000"/>
              </a:solidFill>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txBox="1">
            <a:spLocks noGrp="1" noChangeArrowheads="1"/>
          </p:cNvSpPr>
          <p:nvPr/>
        </p:nvSpPr>
        <p:spPr bwMode="auto">
          <a:xfrm>
            <a:off x="3776663" y="9428163"/>
            <a:ext cx="2890837"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763" tIns="45382" rIns="90763" bIns="45382" anchor="b"/>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B58A2561-5BC1-4FB8-BFC9-D34FBFE65E12}" type="slidenum">
              <a:rPr lang="de-DE" altLang="de-DE"/>
              <a:pPr algn="r" eaLnBrk="1" hangingPunct="1">
                <a:spcBef>
                  <a:spcPct val="0"/>
                </a:spcBef>
              </a:pPr>
              <a:t>7</a:t>
            </a:fld>
            <a:endParaRPr lang="de-DE" altLang="de-DE"/>
          </a:p>
        </p:txBody>
      </p:sp>
      <p:sp>
        <p:nvSpPr>
          <p:cNvPr id="93187" name="Rectangle 7"/>
          <p:cNvSpPr txBox="1">
            <a:spLocks noGrp="1" noChangeArrowheads="1"/>
          </p:cNvSpPr>
          <p:nvPr/>
        </p:nvSpPr>
        <p:spPr bwMode="auto">
          <a:xfrm>
            <a:off x="3776663" y="9429750"/>
            <a:ext cx="28908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91" tIns="45296" rIns="90591" bIns="45296" anchor="b"/>
          <a:lstStyle>
            <a:lvl1pPr defTabSz="904875" eaLnBrk="0" hangingPunct="0">
              <a:spcBef>
                <a:spcPct val="30000"/>
              </a:spcBef>
              <a:defRPr sz="1200">
                <a:solidFill>
                  <a:schemeClr val="tx1"/>
                </a:solidFill>
                <a:latin typeface="Arial" pitchFamily="34" charset="0"/>
              </a:defRPr>
            </a:lvl1pPr>
            <a:lvl2pPr marL="742950" indent="-285750" defTabSz="904875" eaLnBrk="0" hangingPunct="0">
              <a:spcBef>
                <a:spcPct val="30000"/>
              </a:spcBef>
              <a:defRPr sz="1200">
                <a:solidFill>
                  <a:schemeClr val="tx1"/>
                </a:solidFill>
                <a:latin typeface="Arial" pitchFamily="34" charset="0"/>
              </a:defRPr>
            </a:lvl2pPr>
            <a:lvl3pPr marL="1143000" indent="-228600" defTabSz="904875" eaLnBrk="0" hangingPunct="0">
              <a:spcBef>
                <a:spcPct val="30000"/>
              </a:spcBef>
              <a:defRPr sz="1200">
                <a:solidFill>
                  <a:schemeClr val="tx1"/>
                </a:solidFill>
                <a:latin typeface="Arial" pitchFamily="34" charset="0"/>
              </a:defRPr>
            </a:lvl3pPr>
            <a:lvl4pPr marL="1600200" indent="-228600" defTabSz="904875" eaLnBrk="0" hangingPunct="0">
              <a:spcBef>
                <a:spcPct val="30000"/>
              </a:spcBef>
              <a:defRPr sz="1200">
                <a:solidFill>
                  <a:schemeClr val="tx1"/>
                </a:solidFill>
                <a:latin typeface="Arial" pitchFamily="34" charset="0"/>
              </a:defRPr>
            </a:lvl4pPr>
            <a:lvl5pPr marL="2057400" indent="-228600" defTabSz="904875" eaLnBrk="0" hangingPunct="0">
              <a:spcBef>
                <a:spcPct val="30000"/>
              </a:spcBef>
              <a:defRPr sz="1200">
                <a:solidFill>
                  <a:schemeClr val="tx1"/>
                </a:solidFill>
                <a:latin typeface="Arial" pitchFamily="34" charset="0"/>
              </a:defRPr>
            </a:lvl5pPr>
            <a:lvl6pPr marL="2514600" indent="-228600" defTabSz="904875" eaLnBrk="0" fontAlgn="base" hangingPunct="0">
              <a:spcBef>
                <a:spcPct val="30000"/>
              </a:spcBef>
              <a:spcAft>
                <a:spcPct val="0"/>
              </a:spcAft>
              <a:defRPr sz="1200">
                <a:solidFill>
                  <a:schemeClr val="tx1"/>
                </a:solidFill>
                <a:latin typeface="Arial" pitchFamily="34" charset="0"/>
              </a:defRPr>
            </a:lvl6pPr>
            <a:lvl7pPr marL="2971800" indent="-228600" defTabSz="904875" eaLnBrk="0" fontAlgn="base" hangingPunct="0">
              <a:spcBef>
                <a:spcPct val="30000"/>
              </a:spcBef>
              <a:spcAft>
                <a:spcPct val="0"/>
              </a:spcAft>
              <a:defRPr sz="1200">
                <a:solidFill>
                  <a:schemeClr val="tx1"/>
                </a:solidFill>
                <a:latin typeface="Arial" pitchFamily="34" charset="0"/>
              </a:defRPr>
            </a:lvl7pPr>
            <a:lvl8pPr marL="3429000" indent="-228600" defTabSz="904875" eaLnBrk="0" fontAlgn="base" hangingPunct="0">
              <a:spcBef>
                <a:spcPct val="30000"/>
              </a:spcBef>
              <a:spcAft>
                <a:spcPct val="0"/>
              </a:spcAft>
              <a:defRPr sz="1200">
                <a:solidFill>
                  <a:schemeClr val="tx1"/>
                </a:solidFill>
                <a:latin typeface="Arial" pitchFamily="34" charset="0"/>
              </a:defRPr>
            </a:lvl8pPr>
            <a:lvl9pPr marL="3886200" indent="-228600" defTabSz="904875"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3F816145-5CB6-4153-B2B9-69E0F8FABD54}" type="slidenum">
              <a:rPr lang="de-DE" altLang="de-DE">
                <a:ea typeface="ヒラギノ角ゴ Pro W3" pitchFamily="-112" charset="-128"/>
                <a:cs typeface="Arial" pitchFamily="34" charset="0"/>
              </a:rPr>
              <a:pPr algn="r" eaLnBrk="1" hangingPunct="1">
                <a:spcBef>
                  <a:spcPct val="0"/>
                </a:spcBef>
              </a:pPr>
              <a:t>7</a:t>
            </a:fld>
            <a:endParaRPr lang="de-DE" altLang="de-DE">
              <a:ea typeface="ヒラギノ角ゴ Pro W3" pitchFamily="-112" charset="-128"/>
              <a:cs typeface="Arial" pitchFamily="34" charset="0"/>
            </a:endParaRPr>
          </a:p>
        </p:txBody>
      </p:sp>
      <p:sp>
        <p:nvSpPr>
          <p:cNvPr id="93188" name="Rectangle 2"/>
          <p:cNvSpPr>
            <a:spLocks noGrp="1" noRot="1" noChangeAspect="1" noChangeArrowheads="1" noTextEdit="1"/>
          </p:cNvSpPr>
          <p:nvPr>
            <p:ph type="sldImg"/>
          </p:nvPr>
        </p:nvSpPr>
        <p:spPr>
          <a:xfrm>
            <a:off x="852488" y="744538"/>
            <a:ext cx="4964112" cy="3722687"/>
          </a:xfrm>
          <a:ln/>
        </p:spPr>
      </p:sp>
      <p:sp>
        <p:nvSpPr>
          <p:cNvPr id="93189" name="Rectangle 3"/>
          <p:cNvSpPr>
            <a:spLocks noGrp="1" noChangeArrowheads="1"/>
          </p:cNvSpPr>
          <p:nvPr>
            <p:ph type="body" idx="1"/>
          </p:nvPr>
        </p:nvSpPr>
        <p:spPr>
          <a:noFill/>
        </p:spPr>
        <p:txBody>
          <a:bodyPr lIns="90591" tIns="45296" rIns="90591" bIns="45296"/>
          <a:lstStyle/>
          <a:p>
            <a:pPr eaLnBrk="1" hangingPunct="1"/>
            <a:endParaRPr lang="de-DE" alt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lienbildplatzhalter 1"/>
          <p:cNvSpPr>
            <a:spLocks noGrp="1" noRot="1" noChangeAspect="1" noTextEdit="1"/>
          </p:cNvSpPr>
          <p:nvPr>
            <p:ph type="sldImg"/>
          </p:nvPr>
        </p:nvSpPr>
        <p:spPr>
          <a:xfrm>
            <a:off x="854075" y="744538"/>
            <a:ext cx="4962525" cy="3722687"/>
          </a:xfrm>
          <a:ln/>
        </p:spPr>
      </p:sp>
      <p:sp>
        <p:nvSpPr>
          <p:cNvPr id="111619" name="Notizenplatzhalter 2"/>
          <p:cNvSpPr>
            <a:spLocks noGrp="1"/>
          </p:cNvSpPr>
          <p:nvPr>
            <p:ph type="body" idx="1"/>
          </p:nvPr>
        </p:nvSpPr>
        <p:spPr>
          <a:noFill/>
        </p:spPr>
        <p:txBody>
          <a:bodyPr/>
          <a:lstStyle/>
          <a:p>
            <a:pPr eaLnBrk="1" hangingPunct="1"/>
            <a:endParaRPr lang="de-DE" altLang="de-DE" smtClean="0"/>
          </a:p>
        </p:txBody>
      </p:sp>
      <p:sp>
        <p:nvSpPr>
          <p:cNvPr id="111620" name="Foliennummernplatzhalter 3"/>
          <p:cNvSpPr txBox="1">
            <a:spLocks noGrp="1"/>
          </p:cNvSpPr>
          <p:nvPr/>
        </p:nvSpPr>
        <p:spPr bwMode="auto">
          <a:xfrm>
            <a:off x="3775075" y="9428163"/>
            <a:ext cx="28924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38" tIns="46069" rIns="92138" bIns="46069" anchor="b"/>
          <a:lstStyle>
            <a:lvl1pPr defTabSz="955675" eaLnBrk="0" hangingPunct="0">
              <a:spcBef>
                <a:spcPct val="30000"/>
              </a:spcBef>
              <a:defRPr sz="1200">
                <a:solidFill>
                  <a:schemeClr val="tx1"/>
                </a:solidFill>
                <a:latin typeface="Arial" pitchFamily="34" charset="0"/>
              </a:defRPr>
            </a:lvl1pPr>
            <a:lvl2pPr marL="742950" indent="-285750" defTabSz="955675" eaLnBrk="0" hangingPunct="0">
              <a:spcBef>
                <a:spcPct val="30000"/>
              </a:spcBef>
              <a:defRPr sz="1200">
                <a:solidFill>
                  <a:schemeClr val="tx1"/>
                </a:solidFill>
                <a:latin typeface="Arial" pitchFamily="34" charset="0"/>
              </a:defRPr>
            </a:lvl2pPr>
            <a:lvl3pPr marL="1143000" indent="-228600" defTabSz="955675" eaLnBrk="0" hangingPunct="0">
              <a:spcBef>
                <a:spcPct val="30000"/>
              </a:spcBef>
              <a:defRPr sz="1200">
                <a:solidFill>
                  <a:schemeClr val="tx1"/>
                </a:solidFill>
                <a:latin typeface="Arial" pitchFamily="34" charset="0"/>
              </a:defRPr>
            </a:lvl3pPr>
            <a:lvl4pPr marL="1600200" indent="-228600" defTabSz="955675" eaLnBrk="0" hangingPunct="0">
              <a:spcBef>
                <a:spcPct val="30000"/>
              </a:spcBef>
              <a:defRPr sz="1200">
                <a:solidFill>
                  <a:schemeClr val="tx1"/>
                </a:solidFill>
                <a:latin typeface="Arial" pitchFamily="34" charset="0"/>
              </a:defRPr>
            </a:lvl4pPr>
            <a:lvl5pPr marL="2057400" indent="-228600" defTabSz="955675" eaLnBrk="0" hangingPunct="0">
              <a:spcBef>
                <a:spcPct val="30000"/>
              </a:spcBef>
              <a:defRPr sz="1200">
                <a:solidFill>
                  <a:schemeClr val="tx1"/>
                </a:solidFill>
                <a:latin typeface="Arial" pitchFamily="34" charset="0"/>
              </a:defRPr>
            </a:lvl5pPr>
            <a:lvl6pPr marL="2514600" indent="-228600" defTabSz="955675" eaLnBrk="0" fontAlgn="base" hangingPunct="0">
              <a:spcBef>
                <a:spcPct val="30000"/>
              </a:spcBef>
              <a:spcAft>
                <a:spcPct val="0"/>
              </a:spcAft>
              <a:defRPr sz="1200">
                <a:solidFill>
                  <a:schemeClr val="tx1"/>
                </a:solidFill>
                <a:latin typeface="Arial" pitchFamily="34" charset="0"/>
              </a:defRPr>
            </a:lvl6pPr>
            <a:lvl7pPr marL="2971800" indent="-228600" defTabSz="955675" eaLnBrk="0" fontAlgn="base" hangingPunct="0">
              <a:spcBef>
                <a:spcPct val="30000"/>
              </a:spcBef>
              <a:spcAft>
                <a:spcPct val="0"/>
              </a:spcAft>
              <a:defRPr sz="1200">
                <a:solidFill>
                  <a:schemeClr val="tx1"/>
                </a:solidFill>
                <a:latin typeface="Arial" pitchFamily="34" charset="0"/>
              </a:defRPr>
            </a:lvl7pPr>
            <a:lvl8pPr marL="3429000" indent="-228600" defTabSz="955675" eaLnBrk="0" fontAlgn="base" hangingPunct="0">
              <a:spcBef>
                <a:spcPct val="30000"/>
              </a:spcBef>
              <a:spcAft>
                <a:spcPct val="0"/>
              </a:spcAft>
              <a:defRPr sz="1200">
                <a:solidFill>
                  <a:schemeClr val="tx1"/>
                </a:solidFill>
                <a:latin typeface="Arial" pitchFamily="34" charset="0"/>
              </a:defRPr>
            </a:lvl8pPr>
            <a:lvl9pPr marL="3886200" indent="-228600" defTabSz="955675"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BCF1CDDE-6A2A-460A-A262-ADCCFD40F974}" type="slidenum">
              <a:rPr lang="de-DE" altLang="de-DE" sz="1300"/>
              <a:pPr algn="r" eaLnBrk="1" hangingPunct="1">
                <a:spcBef>
                  <a:spcPct val="0"/>
                </a:spcBef>
              </a:pPr>
              <a:t>39</a:t>
            </a:fld>
            <a:endParaRPr lang="de-DE" altLang="de-DE" sz="13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4EEFB475-F7D0-49E2-BB00-74B83C1841D5}" type="slidenum">
              <a:rPr lang="de-DE" altLang="de-DE" smtClean="0"/>
              <a:pPr eaLnBrk="1" hangingPunct="1">
                <a:spcBef>
                  <a:spcPct val="0"/>
                </a:spcBef>
              </a:pPr>
              <a:t>40</a:t>
            </a:fld>
            <a:endParaRPr lang="de-DE" altLang="de-DE" smtClean="0"/>
          </a:p>
        </p:txBody>
      </p:sp>
      <p:sp>
        <p:nvSpPr>
          <p:cNvPr id="112643"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5AFE45A4-08A9-4453-AC5B-8571CE58B5CA}" type="slidenum">
              <a:rPr lang="de-DE" altLang="de-DE"/>
              <a:pPr algn="r" eaLnBrk="1" hangingPunct="1">
                <a:spcBef>
                  <a:spcPct val="0"/>
                </a:spcBef>
              </a:pPr>
              <a:t>40</a:t>
            </a:fld>
            <a:endParaRPr lang="de-DE" altLang="de-DE"/>
          </a:p>
        </p:txBody>
      </p:sp>
      <p:sp>
        <p:nvSpPr>
          <p:cNvPr id="112644" name="Rectangle 2"/>
          <p:cNvSpPr>
            <a:spLocks noGrp="1" noRot="1" noChangeAspect="1" noChangeArrowheads="1" noTextEdit="1"/>
          </p:cNvSpPr>
          <p:nvPr>
            <p:ph type="sldImg"/>
          </p:nvPr>
        </p:nvSpPr>
        <p:spPr>
          <a:xfrm>
            <a:off x="854075" y="744538"/>
            <a:ext cx="4962525" cy="3722687"/>
          </a:xfrm>
          <a:ln/>
        </p:spPr>
      </p:sp>
      <p:sp>
        <p:nvSpPr>
          <p:cNvPr id="11264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855663" y="744538"/>
            <a:ext cx="4960937" cy="3722687"/>
          </a:xfrm>
          <a:ln/>
        </p:spPr>
      </p:sp>
      <p:sp>
        <p:nvSpPr>
          <p:cNvPr id="1136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de-DE" altLang="de-D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855663" y="744538"/>
            <a:ext cx="4960937" cy="3722687"/>
          </a:xfrm>
          <a:ln/>
        </p:spPr>
      </p:sp>
      <p:sp>
        <p:nvSpPr>
          <p:cNvPr id="11469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endParaRPr lang="de-DE" alt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C93178E3-EB47-4562-872D-F4F307C926E9}" type="slidenum">
              <a:rPr lang="de-DE" altLang="de-DE" smtClean="0"/>
              <a:pPr eaLnBrk="1" hangingPunct="1">
                <a:spcBef>
                  <a:spcPct val="0"/>
                </a:spcBef>
              </a:pPr>
              <a:t>44</a:t>
            </a:fld>
            <a:endParaRPr lang="de-DE" altLang="de-DE" smtClean="0"/>
          </a:p>
        </p:txBody>
      </p:sp>
      <p:sp>
        <p:nvSpPr>
          <p:cNvPr id="115715"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E65CAF7F-552F-4B57-BBC5-DED8717F98CA}" type="slidenum">
              <a:rPr lang="de-DE" altLang="de-DE"/>
              <a:pPr algn="r" eaLnBrk="1" hangingPunct="1">
                <a:spcBef>
                  <a:spcPct val="0"/>
                </a:spcBef>
              </a:pPr>
              <a:t>44</a:t>
            </a:fld>
            <a:endParaRPr lang="de-DE" altLang="de-DE"/>
          </a:p>
        </p:txBody>
      </p:sp>
      <p:sp>
        <p:nvSpPr>
          <p:cNvPr id="115716" name="Rectangle 2"/>
          <p:cNvSpPr>
            <a:spLocks noGrp="1" noRot="1" noChangeAspect="1" noChangeArrowheads="1" noTextEdit="1"/>
          </p:cNvSpPr>
          <p:nvPr>
            <p:ph type="sldImg"/>
          </p:nvPr>
        </p:nvSpPr>
        <p:spPr>
          <a:xfrm>
            <a:off x="854075" y="744538"/>
            <a:ext cx="4962525" cy="3722687"/>
          </a:xfrm>
          <a:ln/>
        </p:spPr>
      </p:sp>
      <p:sp>
        <p:nvSpPr>
          <p:cNvPr id="11571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D349AD82-9C36-4365-BED5-2327F15B09FA}" type="slidenum">
              <a:rPr lang="de-DE" altLang="de-DE"/>
              <a:pPr algn="r" eaLnBrk="1" hangingPunct="1">
                <a:spcBef>
                  <a:spcPct val="0"/>
                </a:spcBef>
              </a:pPr>
              <a:t>8</a:t>
            </a:fld>
            <a:endParaRPr lang="de-DE" altLang="de-DE"/>
          </a:p>
        </p:txBody>
      </p:sp>
      <p:sp>
        <p:nvSpPr>
          <p:cNvPr id="94211"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nchor="b"/>
          <a:lstStyle>
            <a:lvl1pPr defTabSz="903288" eaLnBrk="0" hangingPunct="0">
              <a:spcBef>
                <a:spcPct val="30000"/>
              </a:spcBef>
              <a:defRPr sz="1200">
                <a:solidFill>
                  <a:schemeClr val="tx1"/>
                </a:solidFill>
                <a:latin typeface="Arial" pitchFamily="34" charset="0"/>
              </a:defRPr>
            </a:lvl1pPr>
            <a:lvl2pPr marL="742950" indent="-285750" defTabSz="903288" eaLnBrk="0" hangingPunct="0">
              <a:spcBef>
                <a:spcPct val="30000"/>
              </a:spcBef>
              <a:defRPr sz="1200">
                <a:solidFill>
                  <a:schemeClr val="tx1"/>
                </a:solidFill>
                <a:latin typeface="Arial" pitchFamily="34" charset="0"/>
              </a:defRPr>
            </a:lvl2pPr>
            <a:lvl3pPr marL="1143000" indent="-228600" defTabSz="903288" eaLnBrk="0" hangingPunct="0">
              <a:spcBef>
                <a:spcPct val="30000"/>
              </a:spcBef>
              <a:defRPr sz="1200">
                <a:solidFill>
                  <a:schemeClr val="tx1"/>
                </a:solidFill>
                <a:latin typeface="Arial" pitchFamily="34" charset="0"/>
              </a:defRPr>
            </a:lvl3pPr>
            <a:lvl4pPr marL="1600200" indent="-228600" defTabSz="903288" eaLnBrk="0" hangingPunct="0">
              <a:spcBef>
                <a:spcPct val="30000"/>
              </a:spcBef>
              <a:defRPr sz="1200">
                <a:solidFill>
                  <a:schemeClr val="tx1"/>
                </a:solidFill>
                <a:latin typeface="Arial" pitchFamily="34" charset="0"/>
              </a:defRPr>
            </a:lvl4pPr>
            <a:lvl5pPr marL="2057400" indent="-228600" defTabSz="903288" eaLnBrk="0" hangingPunct="0">
              <a:spcBef>
                <a:spcPct val="30000"/>
              </a:spcBef>
              <a:defRPr sz="1200">
                <a:solidFill>
                  <a:schemeClr val="tx1"/>
                </a:solidFill>
                <a:latin typeface="Arial" pitchFamily="34" charset="0"/>
              </a:defRPr>
            </a:lvl5pPr>
            <a:lvl6pPr marL="2514600" indent="-228600" defTabSz="903288" eaLnBrk="0" fontAlgn="base" hangingPunct="0">
              <a:spcBef>
                <a:spcPct val="30000"/>
              </a:spcBef>
              <a:spcAft>
                <a:spcPct val="0"/>
              </a:spcAft>
              <a:defRPr sz="1200">
                <a:solidFill>
                  <a:schemeClr val="tx1"/>
                </a:solidFill>
                <a:latin typeface="Arial" pitchFamily="34" charset="0"/>
              </a:defRPr>
            </a:lvl6pPr>
            <a:lvl7pPr marL="2971800" indent="-228600" defTabSz="903288" eaLnBrk="0" fontAlgn="base" hangingPunct="0">
              <a:spcBef>
                <a:spcPct val="30000"/>
              </a:spcBef>
              <a:spcAft>
                <a:spcPct val="0"/>
              </a:spcAft>
              <a:defRPr sz="1200">
                <a:solidFill>
                  <a:schemeClr val="tx1"/>
                </a:solidFill>
                <a:latin typeface="Arial" pitchFamily="34" charset="0"/>
              </a:defRPr>
            </a:lvl7pPr>
            <a:lvl8pPr marL="3429000" indent="-228600" defTabSz="903288" eaLnBrk="0" fontAlgn="base" hangingPunct="0">
              <a:spcBef>
                <a:spcPct val="30000"/>
              </a:spcBef>
              <a:spcAft>
                <a:spcPct val="0"/>
              </a:spcAft>
              <a:defRPr sz="1200">
                <a:solidFill>
                  <a:schemeClr val="tx1"/>
                </a:solidFill>
                <a:latin typeface="Arial" pitchFamily="34" charset="0"/>
              </a:defRPr>
            </a:lvl8pPr>
            <a:lvl9pPr marL="3886200" indent="-228600" defTabSz="903288"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BEF125C8-45DB-48A1-880D-DA00BFA3A9A3}" type="slidenum">
              <a:rPr lang="de-DE" altLang="de-DE">
                <a:ea typeface="ヒラギノ角ゴ Pro W3" pitchFamily="-112" charset="-128"/>
              </a:rPr>
              <a:pPr algn="r" eaLnBrk="1" hangingPunct="1">
                <a:spcBef>
                  <a:spcPct val="0"/>
                </a:spcBef>
              </a:pPr>
              <a:t>8</a:t>
            </a:fld>
            <a:endParaRPr lang="de-DE" altLang="de-DE">
              <a:ea typeface="ヒラギノ角ゴ Pro W3" pitchFamily="-112" charset="-128"/>
            </a:endParaRPr>
          </a:p>
        </p:txBody>
      </p:sp>
      <p:sp>
        <p:nvSpPr>
          <p:cNvPr id="94212" name="Rectangle 2"/>
          <p:cNvSpPr>
            <a:spLocks noGrp="1" noRot="1" noChangeAspect="1" noChangeArrowheads="1" noTextEdit="1"/>
          </p:cNvSpPr>
          <p:nvPr>
            <p:ph type="sldImg"/>
          </p:nvPr>
        </p:nvSpPr>
        <p:spPr>
          <a:xfrm>
            <a:off x="852488" y="744538"/>
            <a:ext cx="4964112" cy="3722687"/>
          </a:xfrm>
          <a:ln/>
        </p:spPr>
      </p:sp>
      <p:sp>
        <p:nvSpPr>
          <p:cNvPr id="94213" name="Rectangle 3"/>
          <p:cNvSpPr>
            <a:spLocks noGrp="1" noChangeArrowheads="1"/>
          </p:cNvSpPr>
          <p:nvPr>
            <p:ph type="body" idx="1"/>
          </p:nvPr>
        </p:nvSpPr>
        <p:spPr>
          <a:xfrm>
            <a:off x="887413" y="4714875"/>
            <a:ext cx="489426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lstStyle/>
          <a:p>
            <a:pPr eaLnBrk="1" hangingPunct="1"/>
            <a:endParaRPr lang="en-GB" alt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6BB9A1A0-380A-46CD-BBA1-F94B222AD5D9}" type="slidenum">
              <a:rPr lang="de-DE" altLang="de-DE" smtClean="0"/>
              <a:pPr eaLnBrk="1" hangingPunct="1">
                <a:spcBef>
                  <a:spcPct val="0"/>
                </a:spcBef>
              </a:pPr>
              <a:t>11</a:t>
            </a:fld>
            <a:endParaRPr lang="de-DE" altLang="de-DE" smtClean="0"/>
          </a:p>
        </p:txBody>
      </p:sp>
      <p:sp>
        <p:nvSpPr>
          <p:cNvPr id="95235" name="Rectangle 2"/>
          <p:cNvSpPr>
            <a:spLocks noGrp="1" noRot="1" noChangeAspect="1" noChangeArrowheads="1" noTextEdit="1"/>
          </p:cNvSpPr>
          <p:nvPr>
            <p:ph type="sldImg"/>
          </p:nvPr>
        </p:nvSpPr>
        <p:spPr>
          <a:xfrm>
            <a:off x="854075" y="744538"/>
            <a:ext cx="4962525" cy="3722687"/>
          </a:xfrm>
          <a:ln/>
        </p:spPr>
      </p:sp>
      <p:sp>
        <p:nvSpPr>
          <p:cNvPr id="95236" name="Rectangle 3"/>
          <p:cNvSpPr>
            <a:spLocks noGrp="1" noChangeArrowheads="1"/>
          </p:cNvSpPr>
          <p:nvPr>
            <p:ph type="body" idx="1"/>
          </p:nvPr>
        </p:nvSpPr>
        <p:spPr>
          <a:noFill/>
        </p:spPr>
        <p:txBody>
          <a:bodyPr/>
          <a:lstStyle/>
          <a:p>
            <a:pPr eaLnBrk="1" hangingPunct="1"/>
            <a:endParaRPr lang="de-DE" alt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9761D905-B9A3-4FEC-8EB6-22475FEDAA90}" type="slidenum">
              <a:rPr lang="de-DE" altLang="de-DE" smtClean="0"/>
              <a:pPr eaLnBrk="1" hangingPunct="1">
                <a:spcBef>
                  <a:spcPct val="0"/>
                </a:spcBef>
              </a:pPr>
              <a:t>12</a:t>
            </a:fld>
            <a:endParaRPr lang="de-DE" altLang="de-DE" smtClean="0"/>
          </a:p>
        </p:txBody>
      </p:sp>
      <p:sp>
        <p:nvSpPr>
          <p:cNvPr id="96259"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26BA9C0F-EECF-45D3-AD57-D8423E313794}" type="slidenum">
              <a:rPr lang="de-DE" altLang="de-DE"/>
              <a:pPr algn="r" eaLnBrk="1" hangingPunct="1">
                <a:spcBef>
                  <a:spcPct val="0"/>
                </a:spcBef>
              </a:pPr>
              <a:t>12</a:t>
            </a:fld>
            <a:endParaRPr lang="de-DE" altLang="de-DE"/>
          </a:p>
        </p:txBody>
      </p:sp>
      <p:sp>
        <p:nvSpPr>
          <p:cNvPr id="96260"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0F920B96-E6A2-4258-8477-7645C70A578A}" type="slidenum">
              <a:rPr lang="de-DE" altLang="de-DE"/>
              <a:pPr algn="r" eaLnBrk="1" hangingPunct="1">
                <a:spcBef>
                  <a:spcPct val="0"/>
                </a:spcBef>
              </a:pPr>
              <a:t>12</a:t>
            </a:fld>
            <a:endParaRPr lang="de-DE" altLang="de-DE"/>
          </a:p>
        </p:txBody>
      </p:sp>
      <p:sp>
        <p:nvSpPr>
          <p:cNvPr id="96261" name="Rectangle 2"/>
          <p:cNvSpPr>
            <a:spLocks noGrp="1" noRot="1" noChangeAspect="1" noChangeArrowheads="1" noTextEdit="1"/>
          </p:cNvSpPr>
          <p:nvPr>
            <p:ph type="sldImg"/>
          </p:nvPr>
        </p:nvSpPr>
        <p:spPr>
          <a:xfrm>
            <a:off x="854075" y="744538"/>
            <a:ext cx="4962525" cy="3722687"/>
          </a:xfrm>
          <a:ln/>
        </p:spPr>
      </p:sp>
      <p:sp>
        <p:nvSpPr>
          <p:cNvPr id="9626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E9C392E-2623-4872-9A75-49DB20A705F2}" type="slidenum">
              <a:rPr lang="de-DE" altLang="de-DE" smtClean="0"/>
              <a:pPr eaLnBrk="1" hangingPunct="1">
                <a:spcBef>
                  <a:spcPct val="0"/>
                </a:spcBef>
              </a:pPr>
              <a:t>14</a:t>
            </a:fld>
            <a:endParaRPr lang="de-DE" altLang="de-DE" smtClean="0"/>
          </a:p>
        </p:txBody>
      </p:sp>
      <p:sp>
        <p:nvSpPr>
          <p:cNvPr id="97283" name="Rectangle 2"/>
          <p:cNvSpPr>
            <a:spLocks noGrp="1" noRot="1" noChangeAspect="1" noChangeArrowheads="1" noTextEdit="1"/>
          </p:cNvSpPr>
          <p:nvPr>
            <p:ph type="sldImg"/>
          </p:nvPr>
        </p:nvSpPr>
        <p:spPr>
          <a:xfrm>
            <a:off x="854075" y="744538"/>
            <a:ext cx="4962525" cy="3722687"/>
          </a:xfrm>
          <a:ln/>
        </p:spPr>
      </p:sp>
      <p:sp>
        <p:nvSpPr>
          <p:cNvPr id="97284" name="Rectangle 3"/>
          <p:cNvSpPr>
            <a:spLocks noGrp="1" noChangeArrowheads="1"/>
          </p:cNvSpPr>
          <p:nvPr>
            <p:ph type="body" idx="1"/>
          </p:nvPr>
        </p:nvSpPr>
        <p:spPr>
          <a:noFill/>
        </p:spPr>
        <p:txBody>
          <a:bodyPr/>
          <a:lstStyle/>
          <a:p>
            <a:pPr eaLnBrk="1" hangingPunct="1"/>
            <a:endParaRPr lang="de-DE" alt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nchor="b"/>
          <a:lstStyle>
            <a:lvl1pPr defTabSz="903288" eaLnBrk="0" hangingPunct="0">
              <a:spcBef>
                <a:spcPct val="30000"/>
              </a:spcBef>
              <a:defRPr sz="1200">
                <a:solidFill>
                  <a:schemeClr val="tx1"/>
                </a:solidFill>
                <a:latin typeface="Arial" pitchFamily="34" charset="0"/>
              </a:defRPr>
            </a:lvl1pPr>
            <a:lvl2pPr marL="742950" indent="-285750" defTabSz="903288" eaLnBrk="0" hangingPunct="0">
              <a:spcBef>
                <a:spcPct val="30000"/>
              </a:spcBef>
              <a:defRPr sz="1200">
                <a:solidFill>
                  <a:schemeClr val="tx1"/>
                </a:solidFill>
                <a:latin typeface="Arial" pitchFamily="34" charset="0"/>
              </a:defRPr>
            </a:lvl2pPr>
            <a:lvl3pPr marL="1143000" indent="-228600" defTabSz="903288" eaLnBrk="0" hangingPunct="0">
              <a:spcBef>
                <a:spcPct val="30000"/>
              </a:spcBef>
              <a:defRPr sz="1200">
                <a:solidFill>
                  <a:schemeClr val="tx1"/>
                </a:solidFill>
                <a:latin typeface="Arial" pitchFamily="34" charset="0"/>
              </a:defRPr>
            </a:lvl3pPr>
            <a:lvl4pPr marL="1600200" indent="-228600" defTabSz="903288" eaLnBrk="0" hangingPunct="0">
              <a:spcBef>
                <a:spcPct val="30000"/>
              </a:spcBef>
              <a:defRPr sz="1200">
                <a:solidFill>
                  <a:schemeClr val="tx1"/>
                </a:solidFill>
                <a:latin typeface="Arial" pitchFamily="34" charset="0"/>
              </a:defRPr>
            </a:lvl4pPr>
            <a:lvl5pPr marL="2057400" indent="-228600" defTabSz="903288" eaLnBrk="0" hangingPunct="0">
              <a:spcBef>
                <a:spcPct val="30000"/>
              </a:spcBef>
              <a:defRPr sz="1200">
                <a:solidFill>
                  <a:schemeClr val="tx1"/>
                </a:solidFill>
                <a:latin typeface="Arial" pitchFamily="34" charset="0"/>
              </a:defRPr>
            </a:lvl5pPr>
            <a:lvl6pPr marL="2514600" indent="-228600" defTabSz="903288" eaLnBrk="0" fontAlgn="base" hangingPunct="0">
              <a:spcBef>
                <a:spcPct val="30000"/>
              </a:spcBef>
              <a:spcAft>
                <a:spcPct val="0"/>
              </a:spcAft>
              <a:defRPr sz="1200">
                <a:solidFill>
                  <a:schemeClr val="tx1"/>
                </a:solidFill>
                <a:latin typeface="Arial" pitchFamily="34" charset="0"/>
              </a:defRPr>
            </a:lvl6pPr>
            <a:lvl7pPr marL="2971800" indent="-228600" defTabSz="903288" eaLnBrk="0" fontAlgn="base" hangingPunct="0">
              <a:spcBef>
                <a:spcPct val="30000"/>
              </a:spcBef>
              <a:spcAft>
                <a:spcPct val="0"/>
              </a:spcAft>
              <a:defRPr sz="1200">
                <a:solidFill>
                  <a:schemeClr val="tx1"/>
                </a:solidFill>
                <a:latin typeface="Arial" pitchFamily="34" charset="0"/>
              </a:defRPr>
            </a:lvl7pPr>
            <a:lvl8pPr marL="3429000" indent="-228600" defTabSz="903288" eaLnBrk="0" fontAlgn="base" hangingPunct="0">
              <a:spcBef>
                <a:spcPct val="30000"/>
              </a:spcBef>
              <a:spcAft>
                <a:spcPct val="0"/>
              </a:spcAft>
              <a:defRPr sz="1200">
                <a:solidFill>
                  <a:schemeClr val="tx1"/>
                </a:solidFill>
                <a:latin typeface="Arial" pitchFamily="34" charset="0"/>
              </a:defRPr>
            </a:lvl8pPr>
            <a:lvl9pPr marL="3886200" indent="-228600" defTabSz="903288"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E1E86378-EE45-46C0-A0A8-D1B39C236BFE}" type="slidenum">
              <a:rPr lang="de-DE" altLang="de-DE">
                <a:ea typeface="ヒラギノ角ゴ Pro W3" pitchFamily="-112" charset="-128"/>
              </a:rPr>
              <a:pPr algn="r" eaLnBrk="1" hangingPunct="1">
                <a:spcBef>
                  <a:spcPct val="0"/>
                </a:spcBef>
              </a:pPr>
              <a:t>15</a:t>
            </a:fld>
            <a:endParaRPr lang="de-DE" altLang="de-DE">
              <a:ea typeface="ヒラギノ角ゴ Pro W3" pitchFamily="-112" charset="-128"/>
            </a:endParaRPr>
          </a:p>
        </p:txBody>
      </p:sp>
      <p:sp>
        <p:nvSpPr>
          <p:cNvPr id="98307" name="Rectangle 2"/>
          <p:cNvSpPr>
            <a:spLocks noGrp="1" noRot="1" noChangeAspect="1" noChangeArrowheads="1" noTextEdit="1"/>
          </p:cNvSpPr>
          <p:nvPr>
            <p:ph type="sldImg"/>
          </p:nvPr>
        </p:nvSpPr>
        <p:spPr>
          <a:xfrm>
            <a:off x="855663" y="744538"/>
            <a:ext cx="4960937" cy="3722687"/>
          </a:xfrm>
          <a:ln/>
        </p:spPr>
      </p:sp>
      <p:sp>
        <p:nvSpPr>
          <p:cNvPr id="983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lstStyle/>
          <a:p>
            <a:endParaRPr lang="de-DE" alt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3B6F2070-2C63-4D76-800C-0187963C3CC7}" type="slidenum">
              <a:rPr lang="de-DE" altLang="de-DE" smtClean="0"/>
              <a:pPr eaLnBrk="1" hangingPunct="1">
                <a:spcBef>
                  <a:spcPct val="0"/>
                </a:spcBef>
              </a:pPr>
              <a:t>16</a:t>
            </a:fld>
            <a:endParaRPr lang="de-DE" altLang="de-DE" smtClean="0"/>
          </a:p>
        </p:txBody>
      </p:sp>
      <p:sp>
        <p:nvSpPr>
          <p:cNvPr id="99331" name="Rectangle 2"/>
          <p:cNvSpPr>
            <a:spLocks noGrp="1" noRot="1" noChangeAspect="1" noChangeArrowheads="1" noTextEdit="1"/>
          </p:cNvSpPr>
          <p:nvPr>
            <p:ph type="sldImg"/>
          </p:nvPr>
        </p:nvSpPr>
        <p:spPr>
          <a:xfrm>
            <a:off x="854075" y="744538"/>
            <a:ext cx="4962525" cy="3722687"/>
          </a:xfrm>
          <a:ln/>
        </p:spPr>
      </p:sp>
      <p:sp>
        <p:nvSpPr>
          <p:cNvPr id="99332" name="Rectangle 3"/>
          <p:cNvSpPr>
            <a:spLocks noGrp="1" noChangeArrowheads="1"/>
          </p:cNvSpPr>
          <p:nvPr>
            <p:ph type="body" idx="1"/>
          </p:nvPr>
        </p:nvSpPr>
        <p:spPr>
          <a:noFill/>
        </p:spPr>
        <p:txBody>
          <a:bodyPr/>
          <a:lstStyle/>
          <a:p>
            <a:pPr eaLnBrk="1" hangingPunct="1"/>
            <a:endParaRPr lang="de-DE" alt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B94E69D1-AEED-410C-8E98-432423451AA9}" type="slidenum">
              <a:rPr lang="de-DE" altLang="de-DE" smtClean="0"/>
              <a:pPr eaLnBrk="1" hangingPunct="1">
                <a:spcBef>
                  <a:spcPct val="0"/>
                </a:spcBef>
              </a:pPr>
              <a:t>17</a:t>
            </a:fld>
            <a:endParaRPr lang="de-DE" altLang="de-DE" smtClean="0"/>
          </a:p>
        </p:txBody>
      </p:sp>
      <p:sp>
        <p:nvSpPr>
          <p:cNvPr id="100355"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eaLnBrk="0" hangingPunct="0">
              <a:spcBef>
                <a:spcPct val="30000"/>
              </a:spcBef>
              <a:defRPr sz="1200">
                <a:solidFill>
                  <a:schemeClr val="tx1"/>
                </a:solidFill>
                <a:latin typeface="Arial" pitchFamily="34" charset="0"/>
              </a:defRPr>
            </a:lvl1pPr>
            <a:lvl2pPr marL="742950" indent="-285750" defTabSz="908050" eaLnBrk="0" hangingPunct="0">
              <a:spcBef>
                <a:spcPct val="30000"/>
              </a:spcBef>
              <a:defRPr sz="1200">
                <a:solidFill>
                  <a:schemeClr val="tx1"/>
                </a:solidFill>
                <a:latin typeface="Arial" pitchFamily="34" charset="0"/>
              </a:defRPr>
            </a:lvl2pPr>
            <a:lvl3pPr marL="1143000" indent="-228600" defTabSz="908050" eaLnBrk="0" hangingPunct="0">
              <a:spcBef>
                <a:spcPct val="30000"/>
              </a:spcBef>
              <a:defRPr sz="1200">
                <a:solidFill>
                  <a:schemeClr val="tx1"/>
                </a:solidFill>
                <a:latin typeface="Arial" pitchFamily="34" charset="0"/>
              </a:defRPr>
            </a:lvl3pPr>
            <a:lvl4pPr marL="1600200" indent="-228600" defTabSz="908050" eaLnBrk="0" hangingPunct="0">
              <a:spcBef>
                <a:spcPct val="30000"/>
              </a:spcBef>
              <a:defRPr sz="1200">
                <a:solidFill>
                  <a:schemeClr val="tx1"/>
                </a:solidFill>
                <a:latin typeface="Arial" pitchFamily="34" charset="0"/>
              </a:defRPr>
            </a:lvl4pPr>
            <a:lvl5pPr marL="2057400" indent="-228600" defTabSz="908050" eaLnBrk="0" hangingPunct="0">
              <a:spcBef>
                <a:spcPct val="30000"/>
              </a:spcBef>
              <a:defRPr sz="1200">
                <a:solidFill>
                  <a:schemeClr val="tx1"/>
                </a:solidFill>
                <a:latin typeface="Arial" pitchFamily="34" charset="0"/>
              </a:defRPr>
            </a:lvl5pPr>
            <a:lvl6pPr marL="2514600" indent="-228600" defTabSz="908050" eaLnBrk="0" fontAlgn="base" hangingPunct="0">
              <a:spcBef>
                <a:spcPct val="30000"/>
              </a:spcBef>
              <a:spcAft>
                <a:spcPct val="0"/>
              </a:spcAft>
              <a:defRPr sz="1200">
                <a:solidFill>
                  <a:schemeClr val="tx1"/>
                </a:solidFill>
                <a:latin typeface="Arial" pitchFamily="34" charset="0"/>
              </a:defRPr>
            </a:lvl6pPr>
            <a:lvl7pPr marL="2971800" indent="-228600" defTabSz="908050" eaLnBrk="0" fontAlgn="base" hangingPunct="0">
              <a:spcBef>
                <a:spcPct val="30000"/>
              </a:spcBef>
              <a:spcAft>
                <a:spcPct val="0"/>
              </a:spcAft>
              <a:defRPr sz="1200">
                <a:solidFill>
                  <a:schemeClr val="tx1"/>
                </a:solidFill>
                <a:latin typeface="Arial" pitchFamily="34" charset="0"/>
              </a:defRPr>
            </a:lvl7pPr>
            <a:lvl8pPr marL="3429000" indent="-228600" defTabSz="908050" eaLnBrk="0" fontAlgn="base" hangingPunct="0">
              <a:spcBef>
                <a:spcPct val="30000"/>
              </a:spcBef>
              <a:spcAft>
                <a:spcPct val="0"/>
              </a:spcAft>
              <a:defRPr sz="1200">
                <a:solidFill>
                  <a:schemeClr val="tx1"/>
                </a:solidFill>
                <a:latin typeface="Arial" pitchFamily="34" charset="0"/>
              </a:defRPr>
            </a:lvl8pPr>
            <a:lvl9pPr marL="3886200" indent="-228600" defTabSz="90805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1EA491C6-7174-43CE-AE3C-F432DCECCBE6}" type="slidenum">
              <a:rPr lang="de-DE" altLang="de-DE"/>
              <a:pPr algn="r" eaLnBrk="1" hangingPunct="1">
                <a:spcBef>
                  <a:spcPct val="0"/>
                </a:spcBef>
              </a:pPr>
              <a:t>17</a:t>
            </a:fld>
            <a:endParaRPr lang="de-DE" altLang="de-DE"/>
          </a:p>
        </p:txBody>
      </p:sp>
      <p:sp>
        <p:nvSpPr>
          <p:cNvPr id="100356" name="Rectangle 2"/>
          <p:cNvSpPr>
            <a:spLocks noGrp="1" noRot="1" noChangeAspect="1" noChangeArrowheads="1" noTextEdit="1"/>
          </p:cNvSpPr>
          <p:nvPr>
            <p:ph type="sldImg"/>
          </p:nvPr>
        </p:nvSpPr>
        <p:spPr>
          <a:xfrm>
            <a:off x="854075" y="744538"/>
            <a:ext cx="4962525" cy="3722687"/>
          </a:xfrm>
          <a:ln/>
        </p:spPr>
      </p:sp>
      <p:sp>
        <p:nvSpPr>
          <p:cNvPr id="10035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4"/>
          <p:cNvSpPr>
            <a:spLocks noGrp="1"/>
          </p:cNvSpPr>
          <p:nvPr>
            <p:ph type="sldNum" sz="quarter" idx="10"/>
          </p:nvPr>
        </p:nvSpPr>
        <p:spPr/>
        <p:txBody>
          <a:bodyPr/>
          <a:lstStyle>
            <a:lvl1pPr>
              <a:defRPr/>
            </a:lvl1pPr>
          </a:lstStyle>
          <a:p>
            <a:pPr>
              <a:defRPr/>
            </a:pPr>
            <a:fld id="{E8B90718-25F9-44E4-AEB2-455BD91B37D9}" type="slidenum">
              <a:rPr lang="de-DE"/>
              <a:pPr>
                <a:defRPr/>
              </a:pPr>
              <a:t>‹Nr.›</a:t>
            </a:fld>
            <a:endParaRPr lang="de-DE"/>
          </a:p>
        </p:txBody>
      </p:sp>
    </p:spTree>
    <p:extLst>
      <p:ext uri="{BB962C8B-B14F-4D97-AF65-F5344CB8AC3E}">
        <p14:creationId xmlns:p14="http://schemas.microsoft.com/office/powerpoint/2010/main" val="3062680912"/>
      </p:ext>
    </p:extLst>
  </p:cSld>
  <p:clrMapOvr>
    <a:masterClrMapping/>
  </p:clrMapOvr>
  <p:transition advClick="0" advTm="10000"/>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539750" y="3573463"/>
            <a:ext cx="8064500" cy="2160587"/>
          </a:xfrm>
        </p:spPr>
        <p:txBody>
          <a:bodyPr/>
          <a:lstStyle/>
          <a:p>
            <a:pPr lvl="0"/>
            <a:endParaRPr lang="de-DE" noProof="0" smtClean="0"/>
          </a:p>
        </p:txBody>
      </p:sp>
      <p:sp>
        <p:nvSpPr>
          <p:cNvPr id="4" name="Rectangle 8"/>
          <p:cNvSpPr>
            <a:spLocks noGrp="1" noChangeArrowheads="1"/>
          </p:cNvSpPr>
          <p:nvPr>
            <p:ph type="sldNum" sz="quarter" idx="10"/>
          </p:nvPr>
        </p:nvSpPr>
        <p:spPr/>
        <p:txBody>
          <a:bodyPr/>
          <a:lstStyle>
            <a:lvl1pPr>
              <a:defRPr/>
            </a:lvl1pPr>
          </a:lstStyle>
          <a:p>
            <a:pPr>
              <a:defRPr/>
            </a:pPr>
            <a:fld id="{FA1FE48E-75BE-445C-9C9B-0AFBAC764474}" type="slidenum">
              <a:rPr lang="de-DE"/>
              <a:pPr>
                <a:defRPr/>
              </a:pPr>
              <a:t>‹Nr.›</a:t>
            </a:fld>
            <a:endParaRPr lang="de-DE"/>
          </a:p>
        </p:txBody>
      </p:sp>
    </p:spTree>
    <p:extLst>
      <p:ext uri="{BB962C8B-B14F-4D97-AF65-F5344CB8AC3E}">
        <p14:creationId xmlns:p14="http://schemas.microsoft.com/office/powerpoint/2010/main" val="3750496927"/>
      </p:ext>
    </p:extLst>
  </p:cSld>
  <p:clrMapOvr>
    <a:masterClrMapping/>
  </p:clrMapOvr>
  <p:transition advClick="0" advTm="10000"/>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539750" y="1268413"/>
            <a:ext cx="8064500" cy="446563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Rectangle 8"/>
          <p:cNvSpPr>
            <a:spLocks noGrp="1" noChangeArrowheads="1"/>
          </p:cNvSpPr>
          <p:nvPr>
            <p:ph type="sldNum" sz="quarter" idx="10"/>
          </p:nvPr>
        </p:nvSpPr>
        <p:spPr/>
        <p:txBody>
          <a:bodyPr/>
          <a:lstStyle>
            <a:lvl1pPr>
              <a:defRPr/>
            </a:lvl1pPr>
          </a:lstStyle>
          <a:p>
            <a:pPr>
              <a:defRPr/>
            </a:pPr>
            <a:fld id="{210898BF-E090-46C7-81C5-94EA58BD3370}" type="slidenum">
              <a:rPr lang="de-DE"/>
              <a:pPr>
                <a:defRPr/>
              </a:pPr>
              <a:t>‹Nr.›</a:t>
            </a:fld>
            <a:endParaRPr lang="de-DE"/>
          </a:p>
        </p:txBody>
      </p:sp>
    </p:spTree>
    <p:extLst>
      <p:ext uri="{BB962C8B-B14F-4D97-AF65-F5344CB8AC3E}">
        <p14:creationId xmlns:p14="http://schemas.microsoft.com/office/powerpoint/2010/main" val="2951787212"/>
      </p:ext>
    </p:extLst>
  </p:cSld>
  <p:clrMapOvr>
    <a:masterClrMapping/>
  </p:clrMapOvr>
  <p:transition advClick="0" advTm="1000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Inhaltsplatzhalter 2"/>
          <p:cNvSpPr>
            <a:spLocks noGrp="1"/>
          </p:cNvSpPr>
          <p:nvPr>
            <p:ph idx="1"/>
          </p:nvPr>
        </p:nvSpPr>
        <p:spPr>
          <a:xfrm>
            <a:off x="539750" y="3573463"/>
            <a:ext cx="8064500" cy="21605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4"/>
          <p:cNvSpPr>
            <a:spLocks noGrp="1"/>
          </p:cNvSpPr>
          <p:nvPr>
            <p:ph type="sldNum" sz="quarter" idx="10"/>
          </p:nvPr>
        </p:nvSpPr>
        <p:spPr/>
        <p:txBody>
          <a:bodyPr/>
          <a:lstStyle>
            <a:lvl1pPr>
              <a:defRPr/>
            </a:lvl1pPr>
          </a:lstStyle>
          <a:p>
            <a:pPr>
              <a:defRPr/>
            </a:pPr>
            <a:fld id="{E143107E-17F8-4596-B62A-CA754D549678}" type="slidenum">
              <a:rPr lang="de-DE"/>
              <a:pPr>
                <a:defRPr/>
              </a:pPr>
              <a:t>‹Nr.›</a:t>
            </a:fld>
            <a:endParaRPr lang="de-DE"/>
          </a:p>
        </p:txBody>
      </p:sp>
    </p:spTree>
    <p:extLst>
      <p:ext uri="{BB962C8B-B14F-4D97-AF65-F5344CB8AC3E}">
        <p14:creationId xmlns:p14="http://schemas.microsoft.com/office/powerpoint/2010/main" val="3038589492"/>
      </p:ext>
    </p:extLst>
  </p:cSld>
  <p:clrMapOvr>
    <a:masterClrMapping/>
  </p:clrMapOvr>
  <p:transition advClick="0" advTm="1000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3" name="Picture 7" descr="NRW_SK_CMYK"/>
          <p:cNvPicPr>
            <a:picLocks noChangeAspect="1" noChangeArrowheads="1"/>
          </p:cNvPicPr>
          <p:nvPr/>
        </p:nvPicPr>
        <p:blipFill>
          <a:blip r:embed="rId2">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5768975" y="404813"/>
            <a:ext cx="28352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539750" y="3573463"/>
            <a:ext cx="8064500" cy="1470025"/>
          </a:xfrm>
        </p:spPr>
        <p:txBody>
          <a:bodyPr anchor="ctr"/>
          <a:lstStyle>
            <a:lvl1pPr>
              <a:defRPr/>
            </a:lvl1pPr>
          </a:lstStyle>
          <a:p>
            <a:pPr lvl="0"/>
            <a:r>
              <a:rPr lang="de-DE" noProof="0" smtClean="0"/>
              <a:t>Titelmasterformat durch Klicken bearbeiten</a:t>
            </a:r>
          </a:p>
        </p:txBody>
      </p:sp>
    </p:spTree>
    <p:extLst>
      <p:ext uri="{BB962C8B-B14F-4D97-AF65-F5344CB8AC3E}">
        <p14:creationId xmlns:p14="http://schemas.microsoft.com/office/powerpoint/2010/main" val="561208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Fußzeilenplatzhalter 3"/>
          <p:cNvSpPr>
            <a:spLocks noGrp="1"/>
          </p:cNvSpPr>
          <p:nvPr>
            <p:ph type="ftr" sz="quarter" idx="10"/>
          </p:nvPr>
        </p:nvSpPr>
        <p:spPr/>
        <p:txBody>
          <a:bodyPr/>
          <a:lstStyle>
            <a:lvl1pPr>
              <a:defRPr/>
            </a:lvl1pPr>
          </a:lstStyle>
          <a:p>
            <a:pPr>
              <a:defRPr/>
            </a:pPr>
            <a:r>
              <a:rPr lang="de-DE"/>
              <a:t>Verbändebeteiligung       </a:t>
            </a:r>
            <a:r>
              <a:rPr lang="de-DE" b="0"/>
              <a:t>Soest, 22.3.2013</a:t>
            </a:r>
          </a:p>
        </p:txBody>
      </p:sp>
      <p:sp>
        <p:nvSpPr>
          <p:cNvPr id="5" name="Foliennummernplatzhalter 4"/>
          <p:cNvSpPr>
            <a:spLocks noGrp="1"/>
          </p:cNvSpPr>
          <p:nvPr>
            <p:ph type="sldNum" sz="quarter" idx="11"/>
          </p:nvPr>
        </p:nvSpPr>
        <p:spPr/>
        <p:txBody>
          <a:bodyPr/>
          <a:lstStyle>
            <a:lvl1pPr>
              <a:defRPr/>
            </a:lvl1pPr>
          </a:lstStyle>
          <a:p>
            <a:pPr>
              <a:defRPr/>
            </a:pPr>
            <a:fld id="{931227E9-3824-4470-A8DA-84245F867062}" type="slidenum">
              <a:rPr lang="de-DE"/>
              <a:pPr>
                <a:defRPr/>
              </a:pPr>
              <a:t>‹Nr.›</a:t>
            </a:fld>
            <a:endParaRPr lang="de-DE"/>
          </a:p>
        </p:txBody>
      </p:sp>
    </p:spTree>
    <p:extLst>
      <p:ext uri="{BB962C8B-B14F-4D97-AF65-F5344CB8AC3E}">
        <p14:creationId xmlns:p14="http://schemas.microsoft.com/office/powerpoint/2010/main" val="1752317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ußzeilenplatzhalter 3"/>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5" name="Foliennummernplatzhalter 4"/>
          <p:cNvSpPr>
            <a:spLocks noGrp="1"/>
          </p:cNvSpPr>
          <p:nvPr>
            <p:ph type="sldNum" sz="quarter" idx="11"/>
          </p:nvPr>
        </p:nvSpPr>
        <p:spPr/>
        <p:txBody>
          <a:bodyPr/>
          <a:lstStyle>
            <a:lvl1pPr>
              <a:defRPr/>
            </a:lvl1pPr>
          </a:lstStyle>
          <a:p>
            <a:pPr>
              <a:defRPr/>
            </a:pPr>
            <a:fld id="{11EFC21F-8BDD-47E5-AF41-3A5AE5EEBACF}" type="slidenum">
              <a:rPr lang="de-DE"/>
              <a:pPr>
                <a:defRPr/>
              </a:pPr>
              <a:t>‹Nr.›</a:t>
            </a:fld>
            <a:endParaRPr lang="de-DE"/>
          </a:p>
        </p:txBody>
      </p:sp>
    </p:spTree>
    <p:extLst>
      <p:ext uri="{BB962C8B-B14F-4D97-AF65-F5344CB8AC3E}">
        <p14:creationId xmlns:p14="http://schemas.microsoft.com/office/powerpoint/2010/main" val="4170694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6" name="Foliennummernplatzhalter 5"/>
          <p:cNvSpPr>
            <a:spLocks noGrp="1"/>
          </p:cNvSpPr>
          <p:nvPr>
            <p:ph type="sldNum" sz="quarter" idx="11"/>
          </p:nvPr>
        </p:nvSpPr>
        <p:spPr/>
        <p:txBody>
          <a:bodyPr/>
          <a:lstStyle>
            <a:lvl1pPr>
              <a:defRPr/>
            </a:lvl1pPr>
          </a:lstStyle>
          <a:p>
            <a:pPr>
              <a:defRPr/>
            </a:pPr>
            <a:fld id="{EA8DB577-D61F-41A6-8C13-D7A75850827C}" type="slidenum">
              <a:rPr lang="de-DE"/>
              <a:pPr>
                <a:defRPr/>
              </a:pPr>
              <a:t>‹Nr.›</a:t>
            </a:fld>
            <a:endParaRPr lang="de-DE"/>
          </a:p>
        </p:txBody>
      </p:sp>
    </p:spTree>
    <p:extLst>
      <p:ext uri="{BB962C8B-B14F-4D97-AF65-F5344CB8AC3E}">
        <p14:creationId xmlns:p14="http://schemas.microsoft.com/office/powerpoint/2010/main" val="2262718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8" name="Foliennummernplatzhalter 7"/>
          <p:cNvSpPr>
            <a:spLocks noGrp="1"/>
          </p:cNvSpPr>
          <p:nvPr>
            <p:ph type="sldNum" sz="quarter" idx="11"/>
          </p:nvPr>
        </p:nvSpPr>
        <p:spPr/>
        <p:txBody>
          <a:bodyPr/>
          <a:lstStyle>
            <a:lvl1pPr>
              <a:defRPr/>
            </a:lvl1pPr>
          </a:lstStyle>
          <a:p>
            <a:pPr>
              <a:defRPr/>
            </a:pPr>
            <a:fld id="{48E0FA95-44E6-4AF3-AFE1-ABAAAC777622}" type="slidenum">
              <a:rPr lang="de-DE"/>
              <a:pPr>
                <a:defRPr/>
              </a:pPr>
              <a:t>‹Nr.›</a:t>
            </a:fld>
            <a:endParaRPr lang="de-DE"/>
          </a:p>
        </p:txBody>
      </p:sp>
    </p:spTree>
    <p:extLst>
      <p:ext uri="{BB962C8B-B14F-4D97-AF65-F5344CB8AC3E}">
        <p14:creationId xmlns:p14="http://schemas.microsoft.com/office/powerpoint/2010/main" val="737299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4" name="Foliennummernplatzhalter 3"/>
          <p:cNvSpPr>
            <a:spLocks noGrp="1"/>
          </p:cNvSpPr>
          <p:nvPr>
            <p:ph type="sldNum" sz="quarter" idx="11"/>
          </p:nvPr>
        </p:nvSpPr>
        <p:spPr/>
        <p:txBody>
          <a:bodyPr/>
          <a:lstStyle>
            <a:lvl1pPr>
              <a:defRPr/>
            </a:lvl1pPr>
          </a:lstStyle>
          <a:p>
            <a:pPr>
              <a:defRPr/>
            </a:pPr>
            <a:fld id="{78D7270A-F358-4BCD-B290-F858F1325EA6}" type="slidenum">
              <a:rPr lang="de-DE"/>
              <a:pPr>
                <a:defRPr/>
              </a:pPr>
              <a:t>‹Nr.›</a:t>
            </a:fld>
            <a:endParaRPr lang="de-DE"/>
          </a:p>
        </p:txBody>
      </p:sp>
    </p:spTree>
    <p:extLst>
      <p:ext uri="{BB962C8B-B14F-4D97-AF65-F5344CB8AC3E}">
        <p14:creationId xmlns:p14="http://schemas.microsoft.com/office/powerpoint/2010/main" val="31384895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3" name="Foliennummernplatzhalter 2"/>
          <p:cNvSpPr>
            <a:spLocks noGrp="1"/>
          </p:cNvSpPr>
          <p:nvPr>
            <p:ph type="sldNum" sz="quarter" idx="11"/>
          </p:nvPr>
        </p:nvSpPr>
        <p:spPr/>
        <p:txBody>
          <a:bodyPr/>
          <a:lstStyle>
            <a:lvl1pPr>
              <a:defRPr/>
            </a:lvl1pPr>
          </a:lstStyle>
          <a:p>
            <a:pPr>
              <a:defRPr/>
            </a:pPr>
            <a:fld id="{F0109D87-A846-4584-A2D2-EC5B08280AC2}" type="slidenum">
              <a:rPr lang="de-DE"/>
              <a:pPr>
                <a:defRPr/>
              </a:pPr>
              <a:t>‹Nr.›</a:t>
            </a:fld>
            <a:endParaRPr lang="de-DE"/>
          </a:p>
        </p:txBody>
      </p:sp>
    </p:spTree>
    <p:extLst>
      <p:ext uri="{BB962C8B-B14F-4D97-AF65-F5344CB8AC3E}">
        <p14:creationId xmlns:p14="http://schemas.microsoft.com/office/powerpoint/2010/main" val="245794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8"/>
          <p:cNvSpPr>
            <a:spLocks noGrp="1" noChangeArrowheads="1"/>
          </p:cNvSpPr>
          <p:nvPr>
            <p:ph type="sldNum" sz="quarter" idx="10"/>
          </p:nvPr>
        </p:nvSpPr>
        <p:spPr/>
        <p:txBody>
          <a:bodyPr/>
          <a:lstStyle>
            <a:lvl1pPr>
              <a:defRPr/>
            </a:lvl1pPr>
          </a:lstStyle>
          <a:p>
            <a:pPr>
              <a:defRPr/>
            </a:pPr>
            <a:fld id="{0D5DE6FD-CB04-4E83-B673-24EE1D333E7E}" type="slidenum">
              <a:rPr lang="de-DE"/>
              <a:pPr>
                <a:defRPr/>
              </a:pPr>
              <a:t>‹Nr.›</a:t>
            </a:fld>
            <a:endParaRPr lang="de-DE"/>
          </a:p>
        </p:txBody>
      </p:sp>
    </p:spTree>
    <p:extLst>
      <p:ext uri="{BB962C8B-B14F-4D97-AF65-F5344CB8AC3E}">
        <p14:creationId xmlns:p14="http://schemas.microsoft.com/office/powerpoint/2010/main" val="2735259755"/>
      </p:ext>
    </p:extLst>
  </p:cSld>
  <p:clrMapOvr>
    <a:masterClrMapping/>
  </p:clrMapOvr>
  <p:transition advClick="0" advTm="1000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6" name="Foliennummernplatzhalter 5"/>
          <p:cNvSpPr>
            <a:spLocks noGrp="1"/>
          </p:cNvSpPr>
          <p:nvPr>
            <p:ph type="sldNum" sz="quarter" idx="11"/>
          </p:nvPr>
        </p:nvSpPr>
        <p:spPr/>
        <p:txBody>
          <a:bodyPr/>
          <a:lstStyle>
            <a:lvl1pPr>
              <a:defRPr/>
            </a:lvl1pPr>
          </a:lstStyle>
          <a:p>
            <a:pPr>
              <a:defRPr/>
            </a:pPr>
            <a:fld id="{C095EFFA-3BFC-4E00-9D6B-A00135B23AFE}" type="slidenum">
              <a:rPr lang="de-DE"/>
              <a:pPr>
                <a:defRPr/>
              </a:pPr>
              <a:t>‹Nr.›</a:t>
            </a:fld>
            <a:endParaRPr lang="de-DE"/>
          </a:p>
        </p:txBody>
      </p:sp>
    </p:spTree>
    <p:extLst>
      <p:ext uri="{BB962C8B-B14F-4D97-AF65-F5344CB8AC3E}">
        <p14:creationId xmlns:p14="http://schemas.microsoft.com/office/powerpoint/2010/main" val="9496827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6" name="Foliennummernplatzhalter 5"/>
          <p:cNvSpPr>
            <a:spLocks noGrp="1"/>
          </p:cNvSpPr>
          <p:nvPr>
            <p:ph type="sldNum" sz="quarter" idx="11"/>
          </p:nvPr>
        </p:nvSpPr>
        <p:spPr/>
        <p:txBody>
          <a:bodyPr/>
          <a:lstStyle>
            <a:lvl1pPr>
              <a:defRPr/>
            </a:lvl1pPr>
          </a:lstStyle>
          <a:p>
            <a:pPr>
              <a:defRPr/>
            </a:pPr>
            <a:fld id="{B5ABF16C-60AA-422A-ACC2-4392564EF2F3}" type="slidenum">
              <a:rPr lang="de-DE"/>
              <a:pPr>
                <a:defRPr/>
              </a:pPr>
              <a:t>‹Nr.›</a:t>
            </a:fld>
            <a:endParaRPr lang="de-DE"/>
          </a:p>
        </p:txBody>
      </p:sp>
    </p:spTree>
    <p:extLst>
      <p:ext uri="{BB962C8B-B14F-4D97-AF65-F5344CB8AC3E}">
        <p14:creationId xmlns:p14="http://schemas.microsoft.com/office/powerpoint/2010/main" val="23083106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5" name="Foliennummernplatzhalter 4"/>
          <p:cNvSpPr>
            <a:spLocks noGrp="1"/>
          </p:cNvSpPr>
          <p:nvPr>
            <p:ph type="sldNum" sz="quarter" idx="11"/>
          </p:nvPr>
        </p:nvSpPr>
        <p:spPr/>
        <p:txBody>
          <a:bodyPr/>
          <a:lstStyle>
            <a:lvl1pPr>
              <a:defRPr/>
            </a:lvl1pPr>
          </a:lstStyle>
          <a:p>
            <a:pPr>
              <a:defRPr/>
            </a:pPr>
            <a:fld id="{52A0942F-25CD-4B03-90C9-0CBA9E96ED25}" type="slidenum">
              <a:rPr lang="de-DE"/>
              <a:pPr>
                <a:defRPr/>
              </a:pPr>
              <a:t>‹Nr.›</a:t>
            </a:fld>
            <a:endParaRPr lang="de-DE"/>
          </a:p>
        </p:txBody>
      </p:sp>
    </p:spTree>
    <p:extLst>
      <p:ext uri="{BB962C8B-B14F-4D97-AF65-F5344CB8AC3E}">
        <p14:creationId xmlns:p14="http://schemas.microsoft.com/office/powerpoint/2010/main" val="29887041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44656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446563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5" name="Foliennummernplatzhalter 4"/>
          <p:cNvSpPr>
            <a:spLocks noGrp="1"/>
          </p:cNvSpPr>
          <p:nvPr>
            <p:ph type="sldNum" sz="quarter" idx="11"/>
          </p:nvPr>
        </p:nvSpPr>
        <p:spPr/>
        <p:txBody>
          <a:bodyPr/>
          <a:lstStyle>
            <a:lvl1pPr>
              <a:defRPr/>
            </a:lvl1pPr>
          </a:lstStyle>
          <a:p>
            <a:pPr>
              <a:defRPr/>
            </a:pPr>
            <a:fld id="{A5048D14-5A70-4E0F-B933-811F1E36594D}" type="slidenum">
              <a:rPr lang="de-DE"/>
              <a:pPr>
                <a:defRPr/>
              </a:pPr>
              <a:t>‹Nr.›</a:t>
            </a:fld>
            <a:endParaRPr lang="de-DE"/>
          </a:p>
        </p:txBody>
      </p:sp>
    </p:spTree>
    <p:extLst>
      <p:ext uri="{BB962C8B-B14F-4D97-AF65-F5344CB8AC3E}">
        <p14:creationId xmlns:p14="http://schemas.microsoft.com/office/powerpoint/2010/main" val="42712902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Diagrammplatzhalter 2"/>
          <p:cNvSpPr>
            <a:spLocks noGrp="1"/>
          </p:cNvSpPr>
          <p:nvPr>
            <p:ph type="chart" idx="1"/>
          </p:nvPr>
        </p:nvSpPr>
        <p:spPr>
          <a:xfrm>
            <a:off x="539750" y="3573463"/>
            <a:ext cx="8064500" cy="2160587"/>
          </a:xfrm>
        </p:spPr>
        <p:txBody>
          <a:bodyPr/>
          <a:lstStyle/>
          <a:p>
            <a:pPr lvl="0"/>
            <a:endParaRPr lang="de-DE" noProof="0" smtClean="0"/>
          </a:p>
        </p:txBody>
      </p:sp>
      <p:sp>
        <p:nvSpPr>
          <p:cNvPr id="4" name="Fußzeilenplatzhalter 3"/>
          <p:cNvSpPr>
            <a:spLocks noGrp="1"/>
          </p:cNvSpPr>
          <p:nvPr>
            <p:ph type="ftr" sz="quarter" idx="10"/>
          </p:nvPr>
        </p:nvSpPr>
        <p:spPr/>
        <p:txBody>
          <a:bodyPr/>
          <a:lstStyle>
            <a:lvl1pPr>
              <a:defRPr/>
            </a:lvl1pPr>
          </a:lstStyle>
          <a:p>
            <a:pPr>
              <a:defRPr/>
            </a:pPr>
            <a:r>
              <a:rPr lang="de-DE"/>
              <a:t>Präsentationstitel       </a:t>
            </a:r>
            <a:r>
              <a:rPr lang="de-DE" b="0"/>
              <a:t>Ort, Datum</a:t>
            </a:r>
          </a:p>
        </p:txBody>
      </p:sp>
      <p:sp>
        <p:nvSpPr>
          <p:cNvPr id="5" name="Foliennummernplatzhalter 4"/>
          <p:cNvSpPr>
            <a:spLocks noGrp="1"/>
          </p:cNvSpPr>
          <p:nvPr>
            <p:ph type="sldNum" sz="quarter" idx="11"/>
          </p:nvPr>
        </p:nvSpPr>
        <p:spPr/>
        <p:txBody>
          <a:bodyPr/>
          <a:lstStyle>
            <a:lvl1pPr>
              <a:defRPr/>
            </a:lvl1pPr>
          </a:lstStyle>
          <a:p>
            <a:pPr>
              <a:defRPr/>
            </a:pPr>
            <a:fld id="{0C0683D3-70B5-4B3D-9F69-96F4F29CC189}" type="slidenum">
              <a:rPr lang="de-DE"/>
              <a:pPr>
                <a:defRPr/>
              </a:pPr>
              <a:t>‹Nr.›</a:t>
            </a:fld>
            <a:endParaRPr lang="de-DE"/>
          </a:p>
        </p:txBody>
      </p:sp>
    </p:spTree>
    <p:extLst>
      <p:ext uri="{BB962C8B-B14F-4D97-AF65-F5344CB8AC3E}">
        <p14:creationId xmlns:p14="http://schemas.microsoft.com/office/powerpoint/2010/main" val="1815025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4"/>
          <p:cNvSpPr>
            <a:spLocks noGrp="1"/>
          </p:cNvSpPr>
          <p:nvPr>
            <p:ph type="sldNum" sz="quarter" idx="10"/>
          </p:nvPr>
        </p:nvSpPr>
        <p:spPr/>
        <p:txBody>
          <a:bodyPr/>
          <a:lstStyle>
            <a:lvl1pPr>
              <a:defRPr/>
            </a:lvl1pPr>
          </a:lstStyle>
          <a:p>
            <a:pPr>
              <a:defRPr/>
            </a:pPr>
            <a:fld id="{2EA682B1-162C-4E8A-B250-8CDC38CA7DA6}" type="slidenum">
              <a:rPr lang="de-DE"/>
              <a:pPr>
                <a:defRPr/>
              </a:pPr>
              <a:t>‹Nr.›</a:t>
            </a:fld>
            <a:endParaRPr lang="de-DE"/>
          </a:p>
        </p:txBody>
      </p:sp>
    </p:spTree>
    <p:extLst>
      <p:ext uri="{BB962C8B-B14F-4D97-AF65-F5344CB8AC3E}">
        <p14:creationId xmlns:p14="http://schemas.microsoft.com/office/powerpoint/2010/main" val="4167648509"/>
      </p:ext>
    </p:extLst>
  </p:cSld>
  <p:clrMapOvr>
    <a:masterClrMapping/>
  </p:clrMapOvr>
  <p:transition advClick="0" advTm="10000"/>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8"/>
          <p:cNvSpPr>
            <a:spLocks noGrp="1" noChangeArrowheads="1"/>
          </p:cNvSpPr>
          <p:nvPr>
            <p:ph type="sldNum" sz="quarter" idx="10"/>
          </p:nvPr>
        </p:nvSpPr>
        <p:spPr/>
        <p:txBody>
          <a:bodyPr/>
          <a:lstStyle>
            <a:lvl1pPr>
              <a:defRPr/>
            </a:lvl1pPr>
          </a:lstStyle>
          <a:p>
            <a:pPr>
              <a:defRPr/>
            </a:pPr>
            <a:fld id="{E194E827-54B3-439E-837D-863C5DB0BCFD}" type="slidenum">
              <a:rPr lang="de-DE"/>
              <a:pPr>
                <a:defRPr/>
              </a:pPr>
              <a:t>‹Nr.›</a:t>
            </a:fld>
            <a:endParaRPr lang="de-DE"/>
          </a:p>
        </p:txBody>
      </p:sp>
    </p:spTree>
    <p:extLst>
      <p:ext uri="{BB962C8B-B14F-4D97-AF65-F5344CB8AC3E}">
        <p14:creationId xmlns:p14="http://schemas.microsoft.com/office/powerpoint/2010/main" val="2672830729"/>
      </p:ext>
    </p:extLst>
  </p:cSld>
  <p:clrMapOvr>
    <a:masterClrMapping/>
  </p:clrMapOvr>
  <p:transition advClick="0" advTm="10000"/>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8"/>
          <p:cNvSpPr>
            <a:spLocks noGrp="1" noChangeArrowheads="1"/>
          </p:cNvSpPr>
          <p:nvPr>
            <p:ph type="sldNum" sz="quarter" idx="10"/>
          </p:nvPr>
        </p:nvSpPr>
        <p:spPr/>
        <p:txBody>
          <a:bodyPr/>
          <a:lstStyle>
            <a:lvl1pPr>
              <a:defRPr/>
            </a:lvl1pPr>
          </a:lstStyle>
          <a:p>
            <a:pPr>
              <a:defRPr/>
            </a:pPr>
            <a:fld id="{A06AE10E-1A08-4B1A-823D-6DD80D34C969}" type="slidenum">
              <a:rPr lang="de-DE"/>
              <a:pPr>
                <a:defRPr/>
              </a:pPr>
              <a:t>‹Nr.›</a:t>
            </a:fld>
            <a:endParaRPr lang="de-DE"/>
          </a:p>
        </p:txBody>
      </p:sp>
    </p:spTree>
    <p:extLst>
      <p:ext uri="{BB962C8B-B14F-4D97-AF65-F5344CB8AC3E}">
        <p14:creationId xmlns:p14="http://schemas.microsoft.com/office/powerpoint/2010/main" val="1880878801"/>
      </p:ext>
    </p:extLst>
  </p:cSld>
  <p:clrMapOvr>
    <a:masterClrMapping/>
  </p:clrMapOvr>
  <p:transition advClick="0" advTm="10000"/>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8"/>
          <p:cNvSpPr>
            <a:spLocks noGrp="1" noChangeArrowheads="1"/>
          </p:cNvSpPr>
          <p:nvPr>
            <p:ph type="sldNum" sz="quarter" idx="10"/>
          </p:nvPr>
        </p:nvSpPr>
        <p:spPr/>
        <p:txBody>
          <a:bodyPr/>
          <a:lstStyle>
            <a:lvl1pPr>
              <a:defRPr/>
            </a:lvl1pPr>
          </a:lstStyle>
          <a:p>
            <a:pPr>
              <a:defRPr/>
            </a:pPr>
            <a:fld id="{516E518E-21DD-4C33-9C04-644CC0BDCE2E}" type="slidenum">
              <a:rPr lang="de-DE"/>
              <a:pPr>
                <a:defRPr/>
              </a:pPr>
              <a:t>‹Nr.›</a:t>
            </a:fld>
            <a:endParaRPr lang="de-DE"/>
          </a:p>
        </p:txBody>
      </p:sp>
    </p:spTree>
    <p:extLst>
      <p:ext uri="{BB962C8B-B14F-4D97-AF65-F5344CB8AC3E}">
        <p14:creationId xmlns:p14="http://schemas.microsoft.com/office/powerpoint/2010/main" val="2197160364"/>
      </p:ext>
    </p:extLst>
  </p:cSld>
  <p:clrMapOvr>
    <a:masterClrMapping/>
  </p:clrMapOvr>
  <p:transition advClick="0" advTm="1000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a:defRPr/>
            </a:lvl1pPr>
          </a:lstStyle>
          <a:p>
            <a:pPr>
              <a:defRPr/>
            </a:pPr>
            <a:fld id="{E3BEF97E-1132-4826-871D-513CA22BB783}" type="slidenum">
              <a:rPr lang="de-DE"/>
              <a:pPr>
                <a:defRPr/>
              </a:pPr>
              <a:t>‹Nr.›</a:t>
            </a:fld>
            <a:endParaRPr lang="de-DE"/>
          </a:p>
        </p:txBody>
      </p:sp>
    </p:spTree>
    <p:extLst>
      <p:ext uri="{BB962C8B-B14F-4D97-AF65-F5344CB8AC3E}">
        <p14:creationId xmlns:p14="http://schemas.microsoft.com/office/powerpoint/2010/main" val="3978212373"/>
      </p:ext>
    </p:extLst>
  </p:cSld>
  <p:clrMapOvr>
    <a:masterClrMapping/>
  </p:clrMapOvr>
  <p:transition advClick="0" advTm="1000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8"/>
          <p:cNvSpPr>
            <a:spLocks noGrp="1" noChangeArrowheads="1"/>
          </p:cNvSpPr>
          <p:nvPr>
            <p:ph type="sldNum" sz="quarter" idx="10"/>
          </p:nvPr>
        </p:nvSpPr>
        <p:spPr/>
        <p:txBody>
          <a:bodyPr/>
          <a:lstStyle>
            <a:lvl1pPr>
              <a:defRPr/>
            </a:lvl1pPr>
          </a:lstStyle>
          <a:p>
            <a:pPr>
              <a:defRPr/>
            </a:pPr>
            <a:fld id="{03B5F1B6-0EC5-4BC5-8226-E0A4E442FCB3}" type="slidenum">
              <a:rPr lang="de-DE"/>
              <a:pPr>
                <a:defRPr/>
              </a:pPr>
              <a:t>‹Nr.›</a:t>
            </a:fld>
            <a:endParaRPr lang="de-DE"/>
          </a:p>
        </p:txBody>
      </p:sp>
    </p:spTree>
    <p:extLst>
      <p:ext uri="{BB962C8B-B14F-4D97-AF65-F5344CB8AC3E}">
        <p14:creationId xmlns:p14="http://schemas.microsoft.com/office/powerpoint/2010/main" val="2675873210"/>
      </p:ext>
    </p:extLst>
  </p:cSld>
  <p:clrMapOvr>
    <a:masterClrMapping/>
  </p:clrMapOvr>
  <p:transition advClick="0" advTm="10000"/>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8"/>
          <p:cNvSpPr>
            <a:spLocks noGrp="1" noChangeArrowheads="1"/>
          </p:cNvSpPr>
          <p:nvPr>
            <p:ph type="sldNum" sz="quarter" idx="10"/>
          </p:nvPr>
        </p:nvSpPr>
        <p:spPr/>
        <p:txBody>
          <a:bodyPr/>
          <a:lstStyle>
            <a:lvl1pPr>
              <a:defRPr/>
            </a:lvl1pPr>
          </a:lstStyle>
          <a:p>
            <a:pPr>
              <a:defRPr/>
            </a:pPr>
            <a:fld id="{AE3E9A29-065A-4630-9ACE-E5FE474469E6}" type="slidenum">
              <a:rPr lang="de-DE"/>
              <a:pPr>
                <a:defRPr/>
              </a:pPr>
              <a:t>‹Nr.›</a:t>
            </a:fld>
            <a:endParaRPr lang="de-DE"/>
          </a:p>
        </p:txBody>
      </p:sp>
    </p:spTree>
    <p:extLst>
      <p:ext uri="{BB962C8B-B14F-4D97-AF65-F5344CB8AC3E}">
        <p14:creationId xmlns:p14="http://schemas.microsoft.com/office/powerpoint/2010/main" val="2830978901"/>
      </p:ext>
    </p:extLst>
  </p:cSld>
  <p:clrMapOvr>
    <a:masterClrMapping/>
  </p:clrMapOvr>
  <p:transition advClick="0" advTm="1000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8"/>
          <p:cNvSpPr>
            <a:spLocks noGrp="1" noChangeArrowheads="1"/>
          </p:cNvSpPr>
          <p:nvPr>
            <p:ph type="sldNum" sz="quarter" idx="10"/>
          </p:nvPr>
        </p:nvSpPr>
        <p:spPr/>
        <p:txBody>
          <a:bodyPr/>
          <a:lstStyle>
            <a:lvl1pPr>
              <a:defRPr/>
            </a:lvl1pPr>
          </a:lstStyle>
          <a:p>
            <a:pPr>
              <a:defRPr/>
            </a:pPr>
            <a:fld id="{9FC9080C-AECC-4854-A060-ED11DCDDAB92}" type="slidenum">
              <a:rPr lang="de-DE"/>
              <a:pPr>
                <a:defRPr/>
              </a:pPr>
              <a:t>‹Nr.›</a:t>
            </a:fld>
            <a:endParaRPr lang="de-DE"/>
          </a:p>
        </p:txBody>
      </p:sp>
    </p:spTree>
    <p:extLst>
      <p:ext uri="{BB962C8B-B14F-4D97-AF65-F5344CB8AC3E}">
        <p14:creationId xmlns:p14="http://schemas.microsoft.com/office/powerpoint/2010/main" val="724043604"/>
      </p:ext>
    </p:extLst>
  </p:cSld>
  <p:clrMapOvr>
    <a:masterClrMapping/>
  </p:clrMapOvr>
  <p:transition advClick="0" advTm="1000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sldNum" sz="quarter" idx="10"/>
          </p:nvPr>
        </p:nvSpPr>
        <p:spPr/>
        <p:txBody>
          <a:bodyPr/>
          <a:lstStyle>
            <a:lvl1pPr>
              <a:defRPr/>
            </a:lvl1pPr>
          </a:lstStyle>
          <a:p>
            <a:pPr>
              <a:defRPr/>
            </a:pPr>
            <a:fld id="{9D47A560-6745-4735-924D-B131396D7249}" type="slidenum">
              <a:rPr lang="de-DE"/>
              <a:pPr>
                <a:defRPr/>
              </a:pPr>
              <a:t>‹Nr.›</a:t>
            </a:fld>
            <a:endParaRPr lang="de-DE"/>
          </a:p>
        </p:txBody>
      </p:sp>
    </p:spTree>
    <p:extLst>
      <p:ext uri="{BB962C8B-B14F-4D97-AF65-F5344CB8AC3E}">
        <p14:creationId xmlns:p14="http://schemas.microsoft.com/office/powerpoint/2010/main" val="2309407901"/>
      </p:ext>
    </p:extLst>
  </p:cSld>
  <p:clrMapOvr>
    <a:masterClrMapping/>
  </p:clrMapOvr>
  <p:transition advClick="0" advTm="1000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44656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446563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sldNum" sz="quarter" idx="10"/>
          </p:nvPr>
        </p:nvSpPr>
        <p:spPr/>
        <p:txBody>
          <a:bodyPr/>
          <a:lstStyle>
            <a:lvl1pPr>
              <a:defRPr/>
            </a:lvl1pPr>
          </a:lstStyle>
          <a:p>
            <a:pPr>
              <a:defRPr/>
            </a:pPr>
            <a:fld id="{E43EED23-1ADB-44E9-B87A-103ACB216EAB}" type="slidenum">
              <a:rPr lang="de-DE"/>
              <a:pPr>
                <a:defRPr/>
              </a:pPr>
              <a:t>‹Nr.›</a:t>
            </a:fld>
            <a:endParaRPr lang="de-DE"/>
          </a:p>
        </p:txBody>
      </p:sp>
    </p:spTree>
    <p:extLst>
      <p:ext uri="{BB962C8B-B14F-4D97-AF65-F5344CB8AC3E}">
        <p14:creationId xmlns:p14="http://schemas.microsoft.com/office/powerpoint/2010/main" val="2198346795"/>
      </p:ext>
    </p:extLst>
  </p:cSld>
  <p:clrMapOvr>
    <a:masterClrMapping/>
  </p:clrMapOvr>
  <p:transition advClick="0" advTm="10000"/>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539750" y="3573463"/>
            <a:ext cx="8064500" cy="2160587"/>
          </a:xfrm>
        </p:spPr>
        <p:txBody>
          <a:bodyPr/>
          <a:lstStyle/>
          <a:p>
            <a:pPr lvl="0"/>
            <a:endParaRPr lang="de-DE" noProof="0" smtClean="0"/>
          </a:p>
        </p:txBody>
      </p:sp>
      <p:sp>
        <p:nvSpPr>
          <p:cNvPr id="4" name="Rectangle 8"/>
          <p:cNvSpPr>
            <a:spLocks noGrp="1" noChangeArrowheads="1"/>
          </p:cNvSpPr>
          <p:nvPr>
            <p:ph type="sldNum" sz="quarter" idx="10"/>
          </p:nvPr>
        </p:nvSpPr>
        <p:spPr/>
        <p:txBody>
          <a:bodyPr/>
          <a:lstStyle>
            <a:lvl1pPr>
              <a:defRPr/>
            </a:lvl1pPr>
          </a:lstStyle>
          <a:p>
            <a:pPr>
              <a:defRPr/>
            </a:pPr>
            <a:fld id="{6B18B4B4-06F5-4E37-B945-C6BE1D888412}" type="slidenum">
              <a:rPr lang="de-DE"/>
              <a:pPr>
                <a:defRPr/>
              </a:pPr>
              <a:t>‹Nr.›</a:t>
            </a:fld>
            <a:endParaRPr lang="de-DE"/>
          </a:p>
        </p:txBody>
      </p:sp>
    </p:spTree>
    <p:extLst>
      <p:ext uri="{BB962C8B-B14F-4D97-AF65-F5344CB8AC3E}">
        <p14:creationId xmlns:p14="http://schemas.microsoft.com/office/powerpoint/2010/main" val="31950916"/>
      </p:ext>
    </p:extLst>
  </p:cSld>
  <p:clrMapOvr>
    <a:masterClrMapping/>
  </p:clrMapOvr>
  <p:transition advClick="0" advTm="10000"/>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539750" y="1268413"/>
            <a:ext cx="8064500" cy="446563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Rectangle 8"/>
          <p:cNvSpPr>
            <a:spLocks noGrp="1" noChangeArrowheads="1"/>
          </p:cNvSpPr>
          <p:nvPr>
            <p:ph type="sldNum" sz="quarter" idx="10"/>
          </p:nvPr>
        </p:nvSpPr>
        <p:spPr/>
        <p:txBody>
          <a:bodyPr/>
          <a:lstStyle>
            <a:lvl1pPr>
              <a:defRPr/>
            </a:lvl1pPr>
          </a:lstStyle>
          <a:p>
            <a:pPr>
              <a:defRPr/>
            </a:pPr>
            <a:fld id="{9667FC64-1430-4E6D-817B-97513C697CFE}" type="slidenum">
              <a:rPr lang="de-DE"/>
              <a:pPr>
                <a:defRPr/>
              </a:pPr>
              <a:t>‹Nr.›</a:t>
            </a:fld>
            <a:endParaRPr lang="de-DE"/>
          </a:p>
        </p:txBody>
      </p:sp>
    </p:spTree>
    <p:extLst>
      <p:ext uri="{BB962C8B-B14F-4D97-AF65-F5344CB8AC3E}">
        <p14:creationId xmlns:p14="http://schemas.microsoft.com/office/powerpoint/2010/main" val="893075877"/>
      </p:ext>
    </p:extLst>
  </p:cSld>
  <p:clrMapOvr>
    <a:masterClrMapping/>
  </p:clrMapOvr>
  <p:transition advClick="0" advTm="10000"/>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Inhaltsplatzhalter 2"/>
          <p:cNvSpPr>
            <a:spLocks noGrp="1"/>
          </p:cNvSpPr>
          <p:nvPr>
            <p:ph idx="1"/>
          </p:nvPr>
        </p:nvSpPr>
        <p:spPr>
          <a:xfrm>
            <a:off x="539750" y="3573463"/>
            <a:ext cx="8064500" cy="21605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4"/>
          <p:cNvSpPr>
            <a:spLocks noGrp="1"/>
          </p:cNvSpPr>
          <p:nvPr>
            <p:ph type="sldNum" sz="quarter" idx="10"/>
          </p:nvPr>
        </p:nvSpPr>
        <p:spPr/>
        <p:txBody>
          <a:bodyPr/>
          <a:lstStyle>
            <a:lvl1pPr>
              <a:defRPr/>
            </a:lvl1pPr>
          </a:lstStyle>
          <a:p>
            <a:pPr>
              <a:defRPr/>
            </a:pPr>
            <a:fld id="{F1B59F35-64FB-4B36-AAB1-5B7016C5B58B}" type="slidenum">
              <a:rPr lang="de-DE"/>
              <a:pPr>
                <a:defRPr/>
              </a:pPr>
              <a:t>‹Nr.›</a:t>
            </a:fld>
            <a:endParaRPr lang="de-DE"/>
          </a:p>
        </p:txBody>
      </p:sp>
    </p:spTree>
    <p:extLst>
      <p:ext uri="{BB962C8B-B14F-4D97-AF65-F5344CB8AC3E}">
        <p14:creationId xmlns:p14="http://schemas.microsoft.com/office/powerpoint/2010/main" val="3324052291"/>
      </p:ext>
    </p:extLst>
  </p:cSld>
  <p:clrMapOvr>
    <a:masterClrMapping/>
  </p:clrMapOvr>
  <p:transition advClick="0"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8"/>
          <p:cNvSpPr>
            <a:spLocks noGrp="1" noChangeArrowheads="1"/>
          </p:cNvSpPr>
          <p:nvPr>
            <p:ph type="sldNum" sz="quarter" idx="10"/>
          </p:nvPr>
        </p:nvSpPr>
        <p:spPr/>
        <p:txBody>
          <a:bodyPr/>
          <a:lstStyle>
            <a:lvl1pPr>
              <a:defRPr/>
            </a:lvl1pPr>
          </a:lstStyle>
          <a:p>
            <a:pPr>
              <a:defRPr/>
            </a:pPr>
            <a:fld id="{249348CF-3750-4E4E-A760-CC6F6DDCEE9E}" type="slidenum">
              <a:rPr lang="de-DE"/>
              <a:pPr>
                <a:defRPr/>
              </a:pPr>
              <a:t>‹Nr.›</a:t>
            </a:fld>
            <a:endParaRPr lang="de-DE"/>
          </a:p>
        </p:txBody>
      </p:sp>
    </p:spTree>
    <p:extLst>
      <p:ext uri="{BB962C8B-B14F-4D97-AF65-F5344CB8AC3E}">
        <p14:creationId xmlns:p14="http://schemas.microsoft.com/office/powerpoint/2010/main" val="4065002241"/>
      </p:ext>
    </p:extLst>
  </p:cSld>
  <p:clrMapOvr>
    <a:masterClrMapping/>
  </p:clrMapOvr>
  <p:transition advClick="0"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a:defRPr/>
            </a:lvl1pPr>
          </a:lstStyle>
          <a:p>
            <a:pPr>
              <a:defRPr/>
            </a:pPr>
            <a:fld id="{6F31A4BE-CC5E-44B6-BD38-E35F1EA7A030}" type="slidenum">
              <a:rPr lang="de-DE"/>
              <a:pPr>
                <a:defRPr/>
              </a:pPr>
              <a:t>‹Nr.›</a:t>
            </a:fld>
            <a:endParaRPr lang="de-DE"/>
          </a:p>
        </p:txBody>
      </p:sp>
    </p:spTree>
    <p:extLst>
      <p:ext uri="{BB962C8B-B14F-4D97-AF65-F5344CB8AC3E}">
        <p14:creationId xmlns:p14="http://schemas.microsoft.com/office/powerpoint/2010/main" val="322029929"/>
      </p:ext>
    </p:extLst>
  </p:cSld>
  <p:clrMapOvr>
    <a:masterClrMapping/>
  </p:clrMapOvr>
  <p:transition advClick="0"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8"/>
          <p:cNvSpPr>
            <a:spLocks noGrp="1" noChangeArrowheads="1"/>
          </p:cNvSpPr>
          <p:nvPr>
            <p:ph type="sldNum" sz="quarter" idx="10"/>
          </p:nvPr>
        </p:nvSpPr>
        <p:spPr/>
        <p:txBody>
          <a:bodyPr/>
          <a:lstStyle>
            <a:lvl1pPr>
              <a:defRPr/>
            </a:lvl1pPr>
          </a:lstStyle>
          <a:p>
            <a:pPr>
              <a:defRPr/>
            </a:pPr>
            <a:fld id="{3EAA5CA2-E08C-4111-BFB6-5586A168AE63}" type="slidenum">
              <a:rPr lang="de-DE"/>
              <a:pPr>
                <a:defRPr/>
              </a:pPr>
              <a:t>‹Nr.›</a:t>
            </a:fld>
            <a:endParaRPr lang="de-DE"/>
          </a:p>
        </p:txBody>
      </p:sp>
    </p:spTree>
    <p:extLst>
      <p:ext uri="{BB962C8B-B14F-4D97-AF65-F5344CB8AC3E}">
        <p14:creationId xmlns:p14="http://schemas.microsoft.com/office/powerpoint/2010/main" val="1355346914"/>
      </p:ext>
    </p:extLst>
  </p:cSld>
  <p:clrMapOvr>
    <a:masterClrMapping/>
  </p:clrMapOvr>
  <p:transition advClick="0"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8"/>
          <p:cNvSpPr>
            <a:spLocks noGrp="1" noChangeArrowheads="1"/>
          </p:cNvSpPr>
          <p:nvPr>
            <p:ph type="sldNum" sz="quarter" idx="10"/>
          </p:nvPr>
        </p:nvSpPr>
        <p:spPr/>
        <p:txBody>
          <a:bodyPr/>
          <a:lstStyle>
            <a:lvl1pPr>
              <a:defRPr/>
            </a:lvl1pPr>
          </a:lstStyle>
          <a:p>
            <a:pPr>
              <a:defRPr/>
            </a:pPr>
            <a:fld id="{BB18CE0F-CDA4-485D-B155-A1AF89784EE5}" type="slidenum">
              <a:rPr lang="de-DE"/>
              <a:pPr>
                <a:defRPr/>
              </a:pPr>
              <a:t>‹Nr.›</a:t>
            </a:fld>
            <a:endParaRPr lang="de-DE"/>
          </a:p>
        </p:txBody>
      </p:sp>
    </p:spTree>
    <p:extLst>
      <p:ext uri="{BB962C8B-B14F-4D97-AF65-F5344CB8AC3E}">
        <p14:creationId xmlns:p14="http://schemas.microsoft.com/office/powerpoint/2010/main" val="3028126936"/>
      </p:ext>
    </p:extLst>
  </p:cSld>
  <p:clrMapOvr>
    <a:masterClrMapping/>
  </p:clrMapOvr>
  <p:transition advClick="0"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sldNum" sz="quarter" idx="10"/>
          </p:nvPr>
        </p:nvSpPr>
        <p:spPr/>
        <p:txBody>
          <a:bodyPr/>
          <a:lstStyle>
            <a:lvl1pPr>
              <a:defRPr/>
            </a:lvl1pPr>
          </a:lstStyle>
          <a:p>
            <a:pPr>
              <a:defRPr/>
            </a:pPr>
            <a:fld id="{5F8852AF-7DDC-4BBC-B0DF-6508C91D176C}" type="slidenum">
              <a:rPr lang="de-DE"/>
              <a:pPr>
                <a:defRPr/>
              </a:pPr>
              <a:t>‹Nr.›</a:t>
            </a:fld>
            <a:endParaRPr lang="de-DE"/>
          </a:p>
        </p:txBody>
      </p:sp>
    </p:spTree>
    <p:extLst>
      <p:ext uri="{BB962C8B-B14F-4D97-AF65-F5344CB8AC3E}">
        <p14:creationId xmlns:p14="http://schemas.microsoft.com/office/powerpoint/2010/main" val="3912142755"/>
      </p:ext>
    </p:extLst>
  </p:cSld>
  <p:clrMapOvr>
    <a:masterClrMapping/>
  </p:clrMapOvr>
  <p:transition advClick="0"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44656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446563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sldNum" sz="quarter" idx="10"/>
          </p:nvPr>
        </p:nvSpPr>
        <p:spPr/>
        <p:txBody>
          <a:bodyPr/>
          <a:lstStyle>
            <a:lvl1pPr>
              <a:defRPr/>
            </a:lvl1pPr>
          </a:lstStyle>
          <a:p>
            <a:pPr>
              <a:defRPr/>
            </a:pPr>
            <a:fld id="{28D4772F-CCAA-41DF-B0EF-A0F3F0740295}" type="slidenum">
              <a:rPr lang="de-DE"/>
              <a:pPr>
                <a:defRPr/>
              </a:pPr>
              <a:t>‹Nr.›</a:t>
            </a:fld>
            <a:endParaRPr lang="de-DE"/>
          </a:p>
        </p:txBody>
      </p:sp>
    </p:spTree>
    <p:extLst>
      <p:ext uri="{BB962C8B-B14F-4D97-AF65-F5344CB8AC3E}">
        <p14:creationId xmlns:p14="http://schemas.microsoft.com/office/powerpoint/2010/main" val="1062885815"/>
      </p:ext>
    </p:extLst>
  </p:cSld>
  <p:clrMapOvr>
    <a:masterClrMapping/>
  </p:clrMapOvr>
  <p:transition advClick="0"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1268413"/>
            <a:ext cx="8064500" cy="143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539750" y="3573463"/>
            <a:ext cx="8064500" cy="216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p:txBody>
      </p:sp>
      <p:sp>
        <p:nvSpPr>
          <p:cNvPr id="1031" name="Rectangle 7"/>
          <p:cNvSpPr>
            <a:spLocks noGrp="1" noChangeArrowheads="1"/>
          </p:cNvSpPr>
          <p:nvPr>
            <p:ph type="ftr" sz="quarter" idx="3"/>
          </p:nvPr>
        </p:nvSpPr>
        <p:spPr bwMode="auto">
          <a:xfrm>
            <a:off x="900113" y="6453188"/>
            <a:ext cx="775017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defTabSz="939800">
              <a:tabLst>
                <a:tab pos="3683000" algn="ctr"/>
                <a:tab pos="7708900" algn="r"/>
              </a:tabLst>
              <a:defRPr sz="800" b="1"/>
            </a:lvl1pPr>
          </a:lstStyle>
          <a:p>
            <a:pPr>
              <a:defRPr/>
            </a:pPr>
            <a:endParaRPr lang="de-DE"/>
          </a:p>
        </p:txBody>
      </p:sp>
      <p:sp>
        <p:nvSpPr>
          <p:cNvPr id="1032" name="Rectangle 8"/>
          <p:cNvSpPr>
            <a:spLocks noGrp="1" noChangeArrowheads="1"/>
          </p:cNvSpPr>
          <p:nvPr>
            <p:ph type="sldNum" sz="quarter" idx="4"/>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800"/>
            </a:lvl1pPr>
          </a:lstStyle>
          <a:p>
            <a:pPr>
              <a:defRPr/>
            </a:pPr>
            <a:fld id="{01A10E81-A78D-46A8-8D88-DA8BB31292D5}" type="slidenum">
              <a:rPr lang="de-DE"/>
              <a:pPr>
                <a:defRPr/>
              </a:pPr>
              <a:t>‹Nr.›</a:t>
            </a:fld>
            <a:endParaRPr lang="de-DE"/>
          </a:p>
        </p:txBody>
      </p:sp>
      <p:pic>
        <p:nvPicPr>
          <p:cNvPr id="1030" name="Picture 10" descr="NRW_MSW_RGB"/>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789613" y="276225"/>
            <a:ext cx="281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AutoShape 12" descr="Logo_NRW_MS_RZ"/>
          <p:cNvSpPr>
            <a:spLocks noChangeAspect="1" noChangeArrowheads="1"/>
          </p:cNvSpPr>
          <p:nvPr/>
        </p:nvSpPr>
        <p:spPr bwMode="auto">
          <a:xfrm>
            <a:off x="1509713" y="2805113"/>
            <a:ext cx="6124575"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de-DE" altLang="de-DE" smtClean="0"/>
          </a:p>
        </p:txBody>
      </p:sp>
      <p:sp>
        <p:nvSpPr>
          <p:cNvPr id="3" name="Rectangle 2"/>
          <p:cNvSpPr>
            <a:spLocks noChangeArrowheads="1"/>
          </p:cNvSpPr>
          <p:nvPr/>
        </p:nvSpPr>
        <p:spPr bwMode="auto">
          <a:xfrm>
            <a:off x="0" y="1311275"/>
            <a:ext cx="9144000" cy="4953000"/>
          </a:xfrm>
          <a:prstGeom prst="rect">
            <a:avLst/>
          </a:prstGeom>
          <a:solidFill>
            <a:srgbClr val="6699FF">
              <a:alpha val="3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de-DE" altLang="de-DE" smtClean="0"/>
          </a:p>
        </p:txBody>
      </p:sp>
      <p:pic>
        <p:nvPicPr>
          <p:cNvPr id="1033" name="Picture 18" descr="Logo_KLP_GOS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52450" y="142875"/>
            <a:ext cx="235267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55" r:id="rId1"/>
    <p:sldLayoutId id="2147485056" r:id="rId2"/>
    <p:sldLayoutId id="2147485057" r:id="rId3"/>
    <p:sldLayoutId id="2147485058" r:id="rId4"/>
    <p:sldLayoutId id="2147485059" r:id="rId5"/>
    <p:sldLayoutId id="2147485060" r:id="rId6"/>
    <p:sldLayoutId id="2147485061" r:id="rId7"/>
    <p:sldLayoutId id="2147485062" r:id="rId8"/>
    <p:sldLayoutId id="2147485063" r:id="rId9"/>
    <p:sldLayoutId id="2147485064" r:id="rId10"/>
    <p:sldLayoutId id="2147485065" r:id="rId11"/>
    <p:sldLayoutId id="2147485066" r:id="rId12"/>
  </p:sldLayoutIdLst>
  <p:transition advClick="0" advTm="10000"/>
  <p:timing>
    <p:tnLst>
      <p:par>
        <p:cTn id="1" dur="indefinite" restart="never" nodeType="tmRoot"/>
      </p:par>
    </p:tnLst>
  </p:timing>
  <p:hf hdr="0" ftr="0" dt="0"/>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BoldMT" charset="0"/>
        </a:defRPr>
      </a:lvl2pPr>
      <a:lvl3pPr algn="l" rtl="0" eaLnBrk="0" fontAlgn="base" hangingPunct="0">
        <a:spcBef>
          <a:spcPct val="0"/>
        </a:spcBef>
        <a:spcAft>
          <a:spcPct val="0"/>
        </a:spcAft>
        <a:defRPr sz="2000" b="1">
          <a:solidFill>
            <a:schemeClr val="tx1"/>
          </a:solidFill>
          <a:latin typeface="Arial-BoldMT" charset="0"/>
        </a:defRPr>
      </a:lvl3pPr>
      <a:lvl4pPr algn="l" rtl="0" eaLnBrk="0" fontAlgn="base" hangingPunct="0">
        <a:spcBef>
          <a:spcPct val="0"/>
        </a:spcBef>
        <a:spcAft>
          <a:spcPct val="0"/>
        </a:spcAft>
        <a:defRPr sz="2000" b="1">
          <a:solidFill>
            <a:schemeClr val="tx1"/>
          </a:solidFill>
          <a:latin typeface="Arial-BoldMT" charset="0"/>
        </a:defRPr>
      </a:lvl4pPr>
      <a:lvl5pPr algn="l" rtl="0" eaLnBrk="0" fontAlgn="base" hangingPunct="0">
        <a:spcBef>
          <a:spcPct val="0"/>
        </a:spcBef>
        <a:spcAft>
          <a:spcPct val="0"/>
        </a:spcAft>
        <a:defRPr sz="2000" b="1">
          <a:solidFill>
            <a:schemeClr val="tx1"/>
          </a:solidFill>
          <a:latin typeface="Arial-BoldMT" charset="0"/>
        </a:defRPr>
      </a:lvl5pPr>
      <a:lvl6pPr marL="457200" algn="l" rtl="0" fontAlgn="base">
        <a:spcBef>
          <a:spcPct val="0"/>
        </a:spcBef>
        <a:spcAft>
          <a:spcPct val="0"/>
        </a:spcAft>
        <a:defRPr sz="2000" b="1">
          <a:solidFill>
            <a:schemeClr val="tx1"/>
          </a:solidFill>
          <a:latin typeface="Arial-BoldMT" charset="0"/>
        </a:defRPr>
      </a:lvl6pPr>
      <a:lvl7pPr marL="914400" algn="l" rtl="0" fontAlgn="base">
        <a:spcBef>
          <a:spcPct val="0"/>
        </a:spcBef>
        <a:spcAft>
          <a:spcPct val="0"/>
        </a:spcAft>
        <a:defRPr sz="2000" b="1">
          <a:solidFill>
            <a:schemeClr val="tx1"/>
          </a:solidFill>
          <a:latin typeface="Arial-BoldMT" charset="0"/>
        </a:defRPr>
      </a:lvl7pPr>
      <a:lvl8pPr marL="1371600" algn="l" rtl="0" fontAlgn="base">
        <a:spcBef>
          <a:spcPct val="0"/>
        </a:spcBef>
        <a:spcAft>
          <a:spcPct val="0"/>
        </a:spcAft>
        <a:defRPr sz="2000" b="1">
          <a:solidFill>
            <a:schemeClr val="tx1"/>
          </a:solidFill>
          <a:latin typeface="Arial-BoldMT" charset="0"/>
        </a:defRPr>
      </a:lvl8pPr>
      <a:lvl9pPr marL="1828800" algn="l" rtl="0" fontAlgn="base">
        <a:spcBef>
          <a:spcPct val="0"/>
        </a:spcBef>
        <a:spcAft>
          <a:spcPct val="0"/>
        </a:spcAft>
        <a:defRPr sz="2000" b="1">
          <a:solidFill>
            <a:schemeClr val="tx1"/>
          </a:solidFill>
          <a:latin typeface="Arial-BoldMT" charset="0"/>
        </a:defRPr>
      </a:lvl9pPr>
    </p:titleStyle>
    <p:bodyStyle>
      <a:lvl1pPr marL="342900" indent="-342900" algn="l" rtl="0" eaLnBrk="0" fontAlgn="base" hangingPunct="0">
        <a:spcBef>
          <a:spcPct val="20000"/>
        </a:spcBef>
        <a:spcAft>
          <a:spcPct val="0"/>
        </a:spcAft>
        <a:buChar char="•"/>
        <a:defRPr sz="21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100">
          <a:solidFill>
            <a:schemeClr val="tx1"/>
          </a:solidFill>
          <a:latin typeface="+mn-lt"/>
        </a:defRPr>
      </a:lvl2pPr>
      <a:lvl3pPr marL="1143000" indent="-228600" algn="l" rtl="0" eaLnBrk="0" fontAlgn="base" hangingPunct="0">
        <a:spcBef>
          <a:spcPct val="20000"/>
        </a:spcBef>
        <a:spcAft>
          <a:spcPct val="0"/>
        </a:spcAft>
        <a:buChar char="•"/>
        <a:defRPr sz="21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1268413"/>
            <a:ext cx="8064500"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Titelmasterformat durch Klicken bearbeiten</a:t>
            </a:r>
          </a:p>
        </p:txBody>
      </p:sp>
      <p:sp>
        <p:nvSpPr>
          <p:cNvPr id="2051" name="Rectangle 3"/>
          <p:cNvSpPr>
            <a:spLocks noGrp="1" noChangeArrowheads="1"/>
          </p:cNvSpPr>
          <p:nvPr>
            <p:ph type="body" idx="1"/>
          </p:nvPr>
        </p:nvSpPr>
        <p:spPr bwMode="auto">
          <a:xfrm>
            <a:off x="539750" y="3573463"/>
            <a:ext cx="806450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p:txBody>
      </p:sp>
      <p:sp>
        <p:nvSpPr>
          <p:cNvPr id="1031" name="Rectangle 7"/>
          <p:cNvSpPr>
            <a:spLocks noGrp="1" noChangeArrowheads="1"/>
          </p:cNvSpPr>
          <p:nvPr>
            <p:ph type="ftr" sz="quarter" idx="3"/>
          </p:nvPr>
        </p:nvSpPr>
        <p:spPr bwMode="auto">
          <a:xfrm>
            <a:off x="900113" y="6453188"/>
            <a:ext cx="3236912" cy="341312"/>
          </a:xfrm>
          <a:prstGeom prst="rect">
            <a:avLst/>
          </a:prstGeom>
          <a:noFill/>
          <a:ln>
            <a:noFill/>
          </a:ln>
          <a:effectLst/>
          <a:extLst/>
        </p:spPr>
        <p:txBody>
          <a:bodyPr vert="horz" wrap="square" lIns="0" tIns="0" rIns="0" bIns="0" numCol="1" anchor="t" anchorCtr="0" compatLnSpc="1">
            <a:prstTxWarp prst="textNoShape">
              <a:avLst/>
            </a:prstTxWarp>
          </a:bodyPr>
          <a:lstStyle>
            <a:lvl1pPr>
              <a:defRPr sz="800" b="1">
                <a:solidFill>
                  <a:srgbClr val="000000"/>
                </a:solidFill>
              </a:defRPr>
            </a:lvl1pPr>
          </a:lstStyle>
          <a:p>
            <a:pPr>
              <a:defRPr/>
            </a:pPr>
            <a:r>
              <a:rPr lang="de-DE"/>
              <a:t>Verbändebeteiligung Deutsch, Kunst, Musik       Soest, 12.4.2013</a:t>
            </a:r>
          </a:p>
        </p:txBody>
      </p:sp>
      <p:sp>
        <p:nvSpPr>
          <p:cNvPr id="1032" name="Rectangle 8"/>
          <p:cNvSpPr>
            <a:spLocks noGrp="1" noChangeArrowheads="1"/>
          </p:cNvSpPr>
          <p:nvPr>
            <p:ph type="sldNum" sz="quarter" idx="4"/>
          </p:nvPr>
        </p:nvSpPr>
        <p:spPr bwMode="auto">
          <a:xfrm>
            <a:off x="539750" y="6453188"/>
            <a:ext cx="288925" cy="341312"/>
          </a:xfrm>
          <a:prstGeom prst="rect">
            <a:avLst/>
          </a:prstGeom>
          <a:noFill/>
          <a:ln>
            <a:noFill/>
          </a:ln>
          <a:effectLst/>
          <a:extLst/>
        </p:spPr>
        <p:txBody>
          <a:bodyPr vert="horz" wrap="square" lIns="0" tIns="0" rIns="0" bIns="0" numCol="1" anchor="t" anchorCtr="0" compatLnSpc="1">
            <a:prstTxWarp prst="textNoShape">
              <a:avLst/>
            </a:prstTxWarp>
          </a:bodyPr>
          <a:lstStyle>
            <a:lvl1pPr>
              <a:defRPr sz="800">
                <a:solidFill>
                  <a:srgbClr val="000000"/>
                </a:solidFill>
              </a:defRPr>
            </a:lvl1pPr>
          </a:lstStyle>
          <a:p>
            <a:pPr>
              <a:defRPr/>
            </a:pPr>
            <a:fld id="{E8BDD1B7-96C2-4DC3-A35E-7305B9885CA6}" type="slidenum">
              <a:rPr lang="de-DE"/>
              <a:pPr>
                <a:defRPr/>
              </a:pPr>
              <a:t>‹Nr.›</a:t>
            </a:fld>
            <a:endParaRPr lang="de-DE"/>
          </a:p>
        </p:txBody>
      </p:sp>
      <p:pic>
        <p:nvPicPr>
          <p:cNvPr id="2054" name="Picture 10" descr="NRW_MSW_RGB"/>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789613" y="404813"/>
            <a:ext cx="2814637"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AutoShape 12" descr="Logo_NRW_MS_RZ"/>
          <p:cNvSpPr>
            <a:spLocks noChangeAspect="1" noChangeArrowheads="1"/>
          </p:cNvSpPr>
          <p:nvPr/>
        </p:nvSpPr>
        <p:spPr bwMode="auto">
          <a:xfrm>
            <a:off x="1509713" y="2805113"/>
            <a:ext cx="6124575"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de-DE" altLang="de-DE"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85067" r:id="rId1"/>
    <p:sldLayoutId id="2147485068" r:id="rId2"/>
    <p:sldLayoutId id="2147485069" r:id="rId3"/>
    <p:sldLayoutId id="2147485070" r:id="rId4"/>
    <p:sldLayoutId id="2147485071" r:id="rId5"/>
    <p:sldLayoutId id="2147485072" r:id="rId6"/>
    <p:sldLayoutId id="2147485073" r:id="rId7"/>
    <p:sldLayoutId id="2147485074" r:id="rId8"/>
    <p:sldLayoutId id="2147485075" r:id="rId9"/>
    <p:sldLayoutId id="2147485076" r:id="rId10"/>
    <p:sldLayoutId id="2147485077" r:id="rId11"/>
    <p:sldLayoutId id="2147485078" r:id="rId12"/>
  </p:sldLayoutIdLst>
  <p:timing>
    <p:tnLst>
      <p:par>
        <p:cTn id="1" dur="indefinite" restart="never" nodeType="tmRoot"/>
      </p:par>
    </p:tnLst>
  </p:timing>
  <p:hf hdr="0" dt="0"/>
  <p:txStyles>
    <p:titleStyle>
      <a:lvl1pPr algn="l" rtl="0" eaLnBrk="0" fontAlgn="base" hangingPunct="0">
        <a:spcBef>
          <a:spcPct val="0"/>
        </a:spcBef>
        <a:spcAft>
          <a:spcPct val="0"/>
        </a:spcAft>
        <a:defRPr sz="2000" b="1">
          <a:solidFill>
            <a:schemeClr val="tx1"/>
          </a:solidFill>
          <a:latin typeface="+mj-lt"/>
          <a:ea typeface="MS PGothic" pitchFamily="34" charset="-128"/>
          <a:cs typeface="+mj-cs"/>
        </a:defRPr>
      </a:lvl1pPr>
      <a:lvl2pPr algn="l" rtl="0" eaLnBrk="0" fontAlgn="base" hangingPunct="0">
        <a:spcBef>
          <a:spcPct val="0"/>
        </a:spcBef>
        <a:spcAft>
          <a:spcPct val="0"/>
        </a:spcAft>
        <a:defRPr sz="2000" b="1">
          <a:solidFill>
            <a:schemeClr val="tx1"/>
          </a:solidFill>
          <a:latin typeface="Arial-BoldMT" charset="0"/>
          <a:ea typeface="MS PGothic" pitchFamily="34" charset="-128"/>
        </a:defRPr>
      </a:lvl2pPr>
      <a:lvl3pPr algn="l" rtl="0" eaLnBrk="0" fontAlgn="base" hangingPunct="0">
        <a:spcBef>
          <a:spcPct val="0"/>
        </a:spcBef>
        <a:spcAft>
          <a:spcPct val="0"/>
        </a:spcAft>
        <a:defRPr sz="2000" b="1">
          <a:solidFill>
            <a:schemeClr val="tx1"/>
          </a:solidFill>
          <a:latin typeface="Arial-BoldMT" charset="0"/>
          <a:ea typeface="MS PGothic" pitchFamily="34" charset="-128"/>
        </a:defRPr>
      </a:lvl3pPr>
      <a:lvl4pPr algn="l" rtl="0" eaLnBrk="0" fontAlgn="base" hangingPunct="0">
        <a:spcBef>
          <a:spcPct val="0"/>
        </a:spcBef>
        <a:spcAft>
          <a:spcPct val="0"/>
        </a:spcAft>
        <a:defRPr sz="2000" b="1">
          <a:solidFill>
            <a:schemeClr val="tx1"/>
          </a:solidFill>
          <a:latin typeface="Arial-BoldMT" charset="0"/>
          <a:ea typeface="MS PGothic" pitchFamily="34" charset="-128"/>
        </a:defRPr>
      </a:lvl4pPr>
      <a:lvl5pPr algn="l" rtl="0" eaLnBrk="0" fontAlgn="base" hangingPunct="0">
        <a:spcBef>
          <a:spcPct val="0"/>
        </a:spcBef>
        <a:spcAft>
          <a:spcPct val="0"/>
        </a:spcAft>
        <a:defRPr sz="2000" b="1">
          <a:solidFill>
            <a:schemeClr val="tx1"/>
          </a:solidFill>
          <a:latin typeface="Arial-BoldMT" charset="0"/>
          <a:ea typeface="MS PGothic" pitchFamily="34" charset="-128"/>
        </a:defRPr>
      </a:lvl5pPr>
      <a:lvl6pPr marL="457200" algn="l" rtl="0" fontAlgn="base">
        <a:spcBef>
          <a:spcPct val="0"/>
        </a:spcBef>
        <a:spcAft>
          <a:spcPct val="0"/>
        </a:spcAft>
        <a:defRPr sz="2000" b="1">
          <a:solidFill>
            <a:schemeClr val="tx1"/>
          </a:solidFill>
          <a:latin typeface="Arial-BoldMT" charset="0"/>
        </a:defRPr>
      </a:lvl6pPr>
      <a:lvl7pPr marL="914400" algn="l" rtl="0" fontAlgn="base">
        <a:spcBef>
          <a:spcPct val="0"/>
        </a:spcBef>
        <a:spcAft>
          <a:spcPct val="0"/>
        </a:spcAft>
        <a:defRPr sz="2000" b="1">
          <a:solidFill>
            <a:schemeClr val="tx1"/>
          </a:solidFill>
          <a:latin typeface="Arial-BoldMT" charset="0"/>
        </a:defRPr>
      </a:lvl7pPr>
      <a:lvl8pPr marL="1371600" algn="l" rtl="0" fontAlgn="base">
        <a:spcBef>
          <a:spcPct val="0"/>
        </a:spcBef>
        <a:spcAft>
          <a:spcPct val="0"/>
        </a:spcAft>
        <a:defRPr sz="2000" b="1">
          <a:solidFill>
            <a:schemeClr val="tx1"/>
          </a:solidFill>
          <a:latin typeface="Arial-BoldMT" charset="0"/>
        </a:defRPr>
      </a:lvl8pPr>
      <a:lvl9pPr marL="1828800" algn="l" rtl="0" fontAlgn="base">
        <a:spcBef>
          <a:spcPct val="0"/>
        </a:spcBef>
        <a:spcAft>
          <a:spcPct val="0"/>
        </a:spcAft>
        <a:defRPr sz="2000" b="1">
          <a:solidFill>
            <a:schemeClr val="tx1"/>
          </a:solidFill>
          <a:latin typeface="Arial-BoldMT" charset="0"/>
        </a:defRPr>
      </a:lvl9pPr>
    </p:titleStyle>
    <p:bodyStyle>
      <a:lvl1pPr marL="342900" indent="-342900" algn="l" rtl="0" eaLnBrk="0" fontAlgn="base" hangingPunct="0">
        <a:spcBef>
          <a:spcPct val="20000"/>
        </a:spcBef>
        <a:spcAft>
          <a:spcPct val="0"/>
        </a:spcAft>
        <a:buChar char="•"/>
        <a:defRPr sz="21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1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1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39750" y="1268413"/>
            <a:ext cx="8064500" cy="143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Titelmasterformat durch Klicken bearbeiten</a:t>
            </a:r>
          </a:p>
        </p:txBody>
      </p:sp>
      <p:sp>
        <p:nvSpPr>
          <p:cNvPr id="3075" name="Rectangle 3"/>
          <p:cNvSpPr>
            <a:spLocks noGrp="1" noChangeArrowheads="1"/>
          </p:cNvSpPr>
          <p:nvPr>
            <p:ph type="body" idx="1"/>
          </p:nvPr>
        </p:nvSpPr>
        <p:spPr bwMode="auto">
          <a:xfrm>
            <a:off x="539750" y="3573463"/>
            <a:ext cx="8064500" cy="216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p:txBody>
      </p:sp>
      <p:sp>
        <p:nvSpPr>
          <p:cNvPr id="1031" name="Rectangle 7"/>
          <p:cNvSpPr>
            <a:spLocks noGrp="1" noChangeArrowheads="1"/>
          </p:cNvSpPr>
          <p:nvPr>
            <p:ph type="ftr" sz="quarter" idx="3"/>
          </p:nvPr>
        </p:nvSpPr>
        <p:spPr bwMode="auto">
          <a:xfrm>
            <a:off x="900113" y="6453188"/>
            <a:ext cx="775017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defTabSz="939800">
              <a:tabLst>
                <a:tab pos="3683000" algn="ctr"/>
                <a:tab pos="7708900" algn="r"/>
              </a:tabLst>
              <a:defRPr sz="800" b="1">
                <a:solidFill>
                  <a:srgbClr val="000000"/>
                </a:solidFill>
              </a:defRPr>
            </a:lvl1pPr>
          </a:lstStyle>
          <a:p>
            <a:pPr>
              <a:defRPr/>
            </a:pPr>
            <a:endParaRPr lang="de-DE"/>
          </a:p>
        </p:txBody>
      </p:sp>
      <p:sp>
        <p:nvSpPr>
          <p:cNvPr id="1032" name="Rectangle 8"/>
          <p:cNvSpPr>
            <a:spLocks noGrp="1" noChangeArrowheads="1"/>
          </p:cNvSpPr>
          <p:nvPr>
            <p:ph type="sldNum" sz="quarter" idx="4"/>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800">
                <a:solidFill>
                  <a:srgbClr val="000000"/>
                </a:solidFill>
              </a:defRPr>
            </a:lvl1pPr>
          </a:lstStyle>
          <a:p>
            <a:pPr>
              <a:defRPr/>
            </a:pPr>
            <a:fld id="{675CE959-EB38-42DB-B007-F7DD85127BBE}" type="slidenum">
              <a:rPr lang="de-DE"/>
              <a:pPr>
                <a:defRPr/>
              </a:pPr>
              <a:t>‹Nr.›</a:t>
            </a:fld>
            <a:endParaRPr lang="de-DE"/>
          </a:p>
        </p:txBody>
      </p:sp>
      <p:pic>
        <p:nvPicPr>
          <p:cNvPr id="3078" name="Picture 10" descr="NRW_MSW_RGB"/>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789613" y="276225"/>
            <a:ext cx="281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AutoShape 12" descr="Logo_NRW_MS_RZ"/>
          <p:cNvSpPr>
            <a:spLocks noChangeAspect="1" noChangeArrowheads="1"/>
          </p:cNvSpPr>
          <p:nvPr/>
        </p:nvSpPr>
        <p:spPr bwMode="auto">
          <a:xfrm>
            <a:off x="1509713" y="2805113"/>
            <a:ext cx="6124575"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de-DE" altLang="de-DE" smtClean="0">
              <a:solidFill>
                <a:srgbClr val="000000"/>
              </a:solidFill>
            </a:endParaRPr>
          </a:p>
        </p:txBody>
      </p:sp>
      <p:sp>
        <p:nvSpPr>
          <p:cNvPr id="3" name="Rectangle 2"/>
          <p:cNvSpPr>
            <a:spLocks noChangeArrowheads="1"/>
          </p:cNvSpPr>
          <p:nvPr/>
        </p:nvSpPr>
        <p:spPr bwMode="auto">
          <a:xfrm>
            <a:off x="0" y="1311275"/>
            <a:ext cx="9144000" cy="4953000"/>
          </a:xfrm>
          <a:prstGeom prst="rect">
            <a:avLst/>
          </a:prstGeom>
          <a:solidFill>
            <a:srgbClr val="6699FF">
              <a:alpha val="3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endParaRPr lang="de-DE" altLang="de-DE" smtClean="0">
              <a:solidFill>
                <a:srgbClr val="000000"/>
              </a:solidFill>
            </a:endParaRPr>
          </a:p>
        </p:txBody>
      </p:sp>
      <p:pic>
        <p:nvPicPr>
          <p:cNvPr id="3081" name="Picture 18" descr="Logo_KLP_GOS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52450" y="142875"/>
            <a:ext cx="235267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79" r:id="rId1"/>
    <p:sldLayoutId id="2147485080" r:id="rId2"/>
    <p:sldLayoutId id="2147485081" r:id="rId3"/>
    <p:sldLayoutId id="2147485082" r:id="rId4"/>
    <p:sldLayoutId id="2147485083" r:id="rId5"/>
    <p:sldLayoutId id="2147485084" r:id="rId6"/>
    <p:sldLayoutId id="2147485085" r:id="rId7"/>
    <p:sldLayoutId id="2147485086" r:id="rId8"/>
    <p:sldLayoutId id="2147485087" r:id="rId9"/>
    <p:sldLayoutId id="2147485088" r:id="rId10"/>
    <p:sldLayoutId id="2147485089" r:id="rId11"/>
    <p:sldLayoutId id="2147485090" r:id="rId12"/>
  </p:sldLayoutIdLst>
  <p:transition advClick="0" advTm="10000"/>
  <p:timing>
    <p:tnLst>
      <p:par>
        <p:cTn id="1" dur="indefinite" restart="never" nodeType="tmRoot"/>
      </p:par>
    </p:tnLst>
  </p:timing>
  <p:hf hdr="0" ftr="0" dt="0"/>
  <p:txStyles>
    <p:titleStyle>
      <a:lvl1pPr algn="l" rtl="0" eaLnBrk="0" fontAlgn="base" hangingPunct="0">
        <a:spcBef>
          <a:spcPct val="0"/>
        </a:spcBef>
        <a:spcAft>
          <a:spcPct val="0"/>
        </a:spcAft>
        <a:defRPr sz="2000" b="1">
          <a:solidFill>
            <a:schemeClr val="tx1"/>
          </a:solidFill>
          <a:latin typeface="+mj-lt"/>
          <a:ea typeface="+mj-ea"/>
          <a:cs typeface="+mj-cs"/>
        </a:defRPr>
      </a:lvl1pPr>
      <a:lvl2pPr algn="l" rtl="0" eaLnBrk="0" fontAlgn="base" hangingPunct="0">
        <a:spcBef>
          <a:spcPct val="0"/>
        </a:spcBef>
        <a:spcAft>
          <a:spcPct val="0"/>
        </a:spcAft>
        <a:defRPr sz="2000" b="1">
          <a:solidFill>
            <a:schemeClr val="tx1"/>
          </a:solidFill>
          <a:latin typeface="Arial-BoldMT" charset="0"/>
        </a:defRPr>
      </a:lvl2pPr>
      <a:lvl3pPr algn="l" rtl="0" eaLnBrk="0" fontAlgn="base" hangingPunct="0">
        <a:spcBef>
          <a:spcPct val="0"/>
        </a:spcBef>
        <a:spcAft>
          <a:spcPct val="0"/>
        </a:spcAft>
        <a:defRPr sz="2000" b="1">
          <a:solidFill>
            <a:schemeClr val="tx1"/>
          </a:solidFill>
          <a:latin typeface="Arial-BoldMT" charset="0"/>
        </a:defRPr>
      </a:lvl3pPr>
      <a:lvl4pPr algn="l" rtl="0" eaLnBrk="0" fontAlgn="base" hangingPunct="0">
        <a:spcBef>
          <a:spcPct val="0"/>
        </a:spcBef>
        <a:spcAft>
          <a:spcPct val="0"/>
        </a:spcAft>
        <a:defRPr sz="2000" b="1">
          <a:solidFill>
            <a:schemeClr val="tx1"/>
          </a:solidFill>
          <a:latin typeface="Arial-BoldMT" charset="0"/>
        </a:defRPr>
      </a:lvl4pPr>
      <a:lvl5pPr algn="l" rtl="0" eaLnBrk="0" fontAlgn="base" hangingPunct="0">
        <a:spcBef>
          <a:spcPct val="0"/>
        </a:spcBef>
        <a:spcAft>
          <a:spcPct val="0"/>
        </a:spcAft>
        <a:defRPr sz="2000" b="1">
          <a:solidFill>
            <a:schemeClr val="tx1"/>
          </a:solidFill>
          <a:latin typeface="Arial-BoldMT" charset="0"/>
        </a:defRPr>
      </a:lvl5pPr>
      <a:lvl6pPr marL="457200" algn="l" rtl="0" fontAlgn="base">
        <a:spcBef>
          <a:spcPct val="0"/>
        </a:spcBef>
        <a:spcAft>
          <a:spcPct val="0"/>
        </a:spcAft>
        <a:defRPr sz="2000" b="1">
          <a:solidFill>
            <a:schemeClr val="tx1"/>
          </a:solidFill>
          <a:latin typeface="Arial-BoldMT" charset="0"/>
        </a:defRPr>
      </a:lvl6pPr>
      <a:lvl7pPr marL="914400" algn="l" rtl="0" fontAlgn="base">
        <a:spcBef>
          <a:spcPct val="0"/>
        </a:spcBef>
        <a:spcAft>
          <a:spcPct val="0"/>
        </a:spcAft>
        <a:defRPr sz="2000" b="1">
          <a:solidFill>
            <a:schemeClr val="tx1"/>
          </a:solidFill>
          <a:latin typeface="Arial-BoldMT" charset="0"/>
        </a:defRPr>
      </a:lvl7pPr>
      <a:lvl8pPr marL="1371600" algn="l" rtl="0" fontAlgn="base">
        <a:spcBef>
          <a:spcPct val="0"/>
        </a:spcBef>
        <a:spcAft>
          <a:spcPct val="0"/>
        </a:spcAft>
        <a:defRPr sz="2000" b="1">
          <a:solidFill>
            <a:schemeClr val="tx1"/>
          </a:solidFill>
          <a:latin typeface="Arial-BoldMT" charset="0"/>
        </a:defRPr>
      </a:lvl8pPr>
      <a:lvl9pPr marL="1828800" algn="l" rtl="0" fontAlgn="base">
        <a:spcBef>
          <a:spcPct val="0"/>
        </a:spcBef>
        <a:spcAft>
          <a:spcPct val="0"/>
        </a:spcAft>
        <a:defRPr sz="2000" b="1">
          <a:solidFill>
            <a:schemeClr val="tx1"/>
          </a:solidFill>
          <a:latin typeface="Arial-BoldMT" charset="0"/>
        </a:defRPr>
      </a:lvl9pPr>
    </p:titleStyle>
    <p:bodyStyle>
      <a:lvl1pPr marL="342900" indent="-342900" algn="l" rtl="0" eaLnBrk="0" fontAlgn="base" hangingPunct="0">
        <a:spcBef>
          <a:spcPct val="20000"/>
        </a:spcBef>
        <a:spcAft>
          <a:spcPct val="0"/>
        </a:spcAft>
        <a:buChar char="•"/>
        <a:defRPr sz="21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100">
          <a:solidFill>
            <a:schemeClr val="tx1"/>
          </a:solidFill>
          <a:latin typeface="+mn-lt"/>
        </a:defRPr>
      </a:lvl2pPr>
      <a:lvl3pPr marL="1143000" indent="-228600" algn="l" rtl="0" eaLnBrk="0" fontAlgn="base" hangingPunct="0">
        <a:spcBef>
          <a:spcPct val="20000"/>
        </a:spcBef>
        <a:spcAft>
          <a:spcPct val="0"/>
        </a:spcAft>
        <a:buChar char="•"/>
        <a:defRPr sz="21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upload.wikimedia.org/wikipedia/de/thumb/4/42/PISA-LOGO.svg/170px-PISA-LOGO.svg.png" TargetMode="Externa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hyperlink" Target="http://www.kmk.org/home.html"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kmk.org/home.html"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nummernplatzhalter 4"/>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28BB27B-E9FA-46EB-86BE-59E08C375A5D}" type="slidenum">
              <a:rPr lang="de-DE" altLang="de-DE" sz="800" smtClean="0"/>
              <a:pPr eaLnBrk="1" hangingPunct="1">
                <a:spcBef>
                  <a:spcPct val="0"/>
                </a:spcBef>
                <a:buFontTx/>
                <a:buNone/>
              </a:pPr>
              <a:t>1</a:t>
            </a:fld>
            <a:endParaRPr lang="de-DE" altLang="de-DE" sz="800" smtClean="0"/>
          </a:p>
        </p:txBody>
      </p:sp>
      <p:sp>
        <p:nvSpPr>
          <p:cNvPr id="4" name="Rechteck 3"/>
          <p:cNvSpPr/>
          <p:nvPr/>
        </p:nvSpPr>
        <p:spPr>
          <a:xfrm>
            <a:off x="2132013" y="1566863"/>
            <a:ext cx="4572000" cy="1568450"/>
          </a:xfrm>
          <a:prstGeom prst="rect">
            <a:avLst/>
          </a:prstGeom>
        </p:spPr>
        <p:txBody>
          <a:bodyPr>
            <a:spAutoFit/>
          </a:bodyPr>
          <a:lstStyle/>
          <a:p>
            <a:pPr algn="ctr">
              <a:defRPr/>
            </a:pPr>
            <a:r>
              <a:rPr lang="de-DE" sz="4800" b="1" cap="small" dirty="0">
                <a:solidFill>
                  <a:srgbClr val="002060"/>
                </a:solidFill>
                <a:latin typeface="Arial-BoldMT" charset="0"/>
              </a:rPr>
              <a:t>Herzlich willkommen</a:t>
            </a:r>
          </a:p>
        </p:txBody>
      </p:sp>
      <p:sp>
        <p:nvSpPr>
          <p:cNvPr id="40964" name="Rectangle 3"/>
          <p:cNvSpPr>
            <a:spLocks noChangeArrowheads="1"/>
          </p:cNvSpPr>
          <p:nvPr/>
        </p:nvSpPr>
        <p:spPr bwMode="auto">
          <a:xfrm>
            <a:off x="68263" y="2846388"/>
            <a:ext cx="8990012" cy="319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de-DE" altLang="de-DE" sz="1100" b="1"/>
          </a:p>
          <a:p>
            <a:pPr algn="ctr" eaLnBrk="1" hangingPunct="1">
              <a:spcBef>
                <a:spcPct val="0"/>
              </a:spcBef>
              <a:buFontTx/>
              <a:buNone/>
            </a:pPr>
            <a:endParaRPr lang="de-DE" altLang="de-DE" sz="2800" b="1">
              <a:solidFill>
                <a:srgbClr val="002060"/>
              </a:solidFill>
            </a:endParaRPr>
          </a:p>
          <a:p>
            <a:pPr algn="ctr" eaLnBrk="1" hangingPunct="1">
              <a:spcBef>
                <a:spcPct val="0"/>
              </a:spcBef>
              <a:buFontTx/>
              <a:buNone/>
            </a:pPr>
            <a:r>
              <a:rPr lang="de-DE" altLang="de-DE" sz="2800" b="1">
                <a:solidFill>
                  <a:srgbClr val="002060"/>
                </a:solidFill>
              </a:rPr>
              <a:t>Neue Kernlehrpläne für die </a:t>
            </a:r>
          </a:p>
          <a:p>
            <a:pPr algn="ctr" eaLnBrk="1" hangingPunct="1">
              <a:spcBef>
                <a:spcPct val="0"/>
              </a:spcBef>
              <a:buFontTx/>
              <a:buNone/>
            </a:pPr>
            <a:r>
              <a:rPr lang="de-DE" altLang="de-DE" sz="2800" b="1">
                <a:solidFill>
                  <a:srgbClr val="002060"/>
                </a:solidFill>
              </a:rPr>
              <a:t>Gymnasiale Oberstufe </a:t>
            </a:r>
          </a:p>
          <a:p>
            <a:pPr algn="ctr" eaLnBrk="1" hangingPunct="1">
              <a:spcBef>
                <a:spcPct val="0"/>
              </a:spcBef>
              <a:buFontTx/>
              <a:buNone/>
            </a:pPr>
            <a:endParaRPr lang="de-DE" altLang="de-DE" sz="2800" b="1">
              <a:solidFill>
                <a:srgbClr val="002060"/>
              </a:solidFill>
            </a:endParaRPr>
          </a:p>
          <a:p>
            <a:pPr algn="ctr" eaLnBrk="1" hangingPunct="1">
              <a:spcBef>
                <a:spcPct val="0"/>
              </a:spcBef>
              <a:buFontTx/>
              <a:buNone/>
            </a:pPr>
            <a:endParaRPr lang="de-DE" altLang="de-DE" sz="2800" b="1">
              <a:solidFill>
                <a:srgbClr val="002060"/>
              </a:solidFill>
            </a:endParaRPr>
          </a:p>
          <a:p>
            <a:pPr algn="ctr" eaLnBrk="1" hangingPunct="1">
              <a:spcBef>
                <a:spcPct val="0"/>
              </a:spcBef>
              <a:buFontTx/>
              <a:buNone/>
            </a:pPr>
            <a:r>
              <a:rPr lang="de-DE" altLang="de-DE" sz="2800" b="1">
                <a:solidFill>
                  <a:schemeClr val="tx2"/>
                </a:solidFill>
              </a:rPr>
              <a:t>Kernlehrplan Musik</a:t>
            </a:r>
          </a:p>
          <a:p>
            <a:pPr algn="ctr" eaLnBrk="1" hangingPunct="1">
              <a:spcBef>
                <a:spcPct val="0"/>
              </a:spcBef>
              <a:buFontTx/>
              <a:buNone/>
            </a:pPr>
            <a:r>
              <a:rPr lang="de-DE" altLang="de-DE" sz="2000" b="1"/>
              <a:t/>
            </a:r>
            <a:br>
              <a:rPr lang="de-DE" altLang="de-DE" sz="2000" b="1"/>
            </a:br>
            <a:endParaRPr lang="de-DE" altLang="de-DE" sz="2000" b="1">
              <a:latin typeface="Arial-BoldMT" charset="0"/>
            </a:endParaRPr>
          </a:p>
          <a:p>
            <a:pPr algn="ctr" eaLnBrk="1" hangingPunct="1">
              <a:spcBef>
                <a:spcPct val="0"/>
              </a:spcBef>
              <a:buFontTx/>
              <a:buNone/>
            </a:pPr>
            <a:endParaRPr lang="de-DE" altLang="de-DE" sz="2000" b="1">
              <a:latin typeface="Arial-BoldMT" charset="0"/>
            </a:endParaRPr>
          </a:p>
        </p:txBody>
      </p:sp>
      <p:sp>
        <p:nvSpPr>
          <p:cNvPr id="40965" name="Textplatzhalter 1"/>
          <p:cNvSpPr>
            <a:spLocks noGrp="1"/>
          </p:cNvSpPr>
          <p:nvPr>
            <p:ph type="body" idx="1"/>
          </p:nvPr>
        </p:nvSpPr>
        <p:spPr/>
        <p:txBody>
          <a:bodyPr/>
          <a:lstStyle/>
          <a:p>
            <a:endParaRPr lang="de-DE" altLang="de-DE" smtClean="0"/>
          </a:p>
        </p:txBody>
      </p:sp>
    </p:spTree>
  </p:cSld>
  <p:clrMapOvr>
    <a:masterClrMapping/>
  </p:clrMapOvr>
  <p:transition advClick="0" advTm="1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nummernplatzhalter 4"/>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F2063592-D10E-4F8E-A892-F6DE3D3FE16D}" type="slidenum">
              <a:rPr lang="de-DE" altLang="de-DE" sz="800"/>
              <a:pPr eaLnBrk="1" hangingPunct="1">
                <a:spcBef>
                  <a:spcPct val="0"/>
                </a:spcBef>
                <a:buFontTx/>
                <a:buNone/>
              </a:pPr>
              <a:t>10</a:t>
            </a:fld>
            <a:endParaRPr lang="de-DE" altLang="de-DE" sz="800"/>
          </a:p>
        </p:txBody>
      </p:sp>
      <p:sp>
        <p:nvSpPr>
          <p:cNvPr id="50179" name="Text Box 2"/>
          <p:cNvSpPr txBox="1">
            <a:spLocks noChangeArrowheads="1"/>
          </p:cNvSpPr>
          <p:nvPr/>
        </p:nvSpPr>
        <p:spPr bwMode="auto">
          <a:xfrm>
            <a:off x="1352550" y="2876550"/>
            <a:ext cx="7218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endParaRPr lang="de-DE" altLang="de-DE" sz="1800">
              <a:ea typeface="ヒラギノ角ゴ Pro W3" pitchFamily="-112" charset="-128"/>
            </a:endParaRPr>
          </a:p>
        </p:txBody>
      </p:sp>
      <p:sp>
        <p:nvSpPr>
          <p:cNvPr id="925699" name="Text Box 3"/>
          <p:cNvSpPr txBox="1">
            <a:spLocks noChangeArrowheads="1"/>
          </p:cNvSpPr>
          <p:nvPr/>
        </p:nvSpPr>
        <p:spPr bwMode="auto">
          <a:xfrm>
            <a:off x="828675" y="2509838"/>
            <a:ext cx="6864350" cy="317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9875" indent="-269875"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pPr>
            <a:r>
              <a:rPr lang="de-DE" altLang="de-DE" sz="2000" b="1">
                <a:ea typeface="ヒラギノ角ゴ Pro W3" pitchFamily="-112" charset="-128"/>
              </a:rPr>
              <a:t>Welche Kompetenzen</a:t>
            </a:r>
            <a:r>
              <a:rPr lang="de-DE" altLang="de-DE" sz="2000">
                <a:ea typeface="ヒラギノ角ゴ Pro W3" pitchFamily="-112" charset="-128"/>
              </a:rPr>
              <a:t> sollen bis zum Ende des Bildungsabschnitts entwickelt werden (KLP-Vorgabe, schulinterner Lehrplan)? </a:t>
            </a:r>
          </a:p>
          <a:p>
            <a:pPr>
              <a:spcBef>
                <a:spcPct val="50000"/>
              </a:spcBef>
            </a:pPr>
            <a:r>
              <a:rPr lang="de-DE" altLang="de-DE" sz="2000" b="1">
                <a:ea typeface="ヒラギノ角ゴ Pro W3" pitchFamily="-112" charset="-128"/>
              </a:rPr>
              <a:t>Welcher Inhalt / welche Sache ist geeignet</a:t>
            </a:r>
            <a:r>
              <a:rPr lang="de-DE" altLang="de-DE" sz="2000">
                <a:ea typeface="ヒラギノ角ゴ Pro W3" pitchFamily="-112" charset="-128"/>
              </a:rPr>
              <a:t>, um dieses Können (diese Kompetenzen) zu entwickeln? + In welchen </a:t>
            </a:r>
            <a:r>
              <a:rPr lang="de-DE" altLang="de-DE" sz="2000" b="1">
                <a:ea typeface="ヒラギノ角ゴ Pro W3" pitchFamily="-112" charset="-128"/>
              </a:rPr>
              <a:t>Anwendungs- und Handlungssituationen</a:t>
            </a:r>
            <a:r>
              <a:rPr lang="de-DE" altLang="de-DE" sz="2000">
                <a:ea typeface="ヒラギノ角ゴ Pro W3" pitchFamily="-112" charset="-128"/>
              </a:rPr>
              <a:t> ist die Kompetenz relevant? </a:t>
            </a:r>
          </a:p>
          <a:p>
            <a:pPr>
              <a:spcBef>
                <a:spcPct val="50000"/>
              </a:spcBef>
            </a:pPr>
            <a:r>
              <a:rPr lang="de-DE" altLang="de-DE" sz="2000">
                <a:ea typeface="ヒラギノ角ゴ Pro W3" pitchFamily="-112" charset="-128"/>
              </a:rPr>
              <a:t>Wie muss auf dieser Grundlage die </a:t>
            </a:r>
            <a:r>
              <a:rPr lang="de-DE" altLang="de-DE" sz="2000" b="1">
                <a:ea typeface="ヒラギノ角ゴ Pro W3" pitchFamily="-112" charset="-128"/>
              </a:rPr>
              <a:t>Erwerbs- bzw. Lernsituation</a:t>
            </a:r>
            <a:r>
              <a:rPr lang="de-DE" altLang="de-DE" sz="2000">
                <a:ea typeface="ヒラギノ角ゴ Pro W3" pitchFamily="-112" charset="-128"/>
              </a:rPr>
              <a:t> gestaltet sein?  </a:t>
            </a:r>
          </a:p>
        </p:txBody>
      </p:sp>
      <p:sp>
        <p:nvSpPr>
          <p:cNvPr id="50181" name="Text Box 4"/>
          <p:cNvSpPr txBox="1">
            <a:spLocks noChangeArrowheads="1"/>
          </p:cNvSpPr>
          <p:nvPr/>
        </p:nvSpPr>
        <p:spPr bwMode="auto">
          <a:xfrm>
            <a:off x="844550" y="1989138"/>
            <a:ext cx="77216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de-DE" altLang="de-DE" sz="2400" b="1">
                <a:solidFill>
                  <a:schemeClr val="tx2"/>
                </a:solidFill>
                <a:ea typeface="ヒラギノ角ゴ Pro W3" pitchFamily="-112" charset="-128"/>
              </a:rPr>
              <a:t>Ausgangspunkte für kompetenzorientierte Planung</a:t>
            </a:r>
          </a:p>
        </p:txBody>
      </p:sp>
      <p:sp>
        <p:nvSpPr>
          <p:cNvPr id="50182" name="Textfeld 8"/>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0066"/>
                </a:solidFill>
                <a:ea typeface="ヒラギノ角ゴ Pro W3" pitchFamily="-112" charset="-128"/>
              </a:rPr>
              <a:t>Orientierungswechsel</a:t>
            </a:r>
          </a:p>
        </p:txBody>
      </p:sp>
      <p:sp>
        <p:nvSpPr>
          <p:cNvPr id="50183"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9CA3F8D-8935-485F-9019-0334D9C281DC}" type="slidenum">
              <a:rPr lang="de-DE" altLang="de-DE" sz="800" smtClean="0"/>
              <a:pPr eaLnBrk="1" hangingPunct="1">
                <a:spcBef>
                  <a:spcPct val="0"/>
                </a:spcBef>
                <a:buFontTx/>
                <a:buNone/>
              </a:pPr>
              <a:t>10</a:t>
            </a:fld>
            <a:endParaRPr lang="de-DE" altLang="de-DE" sz="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25699">
                                            <p:txEl>
                                              <p:pRg st="0" end="0"/>
                                            </p:txEl>
                                          </p:spTgt>
                                        </p:tgtEl>
                                        <p:attrNameLst>
                                          <p:attrName>style.visibility</p:attrName>
                                        </p:attrNameLst>
                                      </p:cBhvr>
                                      <p:to>
                                        <p:strVal val="visible"/>
                                      </p:to>
                                    </p:set>
                                    <p:animEffect transition="in" filter="blinds(horizontal)">
                                      <p:cBhvr>
                                        <p:cTn id="7" dur="500"/>
                                        <p:tgtEl>
                                          <p:spTgt spid="925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25699">
                                            <p:txEl>
                                              <p:pRg st="1" end="1"/>
                                            </p:txEl>
                                          </p:spTgt>
                                        </p:tgtEl>
                                        <p:attrNameLst>
                                          <p:attrName>style.visibility</p:attrName>
                                        </p:attrNameLst>
                                      </p:cBhvr>
                                      <p:to>
                                        <p:strVal val="visible"/>
                                      </p:to>
                                    </p:set>
                                    <p:animEffect transition="in" filter="blinds(horizontal)">
                                      <p:cBhvr>
                                        <p:cTn id="12" dur="500"/>
                                        <p:tgtEl>
                                          <p:spTgt spid="925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925699">
                                            <p:txEl>
                                              <p:pRg st="2" end="2"/>
                                            </p:txEl>
                                          </p:spTgt>
                                        </p:tgtEl>
                                        <p:attrNameLst>
                                          <p:attrName>style.visibility</p:attrName>
                                        </p:attrNameLst>
                                      </p:cBhvr>
                                      <p:to>
                                        <p:strVal val="visible"/>
                                      </p:to>
                                    </p:set>
                                    <p:animEffect transition="in" filter="blinds(horizontal)">
                                      <p:cBhvr>
                                        <p:cTn id="17" dur="500"/>
                                        <p:tgtEl>
                                          <p:spTgt spid="925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type="title"/>
          </p:nvPr>
        </p:nvSpPr>
        <p:spPr>
          <a:xfrm>
            <a:off x="304800" y="1290638"/>
            <a:ext cx="8064500" cy="425450"/>
          </a:xfrm>
        </p:spPr>
        <p:txBody>
          <a:bodyPr/>
          <a:lstStyle/>
          <a:p>
            <a:pPr eaLnBrk="1" hangingPunct="1"/>
            <a:r>
              <a:rPr lang="de-DE" altLang="de-DE" smtClean="0">
                <a:solidFill>
                  <a:schemeClr val="tx2"/>
                </a:solidFill>
              </a:rPr>
              <a:t>  </a:t>
            </a:r>
            <a:r>
              <a:rPr lang="de-DE" altLang="de-DE" sz="2400" smtClean="0">
                <a:solidFill>
                  <a:schemeClr val="tx2"/>
                </a:solidFill>
              </a:rPr>
              <a:t>Struktur</a:t>
            </a:r>
          </a:p>
        </p:txBody>
      </p:sp>
      <p:sp>
        <p:nvSpPr>
          <p:cNvPr id="51203" name="Line 7"/>
          <p:cNvSpPr>
            <a:spLocks noChangeShapeType="1"/>
          </p:cNvSpPr>
          <p:nvPr/>
        </p:nvSpPr>
        <p:spPr bwMode="auto">
          <a:xfrm>
            <a:off x="4427538" y="2565400"/>
            <a:ext cx="0" cy="304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0180" name="Text Box 8"/>
          <p:cNvSpPr txBox="1">
            <a:spLocks noChangeArrowheads="1"/>
          </p:cNvSpPr>
          <p:nvPr/>
        </p:nvSpPr>
        <p:spPr bwMode="auto">
          <a:xfrm>
            <a:off x="3348038" y="4649788"/>
            <a:ext cx="2286000" cy="485775"/>
          </a:xfrm>
          <a:prstGeom prst="rect">
            <a:avLst/>
          </a:prstGeom>
          <a:gradFill rotWithShape="1">
            <a:gsLst>
              <a:gs pos="25844">
                <a:schemeClr val="bg1">
                  <a:lumMod val="75000"/>
                </a:schemeClr>
              </a:gs>
              <a:gs pos="77000">
                <a:srgbClr val="00B0F0"/>
              </a:gs>
              <a:gs pos="49700">
                <a:schemeClr val="bg1">
                  <a:lumMod val="65000"/>
                </a:schemeClr>
              </a:gs>
              <a:gs pos="0">
                <a:schemeClr val="bg1">
                  <a:lumMod val="75000"/>
                </a:schemeClr>
              </a:gs>
              <a:gs pos="100000">
                <a:srgbClr val="CCFFFF"/>
              </a:gs>
            </a:gsLst>
            <a:lin ang="0" scaled="1"/>
          </a:gradFill>
          <a:ln w="9525">
            <a:solidFill>
              <a:srgbClr val="000000"/>
            </a:solidFill>
            <a:miter lim="800000"/>
            <a:headEnd/>
            <a:tailEnd/>
          </a:ln>
        </p:spPr>
        <p:txBody>
          <a:bodyPr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defRPr/>
            </a:pPr>
            <a:r>
              <a:rPr lang="de-DE" altLang="de-DE" sz="1500" dirty="0" smtClean="0"/>
              <a:t>Kompetenzerwartungen</a:t>
            </a:r>
          </a:p>
        </p:txBody>
      </p:sp>
      <p:sp>
        <p:nvSpPr>
          <p:cNvPr id="51205" name="Text Box 9"/>
          <p:cNvSpPr txBox="1">
            <a:spLocks noChangeArrowheads="1"/>
          </p:cNvSpPr>
          <p:nvPr/>
        </p:nvSpPr>
        <p:spPr bwMode="auto">
          <a:xfrm>
            <a:off x="1670050" y="5375275"/>
            <a:ext cx="5641975" cy="631825"/>
          </a:xfrm>
          <a:prstGeom prst="rect">
            <a:avLst/>
          </a:prstGeom>
          <a:solidFill>
            <a:srgbClr val="FFFFFF"/>
          </a:soli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600"/>
              <a:t>z. B.: Die SuS </a:t>
            </a:r>
            <a:r>
              <a:rPr lang="de-DE" altLang="de-DE" sz="1600">
                <a:solidFill>
                  <a:schemeClr val="tx2"/>
                </a:solidFill>
              </a:rPr>
              <a:t>analysieren</a:t>
            </a:r>
            <a:r>
              <a:rPr lang="de-DE" altLang="de-DE" sz="1600">
                <a:solidFill>
                  <a:srgbClr val="FFC000"/>
                </a:solidFill>
              </a:rPr>
              <a:t> </a:t>
            </a:r>
            <a:r>
              <a:rPr lang="de-DE" altLang="de-DE" sz="1600"/>
              <a:t>Strukturen im Hinblick auf Deutungsansätze und Hypothesen.</a:t>
            </a:r>
          </a:p>
        </p:txBody>
      </p:sp>
      <p:sp>
        <p:nvSpPr>
          <p:cNvPr id="53254" name="Text Box 10"/>
          <p:cNvSpPr txBox="1">
            <a:spLocks noChangeArrowheads="1"/>
          </p:cNvSpPr>
          <p:nvPr/>
        </p:nvSpPr>
        <p:spPr bwMode="auto">
          <a:xfrm>
            <a:off x="1042988" y="3068638"/>
            <a:ext cx="2305050" cy="576262"/>
          </a:xfrm>
          <a:prstGeom prst="rect">
            <a:avLst/>
          </a:prstGeom>
          <a:solidFill>
            <a:schemeClr val="bg1">
              <a:lumMod val="75000"/>
            </a:schemeClr>
          </a:solidFill>
          <a:ln w="9525">
            <a:solidFill>
              <a:srgbClr val="000000"/>
            </a:solidFill>
            <a:miter lim="800000"/>
            <a:headEnd/>
            <a:tailEnd/>
          </a:ln>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de-DE" altLang="de-DE" sz="1500" dirty="0" smtClean="0"/>
              <a:t>Kompetenzbereiche</a:t>
            </a:r>
          </a:p>
          <a:p>
            <a:pPr algn="ctr" eaLnBrk="1" hangingPunct="1">
              <a:defRPr/>
            </a:pPr>
            <a:r>
              <a:rPr lang="de-DE" altLang="de-DE" sz="1500" dirty="0" smtClean="0"/>
              <a:t>(Prozesse)</a:t>
            </a:r>
          </a:p>
        </p:txBody>
      </p:sp>
      <p:sp>
        <p:nvSpPr>
          <p:cNvPr id="50183" name="Text Box 11"/>
          <p:cNvSpPr txBox="1">
            <a:spLocks noChangeArrowheads="1"/>
          </p:cNvSpPr>
          <p:nvPr/>
        </p:nvSpPr>
        <p:spPr bwMode="auto">
          <a:xfrm>
            <a:off x="2347913" y="1612900"/>
            <a:ext cx="4176712" cy="952500"/>
          </a:xfrm>
          <a:prstGeom prst="rect">
            <a:avLst/>
          </a:prstGeom>
          <a:gradFill flip="none" rotWithShape="1">
            <a:gsLst>
              <a:gs pos="82917">
                <a:srgbClr val="00B0F0"/>
              </a:gs>
              <a:gs pos="0">
                <a:schemeClr val="bg1">
                  <a:lumMod val="65000"/>
                </a:schemeClr>
              </a:gs>
              <a:gs pos="50000">
                <a:schemeClr val="bg2">
                  <a:lumMod val="20000"/>
                  <a:lumOff val="80000"/>
                </a:schemeClr>
              </a:gs>
            </a:gsLst>
            <a:lin ang="0" scaled="1"/>
            <a:tileRect/>
          </a:gra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defRPr/>
            </a:pPr>
            <a:endParaRPr lang="de-DE" altLang="de-DE" sz="1500" dirty="0" smtClean="0"/>
          </a:p>
          <a:p>
            <a:pPr algn="ctr" eaLnBrk="1" hangingPunct="1">
              <a:spcBef>
                <a:spcPct val="0"/>
              </a:spcBef>
              <a:buFontTx/>
              <a:buNone/>
              <a:defRPr/>
            </a:pPr>
            <a:r>
              <a:rPr lang="de-DE" altLang="de-DE" sz="1500" dirty="0" smtClean="0"/>
              <a:t>Übergreifende fachliche Kompetenzen</a:t>
            </a:r>
          </a:p>
          <a:p>
            <a:pPr algn="ctr" eaLnBrk="1" hangingPunct="1">
              <a:spcBef>
                <a:spcPct val="0"/>
              </a:spcBef>
              <a:buFontTx/>
              <a:buNone/>
              <a:defRPr/>
            </a:pPr>
            <a:r>
              <a:rPr lang="de-DE" altLang="de-DE" sz="1200" dirty="0" smtClean="0"/>
              <a:t>(vgl. Kapitel 1: Aufgaben und Ziele des Faches)</a:t>
            </a:r>
          </a:p>
        </p:txBody>
      </p:sp>
      <p:sp>
        <p:nvSpPr>
          <p:cNvPr id="53256" name="Line 12"/>
          <p:cNvSpPr>
            <a:spLocks noChangeShapeType="1"/>
          </p:cNvSpPr>
          <p:nvPr/>
        </p:nvSpPr>
        <p:spPr bwMode="auto">
          <a:xfrm flipH="1">
            <a:off x="2268538" y="2852738"/>
            <a:ext cx="2162175" cy="0"/>
          </a:xfrm>
          <a:prstGeom prst="line">
            <a:avLst/>
          </a:prstGeom>
          <a:noFill/>
          <a:ln w="25400">
            <a:solidFill>
              <a:schemeClr val="bg1">
                <a:lumMod val="65000"/>
              </a:schemeClr>
            </a:solidFill>
            <a:round/>
            <a:headEnd/>
            <a:tailEnd/>
          </a:ln>
          <a:extLst>
            <a:ext uri="{909E8E84-426E-40DD-AFC4-6F175D3DCCD1}">
              <a14:hiddenFill xmlns:a14="http://schemas.microsoft.com/office/drawing/2010/main">
                <a:noFill/>
              </a14:hiddenFill>
            </a:ext>
          </a:extLst>
        </p:spPr>
        <p:txBody>
          <a:bodyPr/>
          <a:lstStyle/>
          <a:p>
            <a:pPr>
              <a:defRPr/>
            </a:pPr>
            <a:endParaRPr lang="de-DE"/>
          </a:p>
        </p:txBody>
      </p:sp>
      <p:sp>
        <p:nvSpPr>
          <p:cNvPr id="51209" name="Line 13"/>
          <p:cNvSpPr>
            <a:spLocks noChangeShapeType="1"/>
          </p:cNvSpPr>
          <p:nvPr/>
        </p:nvSpPr>
        <p:spPr bwMode="auto">
          <a:xfrm>
            <a:off x="4427538" y="2852738"/>
            <a:ext cx="2232025" cy="0"/>
          </a:xfrm>
          <a:prstGeom prst="line">
            <a:avLst/>
          </a:prstGeom>
          <a:noFill/>
          <a:ln w="25400">
            <a:solidFill>
              <a:srgbClr val="33CCCC"/>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58" name="Line 14"/>
          <p:cNvSpPr>
            <a:spLocks noChangeShapeType="1"/>
          </p:cNvSpPr>
          <p:nvPr/>
        </p:nvSpPr>
        <p:spPr bwMode="auto">
          <a:xfrm>
            <a:off x="2268538" y="2852738"/>
            <a:ext cx="0" cy="215900"/>
          </a:xfrm>
          <a:prstGeom prst="line">
            <a:avLst/>
          </a:prstGeom>
          <a:noFill/>
          <a:ln w="25400">
            <a:solidFill>
              <a:schemeClr val="bg1">
                <a:lumMod val="65000"/>
              </a:schemeClr>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de-DE"/>
          </a:p>
        </p:txBody>
      </p:sp>
      <p:sp>
        <p:nvSpPr>
          <p:cNvPr id="51211" name="Line 15"/>
          <p:cNvSpPr>
            <a:spLocks noChangeShapeType="1"/>
          </p:cNvSpPr>
          <p:nvPr/>
        </p:nvSpPr>
        <p:spPr bwMode="auto">
          <a:xfrm flipH="1">
            <a:off x="6659563" y="2852738"/>
            <a:ext cx="11112" cy="215900"/>
          </a:xfrm>
          <a:prstGeom prst="line">
            <a:avLst/>
          </a:prstGeom>
          <a:noFill/>
          <a:ln w="254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3260" name="Line 16"/>
          <p:cNvSpPr>
            <a:spLocks noChangeShapeType="1"/>
          </p:cNvSpPr>
          <p:nvPr/>
        </p:nvSpPr>
        <p:spPr bwMode="auto">
          <a:xfrm>
            <a:off x="2268538" y="3644900"/>
            <a:ext cx="0" cy="1152525"/>
          </a:xfrm>
          <a:prstGeom prst="line">
            <a:avLst/>
          </a:prstGeom>
          <a:noFill/>
          <a:ln w="25400">
            <a:solidFill>
              <a:schemeClr val="bg1">
                <a:lumMod val="65000"/>
              </a:schemeClr>
            </a:solidFill>
            <a:round/>
            <a:headEnd/>
            <a:tailEnd/>
          </a:ln>
          <a:extLst>
            <a:ext uri="{909E8E84-426E-40DD-AFC4-6F175D3DCCD1}">
              <a14:hiddenFill xmlns:a14="http://schemas.microsoft.com/office/drawing/2010/main">
                <a:noFill/>
              </a14:hiddenFill>
            </a:ext>
          </a:extLst>
        </p:spPr>
        <p:txBody>
          <a:bodyPr/>
          <a:lstStyle/>
          <a:p>
            <a:pPr>
              <a:defRPr/>
            </a:pPr>
            <a:endParaRPr lang="de-DE"/>
          </a:p>
        </p:txBody>
      </p:sp>
      <p:sp>
        <p:nvSpPr>
          <p:cNvPr id="51213" name="Line 17"/>
          <p:cNvSpPr>
            <a:spLocks noChangeShapeType="1"/>
          </p:cNvSpPr>
          <p:nvPr/>
        </p:nvSpPr>
        <p:spPr bwMode="auto">
          <a:xfrm>
            <a:off x="6659563" y="3644900"/>
            <a:ext cx="0" cy="1152525"/>
          </a:xfrm>
          <a:prstGeom prst="line">
            <a:avLst/>
          </a:prstGeom>
          <a:noFill/>
          <a:ln w="25400">
            <a:solidFill>
              <a:srgbClr val="66CC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62" name="Line 18"/>
          <p:cNvSpPr>
            <a:spLocks noChangeShapeType="1"/>
          </p:cNvSpPr>
          <p:nvPr/>
        </p:nvSpPr>
        <p:spPr bwMode="auto">
          <a:xfrm>
            <a:off x="2268538" y="4797425"/>
            <a:ext cx="1079500" cy="0"/>
          </a:xfrm>
          <a:prstGeom prst="line">
            <a:avLst/>
          </a:prstGeom>
          <a:noFill/>
          <a:ln w="25400">
            <a:solidFill>
              <a:schemeClr val="bg1">
                <a:lumMod val="65000"/>
              </a:schemeClr>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de-DE"/>
          </a:p>
        </p:txBody>
      </p:sp>
      <p:sp>
        <p:nvSpPr>
          <p:cNvPr id="51215" name="Line 19"/>
          <p:cNvSpPr>
            <a:spLocks noChangeShapeType="1"/>
          </p:cNvSpPr>
          <p:nvPr/>
        </p:nvSpPr>
        <p:spPr bwMode="auto">
          <a:xfrm flipH="1">
            <a:off x="5651500" y="4797425"/>
            <a:ext cx="1008063" cy="0"/>
          </a:xfrm>
          <a:prstGeom prst="line">
            <a:avLst/>
          </a:prstGeom>
          <a:noFill/>
          <a:ln w="254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216" name="Text Box 21"/>
          <p:cNvSpPr txBox="1">
            <a:spLocks noChangeArrowheads="1"/>
          </p:cNvSpPr>
          <p:nvPr/>
        </p:nvSpPr>
        <p:spPr bwMode="auto">
          <a:xfrm>
            <a:off x="5508625" y="3068638"/>
            <a:ext cx="2286000" cy="576262"/>
          </a:xfrm>
          <a:prstGeom prst="rect">
            <a:avLst/>
          </a:prstGeom>
          <a:solidFill>
            <a:srgbClr val="00B0F0">
              <a:alpha val="50195"/>
            </a:srgbClr>
          </a:solidFill>
          <a:ln w="9525">
            <a:solidFill>
              <a:srgbClr val="000000"/>
            </a:solidFill>
            <a:miter lim="800000"/>
            <a:headEnd/>
            <a:tailEnd/>
          </a:ln>
        </p:spPr>
        <p:txBody>
          <a:bodyPr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500"/>
              <a:t>Inhaltsfelder</a:t>
            </a:r>
          </a:p>
          <a:p>
            <a:pPr algn="ctr" eaLnBrk="1" hangingPunct="1">
              <a:spcBef>
                <a:spcPct val="0"/>
              </a:spcBef>
              <a:buFontTx/>
              <a:buNone/>
            </a:pPr>
            <a:r>
              <a:rPr lang="de-DE" altLang="de-DE" sz="1500"/>
              <a:t>(Gegenstände)</a:t>
            </a:r>
          </a:p>
        </p:txBody>
      </p:sp>
      <p:sp>
        <p:nvSpPr>
          <p:cNvPr id="51217" name="Textfeld 19"/>
          <p:cNvSpPr txBox="1">
            <a:spLocks noChangeArrowheads="1"/>
          </p:cNvSpPr>
          <p:nvPr/>
        </p:nvSpPr>
        <p:spPr bwMode="auto">
          <a:xfrm>
            <a:off x="3238500" y="847725"/>
            <a:ext cx="5514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0066"/>
                </a:solidFill>
                <a:ea typeface="ヒラギノ角ゴ Pro W3" pitchFamily="-112" charset="-128"/>
              </a:rPr>
              <a:t>Kompetenzorientierte Kernlehrpläne</a:t>
            </a:r>
          </a:p>
        </p:txBody>
      </p:sp>
      <p:sp>
        <p:nvSpPr>
          <p:cNvPr id="51218" name="Line 7"/>
          <p:cNvSpPr>
            <a:spLocks noChangeShapeType="1"/>
          </p:cNvSpPr>
          <p:nvPr/>
        </p:nvSpPr>
        <p:spPr bwMode="auto">
          <a:xfrm>
            <a:off x="4502150" y="5067300"/>
            <a:ext cx="0" cy="304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19"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6F9D49BA-D215-41A3-8EC8-B96772156EAA}" type="slidenum">
              <a:rPr lang="de-DE" altLang="de-DE" sz="800" smtClean="0"/>
              <a:pPr eaLnBrk="1" hangingPunct="1">
                <a:spcBef>
                  <a:spcPct val="0"/>
                </a:spcBef>
                <a:buFontTx/>
                <a:buNone/>
              </a:pPr>
              <a:t>11</a:t>
            </a:fld>
            <a:endParaRPr lang="de-DE" altLang="de-DE" sz="800" smtClean="0"/>
          </a:p>
        </p:txBody>
      </p:sp>
    </p:spTree>
  </p:cSld>
  <p:clrMapOvr>
    <a:masterClrMapping/>
  </p:clrMapOvr>
  <p:transition advClick="0" advTm="10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3"/>
          <p:cNvSpPr>
            <a:spLocks noGrp="1" noChangeArrowheads="1"/>
          </p:cNvSpPr>
          <p:nvPr>
            <p:ph type="title" idx="4294967295"/>
          </p:nvPr>
        </p:nvSpPr>
        <p:spPr>
          <a:xfrm>
            <a:off x="468313" y="981075"/>
            <a:ext cx="8064500" cy="425450"/>
          </a:xfrm>
        </p:spPr>
        <p:txBody>
          <a:bodyPr/>
          <a:lstStyle/>
          <a:p>
            <a:pPr algn="r" eaLnBrk="1" hangingPunct="1">
              <a:defRPr/>
            </a:pPr>
            <a:r>
              <a:rPr lang="de-DE" sz="2400" b="0" dirty="0" smtClean="0">
                <a:solidFill>
                  <a:srgbClr val="000066"/>
                </a:solidFill>
                <a:ea typeface="ヒラギノ角ゴ Pro W3" pitchFamily="-112" charset="-128"/>
              </a:rPr>
              <a:t>Kompetenzorientierte Kernlehrpläne</a:t>
            </a:r>
            <a:r>
              <a:rPr lang="de-DE" sz="2400" dirty="0" smtClean="0">
                <a:solidFill>
                  <a:srgbClr val="000066"/>
                </a:solidFill>
                <a:ea typeface="ヒラギノ角ゴ Pro W3" pitchFamily="-112" charset="-128"/>
              </a:rPr>
              <a:t/>
            </a:r>
            <a:br>
              <a:rPr lang="de-DE" sz="2400" dirty="0" smtClean="0">
                <a:solidFill>
                  <a:srgbClr val="000066"/>
                </a:solidFill>
                <a:ea typeface="ヒラギノ角ゴ Pro W3" pitchFamily="-112" charset="-128"/>
              </a:rPr>
            </a:br>
            <a:endParaRPr lang="de-DE" sz="2400" b="0" kern="1200" dirty="0">
              <a:solidFill>
                <a:srgbClr val="000066"/>
              </a:solidFill>
              <a:latin typeface="Arial" pitchFamily="34" charset="0"/>
              <a:ea typeface="ヒラギノ角ゴ Pro W3" pitchFamily="-112" charset="-128"/>
              <a:cs typeface="+mn-cs"/>
            </a:endParaRPr>
          </a:p>
        </p:txBody>
      </p:sp>
      <p:sp>
        <p:nvSpPr>
          <p:cNvPr id="24582" name="Rectangle 4"/>
          <p:cNvSpPr>
            <a:spLocks noChangeArrowheads="1"/>
          </p:cNvSpPr>
          <p:nvPr/>
        </p:nvSpPr>
        <p:spPr bwMode="auto">
          <a:xfrm>
            <a:off x="331788" y="2103438"/>
            <a:ext cx="8559800" cy="270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lvl="1" eaLnBrk="0" hangingPunct="0">
              <a:spcBef>
                <a:spcPct val="50000"/>
              </a:spcBef>
              <a:defRPr/>
            </a:pPr>
            <a:r>
              <a:rPr lang="de-DE" sz="2400" b="1" dirty="0">
                <a:solidFill>
                  <a:schemeClr val="tx2"/>
                </a:solidFill>
                <a:ea typeface="ヒラギノ角ゴ Pro W3" pitchFamily="-112" charset="-128"/>
              </a:rPr>
              <a:t>Zentrale Begriffe und Ebenen im Kernlehrplan  </a:t>
            </a:r>
          </a:p>
          <a:p>
            <a:pPr eaLnBrk="0" hangingPunct="0">
              <a:spcBef>
                <a:spcPct val="50000"/>
              </a:spcBef>
              <a:defRPr/>
            </a:pPr>
            <a:endParaRPr lang="de-DE" sz="2000" b="1" dirty="0">
              <a:solidFill>
                <a:srgbClr val="000099"/>
              </a:solidFill>
              <a:ea typeface="ヒラギノ角ゴ Pro W3" pitchFamily="-112" charset="-128"/>
            </a:endParaRPr>
          </a:p>
          <a:p>
            <a:pPr marL="857250" lvl="1" indent="-400050">
              <a:spcBef>
                <a:spcPct val="45000"/>
              </a:spcBef>
              <a:buFontTx/>
              <a:buChar char="•"/>
              <a:defRPr/>
            </a:pPr>
            <a:r>
              <a:rPr lang="de-DE" sz="2000" b="1" dirty="0"/>
              <a:t>Kompetenzbereiche:</a:t>
            </a:r>
            <a:r>
              <a:rPr lang="de-DE" sz="2000" dirty="0"/>
              <a:t> Systematisieren die kognitiven Prozesse</a:t>
            </a:r>
          </a:p>
          <a:p>
            <a:pPr marL="857250" lvl="1" indent="-400050">
              <a:spcBef>
                <a:spcPct val="45000"/>
              </a:spcBef>
              <a:buFontTx/>
              <a:buChar char="•"/>
              <a:defRPr/>
            </a:pPr>
            <a:r>
              <a:rPr lang="de-DE" sz="2000" b="1" dirty="0"/>
              <a:t>Inhaltsfelder:</a:t>
            </a:r>
            <a:r>
              <a:rPr lang="de-DE" sz="2000" dirty="0"/>
              <a:t> Systematisieren die Gegenstände, sind nicht mit Unterrichtsvorhaben gleichzusetzen </a:t>
            </a:r>
          </a:p>
          <a:p>
            <a:pPr marL="857250" lvl="1" indent="-400050">
              <a:spcBef>
                <a:spcPct val="45000"/>
              </a:spcBef>
              <a:buFont typeface="Arial" panose="020B0604020202020204" pitchFamily="34" charset="0"/>
              <a:buChar char="•"/>
              <a:defRPr/>
            </a:pPr>
            <a:r>
              <a:rPr lang="de-DE" sz="2000" b="1" dirty="0"/>
              <a:t>Inhaltliche Schwerpunkte: </a:t>
            </a:r>
            <a:r>
              <a:rPr lang="de-DE" sz="2000" dirty="0"/>
              <a:t>Untergliederungselemente der Inhaltsfelder</a:t>
            </a:r>
          </a:p>
        </p:txBody>
      </p:sp>
      <p:sp>
        <p:nvSpPr>
          <p:cNvPr id="52228"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81F48E6-9C87-43D9-8E70-B4B855387830}" type="slidenum">
              <a:rPr lang="de-DE" altLang="de-DE" sz="800" smtClean="0"/>
              <a:pPr eaLnBrk="1" hangingPunct="1">
                <a:spcBef>
                  <a:spcPct val="0"/>
                </a:spcBef>
                <a:buFontTx/>
                <a:buNone/>
              </a:pPr>
              <a:t>12</a:t>
            </a:fld>
            <a:endParaRPr lang="de-DE" altLang="de-DE" sz="80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Inhaltsplatzhalter 2"/>
          <p:cNvSpPr>
            <a:spLocks noGrp="1"/>
          </p:cNvSpPr>
          <p:nvPr>
            <p:ph idx="4294967295"/>
          </p:nvPr>
        </p:nvSpPr>
        <p:spPr>
          <a:xfrm>
            <a:off x="539750" y="2036763"/>
            <a:ext cx="8064500" cy="3816350"/>
          </a:xfrm>
        </p:spPr>
        <p:txBody>
          <a:bodyPr/>
          <a:lstStyle/>
          <a:p>
            <a:pPr marL="400050" lvl="1" indent="0">
              <a:spcBef>
                <a:spcPct val="50000"/>
              </a:spcBef>
              <a:buFontTx/>
              <a:buNone/>
              <a:defRPr/>
            </a:pPr>
            <a:r>
              <a:rPr lang="de-DE" sz="2400" b="1" kern="1200" dirty="0">
                <a:solidFill>
                  <a:schemeClr val="tx2"/>
                </a:solidFill>
                <a:ea typeface="ヒラギノ角ゴ Pro W3" pitchFamily="-112" charset="-128"/>
              </a:rPr>
              <a:t>Zentrale Begriffe und Ebenen im Kernlehrplan </a:t>
            </a:r>
            <a:r>
              <a:rPr lang="de-DE" sz="2400" b="1" kern="1200" dirty="0" smtClean="0">
                <a:solidFill>
                  <a:schemeClr val="tx2"/>
                </a:solidFill>
                <a:ea typeface="ヒラギノ角ゴ Pro W3" pitchFamily="-112" charset="-128"/>
              </a:rPr>
              <a:t> II</a:t>
            </a:r>
            <a:endParaRPr lang="de-DE" sz="2400" b="1" kern="1200" dirty="0">
              <a:solidFill>
                <a:schemeClr val="tx2"/>
              </a:solidFill>
              <a:ea typeface="ヒラギノ角ゴ Pro W3" pitchFamily="-112" charset="-128"/>
            </a:endParaRPr>
          </a:p>
          <a:p>
            <a:pPr marL="0" indent="0" eaLnBrk="1" hangingPunct="1">
              <a:buFontTx/>
              <a:buNone/>
              <a:defRPr/>
            </a:pPr>
            <a:endParaRPr lang="de-DE" b="1" dirty="0" smtClean="0"/>
          </a:p>
          <a:p>
            <a:pPr lvl="1" eaLnBrk="1" hangingPunct="1">
              <a:buFont typeface="Arial" panose="020B0604020202020204" pitchFamily="34" charset="0"/>
              <a:buChar char="•"/>
              <a:defRPr/>
            </a:pPr>
            <a:r>
              <a:rPr lang="de-DE" sz="2000" b="1" dirty="0" smtClean="0"/>
              <a:t>Übergeordnete Kompetenzerwartungen</a:t>
            </a:r>
            <a:r>
              <a:rPr lang="de-DE" sz="2000" dirty="0" smtClean="0"/>
              <a:t>: Inhaltsfeldübergreifende Kompetenzerwartungen aus allen Kompetenzbereichen, mit Progression</a:t>
            </a:r>
          </a:p>
          <a:p>
            <a:pPr eaLnBrk="1" hangingPunct="1">
              <a:defRPr/>
            </a:pPr>
            <a:endParaRPr lang="de-DE" sz="2000" dirty="0" smtClean="0"/>
          </a:p>
          <a:p>
            <a:pPr lvl="1" eaLnBrk="1" hangingPunct="1">
              <a:buFont typeface="Arial" panose="020B0604020202020204" pitchFamily="34" charset="0"/>
              <a:buChar char="•"/>
              <a:defRPr/>
            </a:pPr>
            <a:r>
              <a:rPr lang="de-DE" sz="2000" b="1" dirty="0" smtClean="0"/>
              <a:t>Konkretisierte Kompetenzerwartungen</a:t>
            </a:r>
            <a:r>
              <a:rPr lang="de-DE" sz="2000" dirty="0" smtClean="0"/>
              <a:t>: </a:t>
            </a:r>
            <a:r>
              <a:rPr lang="de-DE" sz="2000" dirty="0"/>
              <a:t/>
            </a:r>
            <a:br>
              <a:rPr lang="de-DE" sz="2000" dirty="0"/>
            </a:br>
            <a:r>
              <a:rPr lang="de-DE" sz="2000" dirty="0" smtClean="0"/>
              <a:t>Inhaltsfeldbezogene Kompetenzerwartungen als heruntergebrochene Zusammenführung von Prozessen und Gegenständen</a:t>
            </a:r>
          </a:p>
          <a:p>
            <a:pPr eaLnBrk="1" hangingPunct="1">
              <a:defRPr/>
            </a:pPr>
            <a:endParaRPr lang="de-DE" dirty="0" smtClean="0"/>
          </a:p>
        </p:txBody>
      </p:sp>
      <p:sp>
        <p:nvSpPr>
          <p:cNvPr id="53251" name="Rectangle 3"/>
          <p:cNvSpPr txBox="1">
            <a:spLocks noChangeArrowheads="1"/>
          </p:cNvSpPr>
          <p:nvPr/>
        </p:nvSpPr>
        <p:spPr bwMode="auto">
          <a:xfrm>
            <a:off x="395288" y="981075"/>
            <a:ext cx="80645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0"/>
              </a:spcBef>
              <a:buFontTx/>
              <a:buNone/>
            </a:pPr>
            <a:r>
              <a:rPr lang="de-DE" altLang="de-DE" sz="2400">
                <a:solidFill>
                  <a:srgbClr val="000066"/>
                </a:solidFill>
                <a:ea typeface="ヒラギノ角ゴ Pro W3" pitchFamily="-112" charset="-128"/>
              </a:rPr>
              <a:t>Kompetenzorientierte Kernlehrpläne</a:t>
            </a:r>
            <a:r>
              <a:rPr lang="de-DE" altLang="de-DE" sz="2400" b="1">
                <a:solidFill>
                  <a:srgbClr val="000066"/>
                </a:solidFill>
                <a:ea typeface="ヒラギノ角ゴ Pro W3" pitchFamily="-112" charset="-128"/>
              </a:rPr>
              <a:t/>
            </a:r>
            <a:br>
              <a:rPr lang="de-DE" altLang="de-DE" sz="2400" b="1">
                <a:solidFill>
                  <a:srgbClr val="000066"/>
                </a:solidFill>
                <a:ea typeface="ヒラギノ角ゴ Pro W3" pitchFamily="-112" charset="-128"/>
              </a:rPr>
            </a:br>
            <a:endParaRPr lang="de-DE" altLang="de-DE" sz="2400">
              <a:solidFill>
                <a:srgbClr val="000066"/>
              </a:solidFill>
              <a:ea typeface="ヒラギノ角ゴ Pro W3" pitchFamily="-112" charset="-128"/>
            </a:endParaRPr>
          </a:p>
        </p:txBody>
      </p:sp>
      <p:sp>
        <p:nvSpPr>
          <p:cNvPr id="53252"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E348907F-22DD-4EC5-A6C8-9418E1167F59}" type="slidenum">
              <a:rPr lang="de-DE" altLang="de-DE" sz="800" smtClean="0"/>
              <a:pPr eaLnBrk="1" hangingPunct="1">
                <a:spcBef>
                  <a:spcPct val="0"/>
                </a:spcBef>
                <a:buFontTx/>
                <a:buNone/>
              </a:pPr>
              <a:t>13</a:t>
            </a:fld>
            <a:endParaRPr lang="de-DE" altLang="de-DE" sz="80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6628" name="Rectangle 4"/>
          <p:cNvSpPr>
            <a:spLocks noChangeArrowheads="1"/>
          </p:cNvSpPr>
          <p:nvPr/>
        </p:nvSpPr>
        <p:spPr bwMode="auto">
          <a:xfrm>
            <a:off x="558800" y="2138363"/>
            <a:ext cx="8064500"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800" b="1"/>
              <a:t>Kompetenzbereich Rezeption</a:t>
            </a:r>
          </a:p>
        </p:txBody>
      </p:sp>
      <p:sp>
        <p:nvSpPr>
          <p:cNvPr id="666629" name="Rectangle 5"/>
          <p:cNvSpPr>
            <a:spLocks noChangeArrowheads="1"/>
          </p:cNvSpPr>
          <p:nvPr/>
        </p:nvSpPr>
        <p:spPr bwMode="auto">
          <a:xfrm>
            <a:off x="558800" y="2562225"/>
            <a:ext cx="4046538" cy="165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tabLst>
                <a:tab pos="179388" algn="l"/>
              </a:tabLst>
              <a:defRPr sz="2100">
                <a:solidFill>
                  <a:schemeClr val="tx1"/>
                </a:solidFill>
                <a:latin typeface="Arial" pitchFamily="34" charset="0"/>
              </a:defRPr>
            </a:lvl1pPr>
            <a:lvl2pPr marL="742950" indent="-285750" eaLnBrk="0" hangingPunct="0">
              <a:spcBef>
                <a:spcPct val="20000"/>
              </a:spcBef>
              <a:buChar char="–"/>
              <a:tabLst>
                <a:tab pos="179388" algn="l"/>
              </a:tabLst>
              <a:defRPr sz="2100">
                <a:solidFill>
                  <a:schemeClr val="tx1"/>
                </a:solidFill>
                <a:latin typeface="Arial" pitchFamily="34" charset="0"/>
              </a:defRPr>
            </a:lvl2pPr>
            <a:lvl3pPr marL="1143000" indent="-228600" eaLnBrk="0" hangingPunct="0">
              <a:spcBef>
                <a:spcPct val="20000"/>
              </a:spcBef>
              <a:buChar char="•"/>
              <a:tabLst>
                <a:tab pos="179388" algn="l"/>
              </a:tabLst>
              <a:defRPr sz="2100">
                <a:solidFill>
                  <a:schemeClr val="tx1"/>
                </a:solidFill>
                <a:latin typeface="Arial" pitchFamily="34" charset="0"/>
              </a:defRPr>
            </a:lvl3pPr>
            <a:lvl4pPr marL="1600200" indent="-228600" eaLnBrk="0" hangingPunct="0">
              <a:spcBef>
                <a:spcPct val="20000"/>
              </a:spcBef>
              <a:buChar char="–"/>
              <a:tabLst>
                <a:tab pos="179388" algn="l"/>
              </a:tabLst>
              <a:defRPr sz="2000">
                <a:solidFill>
                  <a:schemeClr val="tx1"/>
                </a:solidFill>
                <a:latin typeface="Arial" pitchFamily="34" charset="0"/>
              </a:defRPr>
            </a:lvl4pPr>
            <a:lvl5pPr marL="2057400" indent="-228600" eaLnBrk="0" hangingPunct="0">
              <a:spcBef>
                <a:spcPct val="20000"/>
              </a:spcBef>
              <a:buChar char="»"/>
              <a:tabLst>
                <a:tab pos="179388" algn="l"/>
              </a:tabLst>
              <a:defRPr sz="2000">
                <a:solidFill>
                  <a:schemeClr val="tx1"/>
                </a:solidFill>
                <a:latin typeface="Arial" pitchFamily="34" charset="0"/>
              </a:defRPr>
            </a:lvl5pPr>
            <a:lvl6pPr marL="2514600" indent="-228600" eaLnBrk="0" fontAlgn="base" hangingPunct="0">
              <a:spcBef>
                <a:spcPct val="20000"/>
              </a:spcBef>
              <a:spcAft>
                <a:spcPct val="0"/>
              </a:spcAft>
              <a:buChar char="»"/>
              <a:tabLst>
                <a:tab pos="179388" algn="l"/>
              </a:tabLst>
              <a:defRPr sz="2000">
                <a:solidFill>
                  <a:schemeClr val="tx1"/>
                </a:solidFill>
                <a:latin typeface="Arial" pitchFamily="34" charset="0"/>
              </a:defRPr>
            </a:lvl6pPr>
            <a:lvl7pPr marL="2971800" indent="-228600" eaLnBrk="0" fontAlgn="base" hangingPunct="0">
              <a:spcBef>
                <a:spcPct val="20000"/>
              </a:spcBef>
              <a:spcAft>
                <a:spcPct val="0"/>
              </a:spcAft>
              <a:buChar char="»"/>
              <a:tabLst>
                <a:tab pos="179388" algn="l"/>
              </a:tabLst>
              <a:defRPr sz="2000">
                <a:solidFill>
                  <a:schemeClr val="tx1"/>
                </a:solidFill>
                <a:latin typeface="Arial" pitchFamily="34" charset="0"/>
              </a:defRPr>
            </a:lvl7pPr>
            <a:lvl8pPr marL="3429000" indent="-228600" eaLnBrk="0" fontAlgn="base" hangingPunct="0">
              <a:spcBef>
                <a:spcPct val="20000"/>
              </a:spcBef>
              <a:spcAft>
                <a:spcPct val="0"/>
              </a:spcAft>
              <a:buChar char="»"/>
              <a:tabLst>
                <a:tab pos="179388" algn="l"/>
              </a:tabLst>
              <a:defRPr sz="2000">
                <a:solidFill>
                  <a:schemeClr val="tx1"/>
                </a:solidFill>
                <a:latin typeface="Arial" pitchFamily="34" charset="0"/>
              </a:defRPr>
            </a:lvl8pPr>
            <a:lvl9pPr marL="3886200" indent="-228600" eaLnBrk="0" fontAlgn="base" hangingPunct="0">
              <a:spcBef>
                <a:spcPct val="20000"/>
              </a:spcBef>
              <a:spcAft>
                <a:spcPct val="0"/>
              </a:spcAft>
              <a:buChar char="»"/>
              <a:tabLst>
                <a:tab pos="179388" algn="l"/>
              </a:tabLst>
              <a:defRPr sz="2000">
                <a:solidFill>
                  <a:schemeClr val="tx1"/>
                </a:solidFill>
                <a:latin typeface="Arial" pitchFamily="34" charset="0"/>
              </a:defRPr>
            </a:lvl9pPr>
          </a:lstStyle>
          <a:p>
            <a:pPr eaLnBrk="1" hangingPunct="1">
              <a:spcBef>
                <a:spcPct val="0"/>
              </a:spcBef>
              <a:buFontTx/>
              <a:buNone/>
            </a:pPr>
            <a:r>
              <a:rPr lang="de-DE" altLang="de-DE" sz="1600" b="1"/>
              <a:t>Übergeordnete Kompetenzerwartung:</a:t>
            </a:r>
            <a:br>
              <a:rPr lang="de-DE" altLang="de-DE" sz="1600" b="1"/>
            </a:br>
            <a:r>
              <a:rPr lang="de-DE" altLang="de-DE" sz="800" b="1"/>
              <a:t/>
            </a:r>
            <a:br>
              <a:rPr lang="de-DE" altLang="de-DE" sz="800" b="1"/>
            </a:br>
            <a:r>
              <a:rPr lang="de-DE" altLang="de-DE" sz="1400"/>
              <a:t>Die Schülerinnen und Schüler </a:t>
            </a:r>
            <a:br>
              <a:rPr lang="de-DE" altLang="de-DE" sz="1400"/>
            </a:br>
            <a:r>
              <a:rPr lang="de-DE" altLang="de-DE" sz="1400"/>
              <a:t>- formulieren Deutungsansätze und Hypothesen zu musikbezogenen Fragestellungen</a:t>
            </a:r>
          </a:p>
        </p:txBody>
      </p:sp>
      <p:sp>
        <p:nvSpPr>
          <p:cNvPr id="666630" name="Rectangle 6"/>
          <p:cNvSpPr>
            <a:spLocks noChangeArrowheads="1"/>
          </p:cNvSpPr>
          <p:nvPr/>
        </p:nvSpPr>
        <p:spPr bwMode="auto">
          <a:xfrm>
            <a:off x="4756150" y="2562225"/>
            <a:ext cx="3997325" cy="159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265113" eaLnBrk="0" hangingPunct="0">
              <a:spcBef>
                <a:spcPct val="20000"/>
              </a:spcBef>
              <a:buChar char="•"/>
              <a:tabLst>
                <a:tab pos="442913" algn="l"/>
              </a:tabLst>
              <a:defRPr sz="2100">
                <a:solidFill>
                  <a:schemeClr val="tx1"/>
                </a:solidFill>
                <a:latin typeface="Arial" pitchFamily="34" charset="0"/>
              </a:defRPr>
            </a:lvl1pPr>
            <a:lvl2pPr marL="742950" indent="-285750" eaLnBrk="0" hangingPunct="0">
              <a:spcBef>
                <a:spcPct val="20000"/>
              </a:spcBef>
              <a:buChar char="–"/>
              <a:tabLst>
                <a:tab pos="442913" algn="l"/>
              </a:tabLst>
              <a:defRPr sz="2100">
                <a:solidFill>
                  <a:schemeClr val="tx1"/>
                </a:solidFill>
                <a:latin typeface="Arial" pitchFamily="34" charset="0"/>
              </a:defRPr>
            </a:lvl2pPr>
            <a:lvl3pPr marL="1143000" indent="-228600" eaLnBrk="0" hangingPunct="0">
              <a:spcBef>
                <a:spcPct val="20000"/>
              </a:spcBef>
              <a:buChar char="•"/>
              <a:tabLst>
                <a:tab pos="442913" algn="l"/>
              </a:tabLst>
              <a:defRPr sz="2100">
                <a:solidFill>
                  <a:schemeClr val="tx1"/>
                </a:solidFill>
                <a:latin typeface="Arial" pitchFamily="34" charset="0"/>
              </a:defRPr>
            </a:lvl3pPr>
            <a:lvl4pPr marL="1600200" indent="-228600" eaLnBrk="0" hangingPunct="0">
              <a:spcBef>
                <a:spcPct val="20000"/>
              </a:spcBef>
              <a:buChar char="–"/>
              <a:tabLst>
                <a:tab pos="442913" algn="l"/>
              </a:tabLst>
              <a:defRPr sz="2000">
                <a:solidFill>
                  <a:schemeClr val="tx1"/>
                </a:solidFill>
                <a:latin typeface="Arial" pitchFamily="34" charset="0"/>
              </a:defRPr>
            </a:lvl4pPr>
            <a:lvl5pPr marL="2057400" indent="-228600" eaLnBrk="0" hangingPunct="0">
              <a:spcBef>
                <a:spcPct val="20000"/>
              </a:spcBef>
              <a:buChar char="»"/>
              <a:tabLst>
                <a:tab pos="442913" algn="l"/>
              </a:tabLst>
              <a:defRPr sz="2000">
                <a:solidFill>
                  <a:schemeClr val="tx1"/>
                </a:solidFill>
                <a:latin typeface="Arial" pitchFamily="34" charset="0"/>
              </a:defRPr>
            </a:lvl5pPr>
            <a:lvl6pPr marL="2514600" indent="-228600" eaLnBrk="0" fontAlgn="base" hangingPunct="0">
              <a:spcBef>
                <a:spcPct val="20000"/>
              </a:spcBef>
              <a:spcAft>
                <a:spcPct val="0"/>
              </a:spcAft>
              <a:buChar char="»"/>
              <a:tabLst>
                <a:tab pos="442913" algn="l"/>
              </a:tabLst>
              <a:defRPr sz="2000">
                <a:solidFill>
                  <a:schemeClr val="tx1"/>
                </a:solidFill>
                <a:latin typeface="Arial" pitchFamily="34" charset="0"/>
              </a:defRPr>
            </a:lvl6pPr>
            <a:lvl7pPr marL="2971800" indent="-228600" eaLnBrk="0" fontAlgn="base" hangingPunct="0">
              <a:spcBef>
                <a:spcPct val="20000"/>
              </a:spcBef>
              <a:spcAft>
                <a:spcPct val="0"/>
              </a:spcAft>
              <a:buChar char="»"/>
              <a:tabLst>
                <a:tab pos="442913" algn="l"/>
              </a:tabLst>
              <a:defRPr sz="2000">
                <a:solidFill>
                  <a:schemeClr val="tx1"/>
                </a:solidFill>
                <a:latin typeface="Arial" pitchFamily="34" charset="0"/>
              </a:defRPr>
            </a:lvl7pPr>
            <a:lvl8pPr marL="3429000" indent="-228600" eaLnBrk="0" fontAlgn="base" hangingPunct="0">
              <a:spcBef>
                <a:spcPct val="20000"/>
              </a:spcBef>
              <a:spcAft>
                <a:spcPct val="0"/>
              </a:spcAft>
              <a:buChar char="»"/>
              <a:tabLst>
                <a:tab pos="442913" algn="l"/>
              </a:tabLst>
              <a:defRPr sz="2000">
                <a:solidFill>
                  <a:schemeClr val="tx1"/>
                </a:solidFill>
                <a:latin typeface="Arial" pitchFamily="34" charset="0"/>
              </a:defRPr>
            </a:lvl8pPr>
            <a:lvl9pPr marL="3886200" indent="-228600" eaLnBrk="0" fontAlgn="base" hangingPunct="0">
              <a:spcBef>
                <a:spcPct val="20000"/>
              </a:spcBef>
              <a:spcAft>
                <a:spcPct val="0"/>
              </a:spcAft>
              <a:buChar char="»"/>
              <a:tabLst>
                <a:tab pos="442913" algn="l"/>
              </a:tabLst>
              <a:defRPr sz="2000">
                <a:solidFill>
                  <a:schemeClr val="tx1"/>
                </a:solidFill>
                <a:latin typeface="Arial" pitchFamily="34" charset="0"/>
              </a:defRPr>
            </a:lvl9pPr>
          </a:lstStyle>
          <a:p>
            <a:pPr eaLnBrk="1" hangingPunct="1">
              <a:spcBef>
                <a:spcPct val="0"/>
              </a:spcBef>
              <a:buFontTx/>
              <a:buNone/>
            </a:pPr>
            <a:r>
              <a:rPr lang="de-DE" altLang="de-DE" sz="1600" b="1"/>
              <a:t>Konkretisierte Kompetenzerwartung:</a:t>
            </a:r>
            <a:br>
              <a:rPr lang="de-DE" altLang="de-DE" sz="1600" b="1"/>
            </a:br>
            <a:r>
              <a:rPr lang="de-DE" altLang="de-DE" sz="800" b="1"/>
              <a:t> </a:t>
            </a:r>
            <a:br>
              <a:rPr lang="de-DE" altLang="de-DE" sz="800" b="1"/>
            </a:br>
            <a:r>
              <a:rPr lang="de-DE" altLang="de-DE" sz="1400"/>
              <a:t>Die Schülerinnen und Schüler </a:t>
            </a:r>
            <a:br>
              <a:rPr lang="de-DE" altLang="de-DE" sz="1400"/>
            </a:br>
            <a:r>
              <a:rPr lang="de-DE" altLang="de-DE" sz="1400"/>
              <a:t>- formulieren Deutungsansätze und Hypothesen bezogen auf  Ausdrucksabsichten und  Ausdrucksgesten von Musik</a:t>
            </a:r>
          </a:p>
        </p:txBody>
      </p:sp>
      <p:sp>
        <p:nvSpPr>
          <p:cNvPr id="666631" name="Rectangle 7"/>
          <p:cNvSpPr>
            <a:spLocks noChangeArrowheads="1"/>
          </p:cNvSpPr>
          <p:nvPr/>
        </p:nvSpPr>
        <p:spPr bwMode="auto">
          <a:xfrm>
            <a:off x="568325" y="4108450"/>
            <a:ext cx="8064500" cy="423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800" b="1"/>
              <a:t>Kompetenzbereich Produktion</a:t>
            </a:r>
          </a:p>
        </p:txBody>
      </p:sp>
      <p:sp>
        <p:nvSpPr>
          <p:cNvPr id="666632" name="Rectangle 8"/>
          <p:cNvSpPr>
            <a:spLocks noChangeArrowheads="1"/>
          </p:cNvSpPr>
          <p:nvPr/>
        </p:nvSpPr>
        <p:spPr bwMode="auto">
          <a:xfrm>
            <a:off x="558800" y="4546600"/>
            <a:ext cx="4046538" cy="165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tabLst>
                <a:tab pos="179388" algn="l"/>
              </a:tabLst>
              <a:defRPr sz="2100">
                <a:solidFill>
                  <a:schemeClr val="tx1"/>
                </a:solidFill>
                <a:latin typeface="Arial" pitchFamily="34" charset="0"/>
              </a:defRPr>
            </a:lvl1pPr>
            <a:lvl2pPr marL="742950" indent="-285750" eaLnBrk="0" hangingPunct="0">
              <a:spcBef>
                <a:spcPct val="20000"/>
              </a:spcBef>
              <a:buChar char="–"/>
              <a:tabLst>
                <a:tab pos="179388" algn="l"/>
              </a:tabLst>
              <a:defRPr sz="2100">
                <a:solidFill>
                  <a:schemeClr val="tx1"/>
                </a:solidFill>
                <a:latin typeface="Arial" pitchFamily="34" charset="0"/>
              </a:defRPr>
            </a:lvl2pPr>
            <a:lvl3pPr marL="1143000" indent="-228600" eaLnBrk="0" hangingPunct="0">
              <a:spcBef>
                <a:spcPct val="20000"/>
              </a:spcBef>
              <a:buChar char="•"/>
              <a:tabLst>
                <a:tab pos="179388" algn="l"/>
              </a:tabLst>
              <a:defRPr sz="2100">
                <a:solidFill>
                  <a:schemeClr val="tx1"/>
                </a:solidFill>
                <a:latin typeface="Arial" pitchFamily="34" charset="0"/>
              </a:defRPr>
            </a:lvl3pPr>
            <a:lvl4pPr marL="1600200" indent="-228600" eaLnBrk="0" hangingPunct="0">
              <a:spcBef>
                <a:spcPct val="20000"/>
              </a:spcBef>
              <a:buChar char="–"/>
              <a:tabLst>
                <a:tab pos="179388" algn="l"/>
              </a:tabLst>
              <a:defRPr sz="2000">
                <a:solidFill>
                  <a:schemeClr val="tx1"/>
                </a:solidFill>
                <a:latin typeface="Arial" pitchFamily="34" charset="0"/>
              </a:defRPr>
            </a:lvl4pPr>
            <a:lvl5pPr marL="2057400" indent="-228600" eaLnBrk="0" hangingPunct="0">
              <a:spcBef>
                <a:spcPct val="20000"/>
              </a:spcBef>
              <a:buChar char="»"/>
              <a:tabLst>
                <a:tab pos="179388" algn="l"/>
              </a:tabLst>
              <a:defRPr sz="2000">
                <a:solidFill>
                  <a:schemeClr val="tx1"/>
                </a:solidFill>
                <a:latin typeface="Arial" pitchFamily="34" charset="0"/>
              </a:defRPr>
            </a:lvl5pPr>
            <a:lvl6pPr marL="2514600" indent="-228600" eaLnBrk="0" fontAlgn="base" hangingPunct="0">
              <a:spcBef>
                <a:spcPct val="20000"/>
              </a:spcBef>
              <a:spcAft>
                <a:spcPct val="0"/>
              </a:spcAft>
              <a:buChar char="»"/>
              <a:tabLst>
                <a:tab pos="179388" algn="l"/>
              </a:tabLst>
              <a:defRPr sz="2000">
                <a:solidFill>
                  <a:schemeClr val="tx1"/>
                </a:solidFill>
                <a:latin typeface="Arial" pitchFamily="34" charset="0"/>
              </a:defRPr>
            </a:lvl6pPr>
            <a:lvl7pPr marL="2971800" indent="-228600" eaLnBrk="0" fontAlgn="base" hangingPunct="0">
              <a:spcBef>
                <a:spcPct val="20000"/>
              </a:spcBef>
              <a:spcAft>
                <a:spcPct val="0"/>
              </a:spcAft>
              <a:buChar char="»"/>
              <a:tabLst>
                <a:tab pos="179388" algn="l"/>
              </a:tabLst>
              <a:defRPr sz="2000">
                <a:solidFill>
                  <a:schemeClr val="tx1"/>
                </a:solidFill>
                <a:latin typeface="Arial" pitchFamily="34" charset="0"/>
              </a:defRPr>
            </a:lvl7pPr>
            <a:lvl8pPr marL="3429000" indent="-228600" eaLnBrk="0" fontAlgn="base" hangingPunct="0">
              <a:spcBef>
                <a:spcPct val="20000"/>
              </a:spcBef>
              <a:spcAft>
                <a:spcPct val="0"/>
              </a:spcAft>
              <a:buChar char="»"/>
              <a:tabLst>
                <a:tab pos="179388" algn="l"/>
              </a:tabLst>
              <a:defRPr sz="2000">
                <a:solidFill>
                  <a:schemeClr val="tx1"/>
                </a:solidFill>
                <a:latin typeface="Arial" pitchFamily="34" charset="0"/>
              </a:defRPr>
            </a:lvl8pPr>
            <a:lvl9pPr marL="3886200" indent="-228600" eaLnBrk="0" fontAlgn="base" hangingPunct="0">
              <a:spcBef>
                <a:spcPct val="20000"/>
              </a:spcBef>
              <a:spcAft>
                <a:spcPct val="0"/>
              </a:spcAft>
              <a:buChar char="»"/>
              <a:tabLst>
                <a:tab pos="179388" algn="l"/>
              </a:tabLst>
              <a:defRPr sz="2000">
                <a:solidFill>
                  <a:schemeClr val="tx1"/>
                </a:solidFill>
                <a:latin typeface="Arial" pitchFamily="34" charset="0"/>
              </a:defRPr>
            </a:lvl9pPr>
          </a:lstStyle>
          <a:p>
            <a:pPr eaLnBrk="1" hangingPunct="1">
              <a:spcBef>
                <a:spcPct val="0"/>
              </a:spcBef>
              <a:buFontTx/>
              <a:buNone/>
            </a:pPr>
            <a:r>
              <a:rPr lang="de-DE" altLang="de-DE" sz="1600" b="1"/>
              <a:t>Übergeordnete Kompetenzerwartung:</a:t>
            </a:r>
            <a:br>
              <a:rPr lang="de-DE" altLang="de-DE" sz="1600" b="1"/>
            </a:br>
            <a:r>
              <a:rPr lang="de-DE" altLang="de-DE" sz="800" b="1"/>
              <a:t/>
            </a:r>
            <a:br>
              <a:rPr lang="de-DE" altLang="de-DE" sz="800" b="1"/>
            </a:br>
            <a:r>
              <a:rPr lang="de-DE" altLang="de-DE" sz="1400"/>
              <a:t>Die Schülerinnen und Schüler </a:t>
            </a:r>
            <a:br>
              <a:rPr lang="de-DE" altLang="de-DE" sz="1400"/>
            </a:br>
            <a:r>
              <a:rPr lang="de-DE" altLang="de-DE" sz="1400"/>
              <a:t>-	erfinden einfache musikalische Strukturen zu einer Gestaltungsidee unter Berücksichtigung formaler Strukturierungsmöglichkeiten und grundlegender Aspekte der Ordnungssysteme musikalischer Parameter</a:t>
            </a:r>
          </a:p>
        </p:txBody>
      </p:sp>
      <p:sp>
        <p:nvSpPr>
          <p:cNvPr id="666633" name="Rectangle 9"/>
          <p:cNvSpPr>
            <a:spLocks noChangeArrowheads="1"/>
          </p:cNvSpPr>
          <p:nvPr/>
        </p:nvSpPr>
        <p:spPr bwMode="auto">
          <a:xfrm>
            <a:off x="4756150" y="4546600"/>
            <a:ext cx="3867150" cy="165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265113" eaLnBrk="0" hangingPunct="0">
              <a:spcBef>
                <a:spcPct val="20000"/>
              </a:spcBef>
              <a:buChar char="•"/>
              <a:tabLst>
                <a:tab pos="442913" algn="l"/>
              </a:tabLst>
              <a:defRPr sz="2100">
                <a:solidFill>
                  <a:schemeClr val="tx1"/>
                </a:solidFill>
                <a:latin typeface="Arial" pitchFamily="34" charset="0"/>
              </a:defRPr>
            </a:lvl1pPr>
            <a:lvl2pPr marL="742950" indent="-285750" eaLnBrk="0" hangingPunct="0">
              <a:spcBef>
                <a:spcPct val="20000"/>
              </a:spcBef>
              <a:buChar char="–"/>
              <a:tabLst>
                <a:tab pos="442913" algn="l"/>
              </a:tabLst>
              <a:defRPr sz="2100">
                <a:solidFill>
                  <a:schemeClr val="tx1"/>
                </a:solidFill>
                <a:latin typeface="Arial" pitchFamily="34" charset="0"/>
              </a:defRPr>
            </a:lvl2pPr>
            <a:lvl3pPr marL="1143000" indent="-228600" eaLnBrk="0" hangingPunct="0">
              <a:spcBef>
                <a:spcPct val="20000"/>
              </a:spcBef>
              <a:buChar char="•"/>
              <a:tabLst>
                <a:tab pos="442913" algn="l"/>
              </a:tabLst>
              <a:defRPr sz="2100">
                <a:solidFill>
                  <a:schemeClr val="tx1"/>
                </a:solidFill>
                <a:latin typeface="Arial" pitchFamily="34" charset="0"/>
              </a:defRPr>
            </a:lvl3pPr>
            <a:lvl4pPr marL="1600200" indent="-228600" eaLnBrk="0" hangingPunct="0">
              <a:spcBef>
                <a:spcPct val="20000"/>
              </a:spcBef>
              <a:buChar char="–"/>
              <a:tabLst>
                <a:tab pos="442913" algn="l"/>
              </a:tabLst>
              <a:defRPr sz="2000">
                <a:solidFill>
                  <a:schemeClr val="tx1"/>
                </a:solidFill>
                <a:latin typeface="Arial" pitchFamily="34" charset="0"/>
              </a:defRPr>
            </a:lvl4pPr>
            <a:lvl5pPr marL="2057400" indent="-228600" eaLnBrk="0" hangingPunct="0">
              <a:spcBef>
                <a:spcPct val="20000"/>
              </a:spcBef>
              <a:buChar char="»"/>
              <a:tabLst>
                <a:tab pos="442913" algn="l"/>
              </a:tabLst>
              <a:defRPr sz="2000">
                <a:solidFill>
                  <a:schemeClr val="tx1"/>
                </a:solidFill>
                <a:latin typeface="Arial" pitchFamily="34" charset="0"/>
              </a:defRPr>
            </a:lvl5pPr>
            <a:lvl6pPr marL="2514600" indent="-228600" eaLnBrk="0" fontAlgn="base" hangingPunct="0">
              <a:spcBef>
                <a:spcPct val="20000"/>
              </a:spcBef>
              <a:spcAft>
                <a:spcPct val="0"/>
              </a:spcAft>
              <a:buChar char="»"/>
              <a:tabLst>
                <a:tab pos="442913" algn="l"/>
              </a:tabLst>
              <a:defRPr sz="2000">
                <a:solidFill>
                  <a:schemeClr val="tx1"/>
                </a:solidFill>
                <a:latin typeface="Arial" pitchFamily="34" charset="0"/>
              </a:defRPr>
            </a:lvl6pPr>
            <a:lvl7pPr marL="2971800" indent="-228600" eaLnBrk="0" fontAlgn="base" hangingPunct="0">
              <a:spcBef>
                <a:spcPct val="20000"/>
              </a:spcBef>
              <a:spcAft>
                <a:spcPct val="0"/>
              </a:spcAft>
              <a:buChar char="»"/>
              <a:tabLst>
                <a:tab pos="442913" algn="l"/>
              </a:tabLst>
              <a:defRPr sz="2000">
                <a:solidFill>
                  <a:schemeClr val="tx1"/>
                </a:solidFill>
                <a:latin typeface="Arial" pitchFamily="34" charset="0"/>
              </a:defRPr>
            </a:lvl7pPr>
            <a:lvl8pPr marL="3429000" indent="-228600" eaLnBrk="0" fontAlgn="base" hangingPunct="0">
              <a:spcBef>
                <a:spcPct val="20000"/>
              </a:spcBef>
              <a:spcAft>
                <a:spcPct val="0"/>
              </a:spcAft>
              <a:buChar char="»"/>
              <a:tabLst>
                <a:tab pos="442913" algn="l"/>
              </a:tabLst>
              <a:defRPr sz="2000">
                <a:solidFill>
                  <a:schemeClr val="tx1"/>
                </a:solidFill>
                <a:latin typeface="Arial" pitchFamily="34" charset="0"/>
              </a:defRPr>
            </a:lvl8pPr>
            <a:lvl9pPr marL="3886200" indent="-228600" eaLnBrk="0" fontAlgn="base" hangingPunct="0">
              <a:spcBef>
                <a:spcPct val="20000"/>
              </a:spcBef>
              <a:spcAft>
                <a:spcPct val="0"/>
              </a:spcAft>
              <a:buChar char="»"/>
              <a:tabLst>
                <a:tab pos="442913" algn="l"/>
              </a:tabLst>
              <a:defRPr sz="2000">
                <a:solidFill>
                  <a:schemeClr val="tx1"/>
                </a:solidFill>
                <a:latin typeface="Arial" pitchFamily="34" charset="0"/>
              </a:defRPr>
            </a:lvl9pPr>
          </a:lstStyle>
          <a:p>
            <a:pPr eaLnBrk="1" hangingPunct="1">
              <a:spcBef>
                <a:spcPct val="0"/>
              </a:spcBef>
              <a:buFontTx/>
              <a:buNone/>
            </a:pPr>
            <a:r>
              <a:rPr lang="de-DE" altLang="de-DE" sz="1600" b="1"/>
              <a:t>Konkretisierte Kompetenzerwartung:</a:t>
            </a:r>
            <a:br>
              <a:rPr lang="de-DE" altLang="de-DE" sz="1600" b="1"/>
            </a:br>
            <a:r>
              <a:rPr lang="de-DE" altLang="de-DE" sz="800" b="1"/>
              <a:t> </a:t>
            </a:r>
            <a:br>
              <a:rPr lang="de-DE" altLang="de-DE" sz="800" b="1"/>
            </a:br>
            <a:r>
              <a:rPr lang="de-DE" altLang="de-DE" sz="1400"/>
              <a:t>Die Schülerinnen und Schüler </a:t>
            </a:r>
            <a:br>
              <a:rPr lang="de-DE" altLang="de-DE" sz="1400"/>
            </a:br>
            <a:r>
              <a:rPr lang="de-DE" altLang="de-DE" sz="1400"/>
              <a:t>-	erfinden einfache musikalische Strukturen unter Berücksichtigung musikalischer Konventionen</a:t>
            </a:r>
          </a:p>
        </p:txBody>
      </p:sp>
      <p:sp>
        <p:nvSpPr>
          <p:cNvPr id="54280" name="Textfeld 12"/>
          <p:cNvSpPr txBox="1">
            <a:spLocks noChangeArrowheads="1"/>
          </p:cNvSpPr>
          <p:nvPr/>
        </p:nvSpPr>
        <p:spPr bwMode="auto">
          <a:xfrm>
            <a:off x="2854325" y="847725"/>
            <a:ext cx="5899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0"/>
              </a:spcBef>
              <a:buFontTx/>
              <a:buNone/>
            </a:pPr>
            <a:r>
              <a:rPr lang="de-DE" altLang="de-DE" sz="2400">
                <a:solidFill>
                  <a:srgbClr val="000066"/>
                </a:solidFill>
                <a:ea typeface="ヒラギノ角ゴ Pro W3" pitchFamily="-112" charset="-128"/>
              </a:rPr>
              <a:t>Kompetenzorientierte Kernlehrpläne</a:t>
            </a:r>
          </a:p>
        </p:txBody>
      </p:sp>
      <p:sp>
        <p:nvSpPr>
          <p:cNvPr id="54281"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33DC6CF-0C80-4FE2-91D6-1FA4B19356AF}" type="slidenum">
              <a:rPr lang="de-DE" altLang="de-DE" sz="800" smtClean="0"/>
              <a:pPr eaLnBrk="1" hangingPunct="1">
                <a:spcBef>
                  <a:spcPct val="0"/>
                </a:spcBef>
                <a:buFontTx/>
                <a:buNone/>
              </a:pPr>
              <a:t>14</a:t>
            </a:fld>
            <a:endParaRPr lang="de-DE" altLang="de-DE" sz="800" smtClean="0"/>
          </a:p>
        </p:txBody>
      </p:sp>
      <p:sp>
        <p:nvSpPr>
          <p:cNvPr id="54282" name="Textfeld 2"/>
          <p:cNvSpPr txBox="1">
            <a:spLocks noChangeArrowheads="1"/>
          </p:cNvSpPr>
          <p:nvPr/>
        </p:nvSpPr>
        <p:spPr bwMode="auto">
          <a:xfrm>
            <a:off x="452438" y="1449388"/>
            <a:ext cx="61214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chemeClr val="tx2"/>
                </a:solidFill>
              </a:rPr>
              <a:t>Kompetenzerwartungen</a:t>
            </a:r>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6628"/>
                                        </p:tgtEl>
                                        <p:attrNameLst>
                                          <p:attrName>style.visibility</p:attrName>
                                        </p:attrNameLst>
                                      </p:cBhvr>
                                      <p:to>
                                        <p:strVal val="visible"/>
                                      </p:to>
                                    </p:set>
                                    <p:animEffect transition="in" filter="blinds(horizontal)">
                                      <p:cBhvr>
                                        <p:cTn id="7" dur="500"/>
                                        <p:tgtEl>
                                          <p:spTgt spid="66662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66629"/>
                                        </p:tgtEl>
                                        <p:attrNameLst>
                                          <p:attrName>style.visibility</p:attrName>
                                        </p:attrNameLst>
                                      </p:cBhvr>
                                      <p:to>
                                        <p:strVal val="visible"/>
                                      </p:to>
                                    </p:set>
                                    <p:animEffect transition="in" filter="blinds(horizontal)">
                                      <p:cBhvr>
                                        <p:cTn id="10" dur="500"/>
                                        <p:tgtEl>
                                          <p:spTgt spid="66662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66630"/>
                                        </p:tgtEl>
                                        <p:attrNameLst>
                                          <p:attrName>style.visibility</p:attrName>
                                        </p:attrNameLst>
                                      </p:cBhvr>
                                      <p:to>
                                        <p:strVal val="visible"/>
                                      </p:to>
                                    </p:set>
                                    <p:animEffect transition="in" filter="blinds(horizontal)">
                                      <p:cBhvr>
                                        <p:cTn id="13" dur="500"/>
                                        <p:tgtEl>
                                          <p:spTgt spid="66663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66631"/>
                                        </p:tgtEl>
                                        <p:attrNameLst>
                                          <p:attrName>style.visibility</p:attrName>
                                        </p:attrNameLst>
                                      </p:cBhvr>
                                      <p:to>
                                        <p:strVal val="visible"/>
                                      </p:to>
                                    </p:set>
                                    <p:animEffect transition="in" filter="blinds(horizontal)">
                                      <p:cBhvr>
                                        <p:cTn id="18" dur="500"/>
                                        <p:tgtEl>
                                          <p:spTgt spid="66663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666632"/>
                                        </p:tgtEl>
                                        <p:attrNameLst>
                                          <p:attrName>style.visibility</p:attrName>
                                        </p:attrNameLst>
                                      </p:cBhvr>
                                      <p:to>
                                        <p:strVal val="visible"/>
                                      </p:to>
                                    </p:set>
                                    <p:animEffect transition="in" filter="blinds(horizontal)">
                                      <p:cBhvr>
                                        <p:cTn id="21" dur="500"/>
                                        <p:tgtEl>
                                          <p:spTgt spid="666632"/>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666633"/>
                                        </p:tgtEl>
                                        <p:attrNameLst>
                                          <p:attrName>style.visibility</p:attrName>
                                        </p:attrNameLst>
                                      </p:cBhvr>
                                      <p:to>
                                        <p:strVal val="visible"/>
                                      </p:to>
                                    </p:set>
                                    <p:animEffect transition="in" filter="blinds(horizontal)">
                                      <p:cBhvr>
                                        <p:cTn id="24" dur="500"/>
                                        <p:tgtEl>
                                          <p:spTgt spid="6666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628" grpId="0"/>
      <p:bldP spid="666629" grpId="0"/>
      <p:bldP spid="666630" grpId="0"/>
      <p:bldP spid="666631" grpId="0"/>
      <p:bldP spid="666632" grpId="0"/>
      <p:bldP spid="66663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0"/>
          <p:cNvSpPr txBox="1">
            <a:spLocks noGrp="1" noChangeArrowheads="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B95CD0AC-E63B-4DB9-8E3E-226FBC1B47C4}" type="slidenum">
              <a:rPr lang="de-DE" altLang="de-DE" sz="800">
                <a:ea typeface="ヒラギノ角ゴ Pro W3" pitchFamily="-112" charset="-128"/>
              </a:rPr>
              <a:pPr eaLnBrk="1" hangingPunct="1">
                <a:spcBef>
                  <a:spcPct val="0"/>
                </a:spcBef>
                <a:buFontTx/>
                <a:buNone/>
              </a:pPr>
              <a:t>15</a:t>
            </a:fld>
            <a:endParaRPr lang="de-DE" altLang="de-DE" sz="800">
              <a:ea typeface="ヒラギノ角ゴ Pro W3" pitchFamily="-112" charset="-128"/>
            </a:endParaRPr>
          </a:p>
        </p:txBody>
      </p:sp>
      <p:sp>
        <p:nvSpPr>
          <p:cNvPr id="55299" name="Rectangle 4"/>
          <p:cNvSpPr>
            <a:spLocks noChangeArrowheads="1"/>
          </p:cNvSpPr>
          <p:nvPr/>
        </p:nvSpPr>
        <p:spPr bwMode="auto">
          <a:xfrm>
            <a:off x="250825" y="850900"/>
            <a:ext cx="8642350" cy="551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400050" indent="-400050" eaLnBrk="0" hangingPunct="0">
              <a:spcBef>
                <a:spcPct val="20000"/>
              </a:spcBef>
              <a:buChar char="•"/>
              <a:defRPr sz="2100">
                <a:solidFill>
                  <a:schemeClr val="tx1"/>
                </a:solidFill>
                <a:latin typeface="Arial" pitchFamily="34" charset="0"/>
              </a:defRPr>
            </a:lvl1pPr>
            <a:lvl2pPr marL="742950" indent="-163513"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45000"/>
              </a:spcBef>
              <a:buFontTx/>
              <a:buNone/>
            </a:pPr>
            <a:endParaRPr lang="de-DE" altLang="de-DE" sz="2400" b="1" u="sng">
              <a:solidFill>
                <a:srgbClr val="000099"/>
              </a:solidFill>
              <a:ea typeface="ヒラギノ角ゴ Pro W3" pitchFamily="-112" charset="-128"/>
            </a:endParaRPr>
          </a:p>
          <a:p>
            <a:pPr eaLnBrk="1" hangingPunct="1">
              <a:spcBef>
                <a:spcPct val="35000"/>
              </a:spcBef>
              <a:buFontTx/>
              <a:buNone/>
            </a:pPr>
            <a:r>
              <a:rPr lang="de-DE" altLang="de-DE" sz="2400" b="1">
                <a:solidFill>
                  <a:schemeClr val="tx2"/>
                </a:solidFill>
                <a:ea typeface="ヒラギノ角ゴ Pro W3" pitchFamily="-112" charset="-128"/>
              </a:rPr>
              <a:t>       Merkmale</a:t>
            </a:r>
            <a:endParaRPr lang="de-DE" altLang="de-DE" sz="2400">
              <a:solidFill>
                <a:schemeClr val="tx2"/>
              </a:solidFill>
              <a:ea typeface="ヒラギノ角ゴ Pro W3" pitchFamily="-112" charset="-128"/>
            </a:endParaRPr>
          </a:p>
          <a:p>
            <a:pPr lvl="1" eaLnBrk="1" hangingPunct="1">
              <a:spcBef>
                <a:spcPct val="35000"/>
              </a:spcBef>
              <a:buFontTx/>
              <a:buChar char="•"/>
            </a:pPr>
            <a:r>
              <a:rPr lang="de-DE" altLang="de-DE" sz="2000" b="1" i="1">
                <a:ea typeface="ヒラギノ角ゴ Pro W3" pitchFamily="-112" charset="-128"/>
              </a:rPr>
              <a:t>standardorientiert</a:t>
            </a:r>
            <a:r>
              <a:rPr lang="de-DE" altLang="de-DE" sz="2000" i="1">
                <a:ea typeface="ヒラギノ角ゴ Pro W3" pitchFamily="-112" charset="-128"/>
              </a:rPr>
              <a:t>:</a:t>
            </a:r>
            <a:r>
              <a:rPr lang="de-DE" altLang="de-DE" sz="2000">
                <a:ea typeface="ヒラギノ角ゴ Pro W3" pitchFamily="-112" charset="-128"/>
              </a:rPr>
              <a:t> Kernlehrpläne greifen die Bildungsstandards vollständig auf bzw. definieren Standards (zu erreichende Ziele).</a:t>
            </a:r>
          </a:p>
          <a:p>
            <a:pPr lvl="1" eaLnBrk="1" hangingPunct="1">
              <a:spcBef>
                <a:spcPct val="35000"/>
              </a:spcBef>
              <a:buFontTx/>
              <a:buChar char="•"/>
            </a:pPr>
            <a:r>
              <a:rPr lang="de-DE" altLang="de-DE" sz="2000" b="1" i="1">
                <a:ea typeface="ヒラギノ角ゴ Pro W3" pitchFamily="-112" charset="-128"/>
              </a:rPr>
              <a:t>kompetenzorientiert:</a:t>
            </a:r>
            <a:r>
              <a:rPr lang="de-DE" altLang="de-DE" sz="2000">
                <a:ea typeface="ヒラギノ角ゴ Pro W3" pitchFamily="-112" charset="-128"/>
              </a:rPr>
              <a:t> Kernlehrpläne bestehen aus fachbezogenen Kompetenzerwartungen.</a:t>
            </a:r>
          </a:p>
          <a:p>
            <a:pPr lvl="1" eaLnBrk="1" hangingPunct="1">
              <a:spcBef>
                <a:spcPct val="35000"/>
              </a:spcBef>
              <a:buFontTx/>
              <a:buChar char="•"/>
            </a:pPr>
            <a:r>
              <a:rPr lang="de-DE" altLang="de-DE" sz="2000" b="1" i="1">
                <a:ea typeface="ヒラギノ角ゴ Pro W3" pitchFamily="-112" charset="-128"/>
              </a:rPr>
              <a:t>outputorientiert:</a:t>
            </a:r>
            <a:r>
              <a:rPr lang="de-DE" altLang="de-DE" sz="2000">
                <a:ea typeface="ヒラギノ角ゴ Pro W3" pitchFamily="-112" charset="-128"/>
              </a:rPr>
              <a:t> Kernlehrpläne beschreiben die erwarteten Lernergebnisse.</a:t>
            </a:r>
          </a:p>
          <a:p>
            <a:pPr lvl="1" eaLnBrk="1" hangingPunct="1">
              <a:spcBef>
                <a:spcPct val="35000"/>
              </a:spcBef>
              <a:buFontTx/>
              <a:buChar char="•"/>
            </a:pPr>
            <a:r>
              <a:rPr lang="de-DE" altLang="de-DE" sz="2000" b="1" i="1">
                <a:ea typeface="ヒラギノ角ゴ Pro W3" pitchFamily="-112" charset="-128"/>
              </a:rPr>
              <a:t>verbindlich:</a:t>
            </a:r>
            <a:r>
              <a:rPr lang="de-DE" altLang="de-DE" sz="2000">
                <a:ea typeface="ヒラギノ角ゴ Pro W3" pitchFamily="-112" charset="-128"/>
              </a:rPr>
              <a:t> Kernlehrpläne beschreiben eine landesweit verbindliche Obligatorik; sie formulieren klare Ergebniserwartungen und keine Wahlmöglichkeiten.</a:t>
            </a:r>
          </a:p>
          <a:p>
            <a:pPr lvl="1" eaLnBrk="1" hangingPunct="1">
              <a:spcBef>
                <a:spcPct val="35000"/>
              </a:spcBef>
              <a:buFontTx/>
              <a:buChar char="•"/>
            </a:pPr>
            <a:r>
              <a:rPr lang="de-DE" altLang="de-DE" sz="2000" b="1" i="1">
                <a:ea typeface="ヒラギノ角ゴ Pro W3" pitchFamily="-112" charset="-128"/>
              </a:rPr>
              <a:t>„entdidaktisiert“: </a:t>
            </a:r>
            <a:r>
              <a:rPr lang="de-DE" altLang="de-DE" sz="2000">
                <a:ea typeface="ヒラギノ角ゴ Pro W3" pitchFamily="-112" charset="-128"/>
              </a:rPr>
              <a:t>Kernlehrpläne beschränken sich auf die Formulierung der zu erreichenden Ergebnisse und treffen keine Aussagen zu Wegen und Verfahren der Zielerreichung</a:t>
            </a:r>
          </a:p>
        </p:txBody>
      </p:sp>
      <p:sp>
        <p:nvSpPr>
          <p:cNvPr id="55300" name="Textfeld 5"/>
          <p:cNvSpPr txBox="1">
            <a:spLocks noChangeArrowheads="1"/>
          </p:cNvSpPr>
          <p:nvPr/>
        </p:nvSpPr>
        <p:spPr bwMode="auto">
          <a:xfrm>
            <a:off x="3195638" y="847725"/>
            <a:ext cx="55578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0066"/>
                </a:solidFill>
                <a:ea typeface="ヒラギノ角ゴ Pro W3" pitchFamily="-112" charset="-128"/>
              </a:rPr>
              <a:t>Kompetenzorientierte Kernlehrpläne</a:t>
            </a:r>
          </a:p>
        </p:txBody>
      </p:sp>
      <p:sp>
        <p:nvSpPr>
          <p:cNvPr id="55301"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59A13A1-3B60-4A32-B3D4-4D31BE891A49}" type="slidenum">
              <a:rPr lang="de-DE" altLang="de-DE" sz="800" smtClean="0"/>
              <a:pPr eaLnBrk="1" hangingPunct="1">
                <a:spcBef>
                  <a:spcPct val="0"/>
                </a:spcBef>
                <a:buFontTx/>
                <a:buNone/>
              </a:pPr>
              <a:t>15</a:t>
            </a:fld>
            <a:endParaRPr lang="de-DE" altLang="de-DE" sz="800" smtClean="0"/>
          </a:p>
        </p:txBody>
      </p:sp>
    </p:spTree>
  </p:cSld>
  <p:clrMapOvr>
    <a:masterClrMapping/>
  </p:clrMapOvr>
  <p:transition advClick="0" advTm="1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410" name="Group 50"/>
          <p:cNvGraphicFramePr>
            <a:graphicFrameLocks noGrp="1"/>
          </p:cNvGraphicFramePr>
          <p:nvPr>
            <p:ph type="tbl" idx="1"/>
          </p:nvPr>
        </p:nvGraphicFramePr>
        <p:xfrm>
          <a:off x="555625" y="1781175"/>
          <a:ext cx="8064500" cy="4648201"/>
        </p:xfrm>
        <a:graphic>
          <a:graphicData uri="http://schemas.openxmlformats.org/drawingml/2006/table">
            <a:tbl>
              <a:tblPr/>
              <a:tblGrid>
                <a:gridCol w="863600"/>
                <a:gridCol w="7200900"/>
              </a:tblGrid>
              <a:tr h="335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pitchFamily="34" charset="0"/>
                        </a:rPr>
                        <a:t>Kapitel</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smtClean="0">
                          <a:ln>
                            <a:noFill/>
                          </a:ln>
                          <a:solidFill>
                            <a:schemeClr val="tx1"/>
                          </a:solidFill>
                          <a:effectLst/>
                          <a:latin typeface="Arial" pitchFamily="34" charset="0"/>
                        </a:rPr>
                        <a:t>Gliederungspunkt</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3587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Arial" pitchFamily="34"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pitchFamily="34" charset="0"/>
                        </a:rPr>
                        <a:t>Vorbemerkungen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1</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ヒラギノ角ゴ Pro W3" pitchFamily="-112" charset="-128"/>
                        </a:rPr>
                        <a:t>Aufgaben und Ziele des Faches</a:t>
                      </a:r>
                      <a:r>
                        <a:rPr kumimoji="0" lang="de-DE" sz="1400" b="1" i="0" u="none" strike="noStrike" cap="none" normalizeH="0" baseline="0" smtClean="0">
                          <a:ln>
                            <a:noFill/>
                          </a:ln>
                          <a:solidFill>
                            <a:srgbClr val="000000"/>
                          </a:solidFill>
                          <a:effectLst/>
                          <a:latin typeface="Arial" pitchFamily="34" charset="0"/>
                        </a:rPr>
                        <a:t> </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ヒラギノ角ゴ Pro W3" pitchFamily="-112" charset="-128"/>
                        </a:rPr>
                        <a:t>Kompetenzbereiche, Inhaltsfelder und Kompetenzerwartungen</a:t>
                      </a:r>
                      <a:r>
                        <a:rPr kumimoji="0" lang="de-DE" sz="1400" b="1" i="0" u="none" strike="noStrike" cap="none" normalizeH="0" baseline="0" smtClean="0">
                          <a:ln>
                            <a:noFill/>
                          </a:ln>
                          <a:solidFill>
                            <a:srgbClr val="000000"/>
                          </a:solidFill>
                          <a:effectLst/>
                          <a:latin typeface="Arial" pitchFamily="34" charset="0"/>
                        </a:rPr>
                        <a:t> </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dirty="0" smtClean="0">
                          <a:ln>
                            <a:noFill/>
                          </a:ln>
                          <a:solidFill>
                            <a:schemeClr val="tx1"/>
                          </a:solidFill>
                          <a:effectLst/>
                          <a:latin typeface="Arial" pitchFamily="34" charset="0"/>
                        </a:rPr>
                        <a:t>2.1</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rgbClr val="000000"/>
                          </a:solidFill>
                          <a:effectLst/>
                          <a:latin typeface="Arial" pitchFamily="34" charset="0"/>
                          <a:ea typeface="ヒラギノ角ゴ Pro W3" pitchFamily="-112" charset="-128"/>
                        </a:rPr>
                        <a:t>Kompetenzbereiche und Inhaltsfelder des Faches</a:t>
                      </a:r>
                      <a:r>
                        <a:rPr kumimoji="0" lang="de-DE" sz="1400" b="0" i="0" u="none" strike="noStrike" cap="none" normalizeH="0" baseline="0" smtClean="0">
                          <a:ln>
                            <a:noFill/>
                          </a:ln>
                          <a:solidFill>
                            <a:srgbClr val="000000"/>
                          </a:solidFill>
                          <a:effectLst/>
                          <a:latin typeface="Arial" pitchFamily="34" charset="0"/>
                        </a:rPr>
                        <a:t> </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2.2</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ea typeface="ヒラギノ角ゴ Pro W3" pitchFamily="-112" charset="-128"/>
                        </a:rPr>
                        <a:t>Kompetenzerwartungen und inhaltliche Schwerpunkte bis zum Ende der Einführungsphase</a:t>
                      </a:r>
                      <a:endParaRPr kumimoji="0" lang="de-DE" sz="1400" b="0" i="0" u="none" strike="noStrike" cap="none" normalizeH="0" baseline="0" dirty="0" smtClean="0">
                        <a:ln>
                          <a:noFill/>
                        </a:ln>
                        <a:solidFill>
                          <a:srgbClr val="000000"/>
                        </a:solidFill>
                        <a:effectLst/>
                        <a:latin typeface="Arial" pitchFamily="34"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2.3</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rgbClr val="000000"/>
                          </a:solidFill>
                          <a:effectLst/>
                          <a:latin typeface="Arial" pitchFamily="34" charset="0"/>
                          <a:ea typeface="ヒラギノ角ゴ Pro W3" pitchFamily="-112" charset="-128"/>
                        </a:rPr>
                        <a:t>Kompetenzerwartungen und inhaltliche Schwerpunkte bis zum Ende der Qualifikationsphase</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2.3.1</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rPr>
                        <a:t>Grundkurs</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2.3.2</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rPr>
                        <a:t>Leistungskurs</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3</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0000"/>
                          </a:solidFill>
                          <a:effectLst/>
                          <a:latin typeface="Arial" pitchFamily="34" charset="0"/>
                          <a:ea typeface="ヒラギノ角ゴ Pro W3" pitchFamily="-112" charset="-128"/>
                        </a:rPr>
                        <a:t>Lernerfolgsüberprüfung und Leistungsbewertung</a:t>
                      </a:r>
                      <a:r>
                        <a:rPr kumimoji="0" lang="de-DE" sz="1400" b="1" i="0" u="none" strike="noStrike" cap="none" normalizeH="0" baseline="0" dirty="0" smtClean="0">
                          <a:ln>
                            <a:noFill/>
                          </a:ln>
                          <a:solidFill>
                            <a:srgbClr val="000000"/>
                          </a:solidFill>
                          <a:effectLst/>
                          <a:latin typeface="Arial" pitchFamily="34" charset="0"/>
                        </a:rPr>
                        <a:t> </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4</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rPr>
                        <a:t>Abiturprüfung </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Arial" pitchFamily="34"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pitchFamily="34" charset="0"/>
                        </a:rPr>
                        <a:t>Anhang</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6363"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508C3E8E-1867-4E06-AA33-FFEB4389164F}" type="slidenum">
              <a:rPr lang="de-DE" altLang="de-DE" sz="800" smtClean="0"/>
              <a:pPr eaLnBrk="1" hangingPunct="1">
                <a:spcBef>
                  <a:spcPct val="0"/>
                </a:spcBef>
                <a:buFontTx/>
                <a:buNone/>
              </a:pPr>
              <a:t>16</a:t>
            </a:fld>
            <a:endParaRPr lang="de-DE" altLang="de-DE" sz="800" smtClean="0"/>
          </a:p>
        </p:txBody>
      </p:sp>
      <p:sp>
        <p:nvSpPr>
          <p:cNvPr id="5" name="Rectangle 2"/>
          <p:cNvSpPr>
            <a:spLocks noGrp="1" noChangeArrowheads="1"/>
          </p:cNvSpPr>
          <p:nvPr>
            <p:ph type="title" idx="4294967295"/>
          </p:nvPr>
        </p:nvSpPr>
        <p:spPr>
          <a:xfrm>
            <a:off x="-231775" y="1301750"/>
            <a:ext cx="8064500" cy="490538"/>
          </a:xfrm>
        </p:spPr>
        <p:txBody>
          <a:bodyPr/>
          <a:lstStyle/>
          <a:p>
            <a:pPr algn="r" eaLnBrk="1" hangingPunct="1">
              <a:spcBef>
                <a:spcPct val="50000"/>
              </a:spcBef>
              <a:defRPr/>
            </a:pPr>
            <a:r>
              <a:rPr lang="de-DE" sz="2400" kern="1200" dirty="0">
                <a:solidFill>
                  <a:schemeClr val="tx2"/>
                </a:solidFill>
                <a:latin typeface="Arial" pitchFamily="34" charset="0"/>
                <a:ea typeface="ヒラギノ角ゴ Pro W3" pitchFamily="-112" charset="-128"/>
                <a:cs typeface="+mn-cs"/>
              </a:rPr>
              <a:t>Struktur </a:t>
            </a:r>
            <a:r>
              <a:rPr lang="de-DE" sz="2400" kern="1200" dirty="0" smtClean="0">
                <a:solidFill>
                  <a:schemeClr val="tx2"/>
                </a:solidFill>
                <a:latin typeface="Arial" pitchFamily="34" charset="0"/>
                <a:ea typeface="ヒラギノ角ゴ Pro W3" pitchFamily="-112" charset="-128"/>
                <a:cs typeface="+mn-cs"/>
              </a:rPr>
              <a:t>des Kernlehrplans </a:t>
            </a:r>
            <a:r>
              <a:rPr lang="de-DE" sz="2400" kern="1200" dirty="0">
                <a:solidFill>
                  <a:schemeClr val="tx2"/>
                </a:solidFill>
                <a:latin typeface="Arial" pitchFamily="34" charset="0"/>
                <a:ea typeface="ヒラギノ角ゴ Pro W3" pitchFamily="-112" charset="-128"/>
                <a:cs typeface="+mn-cs"/>
              </a:rPr>
              <a:t>– Gliederung</a:t>
            </a:r>
          </a:p>
        </p:txBody>
      </p:sp>
    </p:spTree>
  </p:cSld>
  <p:clrMapOvr>
    <a:masterClrMapping/>
  </p:clrMapOvr>
  <p:transition advClick="0" advTm="1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390525" y="2968625"/>
            <a:ext cx="8064500" cy="1330325"/>
          </a:xfrm>
        </p:spPr>
        <p:txBody>
          <a:bodyPr/>
          <a:lstStyle/>
          <a:p>
            <a:pPr algn="ctr" eaLnBrk="1" hangingPunct="1"/>
            <a:r>
              <a:rPr lang="de-DE" altLang="de-DE" sz="2800" smtClean="0">
                <a:solidFill>
                  <a:schemeClr val="tx2"/>
                </a:solidFill>
              </a:rPr>
              <a:t>II. Der Kernlehrplan Musik</a:t>
            </a:r>
            <a:br>
              <a:rPr lang="de-DE" altLang="de-DE" sz="2800" smtClean="0">
                <a:solidFill>
                  <a:schemeClr val="tx2"/>
                </a:solidFill>
              </a:rPr>
            </a:br>
            <a:r>
              <a:rPr lang="de-DE" altLang="de-DE" sz="2800" smtClean="0">
                <a:solidFill>
                  <a:schemeClr val="tx2"/>
                </a:solidFill>
              </a:rPr>
              <a:t/>
            </a:r>
            <a:br>
              <a:rPr lang="de-DE" altLang="de-DE" sz="2800" smtClean="0">
                <a:solidFill>
                  <a:schemeClr val="tx2"/>
                </a:solidFill>
              </a:rPr>
            </a:br>
            <a:r>
              <a:rPr lang="de-DE" altLang="de-DE" sz="2800" smtClean="0">
                <a:solidFill>
                  <a:schemeClr val="tx2"/>
                </a:solidFill>
              </a:rPr>
              <a:t>für die gymnasiale Oberstufe</a:t>
            </a:r>
            <a:br>
              <a:rPr lang="de-DE" altLang="de-DE" sz="2800" smtClean="0">
                <a:solidFill>
                  <a:schemeClr val="tx2"/>
                </a:solidFill>
              </a:rPr>
            </a:br>
            <a:r>
              <a:rPr lang="de-DE" altLang="de-DE" sz="2800" smtClean="0">
                <a:solidFill>
                  <a:schemeClr val="tx2"/>
                </a:solidFill>
              </a:rPr>
              <a:t/>
            </a:r>
            <a:br>
              <a:rPr lang="de-DE" altLang="de-DE" sz="2800" smtClean="0">
                <a:solidFill>
                  <a:schemeClr val="tx2"/>
                </a:solidFill>
              </a:rPr>
            </a:br>
            <a:endParaRPr lang="de-DE" altLang="de-DE" sz="2800" smtClean="0">
              <a:solidFill>
                <a:schemeClr val="tx2"/>
              </a:solidFill>
            </a:endParaRPr>
          </a:p>
        </p:txBody>
      </p:sp>
      <p:sp>
        <p:nvSpPr>
          <p:cNvPr id="57347"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74D3AE0-8D7C-41C5-A151-34EF224FB216}" type="slidenum">
              <a:rPr lang="de-DE" altLang="de-DE" sz="800" smtClean="0"/>
              <a:pPr eaLnBrk="1" hangingPunct="1">
                <a:spcBef>
                  <a:spcPct val="0"/>
                </a:spcBef>
                <a:buFontTx/>
                <a:buNone/>
              </a:pPr>
              <a:t>17</a:t>
            </a:fld>
            <a:endParaRPr lang="de-DE" altLang="de-DE" sz="80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9"/>
          <p:cNvSpPr>
            <a:spLocks noGrp="1" noChangeArrowheads="1"/>
          </p:cNvSpPr>
          <p:nvPr>
            <p:ph type="title"/>
          </p:nvPr>
        </p:nvSpPr>
        <p:spPr>
          <a:xfrm>
            <a:off x="547688" y="1730375"/>
            <a:ext cx="8064500" cy="4264025"/>
          </a:xfrm>
          <a:noFill/>
        </p:spPr>
        <p:txBody>
          <a:bodyPr tIns="144000"/>
          <a:lstStyle/>
          <a:p>
            <a:pPr eaLnBrk="1" hangingPunct="1"/>
            <a:r>
              <a:rPr lang="de-DE" altLang="de-DE" sz="2400" smtClean="0">
                <a:solidFill>
                  <a:schemeClr val="tx2"/>
                </a:solidFill>
              </a:rPr>
              <a:t>Die wichtigsten Kontinuitäten</a:t>
            </a:r>
            <a:r>
              <a:rPr lang="de-DE" altLang="de-DE" smtClean="0"/>
              <a:t/>
            </a:r>
            <a:br>
              <a:rPr lang="de-DE" altLang="de-DE" smtClean="0"/>
            </a:br>
            <a:r>
              <a:rPr lang="de-DE" altLang="de-DE" smtClean="0"/>
              <a:t/>
            </a:r>
            <a:br>
              <a:rPr lang="de-DE" altLang="de-DE" smtClean="0"/>
            </a:br>
            <a:r>
              <a:rPr lang="de-DE" altLang="de-DE" sz="1800" b="0" smtClean="0"/>
              <a:t/>
            </a:r>
            <a:br>
              <a:rPr lang="de-DE" altLang="de-DE" sz="1800" b="0" smtClean="0"/>
            </a:br>
            <a:r>
              <a:rPr lang="de-DE" altLang="de-DE" sz="1800" b="0" smtClean="0"/>
              <a:t/>
            </a:r>
            <a:br>
              <a:rPr lang="de-DE" altLang="de-DE" sz="1800" b="0" smtClean="0"/>
            </a:br>
            <a:r>
              <a:rPr lang="de-DE" altLang="de-DE" sz="1800" smtClean="0"/>
              <a:t/>
            </a:r>
            <a:br>
              <a:rPr lang="de-DE" altLang="de-DE" sz="1800" smtClean="0"/>
            </a:br>
            <a:r>
              <a:rPr lang="de-DE" altLang="de-DE" smtClean="0"/>
              <a:t> </a:t>
            </a:r>
            <a:br>
              <a:rPr lang="de-DE" altLang="de-DE" smtClean="0"/>
            </a:br>
            <a:endParaRPr lang="de-DE" altLang="de-DE" sz="1600" b="0" smtClean="0"/>
          </a:p>
        </p:txBody>
      </p:sp>
      <p:sp>
        <p:nvSpPr>
          <p:cNvPr id="2" name="Textfeld 1"/>
          <p:cNvSpPr txBox="1"/>
          <p:nvPr/>
        </p:nvSpPr>
        <p:spPr>
          <a:xfrm>
            <a:off x="469900" y="2547938"/>
            <a:ext cx="7964488" cy="2862262"/>
          </a:xfrm>
          <a:prstGeom prst="rect">
            <a:avLst/>
          </a:prstGeom>
          <a:noFill/>
        </p:spPr>
        <p:txBody>
          <a:bodyPr>
            <a:spAutoFit/>
          </a:bodyPr>
          <a:lstStyle/>
          <a:p>
            <a:pPr marL="342900" indent="-342900">
              <a:buFont typeface="Arial" panose="020B0604020202020204" pitchFamily="34" charset="0"/>
              <a:buChar char="•"/>
              <a:defRPr/>
            </a:pPr>
            <a:r>
              <a:rPr lang="de-DE" sz="2000" dirty="0"/>
              <a:t>Aus vier Bereichen des Faches (1999) werden drei Inhaltsfelder.</a:t>
            </a:r>
          </a:p>
          <a:p>
            <a:pPr>
              <a:defRPr/>
            </a:pPr>
            <a:endParaRPr lang="de-DE" sz="2000" dirty="0"/>
          </a:p>
          <a:p>
            <a:pPr marL="342900" indent="-342900">
              <a:buFont typeface="Arial" panose="020B0604020202020204" pitchFamily="34" charset="0"/>
              <a:buChar char="•"/>
              <a:defRPr/>
            </a:pPr>
            <a:r>
              <a:rPr lang="de-DE" sz="2000" dirty="0"/>
              <a:t>Aus den fachspezifischen Arbeitsweisen werden drei Kompetenzbereiche, die die Lernprozesse innerhalb der Inhaltsfelder strukturieren.</a:t>
            </a:r>
          </a:p>
          <a:p>
            <a:pPr>
              <a:defRPr/>
            </a:pPr>
            <a:endParaRPr lang="de-DE" sz="2000" dirty="0"/>
          </a:p>
          <a:p>
            <a:pPr marL="342900" indent="-342900">
              <a:buFont typeface="Arial" panose="020B0604020202020204" pitchFamily="34" charset="0"/>
              <a:buChar char="•"/>
              <a:defRPr/>
            </a:pPr>
            <a:r>
              <a:rPr lang="de-DE" sz="2000" dirty="0"/>
              <a:t>Die Anforderungsbereiche bleiben identisch.</a:t>
            </a:r>
          </a:p>
          <a:p>
            <a:pPr>
              <a:defRPr/>
            </a:pPr>
            <a:endParaRPr lang="de-DE" sz="2000" dirty="0"/>
          </a:p>
          <a:p>
            <a:pPr marL="342900" indent="-342900">
              <a:buFont typeface="Arial" panose="020B0604020202020204" pitchFamily="34" charset="0"/>
              <a:buChar char="•"/>
              <a:defRPr/>
            </a:pPr>
            <a:r>
              <a:rPr lang="de-DE" sz="2000" dirty="0"/>
              <a:t>Die Aufgabenarten bleiben grundsätzlich gleich.</a:t>
            </a:r>
          </a:p>
        </p:txBody>
      </p:sp>
      <p:sp>
        <p:nvSpPr>
          <p:cNvPr id="58372"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BECBC96C-0116-43F3-BBE9-EF34A314BC01}" type="slidenum">
              <a:rPr lang="de-DE" altLang="de-DE" sz="800" smtClean="0"/>
              <a:pPr eaLnBrk="1" hangingPunct="1">
                <a:spcBef>
                  <a:spcPct val="0"/>
                </a:spcBef>
                <a:buFontTx/>
                <a:buNone/>
              </a:pPr>
              <a:t>18</a:t>
            </a:fld>
            <a:endParaRPr lang="de-DE" altLang="de-DE" sz="800" smtClean="0"/>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9"/>
          <p:cNvSpPr>
            <a:spLocks noGrp="1" noChangeArrowheads="1"/>
          </p:cNvSpPr>
          <p:nvPr>
            <p:ph type="title"/>
          </p:nvPr>
        </p:nvSpPr>
        <p:spPr>
          <a:xfrm>
            <a:off x="468313" y="1828800"/>
            <a:ext cx="8064500" cy="417513"/>
          </a:xfrm>
        </p:spPr>
        <p:txBody>
          <a:bodyPr tIns="144000"/>
          <a:lstStyle/>
          <a:p>
            <a:pPr eaLnBrk="1" hangingPunct="1"/>
            <a:r>
              <a:rPr lang="de-DE" altLang="de-DE" sz="2400" smtClean="0">
                <a:solidFill>
                  <a:schemeClr val="tx2"/>
                </a:solidFill>
              </a:rPr>
              <a:t> Die wichtigsten Neuerungen</a:t>
            </a:r>
            <a:r>
              <a:rPr lang="de-DE" altLang="de-DE" sz="1800" smtClean="0"/>
              <a:t/>
            </a:r>
            <a:br>
              <a:rPr lang="de-DE" altLang="de-DE" sz="1800" smtClean="0"/>
            </a:br>
            <a:r>
              <a:rPr lang="de-DE" altLang="de-DE" sz="1800" smtClean="0"/>
              <a:t/>
            </a:r>
            <a:br>
              <a:rPr lang="de-DE" altLang="de-DE" sz="1800" smtClean="0"/>
            </a:br>
            <a:endParaRPr lang="de-DE" altLang="de-DE" sz="1800" b="0" smtClean="0"/>
          </a:p>
        </p:txBody>
      </p:sp>
      <p:sp>
        <p:nvSpPr>
          <p:cNvPr id="2" name="Textfeld 1"/>
          <p:cNvSpPr txBox="1"/>
          <p:nvPr/>
        </p:nvSpPr>
        <p:spPr>
          <a:xfrm>
            <a:off x="461963" y="2614613"/>
            <a:ext cx="8069262" cy="2832100"/>
          </a:xfrm>
          <a:prstGeom prst="rect">
            <a:avLst/>
          </a:prstGeom>
          <a:noFill/>
        </p:spPr>
        <p:txBody>
          <a:bodyPr>
            <a:spAutoFit/>
          </a:bodyPr>
          <a:lstStyle/>
          <a:p>
            <a:pPr marL="285750" indent="-285750">
              <a:buFont typeface="Arial" panose="020B0604020202020204" pitchFamily="34" charset="0"/>
              <a:buChar char="•"/>
              <a:defRPr/>
            </a:pPr>
            <a:r>
              <a:rPr lang="de-DE" sz="2000" dirty="0"/>
              <a:t>Konsequente Output-Orientierung, d. h. durchgängige Kompetenzorientierung und expliziter Ausweis von Kompetenzerwartungen</a:t>
            </a:r>
          </a:p>
          <a:p>
            <a:pPr marL="285750" indent="-285750">
              <a:buFont typeface="Wingdings" pitchFamily="2" charset="2"/>
              <a:buChar char="Ø"/>
              <a:defRPr/>
            </a:pPr>
            <a:endParaRPr lang="de-DE" sz="2000" dirty="0"/>
          </a:p>
          <a:p>
            <a:pPr marL="285750" indent="-285750">
              <a:buFont typeface="Arial" panose="020B0604020202020204" pitchFamily="34" charset="0"/>
              <a:buChar char="•"/>
              <a:defRPr/>
            </a:pPr>
            <a:r>
              <a:rPr lang="de-DE" sz="2000" dirty="0"/>
              <a:t>Anschlussfähigkeit an den KLP in der Sek. I (alle Schulformen) durch identische Kompetenzbereiche und identische Inhaltsfelder</a:t>
            </a:r>
          </a:p>
          <a:p>
            <a:pPr>
              <a:defRPr/>
            </a:pPr>
            <a:endParaRPr lang="de-DE" sz="2000" dirty="0"/>
          </a:p>
          <a:p>
            <a:pPr marL="342900" indent="-342900">
              <a:buFont typeface="Arial" panose="020B0604020202020204" pitchFamily="34" charset="0"/>
              <a:buChar char="•"/>
              <a:defRPr/>
            </a:pPr>
            <a:r>
              <a:rPr lang="de-DE" sz="2000" dirty="0"/>
              <a:t>Kompetenzorientierte Überprüfungsformen</a:t>
            </a:r>
          </a:p>
          <a:p>
            <a:pPr>
              <a:defRPr/>
            </a:pPr>
            <a:endParaRPr lang="de-DE" dirty="0"/>
          </a:p>
        </p:txBody>
      </p:sp>
      <p:sp>
        <p:nvSpPr>
          <p:cNvPr id="59396"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1D29E93E-CE8A-422A-9332-9112CB1B560C}" type="slidenum">
              <a:rPr lang="de-DE" altLang="de-DE" sz="800" smtClean="0"/>
              <a:pPr eaLnBrk="1" hangingPunct="1">
                <a:spcBef>
                  <a:spcPct val="0"/>
                </a:spcBef>
                <a:buFontTx/>
                <a:buNone/>
              </a:pPr>
              <a:t>19</a:t>
            </a:fld>
            <a:endParaRPr lang="de-DE" altLang="de-DE" sz="800" smtClean="0"/>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
          <p:cNvSpPr>
            <a:spLocks noGrp="1" noChangeArrowheads="1"/>
          </p:cNvSpPr>
          <p:nvPr>
            <p:ph type="body" idx="4294967295"/>
          </p:nvPr>
        </p:nvSpPr>
        <p:spPr>
          <a:xfrm>
            <a:off x="539750" y="1974850"/>
            <a:ext cx="8440738" cy="4002088"/>
          </a:xfrm>
        </p:spPr>
        <p:txBody>
          <a:bodyPr/>
          <a:lstStyle/>
          <a:p>
            <a:pPr marL="0" indent="0" defTabSz="358775" eaLnBrk="1" hangingPunct="1">
              <a:spcBef>
                <a:spcPct val="0"/>
              </a:spcBef>
              <a:buFontTx/>
              <a:buNone/>
            </a:pPr>
            <a:endParaRPr lang="de-DE" altLang="de-DE" sz="2000" smtClean="0">
              <a:latin typeface="Arial-BoldMT" charset="0"/>
            </a:endParaRPr>
          </a:p>
          <a:p>
            <a:pPr marL="0" indent="0" defTabSz="358775" eaLnBrk="1" hangingPunct="1">
              <a:spcBef>
                <a:spcPct val="0"/>
              </a:spcBef>
              <a:buFontTx/>
              <a:buNone/>
            </a:pPr>
            <a:r>
              <a:rPr lang="de-DE" altLang="de-DE" sz="2000" b="1" smtClean="0">
                <a:solidFill>
                  <a:srgbClr val="002060"/>
                </a:solidFill>
                <a:cs typeface="Times New Roman" pitchFamily="18" charset="0"/>
              </a:rPr>
              <a:t>I. Informationen zum Konzept und zur Gestaltung von           </a:t>
            </a:r>
          </a:p>
          <a:p>
            <a:pPr marL="0" indent="0" defTabSz="358775" eaLnBrk="1" hangingPunct="1">
              <a:spcBef>
                <a:spcPct val="0"/>
              </a:spcBef>
              <a:buFontTx/>
              <a:buNone/>
            </a:pPr>
            <a:r>
              <a:rPr lang="de-DE" altLang="de-DE" sz="2000" b="1" smtClean="0">
                <a:solidFill>
                  <a:srgbClr val="002060"/>
                </a:solidFill>
                <a:cs typeface="Times New Roman" pitchFamily="18" charset="0"/>
              </a:rPr>
              <a:t>   kompetenzorientierten Kernlehrplänen</a:t>
            </a:r>
          </a:p>
          <a:p>
            <a:pPr marL="0" indent="0" defTabSz="358775" eaLnBrk="1" hangingPunct="1">
              <a:spcBef>
                <a:spcPct val="0"/>
              </a:spcBef>
              <a:buFont typeface="Symbol" pitchFamily="18" charset="2"/>
              <a:buChar char="-"/>
            </a:pPr>
            <a:r>
              <a:rPr lang="de-DE" altLang="de-DE" sz="2000" smtClean="0">
                <a:solidFill>
                  <a:srgbClr val="000066"/>
                </a:solidFill>
                <a:ea typeface="ヒラギノ角ゴ Pro W3" pitchFamily="-112" charset="-128"/>
              </a:rPr>
              <a:t>	Orientierungswechsel – von der Stoff- zur Ergebnisorientierung</a:t>
            </a:r>
          </a:p>
          <a:p>
            <a:pPr marL="0" indent="0" defTabSz="358775" eaLnBrk="1" hangingPunct="1">
              <a:spcBef>
                <a:spcPct val="0"/>
              </a:spcBef>
              <a:buFont typeface="Symbol" pitchFamily="18" charset="2"/>
              <a:buChar char="-"/>
            </a:pPr>
            <a:r>
              <a:rPr lang="de-DE" altLang="de-DE" sz="2000" smtClean="0">
                <a:solidFill>
                  <a:srgbClr val="000066"/>
                </a:solidFill>
                <a:ea typeface="ヒラギノ角ゴ Pro W3" pitchFamily="-112" charset="-128"/>
              </a:rPr>
              <a:t>	Kompetenzorientierung</a:t>
            </a:r>
          </a:p>
          <a:p>
            <a:pPr marL="0" indent="0" defTabSz="358775" eaLnBrk="1" hangingPunct="1">
              <a:spcBef>
                <a:spcPct val="0"/>
              </a:spcBef>
              <a:buFont typeface="Symbol" pitchFamily="18" charset="2"/>
              <a:buChar char="-"/>
            </a:pPr>
            <a:r>
              <a:rPr lang="de-DE" altLang="de-DE" sz="2000" smtClean="0">
                <a:solidFill>
                  <a:srgbClr val="000066"/>
                </a:solidFill>
                <a:ea typeface="ヒラギノ角ゴ Pro W3" pitchFamily="-112" charset="-128"/>
              </a:rPr>
              <a:t>	Kompetenzorientierte Kernlehrpläne</a:t>
            </a:r>
          </a:p>
          <a:p>
            <a:pPr marL="0" indent="0" defTabSz="358775" eaLnBrk="1" hangingPunct="1">
              <a:spcBef>
                <a:spcPct val="0"/>
              </a:spcBef>
              <a:buFontTx/>
              <a:buNone/>
            </a:pPr>
            <a:endParaRPr lang="de-DE" altLang="de-DE" sz="2000" b="1" smtClean="0">
              <a:solidFill>
                <a:srgbClr val="002060"/>
              </a:solidFill>
              <a:cs typeface="Times New Roman" pitchFamily="18" charset="0"/>
            </a:endParaRPr>
          </a:p>
          <a:p>
            <a:pPr marL="0" indent="0" defTabSz="358775" eaLnBrk="1" hangingPunct="1">
              <a:spcBef>
                <a:spcPct val="0"/>
              </a:spcBef>
              <a:buFontTx/>
              <a:buNone/>
            </a:pPr>
            <a:r>
              <a:rPr lang="de-DE" altLang="de-DE" sz="2000" b="1" smtClean="0">
                <a:solidFill>
                  <a:srgbClr val="002060"/>
                </a:solidFill>
                <a:cs typeface="Times New Roman" pitchFamily="18" charset="0"/>
              </a:rPr>
              <a:t>II. Der Kernlehrplan Musik für die gymnasiale Oberstufe</a:t>
            </a:r>
          </a:p>
          <a:p>
            <a:pPr marL="0" indent="0" defTabSz="358775" eaLnBrk="1" hangingPunct="1">
              <a:spcBef>
                <a:spcPct val="0"/>
              </a:spcBef>
              <a:buFontTx/>
              <a:buNone/>
            </a:pPr>
            <a:endParaRPr lang="de-DE" altLang="de-DE" sz="2000" b="1" smtClean="0">
              <a:solidFill>
                <a:srgbClr val="002060"/>
              </a:solidFill>
              <a:cs typeface="Times New Roman" pitchFamily="18" charset="0"/>
            </a:endParaRPr>
          </a:p>
          <a:p>
            <a:pPr marL="0" indent="0" defTabSz="358775" eaLnBrk="1" hangingPunct="1">
              <a:spcBef>
                <a:spcPct val="0"/>
              </a:spcBef>
              <a:buFontTx/>
              <a:buNone/>
            </a:pPr>
            <a:r>
              <a:rPr lang="de-DE" altLang="de-DE" sz="2000" b="1" smtClean="0">
                <a:solidFill>
                  <a:srgbClr val="002060"/>
                </a:solidFill>
                <a:cs typeface="Times New Roman" pitchFamily="18" charset="0"/>
              </a:rPr>
              <a:t>III. Schulinterne Lehrpläne und Unterstützungsangebote</a:t>
            </a:r>
          </a:p>
          <a:p>
            <a:pPr marL="0" indent="0" defTabSz="358775" eaLnBrk="1" hangingPunct="1">
              <a:spcBef>
                <a:spcPct val="0"/>
              </a:spcBef>
              <a:buFontTx/>
              <a:buNone/>
            </a:pPr>
            <a:endParaRPr lang="de-DE" altLang="de-DE" sz="2000" b="1" smtClean="0">
              <a:solidFill>
                <a:srgbClr val="002060"/>
              </a:solidFill>
              <a:cs typeface="Times New Roman" pitchFamily="18" charset="0"/>
            </a:endParaRPr>
          </a:p>
          <a:p>
            <a:pPr marL="0" indent="0" defTabSz="358775" eaLnBrk="1" hangingPunct="1">
              <a:spcBef>
                <a:spcPct val="0"/>
              </a:spcBef>
              <a:buFontTx/>
              <a:buNone/>
            </a:pPr>
            <a:r>
              <a:rPr lang="de-DE" altLang="de-DE" sz="2000" b="1" smtClean="0">
                <a:solidFill>
                  <a:srgbClr val="002060"/>
                </a:solidFill>
                <a:cs typeface="Times New Roman" pitchFamily="18" charset="0"/>
              </a:rPr>
              <a:t>IV. Praktische Arbeit mit dem Lehrplan</a:t>
            </a:r>
          </a:p>
          <a:p>
            <a:pPr marL="0" indent="0" defTabSz="358775" eaLnBrk="1" hangingPunct="1">
              <a:spcBef>
                <a:spcPct val="0"/>
              </a:spcBef>
              <a:buFontTx/>
              <a:buNone/>
            </a:pPr>
            <a:endParaRPr lang="de-DE" altLang="de-DE" sz="2000" b="1" smtClean="0">
              <a:solidFill>
                <a:srgbClr val="002060"/>
              </a:solidFill>
              <a:cs typeface="Times New Roman" pitchFamily="18" charset="0"/>
            </a:endParaRPr>
          </a:p>
          <a:p>
            <a:pPr marL="0" indent="0" defTabSz="358775" eaLnBrk="1" hangingPunct="1">
              <a:spcBef>
                <a:spcPct val="0"/>
              </a:spcBef>
              <a:buFontTx/>
              <a:buChar char="-"/>
            </a:pPr>
            <a:endParaRPr lang="de-DE" altLang="de-DE" sz="2000" smtClean="0">
              <a:solidFill>
                <a:srgbClr val="000066"/>
              </a:solidFill>
              <a:ea typeface="ヒラギノ角ゴ Pro W3" pitchFamily="-112" charset="-128"/>
            </a:endParaRPr>
          </a:p>
          <a:p>
            <a:pPr marL="0" indent="0" defTabSz="358775" eaLnBrk="1" hangingPunct="1">
              <a:spcBef>
                <a:spcPct val="0"/>
              </a:spcBef>
              <a:buFontTx/>
              <a:buAutoNum type="arabicPeriod"/>
            </a:pPr>
            <a:endParaRPr lang="de-DE" altLang="de-DE" sz="2000" smtClean="0">
              <a:solidFill>
                <a:srgbClr val="000066"/>
              </a:solidFill>
              <a:ea typeface="ヒラギノ角ゴ Pro W3" pitchFamily="-112" charset="-128"/>
            </a:endParaRPr>
          </a:p>
          <a:p>
            <a:pPr marL="0" indent="0" defTabSz="358775" eaLnBrk="1" hangingPunct="1">
              <a:spcBef>
                <a:spcPct val="0"/>
              </a:spcBef>
              <a:buFontTx/>
              <a:buAutoNum type="arabicPeriod"/>
            </a:pPr>
            <a:endParaRPr lang="de-DE" altLang="de-DE" sz="2000" smtClean="0">
              <a:solidFill>
                <a:srgbClr val="002060"/>
              </a:solidFill>
              <a:cs typeface="Times New Roman" pitchFamily="18" charset="0"/>
            </a:endParaRPr>
          </a:p>
        </p:txBody>
      </p:sp>
      <p:sp>
        <p:nvSpPr>
          <p:cNvPr id="41987" name="Rectangle 11"/>
          <p:cNvSpPr>
            <a:spLocks noGrp="1" noChangeArrowheads="1"/>
          </p:cNvSpPr>
          <p:nvPr>
            <p:ph type="title" idx="4294967295"/>
          </p:nvPr>
        </p:nvSpPr>
        <p:spPr>
          <a:xfrm>
            <a:off x="522288" y="1397000"/>
            <a:ext cx="8064500" cy="388938"/>
          </a:xfrm>
        </p:spPr>
        <p:txBody>
          <a:bodyPr/>
          <a:lstStyle/>
          <a:p>
            <a:pPr eaLnBrk="1" hangingPunct="1"/>
            <a:r>
              <a:rPr lang="de-DE" altLang="de-DE" sz="2800" smtClean="0">
                <a:solidFill>
                  <a:schemeClr val="tx2"/>
                </a:solidFill>
              </a:rPr>
              <a:t>Agenda</a:t>
            </a:r>
          </a:p>
        </p:txBody>
      </p:sp>
      <p:sp>
        <p:nvSpPr>
          <p:cNvPr id="41988"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1BEDA19C-D5B7-4F32-990B-A75D22D979B0}" type="slidenum">
              <a:rPr lang="de-DE" altLang="de-DE" sz="800" smtClean="0"/>
              <a:pPr eaLnBrk="1" hangingPunct="1">
                <a:spcBef>
                  <a:spcPct val="0"/>
                </a:spcBef>
                <a:buFontTx/>
                <a:buNone/>
              </a:pPr>
              <a:t>2</a:t>
            </a:fld>
            <a:endParaRPr lang="de-DE" altLang="de-DE" sz="800" smtClean="0"/>
          </a:p>
        </p:txBody>
      </p:sp>
    </p:spTree>
  </p:cSld>
  <p:clrMapOvr>
    <a:masterClrMapping/>
  </p:clrMapOvr>
  <p:transition advClick="0" advTm="10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el 1"/>
          <p:cNvSpPr>
            <a:spLocks noGrp="1"/>
          </p:cNvSpPr>
          <p:nvPr>
            <p:ph type="title" idx="4294967295"/>
          </p:nvPr>
        </p:nvSpPr>
        <p:spPr/>
        <p:txBody>
          <a:bodyPr lIns="91440" tIns="45720" rIns="91440" bIns="45720" anchor="ctr"/>
          <a:lstStyle/>
          <a:p>
            <a:pPr eaLnBrk="1" hangingPunct="1"/>
            <a:r>
              <a:rPr lang="de-DE" altLang="de-DE" sz="2400" smtClean="0">
                <a:solidFill>
                  <a:schemeClr val="tx2"/>
                </a:solidFill>
              </a:rPr>
              <a:t>        Aufgaben und Ziele des Faches Musik</a:t>
            </a:r>
          </a:p>
        </p:txBody>
      </p:sp>
      <p:sp>
        <p:nvSpPr>
          <p:cNvPr id="3" name="Inhaltsplatzhalter 2"/>
          <p:cNvSpPr>
            <a:spLocks noGrp="1"/>
          </p:cNvSpPr>
          <p:nvPr>
            <p:ph idx="4294967295"/>
          </p:nvPr>
        </p:nvSpPr>
        <p:spPr>
          <a:xfrm>
            <a:off x="1192213" y="2201863"/>
            <a:ext cx="7278687" cy="3694112"/>
          </a:xfrm>
        </p:spPr>
        <p:txBody>
          <a:bodyPr lIns="91440" tIns="45720" rIns="91440" bIns="45720">
            <a:normAutofit fontScale="85000" lnSpcReduction="20000"/>
          </a:bodyPr>
          <a:lstStyle/>
          <a:p>
            <a:pPr eaLnBrk="1" hangingPunct="1">
              <a:lnSpc>
                <a:spcPct val="90000"/>
              </a:lnSpc>
              <a:buFontTx/>
              <a:buNone/>
              <a:defRPr/>
            </a:pPr>
            <a:endParaRPr lang="de-DE" sz="2000" b="1" dirty="0" smtClean="0"/>
          </a:p>
          <a:p>
            <a:pPr marL="0" indent="0">
              <a:buFontTx/>
              <a:buNone/>
              <a:defRPr/>
            </a:pPr>
            <a:r>
              <a:rPr lang="de-DE" sz="2400" dirty="0" smtClean="0"/>
              <a:t>„</a:t>
            </a:r>
            <a:r>
              <a:rPr lang="de-DE" sz="2400" dirty="0"/>
              <a:t>In der umfassenden Präsenz, Vielgestaltigkeit und Verfügbarkeit von </a:t>
            </a:r>
            <a:r>
              <a:rPr lang="de-DE" sz="2400" dirty="0" smtClean="0"/>
              <a:t>Musik trägt </a:t>
            </a:r>
            <a:r>
              <a:rPr lang="de-DE" sz="2400" dirty="0"/>
              <a:t>das Fach Musik in der gymnasialen Oberstufe dazu bei, den heranwachsenden</a:t>
            </a:r>
          </a:p>
          <a:p>
            <a:pPr marL="0" indent="0">
              <a:buFontTx/>
              <a:buNone/>
              <a:defRPr/>
            </a:pPr>
            <a:r>
              <a:rPr lang="de-DE" sz="2400" dirty="0"/>
              <a:t>Menschen zu befähigen, </a:t>
            </a:r>
            <a:endParaRPr lang="de-DE" sz="2400" dirty="0" smtClean="0"/>
          </a:p>
          <a:p>
            <a:pPr marL="0" indent="0">
              <a:buFontTx/>
              <a:buNone/>
              <a:defRPr/>
            </a:pPr>
            <a:r>
              <a:rPr lang="de-DE" sz="2400" dirty="0" smtClean="0"/>
              <a:t>seine künstlerisch-ästhetische Identität </a:t>
            </a:r>
            <a:r>
              <a:rPr lang="de-DE" sz="2400" dirty="0"/>
              <a:t>weiter zu entwickeln</a:t>
            </a:r>
            <a:r>
              <a:rPr lang="de-DE" sz="2400" dirty="0" smtClean="0"/>
              <a:t>,</a:t>
            </a:r>
          </a:p>
          <a:p>
            <a:pPr marL="0" indent="0">
              <a:buFontTx/>
              <a:buNone/>
              <a:defRPr/>
            </a:pPr>
            <a:r>
              <a:rPr lang="de-DE" sz="2400" dirty="0" smtClean="0"/>
              <a:t>sein </a:t>
            </a:r>
            <a:r>
              <a:rPr lang="de-DE" sz="2400" dirty="0"/>
              <a:t>kreatives und musikalisches </a:t>
            </a:r>
            <a:r>
              <a:rPr lang="de-DE" sz="2400" dirty="0" smtClean="0"/>
              <a:t>Gestaltungspotential zu </a:t>
            </a:r>
            <a:r>
              <a:rPr lang="de-DE" sz="2400" dirty="0"/>
              <a:t>entfalten </a:t>
            </a:r>
            <a:endParaRPr lang="de-DE" sz="2400" dirty="0" smtClean="0"/>
          </a:p>
          <a:p>
            <a:pPr marL="0" indent="0">
              <a:buFontTx/>
              <a:buNone/>
              <a:defRPr/>
            </a:pPr>
            <a:r>
              <a:rPr lang="de-DE" sz="2400" dirty="0" smtClean="0"/>
              <a:t>und </a:t>
            </a:r>
            <a:r>
              <a:rPr lang="de-DE" sz="2400" dirty="0"/>
              <a:t>seine kulturelle Orientierung auszubauen. </a:t>
            </a:r>
            <a:endParaRPr lang="de-DE" sz="2400" dirty="0" smtClean="0"/>
          </a:p>
          <a:p>
            <a:pPr marL="0" indent="0">
              <a:buFontTx/>
              <a:buNone/>
              <a:defRPr/>
            </a:pPr>
            <a:r>
              <a:rPr lang="de-DE" sz="2400" dirty="0" smtClean="0"/>
              <a:t>Darüber hinaus soll er sein ästhetisches Reflexions- und Urteilsvermögen vertiefen.“</a:t>
            </a:r>
            <a:br>
              <a:rPr lang="de-DE" sz="2400" dirty="0" smtClean="0"/>
            </a:br>
            <a:endParaRPr lang="de-DE" sz="2400" dirty="0" smtClean="0"/>
          </a:p>
          <a:p>
            <a:pPr marL="0" indent="0">
              <a:buFontTx/>
              <a:buNone/>
              <a:defRPr/>
            </a:pPr>
            <a:r>
              <a:rPr lang="de-DE" sz="1600" dirty="0" smtClean="0"/>
              <a:t>[KLP Musik </a:t>
            </a:r>
            <a:r>
              <a:rPr lang="de-DE" sz="1600" dirty="0" err="1" smtClean="0"/>
              <a:t>GOSt</a:t>
            </a:r>
            <a:r>
              <a:rPr lang="de-DE" sz="1600" dirty="0" smtClean="0"/>
              <a:t>, S. 9]</a:t>
            </a:r>
          </a:p>
        </p:txBody>
      </p:sp>
      <p:sp>
        <p:nvSpPr>
          <p:cNvPr id="11" name="Ellipse 10"/>
          <p:cNvSpPr/>
          <p:nvPr/>
        </p:nvSpPr>
        <p:spPr>
          <a:xfrm>
            <a:off x="1743075" y="3363913"/>
            <a:ext cx="4249738" cy="627062"/>
          </a:xfrm>
          <a:prstGeom prst="ellipse">
            <a:avLst/>
          </a:prstGeom>
          <a:solidFill>
            <a:srgbClr val="FF0000">
              <a:alpha val="23000"/>
            </a:srgbClr>
          </a:solidFill>
          <a:ln>
            <a:solidFill>
              <a:srgbClr val="FF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2" name="Ellipse 10"/>
          <p:cNvSpPr>
            <a:spLocks noChangeArrowheads="1"/>
          </p:cNvSpPr>
          <p:nvPr/>
        </p:nvSpPr>
        <p:spPr bwMode="auto">
          <a:xfrm flipV="1">
            <a:off x="1552575" y="3671888"/>
            <a:ext cx="6230938" cy="700087"/>
          </a:xfrm>
          <a:prstGeom prst="ellipse">
            <a:avLst/>
          </a:prstGeom>
          <a:solidFill>
            <a:srgbClr val="FF0000">
              <a:alpha val="23137"/>
            </a:srgbClr>
          </a:solidFill>
          <a:ln w="25400" algn="ctr">
            <a:solidFill>
              <a:srgbClr val="FF0000">
                <a:alpha val="23137"/>
              </a:srgbClr>
            </a:solidFill>
            <a:round/>
            <a:headEnd/>
            <a:tailEnd/>
          </a:ln>
        </p:spPr>
        <p:txBody>
          <a:bodyPr rot="10800000"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de-DE" altLang="de-DE" sz="1800">
              <a:solidFill>
                <a:srgbClr val="FFFFFF"/>
              </a:solidFill>
            </a:endParaRPr>
          </a:p>
        </p:txBody>
      </p:sp>
      <p:sp>
        <p:nvSpPr>
          <p:cNvPr id="4" name="Ellipse 10"/>
          <p:cNvSpPr/>
          <p:nvPr/>
        </p:nvSpPr>
        <p:spPr>
          <a:xfrm>
            <a:off x="2292350" y="4171950"/>
            <a:ext cx="2811463" cy="571500"/>
          </a:xfrm>
          <a:prstGeom prst="ellipse">
            <a:avLst/>
          </a:prstGeom>
          <a:solidFill>
            <a:srgbClr val="FF0000">
              <a:alpha val="23000"/>
            </a:srgbClr>
          </a:solidFill>
          <a:ln>
            <a:solidFill>
              <a:srgbClr val="FF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60423"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7B5F0AAC-2D52-4BBA-A72C-28C148D552EA}" type="slidenum">
              <a:rPr lang="de-DE" altLang="de-DE" sz="800" smtClean="0"/>
              <a:pPr eaLnBrk="1" hangingPunct="1">
                <a:spcBef>
                  <a:spcPct val="0"/>
                </a:spcBef>
                <a:buFontTx/>
                <a:buNone/>
              </a:pPr>
              <a:t>20</a:t>
            </a:fld>
            <a:endParaRPr lang="de-DE" altLang="de-DE" sz="800" smtClean="0"/>
          </a:p>
        </p:txBody>
      </p:sp>
      <p:sp>
        <p:nvSpPr>
          <p:cNvPr id="8" name="Ellipse 10"/>
          <p:cNvSpPr/>
          <p:nvPr/>
        </p:nvSpPr>
        <p:spPr>
          <a:xfrm>
            <a:off x="4413250" y="4546600"/>
            <a:ext cx="3370263" cy="571500"/>
          </a:xfrm>
          <a:prstGeom prst="ellipse">
            <a:avLst/>
          </a:prstGeom>
          <a:solidFill>
            <a:srgbClr val="FF0000">
              <a:alpha val="23000"/>
            </a:srgbClr>
          </a:solidFill>
          <a:ln>
            <a:solidFill>
              <a:srgbClr val="FF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9" name="Ellipse 10"/>
          <p:cNvSpPr/>
          <p:nvPr/>
        </p:nvSpPr>
        <p:spPr>
          <a:xfrm>
            <a:off x="628650" y="4832350"/>
            <a:ext cx="2811463" cy="571500"/>
          </a:xfrm>
          <a:prstGeom prst="ellipse">
            <a:avLst/>
          </a:prstGeom>
          <a:solidFill>
            <a:srgbClr val="FF0000">
              <a:alpha val="23000"/>
            </a:srgbClr>
          </a:solidFill>
          <a:ln>
            <a:solidFill>
              <a:srgbClr val="FF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ssolve">
                                      <p:cBhvr>
                                        <p:cTn id="13" dur="500"/>
                                        <p:tgtEl>
                                          <p:spTgt spid="3">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ssolve">
                                      <p:cBhvr>
                                        <p:cTn id="16" dur="500"/>
                                        <p:tgtEl>
                                          <p:spTgt spid="3">
                                            <p:txEl>
                                              <p:pRg st="4" end="4"/>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dissolve">
                                      <p:cBhvr>
                                        <p:cTn id="19" dur="500"/>
                                        <p:tgtEl>
                                          <p:spTgt spid="3">
                                            <p:txEl>
                                              <p:pRg st="5" end="5"/>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dissolve">
                                      <p:cBhvr>
                                        <p:cTn id="22" dur="500"/>
                                        <p:tgtEl>
                                          <p:spTgt spid="3">
                                            <p:txEl>
                                              <p:pRg st="6" end="6"/>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dissolve">
                                      <p:cBhvr>
                                        <p:cTn id="25" dur="500"/>
                                        <p:tgtEl>
                                          <p:spTgt spid="3">
                                            <p:txEl>
                                              <p:pRg st="7" end="7"/>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1000"/>
                                        <p:tgtEl>
                                          <p:spTgt spid="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4" grpId="0" animBg="1"/>
      <p:bldP spid="8"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feld 16"/>
          <p:cNvSpPr txBox="1">
            <a:spLocks noChangeArrowheads="1"/>
          </p:cNvSpPr>
          <p:nvPr/>
        </p:nvSpPr>
        <p:spPr bwMode="auto">
          <a:xfrm>
            <a:off x="130175" y="2420938"/>
            <a:ext cx="9013825"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0500" b="1">
                <a:solidFill>
                  <a:srgbClr val="FF0000"/>
                </a:solidFill>
                <a:cs typeface="Arial" pitchFamily="34" charset="0"/>
              </a:rPr>
              <a:t>Kompetenzen</a:t>
            </a:r>
          </a:p>
        </p:txBody>
      </p:sp>
      <p:sp>
        <p:nvSpPr>
          <p:cNvPr id="2" name="Textfeld 1"/>
          <p:cNvSpPr txBox="1">
            <a:spLocks noChangeArrowheads="1"/>
          </p:cNvSpPr>
          <p:nvPr/>
        </p:nvSpPr>
        <p:spPr bwMode="auto">
          <a:xfrm>
            <a:off x="1116013" y="981075"/>
            <a:ext cx="1963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chemeClr val="accent2"/>
                </a:solidFill>
                <a:cs typeface="Arial" pitchFamily="34" charset="0"/>
              </a:rPr>
              <a:t>Wahrnehmung</a:t>
            </a:r>
          </a:p>
        </p:txBody>
      </p:sp>
      <p:sp>
        <p:nvSpPr>
          <p:cNvPr id="3" name="Textfeld 2"/>
          <p:cNvSpPr txBox="1">
            <a:spLocks noChangeArrowheads="1"/>
          </p:cNvSpPr>
          <p:nvPr/>
        </p:nvSpPr>
        <p:spPr bwMode="auto">
          <a:xfrm>
            <a:off x="2843213" y="5589588"/>
            <a:ext cx="1327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chemeClr val="accent2"/>
                </a:solidFill>
                <a:cs typeface="Arial" pitchFamily="34" charset="0"/>
              </a:rPr>
              <a:t>Empathie</a:t>
            </a:r>
          </a:p>
        </p:txBody>
      </p:sp>
      <p:sp>
        <p:nvSpPr>
          <p:cNvPr id="4" name="Textfeld 3"/>
          <p:cNvSpPr txBox="1">
            <a:spLocks noChangeArrowheads="1"/>
          </p:cNvSpPr>
          <p:nvPr/>
        </p:nvSpPr>
        <p:spPr bwMode="auto">
          <a:xfrm>
            <a:off x="6156325" y="1412875"/>
            <a:ext cx="1184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chemeClr val="accent2"/>
                </a:solidFill>
                <a:cs typeface="Arial" pitchFamily="34" charset="0"/>
              </a:rPr>
              <a:t>Intuition</a:t>
            </a:r>
          </a:p>
        </p:txBody>
      </p:sp>
      <p:sp>
        <p:nvSpPr>
          <p:cNvPr id="5" name="Textfeld 4"/>
          <p:cNvSpPr txBox="1">
            <a:spLocks noChangeArrowheads="1"/>
          </p:cNvSpPr>
          <p:nvPr/>
        </p:nvSpPr>
        <p:spPr bwMode="auto">
          <a:xfrm>
            <a:off x="4859338" y="3933825"/>
            <a:ext cx="2341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chemeClr val="accent2"/>
                </a:solidFill>
                <a:cs typeface="Arial" pitchFamily="34" charset="0"/>
              </a:rPr>
              <a:t>Körpersensibilität</a:t>
            </a:r>
          </a:p>
        </p:txBody>
      </p:sp>
      <p:sp>
        <p:nvSpPr>
          <p:cNvPr id="6" name="Textfeld 5"/>
          <p:cNvSpPr txBox="1">
            <a:spLocks noChangeArrowheads="1"/>
          </p:cNvSpPr>
          <p:nvPr/>
        </p:nvSpPr>
        <p:spPr bwMode="auto">
          <a:xfrm>
            <a:off x="1331913" y="4437063"/>
            <a:ext cx="1624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Analysieren</a:t>
            </a:r>
          </a:p>
        </p:txBody>
      </p:sp>
      <p:sp>
        <p:nvSpPr>
          <p:cNvPr id="7" name="Textfeld 6"/>
          <p:cNvSpPr txBox="1">
            <a:spLocks noChangeArrowheads="1"/>
          </p:cNvSpPr>
          <p:nvPr/>
        </p:nvSpPr>
        <p:spPr bwMode="auto">
          <a:xfrm>
            <a:off x="4356100" y="620713"/>
            <a:ext cx="17097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Beschreiben</a:t>
            </a:r>
          </a:p>
        </p:txBody>
      </p:sp>
      <p:sp>
        <p:nvSpPr>
          <p:cNvPr id="8" name="Textfeld 7"/>
          <p:cNvSpPr txBox="1">
            <a:spLocks noChangeArrowheads="1"/>
          </p:cNvSpPr>
          <p:nvPr/>
        </p:nvSpPr>
        <p:spPr bwMode="auto">
          <a:xfrm>
            <a:off x="5003800" y="2781300"/>
            <a:ext cx="181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Interpretieren</a:t>
            </a:r>
          </a:p>
        </p:txBody>
      </p:sp>
      <p:sp>
        <p:nvSpPr>
          <p:cNvPr id="9" name="Textfeld 8"/>
          <p:cNvSpPr txBox="1">
            <a:spLocks noChangeArrowheads="1"/>
          </p:cNvSpPr>
          <p:nvPr/>
        </p:nvSpPr>
        <p:spPr bwMode="auto">
          <a:xfrm>
            <a:off x="2627313" y="3573463"/>
            <a:ext cx="14271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Benennen</a:t>
            </a:r>
          </a:p>
        </p:txBody>
      </p:sp>
      <p:sp>
        <p:nvSpPr>
          <p:cNvPr id="10" name="Textfeld 9"/>
          <p:cNvSpPr txBox="1">
            <a:spLocks noChangeArrowheads="1"/>
          </p:cNvSpPr>
          <p:nvPr/>
        </p:nvSpPr>
        <p:spPr bwMode="auto">
          <a:xfrm>
            <a:off x="6480175" y="5303838"/>
            <a:ext cx="1849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Präsentieren</a:t>
            </a:r>
          </a:p>
        </p:txBody>
      </p:sp>
      <p:sp>
        <p:nvSpPr>
          <p:cNvPr id="11" name="Textfeld 10"/>
          <p:cNvSpPr txBox="1">
            <a:spLocks noChangeArrowheads="1"/>
          </p:cNvSpPr>
          <p:nvPr/>
        </p:nvSpPr>
        <p:spPr bwMode="auto">
          <a:xfrm>
            <a:off x="7518400" y="3252788"/>
            <a:ext cx="1509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Entwickeln</a:t>
            </a:r>
          </a:p>
        </p:txBody>
      </p:sp>
      <p:sp>
        <p:nvSpPr>
          <p:cNvPr id="12" name="Textfeld 11"/>
          <p:cNvSpPr txBox="1">
            <a:spLocks noChangeArrowheads="1"/>
          </p:cNvSpPr>
          <p:nvPr/>
        </p:nvSpPr>
        <p:spPr bwMode="auto">
          <a:xfrm>
            <a:off x="2411413" y="1773238"/>
            <a:ext cx="1214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Erfinden</a:t>
            </a:r>
          </a:p>
        </p:txBody>
      </p:sp>
      <p:sp>
        <p:nvSpPr>
          <p:cNvPr id="13" name="Textfeld 12"/>
          <p:cNvSpPr txBox="1">
            <a:spLocks noChangeArrowheads="1"/>
          </p:cNvSpPr>
          <p:nvPr/>
        </p:nvSpPr>
        <p:spPr bwMode="auto">
          <a:xfrm>
            <a:off x="827088" y="2781300"/>
            <a:ext cx="13096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Erläutern</a:t>
            </a:r>
          </a:p>
        </p:txBody>
      </p:sp>
      <p:sp>
        <p:nvSpPr>
          <p:cNvPr id="14" name="Textfeld 13"/>
          <p:cNvSpPr txBox="1">
            <a:spLocks noChangeArrowheads="1"/>
          </p:cNvSpPr>
          <p:nvPr/>
        </p:nvSpPr>
        <p:spPr bwMode="auto">
          <a:xfrm>
            <a:off x="3924300" y="4797425"/>
            <a:ext cx="1438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Beurteilen</a:t>
            </a:r>
          </a:p>
        </p:txBody>
      </p:sp>
      <p:sp>
        <p:nvSpPr>
          <p:cNvPr id="15" name="Textfeld 14"/>
          <p:cNvSpPr txBox="1">
            <a:spLocks noChangeArrowheads="1"/>
          </p:cNvSpPr>
          <p:nvPr/>
        </p:nvSpPr>
        <p:spPr bwMode="auto">
          <a:xfrm>
            <a:off x="539750" y="5876925"/>
            <a:ext cx="153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Realisieren</a:t>
            </a:r>
          </a:p>
        </p:txBody>
      </p:sp>
      <p:sp>
        <p:nvSpPr>
          <p:cNvPr id="16" name="Textfeld 15"/>
          <p:cNvSpPr txBox="1">
            <a:spLocks noChangeArrowheads="1"/>
          </p:cNvSpPr>
          <p:nvPr/>
        </p:nvSpPr>
        <p:spPr bwMode="auto">
          <a:xfrm>
            <a:off x="6948488" y="2205038"/>
            <a:ext cx="145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Einordnen</a:t>
            </a:r>
          </a:p>
        </p:txBody>
      </p:sp>
      <p:sp>
        <p:nvSpPr>
          <p:cNvPr id="61458"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5CDB2CF8-5A5B-4811-A68C-259324AC1E9B}" type="slidenum">
              <a:rPr lang="de-DE" altLang="de-DE" sz="800" smtClean="0"/>
              <a:pPr eaLnBrk="1" hangingPunct="1">
                <a:spcBef>
                  <a:spcPct val="0"/>
                </a:spcBef>
                <a:buFontTx/>
                <a:buNone/>
              </a:pPr>
              <a:t>21</a:t>
            </a:fld>
            <a:endParaRPr lang="de-DE" altLang="de-DE" sz="800" smtClean="0"/>
          </a:p>
        </p:txBody>
      </p:sp>
      <p:sp>
        <p:nvSpPr>
          <p:cNvPr id="18" name="Textfeld 13"/>
          <p:cNvSpPr txBox="1">
            <a:spLocks noChangeArrowheads="1"/>
          </p:cNvSpPr>
          <p:nvPr/>
        </p:nvSpPr>
        <p:spPr bwMode="auto">
          <a:xfrm>
            <a:off x="6226175" y="4559300"/>
            <a:ext cx="1185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Erörtern</a:t>
            </a:r>
          </a:p>
        </p:txBody>
      </p:sp>
    </p:spTree>
  </p:cSld>
  <p:clrMapOvr>
    <a:masterClrMapping/>
  </p:clrMapOvr>
  <p:transition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strVal val="#ppt_w*0.70"/>
                                          </p:val>
                                        </p:tav>
                                        <p:tav tm="100000">
                                          <p:val>
                                            <p:strVal val="#ppt_w"/>
                                          </p:val>
                                        </p:tav>
                                      </p:tavLst>
                                    </p:anim>
                                    <p:anim calcmode="lin" valueType="num">
                                      <p:cBhvr>
                                        <p:cTn id="8" dur="1000" fill="hold"/>
                                        <p:tgtEl>
                                          <p:spTgt spid="17"/>
                                        </p:tgtEl>
                                        <p:attrNameLst>
                                          <p:attrName>ppt_h</p:attrName>
                                        </p:attrNameLst>
                                      </p:cBhvr>
                                      <p:tavLst>
                                        <p:tav tm="0">
                                          <p:val>
                                            <p:strVal val="#ppt_h"/>
                                          </p:val>
                                        </p:tav>
                                        <p:tav tm="100000">
                                          <p:val>
                                            <p:strVal val="#ppt_h"/>
                                          </p:val>
                                        </p:tav>
                                      </p:tavLst>
                                    </p:anim>
                                    <p:animEffect transition="in" filter="fade">
                                      <p:cBhvr>
                                        <p:cTn id="9" dur="1000"/>
                                        <p:tgtEl>
                                          <p:spTgt spid="1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mph" presetSubtype="2" fill="hold" grpId="1" nodeType="clickEffect">
                                  <p:stCondLst>
                                    <p:cond delay="0"/>
                                  </p:stCondLst>
                                  <p:childTnLst>
                                    <p:animClr clrSpc="rgb" dir="cw">
                                      <p:cBhvr override="childStyle">
                                        <p:cTn id="13" dur="1000" fill="hold"/>
                                        <p:tgtEl>
                                          <p:spTgt spid="17"/>
                                        </p:tgtEl>
                                        <p:attrNameLst>
                                          <p:attrName>style.color</p:attrName>
                                        </p:attrNameLst>
                                      </p:cBhvr>
                                      <p:to>
                                        <a:srgbClr val="FE6A75"/>
                                      </p:to>
                                    </p:animClr>
                                  </p:childTnLst>
                                </p:cTn>
                              </p:par>
                              <p:par>
                                <p:cTn id="14" presetID="3"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childTnLst>
                          </p:cTn>
                        </p:par>
                        <p:par>
                          <p:cTn id="17" fill="hold" nodeType="afterGroup">
                            <p:stCondLst>
                              <p:cond delay="1000"/>
                            </p:stCondLst>
                            <p:childTnLst>
                              <p:par>
                                <p:cTn id="18" presetID="3" presetClass="entr" presetSubtype="1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1000"/>
                                        <p:tgtEl>
                                          <p:spTgt spid="5"/>
                                        </p:tgtEl>
                                      </p:cBhvr>
                                    </p:animEffect>
                                  </p:childTnLst>
                                </p:cTn>
                              </p:par>
                            </p:childTnLst>
                          </p:cTn>
                        </p:par>
                        <p:par>
                          <p:cTn id="21" fill="hold" nodeType="afterGroup">
                            <p:stCondLst>
                              <p:cond delay="2000"/>
                            </p:stCondLst>
                            <p:childTnLst>
                              <p:par>
                                <p:cTn id="22" presetID="3" presetClass="entr" presetSubtype="10"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linds(horizontal)">
                                      <p:cBhvr>
                                        <p:cTn id="24" dur="1000"/>
                                        <p:tgtEl>
                                          <p:spTgt spid="15"/>
                                        </p:tgtEl>
                                      </p:cBhvr>
                                    </p:animEffect>
                                  </p:childTnLst>
                                </p:cTn>
                              </p:par>
                            </p:childTnLst>
                          </p:cTn>
                        </p:par>
                        <p:par>
                          <p:cTn id="25" fill="hold" nodeType="afterGroup">
                            <p:stCondLst>
                              <p:cond delay="3000"/>
                            </p:stCondLst>
                            <p:childTnLst>
                              <p:par>
                                <p:cTn id="26" presetID="3" presetClass="entr" presetSubtype="1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linds(horizontal)">
                                      <p:cBhvr>
                                        <p:cTn id="28" dur="1000"/>
                                        <p:tgtEl>
                                          <p:spTgt spid="4"/>
                                        </p:tgtEl>
                                      </p:cBhvr>
                                    </p:animEffect>
                                  </p:childTnLst>
                                </p:cTn>
                              </p:par>
                            </p:childTnLst>
                          </p:cTn>
                        </p:par>
                        <p:par>
                          <p:cTn id="29" fill="hold" nodeType="afterGroup">
                            <p:stCondLst>
                              <p:cond delay="4000"/>
                            </p:stCondLst>
                            <p:childTnLst>
                              <p:par>
                                <p:cTn id="30" presetID="3" presetClass="entr" presetSubtype="10"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1000"/>
                                        <p:tgtEl>
                                          <p:spTgt spid="10"/>
                                        </p:tgtEl>
                                      </p:cBhvr>
                                    </p:animEffect>
                                  </p:childTnLst>
                                </p:cTn>
                              </p:par>
                            </p:childTnLst>
                          </p:cTn>
                        </p:par>
                        <p:par>
                          <p:cTn id="33" fill="hold" nodeType="afterGroup">
                            <p:stCondLst>
                              <p:cond delay="5000"/>
                            </p:stCondLst>
                            <p:childTnLst>
                              <p:par>
                                <p:cTn id="34" presetID="3" presetClass="entr" presetSubtype="10"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linds(horizontal)">
                                      <p:cBhvr>
                                        <p:cTn id="36" dur="1000"/>
                                        <p:tgtEl>
                                          <p:spTgt spid="13"/>
                                        </p:tgtEl>
                                      </p:cBhvr>
                                    </p:animEffect>
                                  </p:childTnLst>
                                </p:cTn>
                              </p:par>
                            </p:childTnLst>
                          </p:cTn>
                        </p:par>
                        <p:par>
                          <p:cTn id="37" fill="hold" nodeType="afterGroup">
                            <p:stCondLst>
                              <p:cond delay="6000"/>
                            </p:stCondLst>
                            <p:childTnLst>
                              <p:par>
                                <p:cTn id="38" presetID="3" presetClass="entr" presetSubtype="10" fill="hold" grpId="0" nodeType="after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blinds(horizontal)">
                                      <p:cBhvr>
                                        <p:cTn id="40" dur="1000"/>
                                        <p:tgtEl>
                                          <p:spTgt spid="3"/>
                                        </p:tgtEl>
                                      </p:cBhvr>
                                    </p:animEffect>
                                  </p:childTnLst>
                                </p:cTn>
                              </p:par>
                            </p:childTnLst>
                          </p:cTn>
                        </p:par>
                        <p:par>
                          <p:cTn id="41" fill="hold" nodeType="afterGroup">
                            <p:stCondLst>
                              <p:cond delay="7000"/>
                            </p:stCondLst>
                            <p:childTnLst>
                              <p:par>
                                <p:cTn id="42" presetID="3" presetClass="entr" presetSubtype="10" fill="hold" grpId="0"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blinds(horizontal)">
                                      <p:cBhvr>
                                        <p:cTn id="44" dur="1000"/>
                                        <p:tgtEl>
                                          <p:spTgt spid="7"/>
                                        </p:tgtEl>
                                      </p:cBhvr>
                                    </p:animEffect>
                                  </p:childTnLst>
                                </p:cTn>
                              </p:par>
                            </p:childTnLst>
                          </p:cTn>
                        </p:par>
                        <p:par>
                          <p:cTn id="45" fill="hold" nodeType="afterGroup">
                            <p:stCondLst>
                              <p:cond delay="8000"/>
                            </p:stCondLst>
                            <p:childTnLst>
                              <p:par>
                                <p:cTn id="46" presetID="3" presetClass="entr" presetSubtype="10" fill="hold" grpId="0" nodeType="after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blinds(horizontal)">
                                      <p:cBhvr>
                                        <p:cTn id="48" dur="1000"/>
                                        <p:tgtEl>
                                          <p:spTgt spid="6"/>
                                        </p:tgtEl>
                                      </p:cBhvr>
                                    </p:animEffect>
                                  </p:childTnLst>
                                </p:cTn>
                              </p:par>
                            </p:childTnLst>
                          </p:cTn>
                        </p:par>
                        <p:par>
                          <p:cTn id="49" fill="hold" nodeType="afterGroup">
                            <p:stCondLst>
                              <p:cond delay="9000"/>
                            </p:stCondLst>
                            <p:childTnLst>
                              <p:par>
                                <p:cTn id="50" presetID="3" presetClass="entr" presetSubtype="10" fill="hold" grpId="0"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1000"/>
                                        <p:tgtEl>
                                          <p:spTgt spid="11"/>
                                        </p:tgtEl>
                                      </p:cBhvr>
                                    </p:animEffect>
                                  </p:childTnLst>
                                </p:cTn>
                              </p:par>
                            </p:childTnLst>
                          </p:cTn>
                        </p:par>
                        <p:par>
                          <p:cTn id="53" fill="hold" nodeType="afterGroup">
                            <p:stCondLst>
                              <p:cond delay="10000"/>
                            </p:stCondLst>
                            <p:childTnLst>
                              <p:par>
                                <p:cTn id="54" presetID="3" presetClass="entr" presetSubtype="10" fill="hold" grpId="0" nodeType="after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blinds(horizontal)">
                                      <p:cBhvr>
                                        <p:cTn id="56" dur="1000"/>
                                        <p:tgtEl>
                                          <p:spTgt spid="8"/>
                                        </p:tgtEl>
                                      </p:cBhvr>
                                    </p:animEffect>
                                  </p:childTnLst>
                                </p:cTn>
                              </p:par>
                            </p:childTnLst>
                          </p:cTn>
                        </p:par>
                        <p:par>
                          <p:cTn id="57" fill="hold" nodeType="afterGroup">
                            <p:stCondLst>
                              <p:cond delay="11000"/>
                            </p:stCondLst>
                            <p:childTnLst>
                              <p:par>
                                <p:cTn id="58" presetID="3" presetClass="entr" presetSubtype="10" fill="hold" grpId="0" nodeType="after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blinds(horizontal)">
                                      <p:cBhvr>
                                        <p:cTn id="60" dur="1000"/>
                                        <p:tgtEl>
                                          <p:spTgt spid="2"/>
                                        </p:tgtEl>
                                      </p:cBhvr>
                                    </p:animEffect>
                                  </p:childTnLst>
                                </p:cTn>
                              </p:par>
                            </p:childTnLst>
                          </p:cTn>
                        </p:par>
                        <p:par>
                          <p:cTn id="61" fill="hold" nodeType="afterGroup">
                            <p:stCondLst>
                              <p:cond delay="12000"/>
                            </p:stCondLst>
                            <p:childTnLst>
                              <p:par>
                                <p:cTn id="62" presetID="3" presetClass="entr" presetSubtype="10" fill="hold" grpId="0" nodeType="after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blinds(horizontal)">
                                      <p:cBhvr>
                                        <p:cTn id="64" dur="1000"/>
                                        <p:tgtEl>
                                          <p:spTgt spid="16"/>
                                        </p:tgtEl>
                                      </p:cBhvr>
                                    </p:animEffect>
                                  </p:childTnLst>
                                </p:cTn>
                              </p:par>
                            </p:childTnLst>
                          </p:cTn>
                        </p:par>
                        <p:par>
                          <p:cTn id="65" fill="hold" nodeType="afterGroup">
                            <p:stCondLst>
                              <p:cond delay="13000"/>
                            </p:stCondLst>
                            <p:childTnLst>
                              <p:par>
                                <p:cTn id="66" presetID="3" presetClass="entr" presetSubtype="10" fill="hold" grpId="0" nodeType="after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blinds(horizontal)">
                                      <p:cBhvr>
                                        <p:cTn id="68" dur="1000"/>
                                        <p:tgtEl>
                                          <p:spTgt spid="14"/>
                                        </p:tgtEl>
                                      </p:cBhvr>
                                    </p:animEffect>
                                  </p:childTnLst>
                                </p:cTn>
                              </p:par>
                            </p:childTnLst>
                          </p:cTn>
                        </p:par>
                        <p:par>
                          <p:cTn id="69" fill="hold" nodeType="afterGroup">
                            <p:stCondLst>
                              <p:cond delay="14000"/>
                            </p:stCondLst>
                            <p:childTnLst>
                              <p:par>
                                <p:cTn id="70" presetID="3" presetClass="entr" presetSubtype="10" fill="hold" grpId="0"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blinds(horizontal)">
                                      <p:cBhvr>
                                        <p:cTn id="72" dur="1000"/>
                                        <p:tgtEl>
                                          <p:spTgt spid="9"/>
                                        </p:tgtEl>
                                      </p:cBhvr>
                                    </p:animEffect>
                                  </p:childTnLst>
                                </p:cTn>
                              </p:par>
                            </p:childTnLst>
                          </p:cTn>
                        </p:par>
                        <p:par>
                          <p:cTn id="73" fill="hold" nodeType="afterGroup">
                            <p:stCondLst>
                              <p:cond delay="15000"/>
                            </p:stCondLst>
                            <p:childTnLst>
                              <p:par>
                                <p:cTn id="74" presetID="3" presetClass="entr" presetSubtype="10" fill="hold" grpId="0" nodeType="after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blinds(horizontal)">
                                      <p:cBhvr>
                                        <p:cTn id="76"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7" grpId="1"/>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p:cNvSpPr>
            <a:spLocks noChangeArrowheads="1"/>
          </p:cNvSpPr>
          <p:nvPr/>
        </p:nvSpPr>
        <p:spPr bwMode="auto">
          <a:xfrm>
            <a:off x="90488" y="2420938"/>
            <a:ext cx="8963025"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0500" b="1">
                <a:solidFill>
                  <a:srgbClr val="FF7C80"/>
                </a:solidFill>
                <a:cs typeface="Arial" pitchFamily="34" charset="0"/>
              </a:rPr>
              <a:t>Kompetenzen</a:t>
            </a:r>
          </a:p>
        </p:txBody>
      </p:sp>
      <p:sp>
        <p:nvSpPr>
          <p:cNvPr id="2" name="Textfeld 1"/>
          <p:cNvSpPr txBox="1">
            <a:spLocks noChangeArrowheads="1"/>
          </p:cNvSpPr>
          <p:nvPr/>
        </p:nvSpPr>
        <p:spPr bwMode="auto">
          <a:xfrm>
            <a:off x="1116013" y="981075"/>
            <a:ext cx="1963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chemeClr val="accent2"/>
                </a:solidFill>
                <a:cs typeface="Arial" pitchFamily="34" charset="0"/>
              </a:rPr>
              <a:t>Wahrnehmung</a:t>
            </a:r>
          </a:p>
        </p:txBody>
      </p:sp>
      <p:sp>
        <p:nvSpPr>
          <p:cNvPr id="3" name="Textfeld 2"/>
          <p:cNvSpPr txBox="1">
            <a:spLocks noChangeArrowheads="1"/>
          </p:cNvSpPr>
          <p:nvPr/>
        </p:nvSpPr>
        <p:spPr bwMode="auto">
          <a:xfrm>
            <a:off x="2843213" y="5589588"/>
            <a:ext cx="1327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chemeClr val="accent2"/>
                </a:solidFill>
                <a:cs typeface="Arial" pitchFamily="34" charset="0"/>
              </a:rPr>
              <a:t>Empathie</a:t>
            </a:r>
          </a:p>
        </p:txBody>
      </p:sp>
      <p:sp>
        <p:nvSpPr>
          <p:cNvPr id="4" name="Textfeld 3"/>
          <p:cNvSpPr txBox="1">
            <a:spLocks noChangeArrowheads="1"/>
          </p:cNvSpPr>
          <p:nvPr/>
        </p:nvSpPr>
        <p:spPr bwMode="auto">
          <a:xfrm>
            <a:off x="6156325" y="1412875"/>
            <a:ext cx="1184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chemeClr val="accent2"/>
                </a:solidFill>
                <a:cs typeface="Arial" pitchFamily="34" charset="0"/>
              </a:rPr>
              <a:t>Intuition</a:t>
            </a:r>
          </a:p>
        </p:txBody>
      </p:sp>
      <p:sp>
        <p:nvSpPr>
          <p:cNvPr id="5" name="Textfeld 4"/>
          <p:cNvSpPr txBox="1">
            <a:spLocks noChangeArrowheads="1"/>
          </p:cNvSpPr>
          <p:nvPr/>
        </p:nvSpPr>
        <p:spPr bwMode="auto">
          <a:xfrm>
            <a:off x="4859338" y="3933825"/>
            <a:ext cx="2341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chemeClr val="accent2"/>
                </a:solidFill>
                <a:cs typeface="Arial" pitchFamily="34" charset="0"/>
              </a:rPr>
              <a:t>Körpersensibilität</a:t>
            </a:r>
          </a:p>
        </p:txBody>
      </p:sp>
      <p:sp>
        <p:nvSpPr>
          <p:cNvPr id="6" name="Textfeld 5"/>
          <p:cNvSpPr txBox="1">
            <a:spLocks noChangeArrowheads="1"/>
          </p:cNvSpPr>
          <p:nvPr/>
        </p:nvSpPr>
        <p:spPr bwMode="auto">
          <a:xfrm>
            <a:off x="1331913" y="4437063"/>
            <a:ext cx="1624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Analysieren</a:t>
            </a:r>
          </a:p>
        </p:txBody>
      </p:sp>
      <p:sp>
        <p:nvSpPr>
          <p:cNvPr id="7" name="Textfeld 6"/>
          <p:cNvSpPr txBox="1">
            <a:spLocks noChangeArrowheads="1"/>
          </p:cNvSpPr>
          <p:nvPr/>
        </p:nvSpPr>
        <p:spPr bwMode="auto">
          <a:xfrm>
            <a:off x="4356100" y="620713"/>
            <a:ext cx="17097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Beschreiben</a:t>
            </a:r>
          </a:p>
        </p:txBody>
      </p:sp>
      <p:sp>
        <p:nvSpPr>
          <p:cNvPr id="8" name="Textfeld 7"/>
          <p:cNvSpPr txBox="1">
            <a:spLocks noChangeArrowheads="1"/>
          </p:cNvSpPr>
          <p:nvPr/>
        </p:nvSpPr>
        <p:spPr bwMode="auto">
          <a:xfrm>
            <a:off x="5003800" y="2781300"/>
            <a:ext cx="181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Interpretieren</a:t>
            </a:r>
          </a:p>
        </p:txBody>
      </p:sp>
      <p:sp>
        <p:nvSpPr>
          <p:cNvPr id="9" name="Textfeld 8"/>
          <p:cNvSpPr txBox="1">
            <a:spLocks noChangeArrowheads="1"/>
          </p:cNvSpPr>
          <p:nvPr/>
        </p:nvSpPr>
        <p:spPr bwMode="auto">
          <a:xfrm>
            <a:off x="2627313" y="3573463"/>
            <a:ext cx="14271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Benennen</a:t>
            </a:r>
          </a:p>
        </p:txBody>
      </p:sp>
      <p:sp>
        <p:nvSpPr>
          <p:cNvPr id="10" name="Textfeld 9"/>
          <p:cNvSpPr txBox="1">
            <a:spLocks noChangeArrowheads="1"/>
          </p:cNvSpPr>
          <p:nvPr/>
        </p:nvSpPr>
        <p:spPr bwMode="auto">
          <a:xfrm>
            <a:off x="6323013" y="5280025"/>
            <a:ext cx="190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Präsentieren</a:t>
            </a:r>
          </a:p>
        </p:txBody>
      </p:sp>
      <p:sp>
        <p:nvSpPr>
          <p:cNvPr id="11" name="Textfeld 10"/>
          <p:cNvSpPr txBox="1">
            <a:spLocks noChangeArrowheads="1"/>
          </p:cNvSpPr>
          <p:nvPr/>
        </p:nvSpPr>
        <p:spPr bwMode="auto">
          <a:xfrm>
            <a:off x="7508875" y="3244850"/>
            <a:ext cx="1509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Entwickeln</a:t>
            </a:r>
          </a:p>
        </p:txBody>
      </p:sp>
      <p:sp>
        <p:nvSpPr>
          <p:cNvPr id="12" name="Textfeld 11"/>
          <p:cNvSpPr txBox="1">
            <a:spLocks noChangeArrowheads="1"/>
          </p:cNvSpPr>
          <p:nvPr/>
        </p:nvSpPr>
        <p:spPr bwMode="auto">
          <a:xfrm>
            <a:off x="2411413" y="1773238"/>
            <a:ext cx="1214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Erfinden</a:t>
            </a:r>
          </a:p>
        </p:txBody>
      </p:sp>
      <p:sp>
        <p:nvSpPr>
          <p:cNvPr id="13" name="Textfeld 12"/>
          <p:cNvSpPr txBox="1">
            <a:spLocks noChangeArrowheads="1"/>
          </p:cNvSpPr>
          <p:nvPr/>
        </p:nvSpPr>
        <p:spPr bwMode="auto">
          <a:xfrm>
            <a:off x="827088" y="2781300"/>
            <a:ext cx="13096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Erläutern</a:t>
            </a:r>
          </a:p>
        </p:txBody>
      </p:sp>
      <p:sp>
        <p:nvSpPr>
          <p:cNvPr id="14" name="Textfeld 13"/>
          <p:cNvSpPr txBox="1">
            <a:spLocks noChangeArrowheads="1"/>
          </p:cNvSpPr>
          <p:nvPr/>
        </p:nvSpPr>
        <p:spPr bwMode="auto">
          <a:xfrm>
            <a:off x="3924300" y="4797425"/>
            <a:ext cx="1438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Beurteilen</a:t>
            </a:r>
          </a:p>
        </p:txBody>
      </p:sp>
      <p:sp>
        <p:nvSpPr>
          <p:cNvPr id="15" name="Textfeld 14"/>
          <p:cNvSpPr txBox="1">
            <a:spLocks noChangeArrowheads="1"/>
          </p:cNvSpPr>
          <p:nvPr/>
        </p:nvSpPr>
        <p:spPr bwMode="auto">
          <a:xfrm>
            <a:off x="539750" y="5876925"/>
            <a:ext cx="153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Realisieren</a:t>
            </a:r>
          </a:p>
        </p:txBody>
      </p:sp>
      <p:sp>
        <p:nvSpPr>
          <p:cNvPr id="16" name="Textfeld 15"/>
          <p:cNvSpPr txBox="1">
            <a:spLocks noChangeArrowheads="1"/>
          </p:cNvSpPr>
          <p:nvPr/>
        </p:nvSpPr>
        <p:spPr bwMode="auto">
          <a:xfrm>
            <a:off x="6948488" y="2205038"/>
            <a:ext cx="145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Einordnen</a:t>
            </a:r>
          </a:p>
        </p:txBody>
      </p:sp>
      <p:sp>
        <p:nvSpPr>
          <p:cNvPr id="62482"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2535E7D0-704C-4D24-8323-35AF1F71457D}" type="slidenum">
              <a:rPr lang="de-DE" altLang="de-DE" sz="800" smtClean="0"/>
              <a:pPr eaLnBrk="1" hangingPunct="1">
                <a:spcBef>
                  <a:spcPct val="0"/>
                </a:spcBef>
                <a:buFontTx/>
                <a:buNone/>
              </a:pPr>
              <a:t>22</a:t>
            </a:fld>
            <a:endParaRPr lang="de-DE" altLang="de-DE" sz="800" smtClean="0"/>
          </a:p>
        </p:txBody>
      </p:sp>
      <p:sp>
        <p:nvSpPr>
          <p:cNvPr id="18" name="Textfeld 13"/>
          <p:cNvSpPr txBox="1">
            <a:spLocks noChangeArrowheads="1"/>
          </p:cNvSpPr>
          <p:nvPr/>
        </p:nvSpPr>
        <p:spPr bwMode="auto">
          <a:xfrm>
            <a:off x="6329363" y="4560888"/>
            <a:ext cx="1185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00"/>
                </a:solidFill>
                <a:cs typeface="Arial" pitchFamily="34" charset="0"/>
              </a:rPr>
              <a:t>Erörtern</a:t>
            </a:r>
          </a:p>
        </p:txBody>
      </p:sp>
    </p:spTree>
  </p:cSld>
  <p:clrMapOvr>
    <a:masterClrMapping/>
  </p:clrMapOvr>
  <p:transition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grpId="0" nodeType="withEffect">
                                  <p:stCondLst>
                                    <p:cond delay="0"/>
                                  </p:stCondLst>
                                  <p:childTnLst>
                                    <p:animEffect transition="out" filter="fade">
                                      <p:cBhvr>
                                        <p:cTn id="6" dur="2000"/>
                                        <p:tgtEl>
                                          <p:spTgt spid="17"/>
                                        </p:tgtEl>
                                      </p:cBhvr>
                                    </p:animEffect>
                                    <p:set>
                                      <p:cBhvr>
                                        <p:cTn id="7" dur="1" fill="hold">
                                          <p:stCondLst>
                                            <p:cond delay="1999"/>
                                          </p:stCondLst>
                                        </p:cTn>
                                        <p:tgtEl>
                                          <p:spTgt spid="17"/>
                                        </p:tgtEl>
                                        <p:attrNameLst>
                                          <p:attrName>style.visibility</p:attrName>
                                        </p:attrNameLst>
                                      </p:cBhvr>
                                      <p:to>
                                        <p:strVal val="hidden"/>
                                      </p:to>
                                    </p:set>
                                  </p:childTnLst>
                                </p:cTn>
                              </p:par>
                              <p:par>
                                <p:cTn id="8" presetID="3" presetClass="emph" presetSubtype="2" fill="hold" grpId="0" nodeType="withEffect">
                                  <p:stCondLst>
                                    <p:cond delay="0"/>
                                  </p:stCondLst>
                                  <p:childTnLst>
                                    <p:animClr clrSpc="rgb" dir="cw">
                                      <p:cBhvr override="childStyle">
                                        <p:cTn id="9" dur="2000" fill="hold"/>
                                        <p:tgtEl>
                                          <p:spTgt spid="2"/>
                                        </p:tgtEl>
                                        <p:attrNameLst>
                                          <p:attrName>style.color</p:attrName>
                                        </p:attrNameLst>
                                      </p:cBhvr>
                                      <p:to>
                                        <a:srgbClr val="E6C228"/>
                                      </p:to>
                                    </p:animClr>
                                  </p:childTnLst>
                                </p:cTn>
                              </p:par>
                              <p:par>
                                <p:cTn id="10" presetID="3" presetClass="emph" presetSubtype="2" fill="hold" grpId="0" nodeType="withEffect">
                                  <p:stCondLst>
                                    <p:cond delay="0"/>
                                  </p:stCondLst>
                                  <p:childTnLst>
                                    <p:animClr clrSpc="rgb" dir="cw">
                                      <p:cBhvr override="childStyle">
                                        <p:cTn id="11" dur="2000" fill="hold"/>
                                        <p:tgtEl>
                                          <p:spTgt spid="4"/>
                                        </p:tgtEl>
                                        <p:attrNameLst>
                                          <p:attrName>style.color</p:attrName>
                                        </p:attrNameLst>
                                      </p:cBhvr>
                                      <p:to>
                                        <a:srgbClr val="E6C228"/>
                                      </p:to>
                                    </p:animClr>
                                  </p:childTnLst>
                                </p:cTn>
                              </p:par>
                              <p:par>
                                <p:cTn id="12" presetID="3" presetClass="emph" presetSubtype="2" fill="hold" grpId="0" nodeType="withEffect">
                                  <p:stCondLst>
                                    <p:cond delay="0"/>
                                  </p:stCondLst>
                                  <p:childTnLst>
                                    <p:animClr clrSpc="rgb" dir="cw">
                                      <p:cBhvr override="childStyle">
                                        <p:cTn id="13" dur="2000" fill="hold"/>
                                        <p:tgtEl>
                                          <p:spTgt spid="5"/>
                                        </p:tgtEl>
                                        <p:attrNameLst>
                                          <p:attrName>style.color</p:attrName>
                                        </p:attrNameLst>
                                      </p:cBhvr>
                                      <p:to>
                                        <a:srgbClr val="E6C228"/>
                                      </p:to>
                                    </p:animClr>
                                  </p:childTnLst>
                                </p:cTn>
                              </p:par>
                              <p:par>
                                <p:cTn id="14" presetID="3" presetClass="emph" presetSubtype="2" fill="hold" grpId="0" nodeType="withEffect">
                                  <p:stCondLst>
                                    <p:cond delay="0"/>
                                  </p:stCondLst>
                                  <p:childTnLst>
                                    <p:animClr clrSpc="rgb" dir="cw">
                                      <p:cBhvr override="childStyle">
                                        <p:cTn id="15" dur="2000" fill="hold"/>
                                        <p:tgtEl>
                                          <p:spTgt spid="3"/>
                                        </p:tgtEl>
                                        <p:attrNameLst>
                                          <p:attrName>style.color</p:attrName>
                                        </p:attrNameLst>
                                      </p:cBhvr>
                                      <p:to>
                                        <a:srgbClr val="E6C228"/>
                                      </p:to>
                                    </p:animClr>
                                  </p:childTnLst>
                                </p:cTn>
                              </p:par>
                              <p:par>
                                <p:cTn id="16" presetID="3" presetClass="emph" presetSubtype="2" fill="hold" grpId="0" nodeType="withEffect">
                                  <p:stCondLst>
                                    <p:cond delay="0"/>
                                  </p:stCondLst>
                                  <p:childTnLst>
                                    <p:animClr clrSpc="rgb" dir="cw">
                                      <p:cBhvr override="childStyle">
                                        <p:cTn id="17" dur="2000" fill="hold"/>
                                        <p:tgtEl>
                                          <p:spTgt spid="9"/>
                                        </p:tgtEl>
                                        <p:attrNameLst>
                                          <p:attrName>style.color</p:attrName>
                                        </p:attrNameLst>
                                      </p:cBhvr>
                                      <p:to>
                                        <a:srgbClr val="0000CC"/>
                                      </p:to>
                                    </p:animClr>
                                  </p:childTnLst>
                                </p:cTn>
                              </p:par>
                              <p:par>
                                <p:cTn id="18" presetID="3" presetClass="emph" presetSubtype="2" fill="hold" grpId="0" nodeType="withEffect">
                                  <p:stCondLst>
                                    <p:cond delay="0"/>
                                  </p:stCondLst>
                                  <p:childTnLst>
                                    <p:animClr clrSpc="rgb" dir="cw">
                                      <p:cBhvr override="childStyle">
                                        <p:cTn id="19" dur="2000" fill="hold"/>
                                        <p:tgtEl>
                                          <p:spTgt spid="6"/>
                                        </p:tgtEl>
                                        <p:attrNameLst>
                                          <p:attrName>style.color</p:attrName>
                                        </p:attrNameLst>
                                      </p:cBhvr>
                                      <p:to>
                                        <a:srgbClr val="0000CC"/>
                                      </p:to>
                                    </p:animClr>
                                  </p:childTnLst>
                                </p:cTn>
                              </p:par>
                              <p:par>
                                <p:cTn id="20" presetID="3" presetClass="emph" presetSubtype="2" fill="hold" grpId="0" nodeType="withEffect">
                                  <p:stCondLst>
                                    <p:cond delay="0"/>
                                  </p:stCondLst>
                                  <p:childTnLst>
                                    <p:animClr clrSpc="rgb" dir="cw">
                                      <p:cBhvr override="childStyle">
                                        <p:cTn id="21" dur="2000" fill="hold"/>
                                        <p:tgtEl>
                                          <p:spTgt spid="8"/>
                                        </p:tgtEl>
                                        <p:attrNameLst>
                                          <p:attrName>style.color</p:attrName>
                                        </p:attrNameLst>
                                      </p:cBhvr>
                                      <p:to>
                                        <a:srgbClr val="0000CC"/>
                                      </p:to>
                                    </p:animClr>
                                  </p:childTnLst>
                                </p:cTn>
                              </p:par>
                              <p:par>
                                <p:cTn id="22" presetID="3" presetClass="emph" presetSubtype="2" fill="hold" grpId="0" nodeType="withEffect">
                                  <p:stCondLst>
                                    <p:cond delay="0"/>
                                  </p:stCondLst>
                                  <p:childTnLst>
                                    <p:animClr clrSpc="rgb" dir="cw">
                                      <p:cBhvr override="childStyle">
                                        <p:cTn id="23" dur="2000" fill="hold"/>
                                        <p:tgtEl>
                                          <p:spTgt spid="11"/>
                                        </p:tgtEl>
                                        <p:attrNameLst>
                                          <p:attrName>style.color</p:attrName>
                                        </p:attrNameLst>
                                      </p:cBhvr>
                                      <p:to>
                                        <a:srgbClr val="1AB840"/>
                                      </p:to>
                                    </p:animClr>
                                  </p:childTnLst>
                                </p:cTn>
                              </p:par>
                              <p:par>
                                <p:cTn id="24" presetID="3" presetClass="emph" presetSubtype="2" fill="hold" grpId="0" nodeType="withEffect">
                                  <p:stCondLst>
                                    <p:cond delay="0"/>
                                  </p:stCondLst>
                                  <p:childTnLst>
                                    <p:animClr clrSpc="rgb" dir="cw">
                                      <p:cBhvr override="childStyle">
                                        <p:cTn id="25" dur="2000" fill="hold"/>
                                        <p:tgtEl>
                                          <p:spTgt spid="10"/>
                                        </p:tgtEl>
                                        <p:attrNameLst>
                                          <p:attrName>style.color</p:attrName>
                                        </p:attrNameLst>
                                      </p:cBhvr>
                                      <p:to>
                                        <a:srgbClr val="1AB840"/>
                                      </p:to>
                                    </p:animClr>
                                  </p:childTnLst>
                                </p:cTn>
                              </p:par>
                              <p:par>
                                <p:cTn id="26" presetID="3" presetClass="emph" presetSubtype="2" fill="hold" grpId="0" nodeType="withEffect">
                                  <p:stCondLst>
                                    <p:cond delay="0"/>
                                  </p:stCondLst>
                                  <p:childTnLst>
                                    <p:animClr clrSpc="rgb" dir="cw">
                                      <p:cBhvr override="childStyle">
                                        <p:cTn id="27" dur="2000" fill="hold"/>
                                        <p:tgtEl>
                                          <p:spTgt spid="15"/>
                                        </p:tgtEl>
                                        <p:attrNameLst>
                                          <p:attrName>style.color</p:attrName>
                                        </p:attrNameLst>
                                      </p:cBhvr>
                                      <p:to>
                                        <a:srgbClr val="1AB840"/>
                                      </p:to>
                                    </p:animClr>
                                  </p:childTnLst>
                                </p:cTn>
                              </p:par>
                              <p:par>
                                <p:cTn id="28" presetID="3" presetClass="emph" presetSubtype="2" fill="hold" grpId="0" nodeType="withEffect">
                                  <p:stCondLst>
                                    <p:cond delay="0"/>
                                  </p:stCondLst>
                                  <p:childTnLst>
                                    <p:animClr clrSpc="rgb" dir="cw">
                                      <p:cBhvr override="childStyle">
                                        <p:cTn id="29" dur="2000" fill="hold"/>
                                        <p:tgtEl>
                                          <p:spTgt spid="12"/>
                                        </p:tgtEl>
                                        <p:attrNameLst>
                                          <p:attrName>style.color</p:attrName>
                                        </p:attrNameLst>
                                      </p:cBhvr>
                                      <p:to>
                                        <a:srgbClr val="1AB840"/>
                                      </p:to>
                                    </p:animClr>
                                  </p:childTnLst>
                                </p:cTn>
                              </p:par>
                              <p:par>
                                <p:cTn id="30" presetID="3" presetClass="emph" presetSubtype="2" fill="hold" grpId="0" nodeType="withEffect">
                                  <p:stCondLst>
                                    <p:cond delay="0"/>
                                  </p:stCondLst>
                                  <p:childTnLst>
                                    <p:animClr clrSpc="rgb" dir="cw">
                                      <p:cBhvr override="childStyle">
                                        <p:cTn id="31" dur="2000" fill="hold"/>
                                        <p:tgtEl>
                                          <p:spTgt spid="7"/>
                                        </p:tgtEl>
                                        <p:attrNameLst>
                                          <p:attrName>style.color</p:attrName>
                                        </p:attrNameLst>
                                      </p:cBhvr>
                                      <p:to>
                                        <a:srgbClr val="0000CC"/>
                                      </p:to>
                                    </p:animClr>
                                  </p:childTnLst>
                                </p:cTn>
                              </p:par>
                              <p:par>
                                <p:cTn id="32" presetID="3" presetClass="emph" presetSubtype="2" fill="hold" grpId="0" nodeType="withEffect">
                                  <p:stCondLst>
                                    <p:cond delay="0"/>
                                  </p:stCondLst>
                                  <p:childTnLst>
                                    <p:animClr clrSpc="rgb" dir="cw">
                                      <p:cBhvr override="childStyle">
                                        <p:cTn id="33" dur="2000" fill="hold"/>
                                        <p:tgtEl>
                                          <p:spTgt spid="13"/>
                                        </p:tgtEl>
                                        <p:attrNameLst>
                                          <p:attrName>style.color</p:attrName>
                                        </p:attrNameLst>
                                      </p:cBhvr>
                                      <p:to>
                                        <a:srgbClr val="FF0000"/>
                                      </p:to>
                                    </p:animClr>
                                  </p:childTnLst>
                                </p:cTn>
                              </p:par>
                              <p:par>
                                <p:cTn id="34" presetID="3" presetClass="emph" presetSubtype="2" fill="hold" grpId="0" nodeType="withEffect">
                                  <p:stCondLst>
                                    <p:cond delay="0"/>
                                  </p:stCondLst>
                                  <p:childTnLst>
                                    <p:animClr clrSpc="rgb" dir="cw">
                                      <p:cBhvr override="childStyle">
                                        <p:cTn id="35" dur="2000" fill="hold"/>
                                        <p:tgtEl>
                                          <p:spTgt spid="16"/>
                                        </p:tgtEl>
                                        <p:attrNameLst>
                                          <p:attrName>style.color</p:attrName>
                                        </p:attrNameLst>
                                      </p:cBhvr>
                                      <p:to>
                                        <a:srgbClr val="FF0000"/>
                                      </p:to>
                                    </p:animClr>
                                  </p:childTnLst>
                                </p:cTn>
                              </p:par>
                              <p:par>
                                <p:cTn id="36" presetID="3" presetClass="emph" presetSubtype="2" fill="hold" grpId="0" nodeType="withEffect">
                                  <p:stCondLst>
                                    <p:cond delay="0"/>
                                  </p:stCondLst>
                                  <p:childTnLst>
                                    <p:animClr clrSpc="rgb" dir="cw">
                                      <p:cBhvr override="childStyle">
                                        <p:cTn id="37" dur="2000" fill="hold"/>
                                        <p:tgtEl>
                                          <p:spTgt spid="14"/>
                                        </p:tgtEl>
                                        <p:attrNameLst>
                                          <p:attrName>style.color</p:attrName>
                                        </p:attrNameLst>
                                      </p:cBhvr>
                                      <p:to>
                                        <a:srgbClr val="FF0000"/>
                                      </p:to>
                                    </p:animClr>
                                  </p:childTnLst>
                                </p:cTn>
                              </p:par>
                              <p:par>
                                <p:cTn id="38" presetID="3" presetClass="emph" presetSubtype="2" fill="hold" grpId="0" nodeType="withEffect">
                                  <p:stCondLst>
                                    <p:cond delay="0"/>
                                  </p:stCondLst>
                                  <p:childTnLst>
                                    <p:animClr clrSpc="rgb" dir="cw">
                                      <p:cBhvr override="childStyle">
                                        <p:cTn id="39" dur="2000" fill="hold"/>
                                        <p:tgtEl>
                                          <p:spTgt spid="18"/>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feld 1"/>
          <p:cNvSpPr txBox="1">
            <a:spLocks noChangeArrowheads="1"/>
          </p:cNvSpPr>
          <p:nvPr/>
        </p:nvSpPr>
        <p:spPr bwMode="auto">
          <a:xfrm>
            <a:off x="1049338" y="1371600"/>
            <a:ext cx="1963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Wahrnehmung</a:t>
            </a:r>
          </a:p>
        </p:txBody>
      </p:sp>
      <p:sp>
        <p:nvSpPr>
          <p:cNvPr id="3" name="Textfeld 2"/>
          <p:cNvSpPr txBox="1">
            <a:spLocks noChangeArrowheads="1"/>
          </p:cNvSpPr>
          <p:nvPr/>
        </p:nvSpPr>
        <p:spPr bwMode="auto">
          <a:xfrm>
            <a:off x="2843213" y="5589588"/>
            <a:ext cx="13382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Empathie</a:t>
            </a:r>
          </a:p>
        </p:txBody>
      </p:sp>
      <p:sp>
        <p:nvSpPr>
          <p:cNvPr id="4" name="Textfeld 3"/>
          <p:cNvSpPr txBox="1">
            <a:spLocks noChangeArrowheads="1"/>
          </p:cNvSpPr>
          <p:nvPr/>
        </p:nvSpPr>
        <p:spPr bwMode="auto">
          <a:xfrm>
            <a:off x="6156325" y="1412875"/>
            <a:ext cx="1193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Intuition</a:t>
            </a:r>
          </a:p>
        </p:txBody>
      </p:sp>
      <p:sp>
        <p:nvSpPr>
          <p:cNvPr id="5" name="Textfeld 4"/>
          <p:cNvSpPr txBox="1">
            <a:spLocks noChangeArrowheads="1"/>
          </p:cNvSpPr>
          <p:nvPr/>
        </p:nvSpPr>
        <p:spPr bwMode="auto">
          <a:xfrm>
            <a:off x="4859338" y="3933825"/>
            <a:ext cx="2363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Körpersensibilität</a:t>
            </a:r>
          </a:p>
        </p:txBody>
      </p:sp>
      <p:sp>
        <p:nvSpPr>
          <p:cNvPr id="44038" name="Textfeld 5"/>
          <p:cNvSpPr txBox="1">
            <a:spLocks noChangeArrowheads="1"/>
          </p:cNvSpPr>
          <p:nvPr/>
        </p:nvSpPr>
        <p:spPr bwMode="auto">
          <a:xfrm>
            <a:off x="1331913" y="4437063"/>
            <a:ext cx="1624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Analysieren</a:t>
            </a:r>
          </a:p>
        </p:txBody>
      </p:sp>
      <p:sp>
        <p:nvSpPr>
          <p:cNvPr id="44040" name="Textfeld 7"/>
          <p:cNvSpPr txBox="1">
            <a:spLocks noChangeArrowheads="1"/>
          </p:cNvSpPr>
          <p:nvPr/>
        </p:nvSpPr>
        <p:spPr bwMode="auto">
          <a:xfrm>
            <a:off x="5003800" y="2781300"/>
            <a:ext cx="181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Interpretieren</a:t>
            </a:r>
          </a:p>
        </p:txBody>
      </p:sp>
      <p:sp>
        <p:nvSpPr>
          <p:cNvPr id="44041" name="Textfeld 8"/>
          <p:cNvSpPr txBox="1">
            <a:spLocks noChangeArrowheads="1"/>
          </p:cNvSpPr>
          <p:nvPr/>
        </p:nvSpPr>
        <p:spPr bwMode="auto">
          <a:xfrm>
            <a:off x="2627313" y="3573463"/>
            <a:ext cx="14271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Benennen</a:t>
            </a:r>
          </a:p>
        </p:txBody>
      </p:sp>
      <p:sp>
        <p:nvSpPr>
          <p:cNvPr id="44042" name="Textfeld 9"/>
          <p:cNvSpPr txBox="1">
            <a:spLocks noChangeArrowheads="1"/>
          </p:cNvSpPr>
          <p:nvPr/>
        </p:nvSpPr>
        <p:spPr bwMode="auto">
          <a:xfrm>
            <a:off x="6330950" y="5319713"/>
            <a:ext cx="1841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Präsentieren</a:t>
            </a:r>
          </a:p>
        </p:txBody>
      </p:sp>
      <p:sp>
        <p:nvSpPr>
          <p:cNvPr id="44043" name="Textfeld 10"/>
          <p:cNvSpPr txBox="1">
            <a:spLocks noChangeArrowheads="1"/>
          </p:cNvSpPr>
          <p:nvPr/>
        </p:nvSpPr>
        <p:spPr bwMode="auto">
          <a:xfrm>
            <a:off x="7416800" y="3251200"/>
            <a:ext cx="1509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Entwickeln</a:t>
            </a:r>
          </a:p>
        </p:txBody>
      </p:sp>
      <p:sp>
        <p:nvSpPr>
          <p:cNvPr id="44044" name="Textfeld 11"/>
          <p:cNvSpPr txBox="1">
            <a:spLocks noChangeArrowheads="1"/>
          </p:cNvSpPr>
          <p:nvPr/>
        </p:nvSpPr>
        <p:spPr bwMode="auto">
          <a:xfrm>
            <a:off x="2411413" y="1773238"/>
            <a:ext cx="1225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Erfinden</a:t>
            </a:r>
          </a:p>
        </p:txBody>
      </p:sp>
      <p:sp>
        <p:nvSpPr>
          <p:cNvPr id="44045" name="Textfeld 12"/>
          <p:cNvSpPr txBox="1">
            <a:spLocks noChangeArrowheads="1"/>
          </p:cNvSpPr>
          <p:nvPr/>
        </p:nvSpPr>
        <p:spPr bwMode="auto">
          <a:xfrm>
            <a:off x="827088" y="2781300"/>
            <a:ext cx="1298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Erläutern</a:t>
            </a:r>
          </a:p>
        </p:txBody>
      </p:sp>
      <p:sp>
        <p:nvSpPr>
          <p:cNvPr id="44046" name="Textfeld 13"/>
          <p:cNvSpPr txBox="1">
            <a:spLocks noChangeArrowheads="1"/>
          </p:cNvSpPr>
          <p:nvPr/>
        </p:nvSpPr>
        <p:spPr bwMode="auto">
          <a:xfrm>
            <a:off x="3736975" y="4508500"/>
            <a:ext cx="1185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Erörtern</a:t>
            </a:r>
          </a:p>
        </p:txBody>
      </p:sp>
      <p:sp>
        <p:nvSpPr>
          <p:cNvPr id="44047" name="Textfeld 14"/>
          <p:cNvSpPr txBox="1">
            <a:spLocks noChangeArrowheads="1"/>
          </p:cNvSpPr>
          <p:nvPr/>
        </p:nvSpPr>
        <p:spPr bwMode="auto">
          <a:xfrm>
            <a:off x="539750" y="5876925"/>
            <a:ext cx="153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Realisieren</a:t>
            </a:r>
          </a:p>
        </p:txBody>
      </p:sp>
      <p:sp>
        <p:nvSpPr>
          <p:cNvPr id="44048" name="Textfeld 15"/>
          <p:cNvSpPr txBox="1">
            <a:spLocks noChangeArrowheads="1"/>
          </p:cNvSpPr>
          <p:nvPr/>
        </p:nvSpPr>
        <p:spPr bwMode="auto">
          <a:xfrm>
            <a:off x="6948488" y="2205038"/>
            <a:ext cx="145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Einordnen</a:t>
            </a:r>
          </a:p>
        </p:txBody>
      </p:sp>
      <p:sp>
        <p:nvSpPr>
          <p:cNvPr id="63504"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E260A6A-A95C-44DD-8CAA-1C67EBFD6630}" type="slidenum">
              <a:rPr lang="de-DE" altLang="de-DE" sz="800" smtClean="0"/>
              <a:pPr eaLnBrk="1" hangingPunct="1">
                <a:spcBef>
                  <a:spcPct val="0"/>
                </a:spcBef>
                <a:buFontTx/>
                <a:buNone/>
              </a:pPr>
              <a:t>23</a:t>
            </a:fld>
            <a:endParaRPr lang="de-DE" altLang="de-DE" sz="800" smtClean="0"/>
          </a:p>
        </p:txBody>
      </p:sp>
      <p:sp>
        <p:nvSpPr>
          <p:cNvPr id="2" name="Textfeld 13"/>
          <p:cNvSpPr txBox="1">
            <a:spLocks noChangeArrowheads="1"/>
          </p:cNvSpPr>
          <p:nvPr/>
        </p:nvSpPr>
        <p:spPr bwMode="auto">
          <a:xfrm>
            <a:off x="4500563" y="5387975"/>
            <a:ext cx="1425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Beurteilen</a:t>
            </a:r>
          </a:p>
        </p:txBody>
      </p:sp>
      <p:sp>
        <p:nvSpPr>
          <p:cNvPr id="6" name="Textfeld 5"/>
          <p:cNvSpPr txBox="1">
            <a:spLocks noChangeArrowheads="1"/>
          </p:cNvSpPr>
          <p:nvPr/>
        </p:nvSpPr>
        <p:spPr bwMode="auto">
          <a:xfrm>
            <a:off x="6727825" y="4521200"/>
            <a:ext cx="17097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Beschreiben</a:t>
            </a:r>
          </a:p>
        </p:txBody>
      </p:sp>
    </p:spTree>
  </p:cSld>
  <p:clrMapOvr>
    <a:masterClrMapping/>
  </p:clrMapOvr>
  <p:transition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4" presetClass="path" presetSubtype="0" accel="50000" decel="50000" fill="hold" grpId="0" nodeType="withEffect">
                                  <p:stCondLst>
                                    <p:cond delay="0"/>
                                  </p:stCondLst>
                                  <p:childTnLst>
                                    <p:animMotion origin="layout" path="M -1.66667E-6 0.00555 L -0.12205 -0.00093 " pathEditMode="relative" rAng="0" ptsTypes="AA">
                                      <p:cBhvr>
                                        <p:cTn id="6" dur="2000" fill="hold"/>
                                        <p:tgtEl>
                                          <p:spTgt spid="4"/>
                                        </p:tgtEl>
                                        <p:attrNameLst>
                                          <p:attrName>ppt_x</p:attrName>
                                          <p:attrName>ppt_y</p:attrName>
                                        </p:attrNameLst>
                                      </p:cBhvr>
                                      <p:rCtr x="-6111" y="-324"/>
                                    </p:animMotion>
                                  </p:childTnLst>
                                </p:cTn>
                              </p:par>
                              <p:par>
                                <p:cTn id="7" presetID="64" presetClass="path" presetSubtype="0" accel="50000" decel="50000" fill="hold" grpId="0" nodeType="withEffect">
                                  <p:stCondLst>
                                    <p:cond delay="0"/>
                                  </p:stCondLst>
                                  <p:childTnLst>
                                    <p:animMotion origin="layout" path="M 0.00208 -0.00695 L 0.15955 -0.37084 " pathEditMode="relative" rAng="0" ptsTypes="AA">
                                      <p:cBhvr>
                                        <p:cTn id="8" dur="2000" fill="hold"/>
                                        <p:tgtEl>
                                          <p:spTgt spid="5"/>
                                        </p:tgtEl>
                                        <p:attrNameLst>
                                          <p:attrName>ppt_x</p:attrName>
                                          <p:attrName>ppt_y</p:attrName>
                                        </p:attrNameLst>
                                      </p:cBhvr>
                                      <p:rCtr x="7865" y="-18194"/>
                                    </p:animMotion>
                                  </p:childTnLst>
                                </p:cTn>
                              </p:par>
                              <p:par>
                                <p:cTn id="9" presetID="64" presetClass="path" presetSubtype="0" accel="50000" decel="50000" fill="hold" grpId="0" nodeType="withEffect">
                                  <p:stCondLst>
                                    <p:cond delay="0"/>
                                  </p:stCondLst>
                                  <p:childTnLst>
                                    <p:animMotion origin="layout" path="M -0.00625 0.0625 L 0.0467 -0.60648 " pathEditMode="relative" rAng="0" ptsTypes="AA">
                                      <p:cBhvr>
                                        <p:cTn id="10" dur="2000" fill="hold"/>
                                        <p:tgtEl>
                                          <p:spTgt spid="3"/>
                                        </p:tgtEl>
                                        <p:attrNameLst>
                                          <p:attrName>ppt_x</p:attrName>
                                          <p:attrName>ppt_y</p:attrName>
                                        </p:attrNameLst>
                                      </p:cBhvr>
                                      <p:rCtr x="2639" y="-33449"/>
                                    </p:animMotion>
                                  </p:childTnLst>
                                </p:cTn>
                              </p:par>
                              <p:par>
                                <p:cTn id="11" presetID="64" presetClass="path" presetSubtype="0" accel="50000" decel="50000" fill="hold" nodeType="withEffect">
                                  <p:stCondLst>
                                    <p:cond delay="0"/>
                                  </p:stCondLst>
                                  <p:childTnLst>
                                    <p:animMotion origin="layout" path="M 5.E-6 -3.14206E-6 L -0.04879 0.09787 " pathEditMode="relative" rAng="0" ptsTypes="AA">
                                      <p:cBhvr>
                                        <p:cTn id="12" dur="2000" fill="hold"/>
                                        <p:tgtEl>
                                          <p:spTgt spid="44038">
                                            <p:txEl>
                                              <p:pRg st="0" end="0"/>
                                            </p:txEl>
                                          </p:spTgt>
                                        </p:tgtEl>
                                        <p:attrNameLst>
                                          <p:attrName>ppt_x</p:attrName>
                                          <p:attrName>ppt_y</p:attrName>
                                        </p:attrNameLst>
                                      </p:cBhvr>
                                      <p:rCtr x="-2448" y="4882"/>
                                    </p:animMotion>
                                  </p:childTnLst>
                                </p:cTn>
                              </p:par>
                              <p:par>
                                <p:cTn id="13" presetID="42" presetClass="path" presetSubtype="0" accel="50000" decel="50000" fill="hold" grpId="0" nodeType="withEffect">
                                  <p:stCondLst>
                                    <p:cond delay="0"/>
                                  </p:stCondLst>
                                  <p:childTnLst>
                                    <p:animMotion origin="layout" path="M -1.38889E-6 3.19297E-7 L -0.46423 0.42156 " pathEditMode="relative" rAng="0" ptsTypes="AA">
                                      <p:cBhvr>
                                        <p:cTn id="14" dur="2000" fill="hold"/>
                                        <p:tgtEl>
                                          <p:spTgt spid="44040"/>
                                        </p:tgtEl>
                                        <p:attrNameLst>
                                          <p:attrName>ppt_x</p:attrName>
                                          <p:attrName>ppt_y</p:attrName>
                                        </p:attrNameLst>
                                      </p:cBhvr>
                                      <p:rCtr x="-23212" y="21078"/>
                                    </p:animMotion>
                                  </p:childTnLst>
                                </p:cTn>
                              </p:par>
                              <p:par>
                                <p:cTn id="15" presetID="42" presetClass="path" presetSubtype="0" accel="50000" decel="50000" fill="hold" grpId="0" nodeType="withEffect">
                                  <p:stCondLst>
                                    <p:cond delay="0"/>
                                  </p:stCondLst>
                                  <p:childTnLst>
                                    <p:animMotion origin="layout" path="M 2.22222E-6 3.13744E-6 L -0.17865 0.15548 " pathEditMode="relative" rAng="0" ptsTypes="AA">
                                      <p:cBhvr>
                                        <p:cTn id="16" dur="2000" fill="hold"/>
                                        <p:tgtEl>
                                          <p:spTgt spid="44041"/>
                                        </p:tgtEl>
                                        <p:attrNameLst>
                                          <p:attrName>ppt_x</p:attrName>
                                          <p:attrName>ppt_y</p:attrName>
                                        </p:attrNameLst>
                                      </p:cBhvr>
                                      <p:rCtr x="-8941" y="7774"/>
                                    </p:animMotion>
                                  </p:childTnLst>
                                </p:cTn>
                              </p:par>
                              <p:par>
                                <p:cTn id="17" presetID="42" presetClass="path" presetSubtype="0" accel="50000" decel="50000" fill="hold" grpId="0" nodeType="withEffect">
                                  <p:stCondLst>
                                    <p:cond delay="0"/>
                                  </p:stCondLst>
                                  <p:childTnLst>
                                    <p:animMotion origin="layout" path="M 8.33333E-7 7.63535E-7 L 0.17378 0.41069 " pathEditMode="relative" rAng="0" ptsTypes="AA">
                                      <p:cBhvr>
                                        <p:cTn id="18" dur="2000" fill="hold"/>
                                        <p:tgtEl>
                                          <p:spTgt spid="44044"/>
                                        </p:tgtEl>
                                        <p:attrNameLst>
                                          <p:attrName>ppt_x</p:attrName>
                                          <p:attrName>ppt_y</p:attrName>
                                        </p:attrNameLst>
                                      </p:cBhvr>
                                      <p:rCtr x="8681" y="20523"/>
                                    </p:animMotion>
                                  </p:childTnLst>
                                </p:cTn>
                              </p:par>
                              <p:par>
                                <p:cTn id="19" presetID="42" presetClass="path" presetSubtype="0" accel="50000" decel="50000" fill="hold" grpId="0" nodeType="withEffect">
                                  <p:stCondLst>
                                    <p:cond delay="0"/>
                                  </p:stCondLst>
                                  <p:childTnLst>
                                    <p:animMotion origin="layout" path="M 3.61111E-6 3.50764E-6 L -0.39809 0.12494 " pathEditMode="relative" rAng="0" ptsTypes="AA">
                                      <p:cBhvr>
                                        <p:cTn id="20" dur="2000" fill="hold"/>
                                        <p:tgtEl>
                                          <p:spTgt spid="44043"/>
                                        </p:tgtEl>
                                        <p:attrNameLst>
                                          <p:attrName>ppt_x</p:attrName>
                                          <p:attrName>ppt_y</p:attrName>
                                        </p:attrNameLst>
                                      </p:cBhvr>
                                      <p:rCtr x="-19913" y="6247"/>
                                    </p:animMotion>
                                  </p:childTnLst>
                                </p:cTn>
                              </p:par>
                              <p:par>
                                <p:cTn id="21" presetID="64" presetClass="path" presetSubtype="0" accel="50000" decel="50000" fill="hold" grpId="0" nodeType="withEffect">
                                  <p:stCondLst>
                                    <p:cond delay="0"/>
                                  </p:stCondLst>
                                  <p:childTnLst>
                                    <p:animMotion origin="layout" path="M 4.44444E-6 2.71171E-6 L -0.28733 0.0472 " pathEditMode="relative" rAng="0" ptsTypes="AA">
                                      <p:cBhvr>
                                        <p:cTn id="22" dur="2000" fill="hold"/>
                                        <p:tgtEl>
                                          <p:spTgt spid="44042"/>
                                        </p:tgtEl>
                                        <p:attrNameLst>
                                          <p:attrName>ppt_x</p:attrName>
                                          <p:attrName>ppt_y</p:attrName>
                                        </p:attrNameLst>
                                      </p:cBhvr>
                                      <p:rCtr x="-14375" y="2360"/>
                                    </p:animMotion>
                                  </p:childTnLst>
                                </p:cTn>
                              </p:par>
                              <p:par>
                                <p:cTn id="23" presetID="63" presetClass="path" presetSubtype="0" accel="50000" decel="50000" fill="hold" grpId="0" nodeType="withEffect">
                                  <p:stCondLst>
                                    <p:cond delay="0"/>
                                  </p:stCondLst>
                                  <p:childTnLst>
                                    <p:animMotion origin="layout" path="M 4.44444E-6 3.10042E-7 L 0.36145 -0.11384 " pathEditMode="relative" rAng="0" ptsTypes="AA">
                                      <p:cBhvr>
                                        <p:cTn id="24" dur="2000" fill="hold"/>
                                        <p:tgtEl>
                                          <p:spTgt spid="44047"/>
                                        </p:tgtEl>
                                        <p:attrNameLst>
                                          <p:attrName>ppt_x</p:attrName>
                                          <p:attrName>ppt_y</p:attrName>
                                        </p:attrNameLst>
                                      </p:cBhvr>
                                      <p:rCtr x="18073" y="-5692"/>
                                    </p:animMotion>
                                  </p:childTnLst>
                                </p:cTn>
                              </p:par>
                              <p:par>
                                <p:cTn id="25" presetID="42" presetClass="path" presetSubtype="0" accel="50000" decel="50000" fill="hold" grpId="0" nodeType="withEffect">
                                  <p:stCondLst>
                                    <p:cond delay="0"/>
                                  </p:stCondLst>
                                  <p:childTnLst>
                                    <p:animMotion origin="layout" path="M 2.77778E-7 -2.16104E-6 L -0.02413 0.28621 " pathEditMode="relative" rAng="0" ptsTypes="AA">
                                      <p:cBhvr>
                                        <p:cTn id="26" dur="2000" fill="hold"/>
                                        <p:tgtEl>
                                          <p:spTgt spid="44048"/>
                                        </p:tgtEl>
                                        <p:attrNameLst>
                                          <p:attrName>ppt_x</p:attrName>
                                          <p:attrName>ppt_y</p:attrName>
                                        </p:attrNameLst>
                                      </p:cBhvr>
                                      <p:rCtr x="-1215" y="14299"/>
                                    </p:animMotion>
                                  </p:childTnLst>
                                </p:cTn>
                              </p:par>
                              <p:par>
                                <p:cTn id="27" presetID="42" presetClass="path" presetSubtype="0" accel="50000" decel="50000" fill="hold" grpId="0" nodeType="withEffect">
                                  <p:stCondLst>
                                    <p:cond delay="0"/>
                                  </p:stCondLst>
                                  <p:childTnLst>
                                    <p:animMotion origin="layout" path="M 1.11111E-6 -1.48542E-6 L 0.64757 0.27881 " pathEditMode="relative" rAng="0" ptsTypes="AA">
                                      <p:cBhvr>
                                        <p:cTn id="28" dur="2000" fill="hold"/>
                                        <p:tgtEl>
                                          <p:spTgt spid="44045"/>
                                        </p:tgtEl>
                                        <p:attrNameLst>
                                          <p:attrName>ppt_x</p:attrName>
                                          <p:attrName>ppt_y</p:attrName>
                                        </p:attrNameLst>
                                      </p:cBhvr>
                                      <p:rCtr x="32378" y="13929"/>
                                    </p:animMotion>
                                  </p:childTnLst>
                                </p:cTn>
                              </p:par>
                              <p:par>
                                <p:cTn id="29" presetID="63" presetClass="path" presetSubtype="0" accel="50000" decel="50000" fill="hold" grpId="0" nodeType="withEffect">
                                  <p:stCondLst>
                                    <p:cond delay="0"/>
                                  </p:stCondLst>
                                  <p:childTnLst>
                                    <p:animMotion origin="layout" path="M -3.88889E-6 3.7037E-7 L 0.33368 0.08518 " pathEditMode="relative" rAng="0" ptsTypes="AA">
                                      <p:cBhvr>
                                        <p:cTn id="30" dur="2000" fill="hold"/>
                                        <p:tgtEl>
                                          <p:spTgt spid="44046"/>
                                        </p:tgtEl>
                                        <p:attrNameLst>
                                          <p:attrName>ppt_x</p:attrName>
                                          <p:attrName>ppt_y</p:attrName>
                                        </p:attrNameLst>
                                      </p:cBhvr>
                                      <p:rCtr x="16684" y="4259"/>
                                    </p:animMotion>
                                  </p:childTnLst>
                                </p:cTn>
                              </p:par>
                              <p:par>
                                <p:cTn id="31" presetID="63" presetClass="path" presetSubtype="0" accel="50000" decel="50000" fill="hold" grpId="0" nodeType="withEffect">
                                  <p:stCondLst>
                                    <p:cond delay="0"/>
                                  </p:stCondLst>
                                  <p:childTnLst>
                                    <p:animMotion origin="layout" path="M 1.11111E-6 3.61407E-6 L 0.25208 0.04488 " pathEditMode="relative" rAng="0" ptsTypes="AA">
                                      <p:cBhvr>
                                        <p:cTn id="32" dur="2000" fill="hold"/>
                                        <p:tgtEl>
                                          <p:spTgt spid="2"/>
                                        </p:tgtEl>
                                        <p:attrNameLst>
                                          <p:attrName>ppt_x</p:attrName>
                                          <p:attrName>ppt_y</p:attrName>
                                        </p:attrNameLst>
                                      </p:cBhvr>
                                      <p:rCtr x="12604" y="2244"/>
                                    </p:animMotion>
                                  </p:childTnLst>
                                </p:cTn>
                              </p:par>
                              <p:par>
                                <p:cTn id="33" presetID="64" presetClass="path" presetSubtype="0" accel="50000" decel="50000" fill="hold" nodeType="withEffect">
                                  <p:stCondLst>
                                    <p:cond delay="0"/>
                                  </p:stCondLst>
                                  <p:childTnLst>
                                    <p:animMotion origin="layout" path="M 0.00886 0.0007 L -0.64097 -0.05715 " pathEditMode="relative" rAng="0" ptsTypes="AA">
                                      <p:cBhvr>
                                        <p:cTn id="34" dur="2000" fill="hold"/>
                                        <p:tgtEl>
                                          <p:spTgt spid="6">
                                            <p:txEl>
                                              <p:pRg st="0" end="0"/>
                                            </p:txEl>
                                          </p:spTgt>
                                        </p:tgtEl>
                                        <p:attrNameLst>
                                          <p:attrName>ppt_x</p:attrName>
                                          <p:attrName>ppt_y</p:attrName>
                                        </p:attrNameLst>
                                      </p:cBhvr>
                                      <p:rCtr x="-32500" y="-289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44040" grpId="0"/>
      <p:bldP spid="44041" grpId="0"/>
      <p:bldP spid="44042" grpId="0"/>
      <p:bldP spid="44043" grpId="0"/>
      <p:bldP spid="44044" grpId="0"/>
      <p:bldP spid="44045" grpId="0"/>
      <p:bldP spid="44046" grpId="0"/>
      <p:bldP spid="44047" grpId="0"/>
      <p:bldP spid="44048"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feld 1"/>
          <p:cNvSpPr txBox="1">
            <a:spLocks noChangeArrowheads="1"/>
          </p:cNvSpPr>
          <p:nvPr/>
        </p:nvSpPr>
        <p:spPr bwMode="auto">
          <a:xfrm>
            <a:off x="1077913" y="1828800"/>
            <a:ext cx="1963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Wahrnehmung</a:t>
            </a:r>
          </a:p>
        </p:txBody>
      </p:sp>
      <p:sp>
        <p:nvSpPr>
          <p:cNvPr id="64515" name="Textfeld 2"/>
          <p:cNvSpPr txBox="1">
            <a:spLocks noChangeArrowheads="1"/>
          </p:cNvSpPr>
          <p:nvPr/>
        </p:nvSpPr>
        <p:spPr bwMode="auto">
          <a:xfrm>
            <a:off x="3224213" y="1857375"/>
            <a:ext cx="1327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Empathie</a:t>
            </a:r>
          </a:p>
        </p:txBody>
      </p:sp>
      <p:sp>
        <p:nvSpPr>
          <p:cNvPr id="64516" name="Textfeld 3"/>
          <p:cNvSpPr txBox="1">
            <a:spLocks noChangeArrowheads="1"/>
          </p:cNvSpPr>
          <p:nvPr/>
        </p:nvSpPr>
        <p:spPr bwMode="auto">
          <a:xfrm>
            <a:off x="4714875" y="1885950"/>
            <a:ext cx="1184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Intuition</a:t>
            </a:r>
          </a:p>
        </p:txBody>
      </p:sp>
      <p:sp>
        <p:nvSpPr>
          <p:cNvPr id="64517" name="Textfeld 4"/>
          <p:cNvSpPr txBox="1">
            <a:spLocks noChangeArrowheads="1"/>
          </p:cNvSpPr>
          <p:nvPr/>
        </p:nvSpPr>
        <p:spPr bwMode="auto">
          <a:xfrm>
            <a:off x="6167438" y="1885950"/>
            <a:ext cx="2341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Körpersensibilität</a:t>
            </a:r>
          </a:p>
        </p:txBody>
      </p:sp>
      <p:sp>
        <p:nvSpPr>
          <p:cNvPr id="64518" name="Textfeld 5"/>
          <p:cNvSpPr txBox="1">
            <a:spLocks noChangeArrowheads="1"/>
          </p:cNvSpPr>
          <p:nvPr/>
        </p:nvSpPr>
        <p:spPr bwMode="auto">
          <a:xfrm>
            <a:off x="854075" y="5143500"/>
            <a:ext cx="1624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Analysieren</a:t>
            </a:r>
          </a:p>
        </p:txBody>
      </p:sp>
      <p:sp>
        <p:nvSpPr>
          <p:cNvPr id="64519" name="Textfeld 6"/>
          <p:cNvSpPr txBox="1">
            <a:spLocks noChangeArrowheads="1"/>
          </p:cNvSpPr>
          <p:nvPr/>
        </p:nvSpPr>
        <p:spPr bwMode="auto">
          <a:xfrm>
            <a:off x="841375" y="4149725"/>
            <a:ext cx="17097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Beschreiben</a:t>
            </a:r>
          </a:p>
        </p:txBody>
      </p:sp>
      <p:sp>
        <p:nvSpPr>
          <p:cNvPr id="64520" name="Textfeld 7"/>
          <p:cNvSpPr txBox="1">
            <a:spLocks noChangeArrowheads="1"/>
          </p:cNvSpPr>
          <p:nvPr/>
        </p:nvSpPr>
        <p:spPr bwMode="auto">
          <a:xfrm>
            <a:off x="774700" y="5667375"/>
            <a:ext cx="181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Interpretieren</a:t>
            </a:r>
          </a:p>
        </p:txBody>
      </p:sp>
      <p:sp>
        <p:nvSpPr>
          <p:cNvPr id="64521" name="Textfeld 8"/>
          <p:cNvSpPr txBox="1">
            <a:spLocks noChangeArrowheads="1"/>
          </p:cNvSpPr>
          <p:nvPr/>
        </p:nvSpPr>
        <p:spPr bwMode="auto">
          <a:xfrm>
            <a:off x="982663" y="4632325"/>
            <a:ext cx="14144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Benennen</a:t>
            </a:r>
          </a:p>
        </p:txBody>
      </p:sp>
      <p:sp>
        <p:nvSpPr>
          <p:cNvPr id="64522" name="Textfeld 9"/>
          <p:cNvSpPr txBox="1">
            <a:spLocks noChangeArrowheads="1"/>
          </p:cNvSpPr>
          <p:nvPr/>
        </p:nvSpPr>
        <p:spPr bwMode="auto">
          <a:xfrm>
            <a:off x="3773488" y="5119688"/>
            <a:ext cx="1616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Realisieren</a:t>
            </a:r>
          </a:p>
        </p:txBody>
      </p:sp>
      <p:sp>
        <p:nvSpPr>
          <p:cNvPr id="64523" name="Textfeld 10"/>
          <p:cNvSpPr txBox="1">
            <a:spLocks noChangeArrowheads="1"/>
          </p:cNvSpPr>
          <p:nvPr/>
        </p:nvSpPr>
        <p:spPr bwMode="auto">
          <a:xfrm>
            <a:off x="3779838" y="4194175"/>
            <a:ext cx="1587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Entwickeln</a:t>
            </a:r>
          </a:p>
        </p:txBody>
      </p:sp>
      <p:sp>
        <p:nvSpPr>
          <p:cNvPr id="64524" name="Textfeld 12"/>
          <p:cNvSpPr txBox="1">
            <a:spLocks noChangeArrowheads="1"/>
          </p:cNvSpPr>
          <p:nvPr/>
        </p:nvSpPr>
        <p:spPr bwMode="auto">
          <a:xfrm>
            <a:off x="6800850" y="4656138"/>
            <a:ext cx="1298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Erläutern</a:t>
            </a:r>
          </a:p>
        </p:txBody>
      </p:sp>
      <p:sp>
        <p:nvSpPr>
          <p:cNvPr id="64525" name="Textfeld 13"/>
          <p:cNvSpPr txBox="1">
            <a:spLocks noChangeArrowheads="1"/>
          </p:cNvSpPr>
          <p:nvPr/>
        </p:nvSpPr>
        <p:spPr bwMode="auto">
          <a:xfrm>
            <a:off x="6838950" y="5099050"/>
            <a:ext cx="1185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Erörtern</a:t>
            </a:r>
          </a:p>
        </p:txBody>
      </p:sp>
      <p:sp>
        <p:nvSpPr>
          <p:cNvPr id="64526" name="Textfeld 14"/>
          <p:cNvSpPr txBox="1">
            <a:spLocks noChangeArrowheads="1"/>
          </p:cNvSpPr>
          <p:nvPr/>
        </p:nvSpPr>
        <p:spPr bwMode="auto">
          <a:xfrm>
            <a:off x="3960813" y="4672013"/>
            <a:ext cx="1214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Erfinden</a:t>
            </a:r>
          </a:p>
        </p:txBody>
      </p:sp>
      <p:sp>
        <p:nvSpPr>
          <p:cNvPr id="64527" name="Textfeld 15"/>
          <p:cNvSpPr txBox="1">
            <a:spLocks noChangeArrowheads="1"/>
          </p:cNvSpPr>
          <p:nvPr/>
        </p:nvSpPr>
        <p:spPr bwMode="auto">
          <a:xfrm>
            <a:off x="6729413" y="4202113"/>
            <a:ext cx="1441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Einordnen</a:t>
            </a:r>
          </a:p>
        </p:txBody>
      </p:sp>
      <p:sp>
        <p:nvSpPr>
          <p:cNvPr id="17" name="Textfeld 16"/>
          <p:cNvSpPr txBox="1">
            <a:spLocks noChangeArrowheads="1"/>
          </p:cNvSpPr>
          <p:nvPr/>
        </p:nvSpPr>
        <p:spPr bwMode="auto">
          <a:xfrm>
            <a:off x="1924050" y="1357313"/>
            <a:ext cx="5773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rgbClr val="FFC000"/>
                </a:solidFill>
                <a:cs typeface="Arial" pitchFamily="34" charset="0"/>
              </a:rPr>
              <a:t>Musikalisch-ästhetische Kompetenzen</a:t>
            </a:r>
          </a:p>
        </p:txBody>
      </p:sp>
      <p:sp>
        <p:nvSpPr>
          <p:cNvPr id="18" name="Textfeld 17"/>
          <p:cNvSpPr txBox="1">
            <a:spLocks noChangeArrowheads="1"/>
          </p:cNvSpPr>
          <p:nvPr/>
        </p:nvSpPr>
        <p:spPr bwMode="auto">
          <a:xfrm>
            <a:off x="885825" y="3635375"/>
            <a:ext cx="163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2400" b="1">
                <a:solidFill>
                  <a:srgbClr val="0000CC"/>
                </a:solidFill>
                <a:cs typeface="Arial" pitchFamily="34" charset="0"/>
              </a:rPr>
              <a:t>Rezeption</a:t>
            </a:r>
          </a:p>
        </p:txBody>
      </p:sp>
      <p:sp>
        <p:nvSpPr>
          <p:cNvPr id="19" name="Textfeld 18"/>
          <p:cNvSpPr txBox="1">
            <a:spLocks noChangeArrowheads="1"/>
          </p:cNvSpPr>
          <p:nvPr/>
        </p:nvSpPr>
        <p:spPr bwMode="auto">
          <a:xfrm>
            <a:off x="3670300" y="3660775"/>
            <a:ext cx="1790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2400" b="1">
                <a:solidFill>
                  <a:srgbClr val="00B050"/>
                </a:solidFill>
                <a:cs typeface="Arial" pitchFamily="34" charset="0"/>
              </a:rPr>
              <a:t>Produktion</a:t>
            </a:r>
          </a:p>
        </p:txBody>
      </p:sp>
      <p:sp>
        <p:nvSpPr>
          <p:cNvPr id="21" name="Textfeld 20"/>
          <p:cNvSpPr txBox="1">
            <a:spLocks noChangeArrowheads="1"/>
          </p:cNvSpPr>
          <p:nvPr/>
        </p:nvSpPr>
        <p:spPr bwMode="auto">
          <a:xfrm>
            <a:off x="6664325" y="3643313"/>
            <a:ext cx="155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rgbClr val="FF0000"/>
                </a:solidFill>
                <a:cs typeface="Arial" pitchFamily="34" charset="0"/>
              </a:rPr>
              <a:t>Reflexion</a:t>
            </a:r>
          </a:p>
        </p:txBody>
      </p:sp>
      <p:sp>
        <p:nvSpPr>
          <p:cNvPr id="22" name="Textfeld 21"/>
          <p:cNvSpPr txBox="1">
            <a:spLocks noChangeArrowheads="1"/>
          </p:cNvSpPr>
          <p:nvPr/>
        </p:nvSpPr>
        <p:spPr bwMode="auto">
          <a:xfrm>
            <a:off x="1924050" y="2636838"/>
            <a:ext cx="5295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rgbClr val="000000"/>
                </a:solidFill>
                <a:cs typeface="Arial" pitchFamily="34" charset="0"/>
              </a:rPr>
              <a:t>Handlungsbezogene Kompetenzen</a:t>
            </a:r>
          </a:p>
        </p:txBody>
      </p:sp>
      <p:cxnSp>
        <p:nvCxnSpPr>
          <p:cNvPr id="24" name="Gerade Verbindung mit Pfeil 23"/>
          <p:cNvCxnSpPr/>
          <p:nvPr/>
        </p:nvCxnSpPr>
        <p:spPr>
          <a:xfrm rot="10800000" flipV="1">
            <a:off x="1835150" y="3141663"/>
            <a:ext cx="2736850" cy="431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p:nvPr/>
        </p:nvCxnSpPr>
        <p:spPr>
          <a:xfrm rot="5400000">
            <a:off x="4355307" y="3356769"/>
            <a:ext cx="43180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p:nvPr/>
        </p:nvCxnSpPr>
        <p:spPr>
          <a:xfrm>
            <a:off x="4572000" y="3141663"/>
            <a:ext cx="2736850" cy="431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536"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B562C6A2-EA4D-40F4-BBC1-DA9DDAE38337}" type="slidenum">
              <a:rPr lang="de-DE" altLang="de-DE" sz="800" smtClean="0"/>
              <a:pPr eaLnBrk="1" hangingPunct="1">
                <a:spcBef>
                  <a:spcPct val="0"/>
                </a:spcBef>
                <a:buFontTx/>
                <a:buNone/>
              </a:pPr>
              <a:t>24</a:t>
            </a:fld>
            <a:endParaRPr lang="de-DE" altLang="de-DE" sz="800" smtClean="0"/>
          </a:p>
        </p:txBody>
      </p:sp>
      <p:sp>
        <p:nvSpPr>
          <p:cNvPr id="64537" name="Textfeld 9"/>
          <p:cNvSpPr txBox="1">
            <a:spLocks noChangeArrowheads="1"/>
          </p:cNvSpPr>
          <p:nvPr/>
        </p:nvSpPr>
        <p:spPr bwMode="auto">
          <a:xfrm>
            <a:off x="3730625" y="5608638"/>
            <a:ext cx="1733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Präsentieren</a:t>
            </a:r>
          </a:p>
        </p:txBody>
      </p:sp>
      <p:sp>
        <p:nvSpPr>
          <p:cNvPr id="64538" name="Textfeld 13"/>
          <p:cNvSpPr txBox="1">
            <a:spLocks noChangeArrowheads="1"/>
          </p:cNvSpPr>
          <p:nvPr/>
        </p:nvSpPr>
        <p:spPr bwMode="auto">
          <a:xfrm>
            <a:off x="6750050" y="5619750"/>
            <a:ext cx="1425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Beurteilen</a:t>
            </a:r>
          </a:p>
        </p:txBody>
      </p:sp>
    </p:spTree>
  </p:cSld>
  <p:clrMapOvr>
    <a:masterClrMapping/>
  </p:clrMapOvr>
  <p:transition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dissolve">
                                      <p:cBhvr>
                                        <p:cTn id="12" dur="500"/>
                                        <p:tgtEl>
                                          <p:spTgt spid="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p:cTn id="17" dur="1000" fill="hold"/>
                                        <p:tgtEl>
                                          <p:spTgt spid="24"/>
                                        </p:tgtEl>
                                        <p:attrNameLst>
                                          <p:attrName>ppt_w</p:attrName>
                                        </p:attrNameLst>
                                      </p:cBhvr>
                                      <p:tavLst>
                                        <p:tav tm="0">
                                          <p:val>
                                            <p:strVal val="#ppt_w*0.70"/>
                                          </p:val>
                                        </p:tav>
                                        <p:tav tm="100000">
                                          <p:val>
                                            <p:strVal val="#ppt_w"/>
                                          </p:val>
                                        </p:tav>
                                      </p:tavLst>
                                    </p:anim>
                                    <p:anim calcmode="lin" valueType="num">
                                      <p:cBhvr>
                                        <p:cTn id="18" dur="1000" fill="hold"/>
                                        <p:tgtEl>
                                          <p:spTgt spid="24"/>
                                        </p:tgtEl>
                                        <p:attrNameLst>
                                          <p:attrName>ppt_h</p:attrName>
                                        </p:attrNameLst>
                                      </p:cBhvr>
                                      <p:tavLst>
                                        <p:tav tm="0">
                                          <p:val>
                                            <p:strVal val="#ppt_h"/>
                                          </p:val>
                                        </p:tav>
                                        <p:tav tm="100000">
                                          <p:val>
                                            <p:strVal val="#ppt_h"/>
                                          </p:val>
                                        </p:tav>
                                      </p:tavLst>
                                    </p:anim>
                                    <p:animEffect transition="in" filter="fade">
                                      <p:cBhvr>
                                        <p:cTn id="19" dur="1000"/>
                                        <p:tgtEl>
                                          <p:spTgt spid="24"/>
                                        </p:tgtEl>
                                      </p:cBhvr>
                                    </p:animEffect>
                                  </p:childTnLst>
                                </p:cTn>
                              </p:par>
                            </p:childTnLst>
                          </p:cTn>
                        </p:par>
                        <p:par>
                          <p:cTn id="20" fill="hold" nodeType="afterGroup">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1000"/>
                                        <p:tgtEl>
                                          <p:spTgt spid="1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nodeType="click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p:cTn id="28" dur="1000" fill="hold"/>
                                        <p:tgtEl>
                                          <p:spTgt spid="26"/>
                                        </p:tgtEl>
                                        <p:attrNameLst>
                                          <p:attrName>ppt_w</p:attrName>
                                        </p:attrNameLst>
                                      </p:cBhvr>
                                      <p:tavLst>
                                        <p:tav tm="0">
                                          <p:val>
                                            <p:strVal val="#ppt_w*0.70"/>
                                          </p:val>
                                        </p:tav>
                                        <p:tav tm="100000">
                                          <p:val>
                                            <p:strVal val="#ppt_w"/>
                                          </p:val>
                                        </p:tav>
                                      </p:tavLst>
                                    </p:anim>
                                    <p:anim calcmode="lin" valueType="num">
                                      <p:cBhvr>
                                        <p:cTn id="29" dur="1000" fill="hold"/>
                                        <p:tgtEl>
                                          <p:spTgt spid="26"/>
                                        </p:tgtEl>
                                        <p:attrNameLst>
                                          <p:attrName>ppt_h</p:attrName>
                                        </p:attrNameLst>
                                      </p:cBhvr>
                                      <p:tavLst>
                                        <p:tav tm="0">
                                          <p:val>
                                            <p:strVal val="#ppt_h"/>
                                          </p:val>
                                        </p:tav>
                                        <p:tav tm="100000">
                                          <p:val>
                                            <p:strVal val="#ppt_h"/>
                                          </p:val>
                                        </p:tav>
                                      </p:tavLst>
                                    </p:anim>
                                    <p:animEffect transition="in" filter="fade">
                                      <p:cBhvr>
                                        <p:cTn id="30" dur="1000"/>
                                        <p:tgtEl>
                                          <p:spTgt spid="26"/>
                                        </p:tgtEl>
                                      </p:cBhvr>
                                    </p:animEffect>
                                  </p:childTnLst>
                                </p:cTn>
                              </p:par>
                            </p:childTnLst>
                          </p:cTn>
                        </p:par>
                        <p:par>
                          <p:cTn id="31" fill="hold" nodeType="afterGroup">
                            <p:stCondLst>
                              <p:cond delay="1000"/>
                            </p:stCondLst>
                            <p:childTnLst>
                              <p:par>
                                <p:cTn id="32" presetID="9" presetClass="entr" presetSubtype="0" fill="hold" grpId="0" nodeType="after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dissolve">
                                      <p:cBhvr>
                                        <p:cTn id="34" dur="1000"/>
                                        <p:tgtEl>
                                          <p:spTgt spid="1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5" presetClass="entr" presetSubtype="0" fill="hold" nodeType="click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1000" fill="hold"/>
                                        <p:tgtEl>
                                          <p:spTgt spid="29"/>
                                        </p:tgtEl>
                                        <p:attrNameLst>
                                          <p:attrName>ppt_w</p:attrName>
                                        </p:attrNameLst>
                                      </p:cBhvr>
                                      <p:tavLst>
                                        <p:tav tm="0">
                                          <p:val>
                                            <p:strVal val="#ppt_w*0.70"/>
                                          </p:val>
                                        </p:tav>
                                        <p:tav tm="100000">
                                          <p:val>
                                            <p:strVal val="#ppt_w"/>
                                          </p:val>
                                        </p:tav>
                                      </p:tavLst>
                                    </p:anim>
                                    <p:anim calcmode="lin" valueType="num">
                                      <p:cBhvr>
                                        <p:cTn id="40" dur="1000" fill="hold"/>
                                        <p:tgtEl>
                                          <p:spTgt spid="29"/>
                                        </p:tgtEl>
                                        <p:attrNameLst>
                                          <p:attrName>ppt_h</p:attrName>
                                        </p:attrNameLst>
                                      </p:cBhvr>
                                      <p:tavLst>
                                        <p:tav tm="0">
                                          <p:val>
                                            <p:strVal val="#ppt_h"/>
                                          </p:val>
                                        </p:tav>
                                        <p:tav tm="100000">
                                          <p:val>
                                            <p:strVal val="#ppt_h"/>
                                          </p:val>
                                        </p:tav>
                                      </p:tavLst>
                                    </p:anim>
                                    <p:animEffect transition="in" filter="fade">
                                      <p:cBhvr>
                                        <p:cTn id="41" dur="1000"/>
                                        <p:tgtEl>
                                          <p:spTgt spid="29"/>
                                        </p:tgtEl>
                                      </p:cBhvr>
                                    </p:animEffect>
                                  </p:childTnLst>
                                </p:cTn>
                              </p:par>
                            </p:childTnLst>
                          </p:cTn>
                        </p:par>
                        <p:par>
                          <p:cTn id="42" fill="hold" nodeType="afterGroup">
                            <p:stCondLst>
                              <p:cond delay="1000"/>
                            </p:stCondLst>
                            <p:childTnLst>
                              <p:par>
                                <p:cTn id="43" presetID="9" presetClass="entr" presetSubtype="0" fill="hold" grpId="0" nodeType="after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dissolve">
                                      <p:cBhvr>
                                        <p:cTn id="45"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1" grpId="0"/>
      <p:bldP spid="2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feld 1"/>
          <p:cNvSpPr txBox="1">
            <a:spLocks noChangeArrowheads="1"/>
          </p:cNvSpPr>
          <p:nvPr/>
        </p:nvSpPr>
        <p:spPr bwMode="auto">
          <a:xfrm>
            <a:off x="1116013" y="1752600"/>
            <a:ext cx="1963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Wahrnehmung</a:t>
            </a:r>
          </a:p>
        </p:txBody>
      </p:sp>
      <p:sp>
        <p:nvSpPr>
          <p:cNvPr id="7171" name="Textfeld 2"/>
          <p:cNvSpPr txBox="1">
            <a:spLocks noChangeArrowheads="1"/>
          </p:cNvSpPr>
          <p:nvPr/>
        </p:nvSpPr>
        <p:spPr bwMode="auto">
          <a:xfrm>
            <a:off x="3290888" y="1809750"/>
            <a:ext cx="1327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Empathie</a:t>
            </a:r>
          </a:p>
        </p:txBody>
      </p:sp>
      <p:sp>
        <p:nvSpPr>
          <p:cNvPr id="7172" name="Textfeld 3"/>
          <p:cNvSpPr txBox="1">
            <a:spLocks noChangeArrowheads="1"/>
          </p:cNvSpPr>
          <p:nvPr/>
        </p:nvSpPr>
        <p:spPr bwMode="auto">
          <a:xfrm>
            <a:off x="4714875" y="1838325"/>
            <a:ext cx="1184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Intuition</a:t>
            </a:r>
          </a:p>
        </p:txBody>
      </p:sp>
      <p:sp>
        <p:nvSpPr>
          <p:cNvPr id="7173" name="Textfeld 4"/>
          <p:cNvSpPr txBox="1">
            <a:spLocks noChangeArrowheads="1"/>
          </p:cNvSpPr>
          <p:nvPr/>
        </p:nvSpPr>
        <p:spPr bwMode="auto">
          <a:xfrm>
            <a:off x="5986463" y="1847850"/>
            <a:ext cx="2341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C000"/>
                </a:solidFill>
                <a:cs typeface="Arial" pitchFamily="34" charset="0"/>
              </a:rPr>
              <a:t>Körpersensibilität</a:t>
            </a:r>
          </a:p>
        </p:txBody>
      </p:sp>
      <p:sp>
        <p:nvSpPr>
          <p:cNvPr id="65542" name="Textfeld 5"/>
          <p:cNvSpPr txBox="1">
            <a:spLocks noChangeArrowheads="1"/>
          </p:cNvSpPr>
          <p:nvPr/>
        </p:nvSpPr>
        <p:spPr bwMode="auto">
          <a:xfrm>
            <a:off x="884238" y="5197475"/>
            <a:ext cx="1624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Analysieren</a:t>
            </a:r>
          </a:p>
        </p:txBody>
      </p:sp>
      <p:sp>
        <p:nvSpPr>
          <p:cNvPr id="65543" name="Textfeld 6"/>
          <p:cNvSpPr txBox="1">
            <a:spLocks noChangeArrowheads="1"/>
          </p:cNvSpPr>
          <p:nvPr/>
        </p:nvSpPr>
        <p:spPr bwMode="auto">
          <a:xfrm>
            <a:off x="795338" y="4210050"/>
            <a:ext cx="1709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Beschreiben</a:t>
            </a:r>
          </a:p>
        </p:txBody>
      </p:sp>
      <p:sp>
        <p:nvSpPr>
          <p:cNvPr id="65544" name="Textfeld 7"/>
          <p:cNvSpPr txBox="1">
            <a:spLocks noChangeArrowheads="1"/>
          </p:cNvSpPr>
          <p:nvPr/>
        </p:nvSpPr>
        <p:spPr bwMode="auto">
          <a:xfrm>
            <a:off x="782638" y="5721350"/>
            <a:ext cx="181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Interpretieren</a:t>
            </a:r>
          </a:p>
        </p:txBody>
      </p:sp>
      <p:sp>
        <p:nvSpPr>
          <p:cNvPr id="65545" name="Textfeld 8"/>
          <p:cNvSpPr txBox="1">
            <a:spLocks noChangeArrowheads="1"/>
          </p:cNvSpPr>
          <p:nvPr/>
        </p:nvSpPr>
        <p:spPr bwMode="auto">
          <a:xfrm>
            <a:off x="982663" y="4725988"/>
            <a:ext cx="14144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00CC"/>
                </a:solidFill>
                <a:cs typeface="Arial" pitchFamily="34" charset="0"/>
              </a:rPr>
              <a:t>Benennen</a:t>
            </a:r>
          </a:p>
        </p:txBody>
      </p:sp>
      <p:sp>
        <p:nvSpPr>
          <p:cNvPr id="65546" name="Textfeld 9"/>
          <p:cNvSpPr txBox="1">
            <a:spLocks noChangeArrowheads="1"/>
          </p:cNvSpPr>
          <p:nvPr/>
        </p:nvSpPr>
        <p:spPr bwMode="auto">
          <a:xfrm>
            <a:off x="3844925" y="5449888"/>
            <a:ext cx="17414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Präsentieren</a:t>
            </a:r>
          </a:p>
        </p:txBody>
      </p:sp>
      <p:sp>
        <p:nvSpPr>
          <p:cNvPr id="65547" name="Textfeld 10"/>
          <p:cNvSpPr txBox="1">
            <a:spLocks noChangeArrowheads="1"/>
          </p:cNvSpPr>
          <p:nvPr/>
        </p:nvSpPr>
        <p:spPr bwMode="auto">
          <a:xfrm>
            <a:off x="3906838" y="4132263"/>
            <a:ext cx="1509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Entwickeln</a:t>
            </a:r>
          </a:p>
        </p:txBody>
      </p:sp>
      <p:sp>
        <p:nvSpPr>
          <p:cNvPr id="65548" name="Textfeld 11"/>
          <p:cNvSpPr txBox="1">
            <a:spLocks noChangeArrowheads="1"/>
          </p:cNvSpPr>
          <p:nvPr/>
        </p:nvSpPr>
        <p:spPr bwMode="auto">
          <a:xfrm>
            <a:off x="4064000" y="4562475"/>
            <a:ext cx="1214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Erfinden</a:t>
            </a:r>
          </a:p>
        </p:txBody>
      </p:sp>
      <p:sp>
        <p:nvSpPr>
          <p:cNvPr id="65549" name="Textfeld 12"/>
          <p:cNvSpPr txBox="1">
            <a:spLocks noChangeArrowheads="1"/>
          </p:cNvSpPr>
          <p:nvPr/>
        </p:nvSpPr>
        <p:spPr bwMode="auto">
          <a:xfrm>
            <a:off x="6808788" y="4687888"/>
            <a:ext cx="1298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Erläutern</a:t>
            </a:r>
          </a:p>
        </p:txBody>
      </p:sp>
      <p:sp>
        <p:nvSpPr>
          <p:cNvPr id="65550" name="Textfeld 13"/>
          <p:cNvSpPr txBox="1">
            <a:spLocks noChangeArrowheads="1"/>
          </p:cNvSpPr>
          <p:nvPr/>
        </p:nvSpPr>
        <p:spPr bwMode="auto">
          <a:xfrm>
            <a:off x="6743700" y="5591175"/>
            <a:ext cx="1425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Beurteilen</a:t>
            </a:r>
          </a:p>
        </p:txBody>
      </p:sp>
      <p:sp>
        <p:nvSpPr>
          <p:cNvPr id="65551" name="Textfeld 14"/>
          <p:cNvSpPr txBox="1">
            <a:spLocks noChangeArrowheads="1"/>
          </p:cNvSpPr>
          <p:nvPr/>
        </p:nvSpPr>
        <p:spPr bwMode="auto">
          <a:xfrm>
            <a:off x="3937000" y="5026025"/>
            <a:ext cx="153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00B050"/>
                </a:solidFill>
                <a:cs typeface="Arial" pitchFamily="34" charset="0"/>
              </a:rPr>
              <a:t>Realisieren</a:t>
            </a:r>
          </a:p>
        </p:txBody>
      </p:sp>
      <p:sp>
        <p:nvSpPr>
          <p:cNvPr id="65552" name="Textfeld 15"/>
          <p:cNvSpPr txBox="1">
            <a:spLocks noChangeArrowheads="1"/>
          </p:cNvSpPr>
          <p:nvPr/>
        </p:nvSpPr>
        <p:spPr bwMode="auto">
          <a:xfrm>
            <a:off x="6721475" y="4210050"/>
            <a:ext cx="1441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Einordnen</a:t>
            </a:r>
          </a:p>
        </p:txBody>
      </p:sp>
      <p:sp>
        <p:nvSpPr>
          <p:cNvPr id="17" name="Textfeld 16"/>
          <p:cNvSpPr txBox="1">
            <a:spLocks noChangeArrowheads="1"/>
          </p:cNvSpPr>
          <p:nvPr/>
        </p:nvSpPr>
        <p:spPr bwMode="auto">
          <a:xfrm>
            <a:off x="1647825" y="1347788"/>
            <a:ext cx="5773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rgbClr val="FFC000"/>
                </a:solidFill>
                <a:cs typeface="Arial" pitchFamily="34" charset="0"/>
              </a:rPr>
              <a:t>Musikalisch-ästhetische Kompetenzen</a:t>
            </a:r>
          </a:p>
        </p:txBody>
      </p:sp>
      <p:sp>
        <p:nvSpPr>
          <p:cNvPr id="65554" name="Textfeld 17"/>
          <p:cNvSpPr txBox="1">
            <a:spLocks noChangeArrowheads="1"/>
          </p:cNvSpPr>
          <p:nvPr/>
        </p:nvSpPr>
        <p:spPr bwMode="auto">
          <a:xfrm>
            <a:off x="863600" y="3667125"/>
            <a:ext cx="163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2400" b="1">
                <a:solidFill>
                  <a:srgbClr val="0000CC"/>
                </a:solidFill>
                <a:cs typeface="Arial" pitchFamily="34" charset="0"/>
              </a:rPr>
              <a:t>Rezeption</a:t>
            </a:r>
          </a:p>
        </p:txBody>
      </p:sp>
      <p:sp>
        <p:nvSpPr>
          <p:cNvPr id="65555" name="Textfeld 18"/>
          <p:cNvSpPr txBox="1">
            <a:spLocks noChangeArrowheads="1"/>
          </p:cNvSpPr>
          <p:nvPr/>
        </p:nvSpPr>
        <p:spPr bwMode="auto">
          <a:xfrm>
            <a:off x="3687763" y="3627438"/>
            <a:ext cx="1790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2400" b="1">
                <a:solidFill>
                  <a:srgbClr val="00B050"/>
                </a:solidFill>
                <a:cs typeface="Arial" pitchFamily="34" charset="0"/>
              </a:rPr>
              <a:t>Produktion</a:t>
            </a:r>
          </a:p>
        </p:txBody>
      </p:sp>
      <p:sp>
        <p:nvSpPr>
          <p:cNvPr id="65556" name="Textfeld 20"/>
          <p:cNvSpPr txBox="1">
            <a:spLocks noChangeArrowheads="1"/>
          </p:cNvSpPr>
          <p:nvPr/>
        </p:nvSpPr>
        <p:spPr bwMode="auto">
          <a:xfrm>
            <a:off x="6680200" y="3690938"/>
            <a:ext cx="155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rgbClr val="FF0000"/>
                </a:solidFill>
                <a:cs typeface="Arial" pitchFamily="34" charset="0"/>
              </a:rPr>
              <a:t>Reflexion</a:t>
            </a:r>
          </a:p>
        </p:txBody>
      </p:sp>
      <p:sp>
        <p:nvSpPr>
          <p:cNvPr id="65557" name="Textfeld 21"/>
          <p:cNvSpPr txBox="1">
            <a:spLocks noChangeArrowheads="1"/>
          </p:cNvSpPr>
          <p:nvPr/>
        </p:nvSpPr>
        <p:spPr bwMode="auto">
          <a:xfrm>
            <a:off x="1916113" y="2289175"/>
            <a:ext cx="57578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2400" b="1">
                <a:solidFill>
                  <a:srgbClr val="000000"/>
                </a:solidFill>
                <a:cs typeface="Arial" pitchFamily="34" charset="0"/>
              </a:rPr>
              <a:t>Handlungsbezogene Kompetenzen</a:t>
            </a:r>
          </a:p>
          <a:p>
            <a:pPr algn="ctr" eaLnBrk="1" hangingPunct="1">
              <a:spcBef>
                <a:spcPct val="0"/>
              </a:spcBef>
              <a:buFontTx/>
              <a:buNone/>
            </a:pPr>
            <a:r>
              <a:rPr lang="de-DE" altLang="de-DE" sz="2000"/>
              <a:t>(wie in allen Kernlehrplänen der Sekundarstufe II)</a:t>
            </a:r>
            <a:endParaRPr lang="de-DE" altLang="de-DE" sz="2000" b="1">
              <a:solidFill>
                <a:srgbClr val="000000"/>
              </a:solidFill>
              <a:cs typeface="Arial" pitchFamily="34" charset="0"/>
            </a:endParaRPr>
          </a:p>
        </p:txBody>
      </p:sp>
      <p:cxnSp>
        <p:nvCxnSpPr>
          <p:cNvPr id="24" name="Gerade Verbindung mit Pfeil 23"/>
          <p:cNvCxnSpPr/>
          <p:nvPr/>
        </p:nvCxnSpPr>
        <p:spPr>
          <a:xfrm rot="10800000" flipV="1">
            <a:off x="1835150" y="3141663"/>
            <a:ext cx="2736850" cy="431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p:nvPr/>
        </p:nvCxnSpPr>
        <p:spPr>
          <a:xfrm rot="5400000">
            <a:off x="4355307" y="3356769"/>
            <a:ext cx="43180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p:nvPr/>
        </p:nvCxnSpPr>
        <p:spPr>
          <a:xfrm>
            <a:off x="4572000" y="3141663"/>
            <a:ext cx="2736850" cy="431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561"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F305C232-7FE2-4FB1-8C19-F67DE550A401}" type="slidenum">
              <a:rPr lang="de-DE" altLang="de-DE" sz="800" smtClean="0"/>
              <a:pPr eaLnBrk="1" hangingPunct="1">
                <a:spcBef>
                  <a:spcPct val="0"/>
                </a:spcBef>
                <a:buFontTx/>
                <a:buNone/>
              </a:pPr>
              <a:t>25</a:t>
            </a:fld>
            <a:endParaRPr lang="de-DE" altLang="de-DE" sz="800" smtClean="0"/>
          </a:p>
        </p:txBody>
      </p:sp>
      <p:sp>
        <p:nvSpPr>
          <p:cNvPr id="65562" name="Textfeld 12"/>
          <p:cNvSpPr txBox="1">
            <a:spLocks noChangeArrowheads="1"/>
          </p:cNvSpPr>
          <p:nvPr/>
        </p:nvSpPr>
        <p:spPr bwMode="auto">
          <a:xfrm>
            <a:off x="6846888" y="5153025"/>
            <a:ext cx="1185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Erörtern</a:t>
            </a:r>
          </a:p>
        </p:txBody>
      </p:sp>
    </p:spTree>
  </p:cSld>
  <p:clrMapOvr>
    <a:masterClrMapping/>
  </p:clrMapOvr>
  <p:transition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accel="50000" decel="50000" fill="hold" grpId="0" nodeType="withEffect">
                                  <p:stCondLst>
                                    <p:cond delay="0"/>
                                  </p:stCondLst>
                                  <p:childTnLst>
                                    <p:animMotion origin="layout" path="M 0 3.06198E-6 L 0 0.31267 " pathEditMode="relative" rAng="0" ptsTypes="AA">
                                      <p:cBhvr>
                                        <p:cTn id="6" dur="2000" fill="hold"/>
                                        <p:tgtEl>
                                          <p:spTgt spid="17"/>
                                        </p:tgtEl>
                                        <p:attrNameLst>
                                          <p:attrName>ppt_x</p:attrName>
                                          <p:attrName>ppt_y</p:attrName>
                                        </p:attrNameLst>
                                      </p:cBhvr>
                                      <p:rCtr x="0" y="15600"/>
                                    </p:animMotion>
                                  </p:childTnLst>
                                </p:cTn>
                              </p:par>
                              <p:par>
                                <p:cTn id="7" presetID="4" presetClass="emph" presetSubtype="2" fill="hold" grpId="1" nodeType="withEffect">
                                  <p:stCondLst>
                                    <p:cond delay="0"/>
                                  </p:stCondLst>
                                  <p:childTnLst>
                                    <p:anim to="1.5" calcmode="lin" valueType="num">
                                      <p:cBhvr override="childStyle">
                                        <p:cTn id="8" dur="2000" fill="hold"/>
                                        <p:tgtEl>
                                          <p:spTgt spid="17"/>
                                        </p:tgtEl>
                                        <p:attrNameLst>
                                          <p:attrName>style.fontSize</p:attrName>
                                        </p:attrNameLst>
                                      </p:cBhvr>
                                    </p:anim>
                                  </p:childTnLst>
                                </p:cTn>
                              </p:par>
                              <p:par>
                                <p:cTn id="9" presetID="49" presetClass="path" presetSubtype="0" accel="50000" decel="50000" fill="hold" grpId="0" nodeType="withEffect">
                                  <p:stCondLst>
                                    <p:cond delay="0"/>
                                  </p:stCondLst>
                                  <p:childTnLst>
                                    <p:animMotion origin="layout" path="M -1.11111E-6 -2.90472E-6 L 0.27014 0.37998 " pathEditMode="relative" rAng="0" ptsTypes="AA">
                                      <p:cBhvr>
                                        <p:cTn id="10" dur="2000" fill="hold"/>
                                        <p:tgtEl>
                                          <p:spTgt spid="7170"/>
                                        </p:tgtEl>
                                        <p:attrNameLst>
                                          <p:attrName>ppt_x</p:attrName>
                                          <p:attrName>ppt_y</p:attrName>
                                        </p:attrNameLst>
                                      </p:cBhvr>
                                      <p:rCtr x="13500" y="19000"/>
                                    </p:animMotion>
                                  </p:childTnLst>
                                </p:cTn>
                              </p:par>
                              <p:par>
                                <p:cTn id="11" presetID="4" presetClass="emph" presetSubtype="2" fill="hold" grpId="1" nodeType="withEffect">
                                  <p:stCondLst>
                                    <p:cond delay="0"/>
                                  </p:stCondLst>
                                  <p:childTnLst>
                                    <p:anim to="2" calcmode="lin" valueType="num">
                                      <p:cBhvr override="childStyle">
                                        <p:cTn id="12" dur="2000" fill="hold"/>
                                        <p:tgtEl>
                                          <p:spTgt spid="7170"/>
                                        </p:tgtEl>
                                        <p:attrNameLst>
                                          <p:attrName>style.fontSize</p:attrName>
                                        </p:attrNameLst>
                                      </p:cBhvr>
                                    </p:anim>
                                  </p:childTnLst>
                                </p:cTn>
                              </p:par>
                              <p:par>
                                <p:cTn id="13" presetID="49" presetClass="path" presetSubtype="0" accel="50000" decel="50000" fill="hold" grpId="0" nodeType="withEffect">
                                  <p:stCondLst>
                                    <p:cond delay="0"/>
                                  </p:stCondLst>
                                  <p:childTnLst>
                                    <p:animMotion origin="layout" path="M 3.88889E-6 -2.90472E-6 L -0.17865 0.48474 " pathEditMode="relative" rAng="0" ptsTypes="AA">
                                      <p:cBhvr>
                                        <p:cTn id="14" dur="2000" fill="hold"/>
                                        <p:tgtEl>
                                          <p:spTgt spid="7171"/>
                                        </p:tgtEl>
                                        <p:attrNameLst>
                                          <p:attrName>ppt_x</p:attrName>
                                          <p:attrName>ppt_y</p:attrName>
                                        </p:attrNameLst>
                                      </p:cBhvr>
                                      <p:rCtr x="-8900" y="24200"/>
                                    </p:animMotion>
                                  </p:childTnLst>
                                </p:cTn>
                              </p:par>
                              <p:par>
                                <p:cTn id="15" presetID="4" presetClass="emph" presetSubtype="2" fill="hold" grpId="1" nodeType="withEffect">
                                  <p:stCondLst>
                                    <p:cond delay="0"/>
                                  </p:stCondLst>
                                  <p:childTnLst>
                                    <p:anim to="2" calcmode="lin" valueType="num">
                                      <p:cBhvr override="childStyle">
                                        <p:cTn id="16" dur="2000" fill="hold"/>
                                        <p:tgtEl>
                                          <p:spTgt spid="7171"/>
                                        </p:tgtEl>
                                        <p:attrNameLst>
                                          <p:attrName>style.fontSize</p:attrName>
                                        </p:attrNameLst>
                                      </p:cBhvr>
                                    </p:anim>
                                  </p:childTnLst>
                                </p:cTn>
                              </p:par>
                              <p:par>
                                <p:cTn id="17" presetID="49" presetClass="path" presetSubtype="0" accel="50000" decel="50000" fill="hold" grpId="0" nodeType="withEffect">
                                  <p:stCondLst>
                                    <p:cond delay="0"/>
                                  </p:stCondLst>
                                  <p:childTnLst>
                                    <p:animMotion origin="layout" path="M 2.22222E-6 -2.90472E-6 L 0.16302 0.49538 " pathEditMode="relative" rAng="0" ptsTypes="AA">
                                      <p:cBhvr>
                                        <p:cTn id="18" dur="2000" fill="hold"/>
                                        <p:tgtEl>
                                          <p:spTgt spid="7172"/>
                                        </p:tgtEl>
                                        <p:attrNameLst>
                                          <p:attrName>ppt_x</p:attrName>
                                          <p:attrName>ppt_y</p:attrName>
                                        </p:attrNameLst>
                                      </p:cBhvr>
                                      <p:rCtr x="8100" y="24800"/>
                                    </p:animMotion>
                                  </p:childTnLst>
                                </p:cTn>
                              </p:par>
                              <p:par>
                                <p:cTn id="19" presetID="4" presetClass="emph" presetSubtype="2" fill="hold" grpId="1" nodeType="withEffect">
                                  <p:stCondLst>
                                    <p:cond delay="0"/>
                                  </p:stCondLst>
                                  <p:childTnLst>
                                    <p:anim to="2" calcmode="lin" valueType="num">
                                      <p:cBhvr override="childStyle">
                                        <p:cTn id="20" dur="2000" fill="hold"/>
                                        <p:tgtEl>
                                          <p:spTgt spid="7172"/>
                                        </p:tgtEl>
                                        <p:attrNameLst>
                                          <p:attrName>style.fontSize</p:attrName>
                                        </p:attrNameLst>
                                      </p:cBhvr>
                                    </p:anim>
                                  </p:childTnLst>
                                </p:cTn>
                              </p:par>
                              <p:par>
                                <p:cTn id="21" presetID="49" presetClass="path" presetSubtype="0" accel="50000" decel="50000" fill="hold" grpId="0" nodeType="withEffect">
                                  <p:stCondLst>
                                    <p:cond delay="0"/>
                                  </p:stCondLst>
                                  <p:childTnLst>
                                    <p:animMotion origin="layout" path="M 2.77778E-6 -2.96296E-6 L -0.33455 0.61019 " pathEditMode="relative" rAng="0" ptsTypes="AA">
                                      <p:cBhvr>
                                        <p:cTn id="22" dur="2000" fill="hold"/>
                                        <p:tgtEl>
                                          <p:spTgt spid="7173"/>
                                        </p:tgtEl>
                                        <p:attrNameLst>
                                          <p:attrName>ppt_x</p:attrName>
                                          <p:attrName>ppt_y</p:attrName>
                                        </p:attrNameLst>
                                      </p:cBhvr>
                                      <p:rCtr x="-16736" y="30509"/>
                                    </p:animMotion>
                                  </p:childTnLst>
                                </p:cTn>
                              </p:par>
                              <p:par>
                                <p:cTn id="23" presetID="4" presetClass="emph" presetSubtype="2" fill="hold" grpId="1" nodeType="withEffect">
                                  <p:stCondLst>
                                    <p:cond delay="0"/>
                                  </p:stCondLst>
                                  <p:childTnLst>
                                    <p:anim to="2" calcmode="lin" valueType="num">
                                      <p:cBhvr override="childStyle">
                                        <p:cTn id="24" dur="2000" fill="hold"/>
                                        <p:tgtEl>
                                          <p:spTgt spid="7173"/>
                                        </p:tgtEl>
                                        <p:attrNameLst>
                                          <p:attrName>style.fontSize</p:attrName>
                                        </p:attrNameLst>
                                      </p:cBhvr>
                                    </p:anim>
                                  </p:childTnLst>
                                </p:cTn>
                              </p:par>
                            </p:childTnLst>
                          </p:cTn>
                        </p:par>
                        <p:par>
                          <p:cTn id="25" fill="hold" nodeType="afterGroup">
                            <p:stCondLst>
                              <p:cond delay="2000"/>
                            </p:stCondLst>
                            <p:childTnLst>
                              <p:par>
                                <p:cTn id="26" presetID="3" presetClass="emph" presetSubtype="2" fill="hold" grpId="2" nodeType="afterEffect">
                                  <p:stCondLst>
                                    <p:cond delay="0"/>
                                  </p:stCondLst>
                                  <p:childTnLst>
                                    <p:animClr clrSpc="rgb" dir="cw">
                                      <p:cBhvr override="childStyle">
                                        <p:cTn id="27" dur="2000" fill="hold"/>
                                        <p:tgtEl>
                                          <p:spTgt spid="17"/>
                                        </p:tgtEl>
                                        <p:attrNameLst>
                                          <p:attrName>style.color</p:attrName>
                                        </p:attrNameLst>
                                      </p:cBhvr>
                                      <p:to>
                                        <a:srgbClr val="F1D351"/>
                                      </p:to>
                                    </p:animClr>
                                  </p:childTnLst>
                                </p:cTn>
                              </p:par>
                              <p:par>
                                <p:cTn id="28" presetID="3" presetClass="emph" presetSubtype="2" fill="hold" grpId="2" nodeType="withEffect">
                                  <p:stCondLst>
                                    <p:cond delay="0"/>
                                  </p:stCondLst>
                                  <p:childTnLst>
                                    <p:animClr clrSpc="rgb" dir="cw">
                                      <p:cBhvr override="childStyle">
                                        <p:cTn id="29" dur="2000" fill="hold"/>
                                        <p:tgtEl>
                                          <p:spTgt spid="7170"/>
                                        </p:tgtEl>
                                        <p:attrNameLst>
                                          <p:attrName>style.color</p:attrName>
                                        </p:attrNameLst>
                                      </p:cBhvr>
                                      <p:to>
                                        <a:srgbClr val="F1D351"/>
                                      </p:to>
                                    </p:animClr>
                                  </p:childTnLst>
                                </p:cTn>
                              </p:par>
                              <p:par>
                                <p:cTn id="30" presetID="3" presetClass="emph" presetSubtype="2" fill="hold" grpId="2" nodeType="withEffect">
                                  <p:stCondLst>
                                    <p:cond delay="0"/>
                                  </p:stCondLst>
                                  <p:childTnLst>
                                    <p:animClr clrSpc="rgb" dir="cw">
                                      <p:cBhvr override="childStyle">
                                        <p:cTn id="31" dur="2000" fill="hold"/>
                                        <p:tgtEl>
                                          <p:spTgt spid="7171"/>
                                        </p:tgtEl>
                                        <p:attrNameLst>
                                          <p:attrName>style.color</p:attrName>
                                        </p:attrNameLst>
                                      </p:cBhvr>
                                      <p:to>
                                        <a:srgbClr val="F1D351"/>
                                      </p:to>
                                    </p:animClr>
                                  </p:childTnLst>
                                </p:cTn>
                              </p:par>
                              <p:par>
                                <p:cTn id="32" presetID="3" presetClass="emph" presetSubtype="2" fill="hold" grpId="2" nodeType="withEffect">
                                  <p:stCondLst>
                                    <p:cond delay="0"/>
                                  </p:stCondLst>
                                  <p:childTnLst>
                                    <p:animClr clrSpc="rgb" dir="cw">
                                      <p:cBhvr override="childStyle">
                                        <p:cTn id="33" dur="2000" fill="hold"/>
                                        <p:tgtEl>
                                          <p:spTgt spid="7172"/>
                                        </p:tgtEl>
                                        <p:attrNameLst>
                                          <p:attrName>style.color</p:attrName>
                                        </p:attrNameLst>
                                      </p:cBhvr>
                                      <p:to>
                                        <a:srgbClr val="F1D351"/>
                                      </p:to>
                                    </p:animClr>
                                  </p:childTnLst>
                                </p:cTn>
                              </p:par>
                              <p:par>
                                <p:cTn id="34" presetID="3" presetClass="emph" presetSubtype="2" fill="hold" grpId="2" nodeType="withEffect">
                                  <p:stCondLst>
                                    <p:cond delay="0"/>
                                  </p:stCondLst>
                                  <p:childTnLst>
                                    <p:animClr clrSpc="rgb" dir="cw">
                                      <p:cBhvr override="childStyle">
                                        <p:cTn id="35" dur="2000" fill="hold"/>
                                        <p:tgtEl>
                                          <p:spTgt spid="7173"/>
                                        </p:tgtEl>
                                        <p:attrNameLst>
                                          <p:attrName>style.color</p:attrName>
                                        </p:attrNameLst>
                                      </p:cBhvr>
                                      <p:to>
                                        <a:srgbClr val="F1D35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0" grpId="1"/>
      <p:bldP spid="7170" grpId="2"/>
      <p:bldP spid="7171" grpId="0"/>
      <p:bldP spid="7171" grpId="1"/>
      <p:bldP spid="7171" grpId="2"/>
      <p:bldP spid="7172" grpId="0"/>
      <p:bldP spid="7172" grpId="1"/>
      <p:bldP spid="7172" grpId="2"/>
      <p:bldP spid="7173" grpId="0"/>
      <p:bldP spid="7173" grpId="1"/>
      <p:bldP spid="7173" grpId="2"/>
      <p:bldP spid="17" grpId="0"/>
      <p:bldP spid="17" grpId="1"/>
      <p:bldP spid="17" grpId="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a:spLocks noChangeArrowheads="1"/>
          </p:cNvSpPr>
          <p:nvPr/>
        </p:nvSpPr>
        <p:spPr bwMode="auto">
          <a:xfrm>
            <a:off x="539750" y="1292225"/>
            <a:ext cx="8064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solidFill>
                  <a:srgbClr val="000000"/>
                </a:solidFill>
                <a:cs typeface="Arial" pitchFamily="34" charset="0"/>
              </a:rPr>
              <a:t>Zu Beginn der Einführungsphase verfügen die Schülerinnen und Schüler über</a:t>
            </a:r>
            <a:endParaRPr lang="de-DE" altLang="de-DE" sz="1800">
              <a:solidFill>
                <a:srgbClr val="000000"/>
              </a:solidFill>
              <a:cs typeface="Arial" pitchFamily="34" charset="0"/>
            </a:endParaRPr>
          </a:p>
        </p:txBody>
      </p:sp>
      <p:sp>
        <p:nvSpPr>
          <p:cNvPr id="66563" name="Textfeld 5"/>
          <p:cNvSpPr txBox="1">
            <a:spLocks noChangeArrowheads="1"/>
          </p:cNvSpPr>
          <p:nvPr/>
        </p:nvSpPr>
        <p:spPr bwMode="auto">
          <a:xfrm>
            <a:off x="684213" y="90805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1800">
              <a:solidFill>
                <a:srgbClr val="000000"/>
              </a:solidFill>
              <a:cs typeface="Arial" pitchFamily="34" charset="0"/>
            </a:endParaRPr>
          </a:p>
        </p:txBody>
      </p:sp>
      <p:sp>
        <p:nvSpPr>
          <p:cNvPr id="66564" name="Textfeld 7"/>
          <p:cNvSpPr txBox="1">
            <a:spLocks noChangeArrowheads="1"/>
          </p:cNvSpPr>
          <p:nvPr/>
        </p:nvSpPr>
        <p:spPr bwMode="auto">
          <a:xfrm>
            <a:off x="611188" y="2133600"/>
            <a:ext cx="185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1800">
              <a:solidFill>
                <a:srgbClr val="000000"/>
              </a:solidFill>
              <a:cs typeface="Arial" pitchFamily="34" charset="0"/>
            </a:endParaRPr>
          </a:p>
        </p:txBody>
      </p:sp>
      <p:sp>
        <p:nvSpPr>
          <p:cNvPr id="9" name="Rechteck 8"/>
          <p:cNvSpPr>
            <a:spLocks noChangeArrowheads="1"/>
          </p:cNvSpPr>
          <p:nvPr/>
        </p:nvSpPr>
        <p:spPr bwMode="auto">
          <a:xfrm>
            <a:off x="684213" y="2001838"/>
            <a:ext cx="251936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Musikalisch-ästhetische Kompetenzen</a:t>
            </a:r>
            <a:r>
              <a:rPr lang="de-DE" altLang="de-DE" sz="2400" b="1">
                <a:solidFill>
                  <a:srgbClr val="FF0000"/>
                </a:solidFill>
                <a:cs typeface="Arial" pitchFamily="34" charset="0"/>
              </a:rPr>
              <a:t> </a:t>
            </a:r>
            <a:endParaRPr lang="de-DE" altLang="de-DE" sz="2400">
              <a:solidFill>
                <a:srgbClr val="000000"/>
              </a:solidFill>
              <a:cs typeface="Arial" pitchFamily="34" charset="0"/>
            </a:endParaRPr>
          </a:p>
        </p:txBody>
      </p:sp>
      <p:sp>
        <p:nvSpPr>
          <p:cNvPr id="10" name="Rechteck 9"/>
          <p:cNvSpPr>
            <a:spLocks noChangeArrowheads="1"/>
          </p:cNvSpPr>
          <p:nvPr/>
        </p:nvSpPr>
        <p:spPr bwMode="auto">
          <a:xfrm>
            <a:off x="684213" y="3182938"/>
            <a:ext cx="2879725"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i="1">
                <a:solidFill>
                  <a:srgbClr val="000000"/>
                </a:solidFill>
                <a:cs typeface="Arial" pitchFamily="34" charset="0"/>
              </a:rPr>
              <a:t>… beschreiben Fähigkeiten, die in besonderem Maße individuell geprägt sind; ihre Weiterentwicklung vollzieht sich implizit  beim Erwerb handlungs-bezogener Kompe-tenzen.</a:t>
            </a:r>
            <a:endParaRPr lang="de-DE" altLang="de-DE" sz="1800" b="1">
              <a:solidFill>
                <a:srgbClr val="000000"/>
              </a:solidFill>
              <a:cs typeface="Arial" pitchFamily="34" charset="0"/>
            </a:endParaRPr>
          </a:p>
        </p:txBody>
      </p:sp>
      <p:sp>
        <p:nvSpPr>
          <p:cNvPr id="11" name="Rechteck 10"/>
          <p:cNvSpPr>
            <a:spLocks noChangeArrowheads="1"/>
          </p:cNvSpPr>
          <p:nvPr/>
        </p:nvSpPr>
        <p:spPr bwMode="auto">
          <a:xfrm>
            <a:off x="6065838" y="1966913"/>
            <a:ext cx="2590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FF0000"/>
                </a:solidFill>
                <a:cs typeface="Arial" pitchFamily="34" charset="0"/>
              </a:rPr>
              <a:t>Handlungs-bezogene Kompetenzen</a:t>
            </a:r>
            <a:r>
              <a:rPr lang="de-DE" altLang="de-DE" sz="2400" b="1">
                <a:solidFill>
                  <a:srgbClr val="FF0000"/>
                </a:solidFill>
                <a:cs typeface="Arial" pitchFamily="34" charset="0"/>
              </a:rPr>
              <a:t> </a:t>
            </a:r>
            <a:endParaRPr lang="de-DE" altLang="de-DE" sz="2400" b="1">
              <a:solidFill>
                <a:srgbClr val="000000"/>
              </a:solidFill>
              <a:cs typeface="Arial" pitchFamily="34" charset="0"/>
            </a:endParaRPr>
          </a:p>
        </p:txBody>
      </p:sp>
      <p:sp>
        <p:nvSpPr>
          <p:cNvPr id="12" name="Rechteck 11"/>
          <p:cNvSpPr>
            <a:spLocks noChangeArrowheads="1"/>
          </p:cNvSpPr>
          <p:nvPr/>
        </p:nvSpPr>
        <p:spPr bwMode="auto">
          <a:xfrm>
            <a:off x="6048375" y="3154363"/>
            <a:ext cx="2916238" cy="259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i="1">
                <a:solidFill>
                  <a:srgbClr val="000000"/>
                </a:solidFill>
                <a:cs typeface="Arial" pitchFamily="34" charset="0"/>
              </a:rPr>
              <a:t>…. sind musikbezogene Fähigkeiten und Fertigkeiten, die sich auf alle Erfahrungs-, Wissens- und Handlungsfelder im Umgang mit der Vielgestaltigkeit der Musik beziehen.</a:t>
            </a:r>
            <a:r>
              <a:rPr lang="de-DE" altLang="de-DE" sz="2000" b="1" i="1">
                <a:solidFill>
                  <a:srgbClr val="000000"/>
                </a:solidFill>
                <a:cs typeface="Arial" pitchFamily="34" charset="0"/>
              </a:rPr>
              <a:t> </a:t>
            </a:r>
            <a:endParaRPr lang="de-DE" altLang="de-DE" sz="2000" b="1">
              <a:solidFill>
                <a:srgbClr val="000000"/>
              </a:solidFill>
              <a:cs typeface="Arial" pitchFamily="34" charset="0"/>
            </a:endParaRPr>
          </a:p>
        </p:txBody>
      </p:sp>
      <p:sp>
        <p:nvSpPr>
          <p:cNvPr id="13" name="Textfeld 12"/>
          <p:cNvSpPr txBox="1">
            <a:spLocks noChangeArrowheads="1"/>
          </p:cNvSpPr>
          <p:nvPr/>
        </p:nvSpPr>
        <p:spPr bwMode="auto">
          <a:xfrm>
            <a:off x="3902075" y="2238375"/>
            <a:ext cx="1162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solidFill>
                  <a:srgbClr val="000000"/>
                </a:solidFill>
                <a:cs typeface="Arial" pitchFamily="34" charset="0"/>
              </a:rPr>
              <a:t>und über</a:t>
            </a:r>
          </a:p>
        </p:txBody>
      </p:sp>
      <p:sp>
        <p:nvSpPr>
          <p:cNvPr id="14" name="Rechteck 13"/>
          <p:cNvSpPr/>
          <p:nvPr/>
        </p:nvSpPr>
        <p:spPr>
          <a:xfrm>
            <a:off x="684213" y="4365625"/>
            <a:ext cx="2808287" cy="1385888"/>
          </a:xfrm>
          <a:prstGeom prst="rect">
            <a:avLst/>
          </a:prstGeom>
          <a:solidFill>
            <a:srgbClr val="996600">
              <a:alpha val="23000"/>
            </a:srgbClr>
          </a:solidFill>
          <a:ln>
            <a:solidFill>
              <a:srgbClr val="9966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66571"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D80EDB2-29BA-48CF-91CD-8501384D39E6}" type="slidenum">
              <a:rPr lang="de-DE" altLang="de-DE" sz="800" smtClean="0"/>
              <a:pPr eaLnBrk="1" hangingPunct="1">
                <a:spcBef>
                  <a:spcPct val="0"/>
                </a:spcBef>
                <a:buFontTx/>
                <a:buNone/>
              </a:pPr>
              <a:t>26</a:t>
            </a:fld>
            <a:endParaRPr lang="de-DE" altLang="de-DE" sz="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nodeType="afterGroup">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ssolve">
                                      <p:cBhvr>
                                        <p:cTn id="13" dur="500"/>
                                        <p:tgtEl>
                                          <p:spTgt spid="9"/>
                                        </p:tgtEl>
                                      </p:cBhvr>
                                    </p:animEffect>
                                  </p:childTnLst>
                                </p:cTn>
                              </p:par>
                            </p:childTnLst>
                          </p:cTn>
                        </p:par>
                        <p:par>
                          <p:cTn id="14" fill="hold" nodeType="afterGroup">
                            <p:stCondLst>
                              <p:cond delay="1500"/>
                            </p:stCondLst>
                            <p:childTnLst>
                              <p:par>
                                <p:cTn id="15" presetID="55"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strVal val="#ppt_w*0.70"/>
                                          </p:val>
                                        </p:tav>
                                        <p:tav tm="100000">
                                          <p:val>
                                            <p:strVal val="#ppt_w"/>
                                          </p:val>
                                        </p:tav>
                                      </p:tavLst>
                                    </p:anim>
                                    <p:anim calcmode="lin" valueType="num">
                                      <p:cBhvr>
                                        <p:cTn id="18" dur="1000" fill="hold"/>
                                        <p:tgtEl>
                                          <p:spTgt spid="13"/>
                                        </p:tgtEl>
                                        <p:attrNameLst>
                                          <p:attrName>ppt_h</p:attrName>
                                        </p:attrNameLst>
                                      </p:cBhvr>
                                      <p:tavLst>
                                        <p:tav tm="0">
                                          <p:val>
                                            <p:strVal val="#ppt_h"/>
                                          </p:val>
                                        </p:tav>
                                        <p:tav tm="100000">
                                          <p:val>
                                            <p:strVal val="#ppt_h"/>
                                          </p:val>
                                        </p:tav>
                                      </p:tavLst>
                                    </p:anim>
                                    <p:animEffect transition="in" filter="fade">
                                      <p:cBhvr>
                                        <p:cTn id="19" dur="1000"/>
                                        <p:tgtEl>
                                          <p:spTgt spid="13"/>
                                        </p:tgtEl>
                                      </p:cBhvr>
                                    </p:animEffect>
                                  </p:childTnLst>
                                </p:cTn>
                              </p:par>
                            </p:childTnLst>
                          </p:cTn>
                        </p:par>
                        <p:par>
                          <p:cTn id="20" fill="hold" nodeType="afterGroup">
                            <p:stCondLst>
                              <p:cond delay="2500"/>
                            </p:stCondLst>
                            <p:childTnLst>
                              <p:par>
                                <p:cTn id="21" presetID="9"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dissolve">
                                      <p:cBhvr>
                                        <p:cTn id="23" dur="10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dissolve">
                                      <p:cBhvr>
                                        <p:cTn id="28" dur="500"/>
                                        <p:tgtEl>
                                          <p:spTgt spid="10">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dissolve">
                                      <p:cBhvr>
                                        <p:cTn id="33" dur="500"/>
                                        <p:tgtEl>
                                          <p:spTgt spid="1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build="allAtOnce"/>
      <p:bldP spid="11" grpId="0"/>
      <p:bldP spid="12" grpId="0"/>
      <p:bldP spid="13" grpId="0"/>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a:spLocks noChangeArrowheads="1"/>
          </p:cNvSpPr>
          <p:nvPr/>
        </p:nvSpPr>
        <p:spPr bwMode="auto">
          <a:xfrm>
            <a:off x="2841625" y="2352675"/>
            <a:ext cx="3513138"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4000" b="1">
                <a:solidFill>
                  <a:srgbClr val="FFFF66"/>
                </a:solidFill>
                <a:cs typeface="Arial" pitchFamily="34" charset="0"/>
              </a:rPr>
              <a:t>Musikalisch</a:t>
            </a:r>
          </a:p>
          <a:p>
            <a:pPr eaLnBrk="1" hangingPunct="1">
              <a:spcBef>
                <a:spcPct val="0"/>
              </a:spcBef>
              <a:buFontTx/>
              <a:buNone/>
            </a:pPr>
            <a:endParaRPr lang="de-DE" altLang="de-DE" sz="1800" b="1">
              <a:solidFill>
                <a:srgbClr val="FFFF66"/>
              </a:solidFill>
              <a:cs typeface="Arial" pitchFamily="34" charset="0"/>
            </a:endParaRPr>
          </a:p>
          <a:p>
            <a:pPr eaLnBrk="1" hangingPunct="1">
              <a:spcBef>
                <a:spcPct val="0"/>
              </a:spcBef>
              <a:buFontTx/>
              <a:buNone/>
            </a:pPr>
            <a:r>
              <a:rPr lang="de-DE" altLang="de-DE" sz="4000" b="1">
                <a:solidFill>
                  <a:srgbClr val="FFFF66"/>
                </a:solidFill>
                <a:cs typeface="Arial" pitchFamily="34" charset="0"/>
              </a:rPr>
              <a:t>-ästhetische</a:t>
            </a:r>
            <a:endParaRPr lang="de-DE" altLang="de-DE" sz="1800" b="1">
              <a:solidFill>
                <a:srgbClr val="FFFF66"/>
              </a:solidFill>
              <a:cs typeface="Arial" pitchFamily="34" charset="0"/>
            </a:endParaRPr>
          </a:p>
          <a:p>
            <a:pPr eaLnBrk="1" hangingPunct="1">
              <a:spcBef>
                <a:spcPct val="0"/>
              </a:spcBef>
              <a:buFontTx/>
              <a:buNone/>
            </a:pPr>
            <a:endParaRPr lang="de-DE" altLang="de-DE" sz="1800" b="1">
              <a:solidFill>
                <a:srgbClr val="FFFF66"/>
              </a:solidFill>
              <a:cs typeface="Arial" pitchFamily="34" charset="0"/>
            </a:endParaRPr>
          </a:p>
          <a:p>
            <a:pPr eaLnBrk="1" hangingPunct="1">
              <a:spcBef>
                <a:spcPct val="0"/>
              </a:spcBef>
              <a:buFontTx/>
              <a:buNone/>
            </a:pPr>
            <a:r>
              <a:rPr lang="de-DE" altLang="de-DE" sz="4000" b="1">
                <a:solidFill>
                  <a:srgbClr val="FFFF66"/>
                </a:solidFill>
                <a:cs typeface="Arial" pitchFamily="34" charset="0"/>
              </a:rPr>
              <a:t>Kompetenzen</a:t>
            </a:r>
          </a:p>
        </p:txBody>
      </p:sp>
      <p:graphicFrame>
        <p:nvGraphicFramePr>
          <p:cNvPr id="76815" name="Group 15"/>
          <p:cNvGraphicFramePr>
            <a:graphicFrameLocks noGrp="1"/>
          </p:cNvGraphicFramePr>
          <p:nvPr/>
        </p:nvGraphicFramePr>
        <p:xfrm>
          <a:off x="2516188" y="1936750"/>
          <a:ext cx="4021137" cy="3265488"/>
        </p:xfrm>
        <a:graphic>
          <a:graphicData uri="http://schemas.openxmlformats.org/drawingml/2006/table">
            <a:tbl>
              <a:tblPr/>
              <a:tblGrid>
                <a:gridCol w="4021137"/>
              </a:tblGrid>
              <a:tr h="3265488">
                <a:tc>
                  <a:txBody>
                    <a:bodyPr/>
                    <a:lstStyle>
                      <a:lvl1pPr eaLnBrk="0" hangingPunct="0">
                        <a:spcBef>
                          <a:spcPct val="20000"/>
                        </a:spcBef>
                        <a:defRPr sz="1900">
                          <a:solidFill>
                            <a:schemeClr val="tx1"/>
                          </a:solidFill>
                          <a:latin typeface="Arial" pitchFamily="34" charset="0"/>
                        </a:defRPr>
                      </a:lvl1pPr>
                      <a:lvl2pPr marL="742950" indent="-285750" eaLnBrk="0" hangingPunct="0">
                        <a:spcBef>
                          <a:spcPct val="20000"/>
                        </a:spcBef>
                        <a:defRPr sz="1900">
                          <a:solidFill>
                            <a:schemeClr val="tx1"/>
                          </a:solidFill>
                          <a:latin typeface="Arial" pitchFamily="34" charset="0"/>
                        </a:defRPr>
                      </a:lvl2pPr>
                      <a:lvl3pPr marL="1143000" indent="-228600" eaLnBrk="0" hangingPunct="0">
                        <a:spcBef>
                          <a:spcPct val="20000"/>
                        </a:spcBef>
                        <a:defRPr sz="1900">
                          <a:solidFill>
                            <a:schemeClr val="tx1"/>
                          </a:solidFill>
                          <a:latin typeface="Arial" pitchFamily="34" charset="0"/>
                        </a:defRPr>
                      </a:lvl3pPr>
                      <a:lvl4pPr marL="1600200" indent="-228600" eaLnBrk="0" hangingPunct="0">
                        <a:spcBef>
                          <a:spcPct val="20000"/>
                        </a:spcBef>
                        <a:defRPr>
                          <a:solidFill>
                            <a:schemeClr val="tx1"/>
                          </a:solidFill>
                          <a:latin typeface="Arial" pitchFamily="34" charset="0"/>
                        </a:defRPr>
                      </a:lvl4pPr>
                      <a:lvl5pPr marL="2057400" indent="-228600" eaLnBrk="0" hangingPunct="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altLang="de-DE" sz="800" b="0"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500" b="1" i="0" u="none" strike="noStrike" cap="none" normalizeH="0" baseline="0" smtClean="0">
                          <a:ln>
                            <a:noFill/>
                          </a:ln>
                          <a:solidFill>
                            <a:srgbClr val="595959"/>
                          </a:solidFill>
                          <a:effectLst/>
                          <a:latin typeface="Arial" pitchFamily="34" charset="0"/>
                          <a:cs typeface="Times New Roman" pitchFamily="18" charset="0"/>
                        </a:rPr>
                        <a:t>Kompetenzbereiche</a:t>
                      </a:r>
                      <a:endParaRPr kumimoji="0" lang="de-DE" altLang="de-DE" sz="1500" b="0" i="0" u="none" strike="noStrike" cap="none" normalizeH="0" baseline="0" smtClean="0">
                        <a:ln>
                          <a:noFill/>
                        </a:ln>
                        <a:solidFill>
                          <a:srgbClr val="595959"/>
                        </a:solidFill>
                        <a:effectLst/>
                        <a:latin typeface="Arial"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rgbClr val="FFFFFF"/>
                          </a:solidFill>
                          <a:effectLst/>
                          <a:latin typeface="Arial" pitchFamily="34"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ts val="600"/>
                        </a:spcBef>
                        <a:spcAft>
                          <a:spcPct val="0"/>
                        </a:spcAft>
                        <a:buClrTx/>
                        <a:buSzTx/>
                        <a:buFontTx/>
                        <a:buNone/>
                        <a:tabLst/>
                      </a:pP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t>
                      </a:r>
                      <a:r>
                        <a:rPr kumimoji="0" lang="de-DE" altLang="de-DE" sz="1500" b="1" i="0" u="none" strike="noStrike" cap="none" normalizeH="0" baseline="0" smtClean="0">
                          <a:ln>
                            <a:noFill/>
                          </a:ln>
                          <a:solidFill>
                            <a:srgbClr val="FF0000"/>
                          </a:solidFill>
                          <a:effectLst/>
                          <a:latin typeface="Arial" pitchFamily="34" charset="0"/>
                          <a:cs typeface="Times New Roman" pitchFamily="18" charset="0"/>
                        </a:rPr>
                        <a:t>Rezeption</a:t>
                      </a:r>
                      <a:endParaRPr kumimoji="0" lang="de-DE" altLang="de-DE" sz="1500" b="0" i="0" u="none" strike="noStrike" cap="none" normalizeH="0" baseline="0" smtClean="0">
                        <a:ln>
                          <a:noFill/>
                        </a:ln>
                        <a:solidFill>
                          <a:schemeClr val="tx1"/>
                        </a:solidFill>
                        <a:effectLst/>
                        <a:latin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500" b="0" i="0" u="none" strike="noStrike" cap="none" normalizeH="0" baseline="0" smtClean="0">
                        <a:ln>
                          <a:noFill/>
                        </a:ln>
                        <a:solidFill>
                          <a:schemeClr val="tx1"/>
                        </a:solidFill>
                        <a:effectLst/>
                        <a:latin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r>
                      <a:b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b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t>
                      </a:r>
                      <a:r>
                        <a:rPr kumimoji="0" lang="de-DE" altLang="de-DE" sz="1500" b="1" i="0" u="none" strike="noStrike" cap="none" normalizeH="0" baseline="0" smtClean="0">
                          <a:ln>
                            <a:noFill/>
                          </a:ln>
                          <a:solidFill>
                            <a:srgbClr val="1302EC"/>
                          </a:solidFill>
                          <a:effectLst/>
                          <a:latin typeface="Arial" pitchFamily="34" charset="0"/>
                          <a:cs typeface="Times New Roman" pitchFamily="18" charset="0"/>
                        </a:rPr>
                        <a:t>Reflexion</a:t>
                      </a:r>
                    </a:p>
                    <a:p>
                      <a:pPr marL="0" marR="0" lvl="0" indent="0" algn="l" defTabSz="914400" rtl="0" eaLnBrk="1" fontAlgn="base" latinLnBrk="0" hangingPunct="1">
                        <a:lnSpc>
                          <a:spcPct val="100000"/>
                        </a:lnSpc>
                        <a:spcBef>
                          <a:spcPts val="600"/>
                        </a:spcBef>
                        <a:spcAft>
                          <a:spcPct val="0"/>
                        </a:spcAft>
                        <a:buClrTx/>
                        <a:buSzTx/>
                        <a:buFontTx/>
                        <a:buNone/>
                        <a:tabLst/>
                      </a:pP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t>
                      </a:r>
                      <a:r>
                        <a:rPr kumimoji="0" lang="de-DE" altLang="de-DE" sz="1500" b="1" i="0" u="none" strike="noStrike" cap="none" normalizeH="0" baseline="0" smtClean="0">
                          <a:ln>
                            <a:noFill/>
                          </a:ln>
                          <a:solidFill>
                            <a:srgbClr val="00CC00"/>
                          </a:solidFill>
                          <a:effectLst/>
                          <a:latin typeface="Arial" pitchFamily="34" charset="0"/>
                          <a:cs typeface="Times New Roman" pitchFamily="18" charset="0"/>
                        </a:rPr>
                        <a:t>Produktion</a:t>
                      </a:r>
                      <a:endParaRPr kumimoji="0" lang="de-DE" altLang="de-DE" sz="800" b="0" i="0" u="none" strike="noStrike" cap="none" normalizeH="0" baseline="0" smtClean="0">
                        <a:ln>
                          <a:noFill/>
                        </a:ln>
                        <a:solidFill>
                          <a:schemeClr val="tx1"/>
                        </a:solidFill>
                        <a:effectLst/>
                        <a:latin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500" b="0" i="0" u="none" strike="noStrike" cap="none" normalizeH="0" baseline="0" smtClean="0">
                          <a:ln>
                            <a:noFill/>
                          </a:ln>
                          <a:solidFill>
                            <a:schemeClr val="tx1"/>
                          </a:solidFill>
                          <a:effectLst/>
                          <a:latin typeface="Arial" pitchFamily="34" charset="0"/>
                          <a:cs typeface="Times New Roman" pitchFamily="18" charset="0"/>
                        </a:rPr>
                        <a:t>  </a:t>
                      </a:r>
                    </a:p>
                  </a:txBody>
                  <a:tcPr marL="44450" marR="4445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3560" name="Line 6"/>
          <p:cNvSpPr>
            <a:spLocks noChangeShapeType="1"/>
          </p:cNvSpPr>
          <p:nvPr/>
        </p:nvSpPr>
        <p:spPr bwMode="auto">
          <a:xfrm flipH="1">
            <a:off x="3289300" y="3116263"/>
            <a:ext cx="9525" cy="1609725"/>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3561" name="Line 6"/>
          <p:cNvSpPr>
            <a:spLocks noChangeShapeType="1"/>
          </p:cNvSpPr>
          <p:nvPr/>
        </p:nvSpPr>
        <p:spPr bwMode="auto">
          <a:xfrm>
            <a:off x="3598863" y="3171825"/>
            <a:ext cx="862012" cy="61595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3562" name="Line 6"/>
          <p:cNvSpPr>
            <a:spLocks noChangeShapeType="1"/>
          </p:cNvSpPr>
          <p:nvPr/>
        </p:nvSpPr>
        <p:spPr bwMode="auto">
          <a:xfrm flipH="1">
            <a:off x="3551238" y="4017963"/>
            <a:ext cx="890587" cy="708025"/>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67596"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3EB42083-B50B-49C8-B40A-834AD432728A}" type="slidenum">
              <a:rPr lang="de-DE" altLang="de-DE" sz="800" smtClean="0"/>
              <a:pPr eaLnBrk="1" hangingPunct="1">
                <a:spcBef>
                  <a:spcPct val="0"/>
                </a:spcBef>
                <a:buFontTx/>
                <a:buNone/>
              </a:pPr>
              <a:t>27</a:t>
            </a:fld>
            <a:endParaRPr lang="de-DE" altLang="de-DE" sz="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76815"/>
                                        </p:tgtEl>
                                        <p:attrNameLst>
                                          <p:attrName>style.visibility</p:attrName>
                                        </p:attrNameLst>
                                      </p:cBhvr>
                                      <p:to>
                                        <p:strVal val="visible"/>
                                      </p:to>
                                    </p:set>
                                    <p:animEffect transition="in" filter="dissolve">
                                      <p:cBhvr>
                                        <p:cTn id="7" dur="500"/>
                                        <p:tgtEl>
                                          <p:spTgt spid="768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3560"/>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0"/>
                                  </p:stCondLst>
                                  <p:childTnLst>
                                    <p:set>
                                      <p:cBhvr>
                                        <p:cTn id="14" dur="1" fill="hold">
                                          <p:stCondLst>
                                            <p:cond delay="499"/>
                                          </p:stCondLst>
                                        </p:cTn>
                                        <p:tgtEl>
                                          <p:spTgt spid="23561"/>
                                        </p:tgtEl>
                                        <p:attrNameLst>
                                          <p:attrName>style.visibility</p:attrName>
                                        </p:attrNameLst>
                                      </p:cBhvr>
                                      <p:to>
                                        <p:strVal val="visible"/>
                                      </p:to>
                                    </p:set>
                                  </p:childTnLst>
                                </p:cTn>
                              </p:par>
                            </p:childTnLst>
                          </p:cTn>
                        </p:par>
                        <p:par>
                          <p:cTn id="15" fill="hold" nodeType="afterGroup">
                            <p:stCondLst>
                              <p:cond delay="1000"/>
                            </p:stCondLst>
                            <p:childTnLst>
                              <p:par>
                                <p:cTn id="16" presetID="1" presetClass="entr" presetSubtype="0" fill="hold" grpId="0" nodeType="afterEffect">
                                  <p:stCondLst>
                                    <p:cond delay="0"/>
                                  </p:stCondLst>
                                  <p:childTnLst>
                                    <p:set>
                                      <p:cBhvr>
                                        <p:cTn id="17" dur="1" fill="hold">
                                          <p:stCondLst>
                                            <p:cond delay="499"/>
                                          </p:stCondLst>
                                        </p:cTn>
                                        <p:tgtEl>
                                          <p:spTgt spid="23562"/>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23560" grpId="0" animBg="1"/>
      <p:bldP spid="23561" grpId="0" animBg="1"/>
      <p:bldP spid="2356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a:spLocks noChangeArrowheads="1"/>
          </p:cNvSpPr>
          <p:nvPr/>
        </p:nvSpPr>
        <p:spPr bwMode="auto">
          <a:xfrm>
            <a:off x="2555875" y="2349500"/>
            <a:ext cx="417671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solidFill>
                  <a:srgbClr val="006600"/>
                </a:solidFill>
                <a:cs typeface="Arial" pitchFamily="34" charset="0"/>
              </a:rPr>
              <a:t>„Musik besteht aus wahrnehmbaren und beschreibbaren Strukturen. Grundlage </a:t>
            </a:r>
            <a:r>
              <a:rPr lang="de-DE" altLang="de-DE" sz="1800" b="1" i="1">
                <a:solidFill>
                  <a:srgbClr val="006600"/>
                </a:solidFill>
                <a:cs typeface="Arial" pitchFamily="34" charset="0"/>
              </a:rPr>
              <a:t>der Strukturen von Musik </a:t>
            </a:r>
            <a:r>
              <a:rPr lang="de-DE" altLang="de-DE" sz="1800" b="1">
                <a:solidFill>
                  <a:srgbClr val="006600"/>
                </a:solidFill>
                <a:cs typeface="Arial" pitchFamily="34" charset="0"/>
              </a:rPr>
              <a:t>sind die Ordnungssysteme der musikalischen Parameter Melodik, Rhythmik, Harmonik, Dynamik und Klangfarbe sowie formale Prinzipien und Aspekte.“ </a:t>
            </a:r>
          </a:p>
        </p:txBody>
      </p:sp>
      <p:sp>
        <p:nvSpPr>
          <p:cNvPr id="68611" name="Rechteck 4"/>
          <p:cNvSpPr>
            <a:spLocks noChangeArrowheads="1"/>
          </p:cNvSpPr>
          <p:nvPr/>
        </p:nvSpPr>
        <p:spPr bwMode="auto">
          <a:xfrm>
            <a:off x="2120900" y="981075"/>
            <a:ext cx="5788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E2001A"/>
                </a:solidFill>
                <a:cs typeface="Arial" pitchFamily="34" charset="0"/>
              </a:rPr>
              <a:t>Inhaltsfelder und musikalische Strukturen</a:t>
            </a:r>
          </a:p>
        </p:txBody>
      </p:sp>
      <p:sp>
        <p:nvSpPr>
          <p:cNvPr id="7" name="Textfeld 6"/>
          <p:cNvSpPr txBox="1">
            <a:spLocks noChangeArrowheads="1"/>
          </p:cNvSpPr>
          <p:nvPr/>
        </p:nvSpPr>
        <p:spPr bwMode="auto">
          <a:xfrm>
            <a:off x="179388" y="1412875"/>
            <a:ext cx="87852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3200" b="1">
                <a:solidFill>
                  <a:srgbClr val="660066"/>
                </a:solidFill>
                <a:cs typeface="Arial" pitchFamily="34" charset="0"/>
              </a:rPr>
              <a:t>Bedeutungen von Musik</a:t>
            </a:r>
          </a:p>
          <a:p>
            <a:pPr algn="ctr" eaLnBrk="1" hangingPunct="1">
              <a:spcBef>
                <a:spcPct val="0"/>
              </a:spcBef>
              <a:buFontTx/>
              <a:buNone/>
            </a:pPr>
            <a:r>
              <a:rPr lang="de-DE" altLang="de-DE" sz="1600" b="1">
                <a:solidFill>
                  <a:srgbClr val="660066"/>
                </a:solidFill>
                <a:cs typeface="Arial" pitchFamily="34" charset="0"/>
              </a:rPr>
              <a:t>Musik als Sprachsystem </a:t>
            </a:r>
          </a:p>
          <a:p>
            <a:pPr algn="ctr" eaLnBrk="1" hangingPunct="1">
              <a:spcBef>
                <a:spcPct val="0"/>
              </a:spcBef>
              <a:buFontTx/>
              <a:buNone/>
            </a:pPr>
            <a:r>
              <a:rPr lang="de-DE" altLang="de-DE" sz="1600" b="1">
                <a:solidFill>
                  <a:srgbClr val="660066"/>
                </a:solidFill>
                <a:cs typeface="Arial" pitchFamily="34" charset="0"/>
              </a:rPr>
              <a:t>mit seinen semantischen und semiotischen Aspekten </a:t>
            </a:r>
          </a:p>
        </p:txBody>
      </p:sp>
      <p:sp>
        <p:nvSpPr>
          <p:cNvPr id="8" name="Textfeld 7"/>
          <p:cNvSpPr txBox="1">
            <a:spLocks noChangeArrowheads="1"/>
          </p:cNvSpPr>
          <p:nvPr/>
        </p:nvSpPr>
        <p:spPr bwMode="auto">
          <a:xfrm>
            <a:off x="179388" y="3141663"/>
            <a:ext cx="885825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3200" b="1">
                <a:solidFill>
                  <a:srgbClr val="660066"/>
                </a:solidFill>
                <a:cs typeface="Arial" pitchFamily="34" charset="0"/>
              </a:rPr>
              <a:t>Entwicklungen von Musik</a:t>
            </a:r>
            <a:endParaRPr lang="de-DE" altLang="de-DE" sz="1800" b="1">
              <a:solidFill>
                <a:srgbClr val="660066"/>
              </a:solidFill>
              <a:cs typeface="Arial" pitchFamily="34" charset="0"/>
            </a:endParaRPr>
          </a:p>
          <a:p>
            <a:pPr algn="ctr" eaLnBrk="1" hangingPunct="1">
              <a:spcBef>
                <a:spcPct val="0"/>
              </a:spcBef>
              <a:buFontTx/>
              <a:buNone/>
            </a:pPr>
            <a:r>
              <a:rPr lang="de-DE" altLang="de-DE" sz="1600" b="1">
                <a:solidFill>
                  <a:srgbClr val="660066"/>
                </a:solidFill>
                <a:cs typeface="Arial" pitchFamily="34" charset="0"/>
              </a:rPr>
              <a:t>Musik aus historischer Perspektive </a:t>
            </a:r>
          </a:p>
          <a:p>
            <a:pPr algn="ctr" eaLnBrk="1" hangingPunct="1">
              <a:spcBef>
                <a:spcPct val="0"/>
              </a:spcBef>
              <a:buFontTx/>
              <a:buNone/>
            </a:pPr>
            <a:r>
              <a:rPr lang="de-DE" altLang="de-DE" sz="1600" b="1">
                <a:solidFill>
                  <a:srgbClr val="660066"/>
                </a:solidFill>
                <a:cs typeface="Arial" pitchFamily="34" charset="0"/>
              </a:rPr>
              <a:t>und in kultureller oder gesellschaftlich-politischer Entwicklung </a:t>
            </a:r>
          </a:p>
        </p:txBody>
      </p:sp>
      <p:sp>
        <p:nvSpPr>
          <p:cNvPr id="9" name="Textfeld 8"/>
          <p:cNvSpPr txBox="1">
            <a:spLocks noChangeArrowheads="1"/>
          </p:cNvSpPr>
          <p:nvPr/>
        </p:nvSpPr>
        <p:spPr bwMode="auto">
          <a:xfrm>
            <a:off x="250825" y="4732338"/>
            <a:ext cx="864235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3200" b="1">
                <a:solidFill>
                  <a:srgbClr val="660066"/>
                </a:solidFill>
                <a:cs typeface="Arial" pitchFamily="34" charset="0"/>
              </a:rPr>
              <a:t>Verwendungen von Musik</a:t>
            </a:r>
          </a:p>
          <a:p>
            <a:pPr algn="ctr" eaLnBrk="1" hangingPunct="1">
              <a:spcBef>
                <a:spcPct val="0"/>
              </a:spcBef>
              <a:buFontTx/>
              <a:buNone/>
            </a:pPr>
            <a:r>
              <a:rPr lang="de-DE" altLang="de-DE" sz="1600" b="1">
                <a:solidFill>
                  <a:srgbClr val="660066"/>
                </a:solidFill>
                <a:cs typeface="Arial" pitchFamily="34" charset="0"/>
              </a:rPr>
              <a:t>Musik hinsichtlich ihrer Funktionen </a:t>
            </a:r>
          </a:p>
          <a:p>
            <a:pPr algn="ctr" eaLnBrk="1" hangingPunct="1">
              <a:spcBef>
                <a:spcPct val="0"/>
              </a:spcBef>
              <a:buFontTx/>
              <a:buNone/>
            </a:pPr>
            <a:r>
              <a:rPr lang="de-DE" altLang="de-DE" sz="1600" b="1">
                <a:solidFill>
                  <a:srgbClr val="660066"/>
                </a:solidFill>
                <a:cs typeface="Arial" pitchFamily="34" charset="0"/>
              </a:rPr>
              <a:t>in unterschiedlichen Verwendungszusammenhängen</a:t>
            </a:r>
          </a:p>
        </p:txBody>
      </p:sp>
      <p:sp>
        <p:nvSpPr>
          <p:cNvPr id="68615"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EA2E691D-BF46-46FD-9A13-1F97818AE44C}" type="slidenum">
              <a:rPr lang="de-DE" altLang="de-DE" sz="800" smtClean="0"/>
              <a:pPr eaLnBrk="1" hangingPunct="1">
                <a:spcBef>
                  <a:spcPct val="0"/>
                </a:spcBef>
                <a:buFontTx/>
                <a:buNone/>
              </a:pPr>
              <a:t>28</a:t>
            </a:fld>
            <a:endParaRPr lang="de-DE" altLang="de-DE" sz="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mph" presetSubtype="0" fill="hold" grpId="1" nodeType="clickEffect">
                                  <p:stCondLst>
                                    <p:cond delay="0"/>
                                  </p:stCondLst>
                                  <p:childTnLst>
                                    <p:animScale>
                                      <p:cBhvr>
                                        <p:cTn id="11" dur="2000" fill="hold"/>
                                        <p:tgtEl>
                                          <p:spTgt spid="6"/>
                                        </p:tgtEl>
                                      </p:cBhvr>
                                      <p:by x="220000" y="220000"/>
                                    </p:animScale>
                                  </p:childTnLst>
                                </p:cTn>
                              </p:par>
                              <p:par>
                                <p:cTn id="12" presetID="3" presetClass="emph" presetSubtype="2" fill="hold" grpId="2" nodeType="withEffect">
                                  <p:stCondLst>
                                    <p:cond delay="0"/>
                                  </p:stCondLst>
                                  <p:childTnLst>
                                    <p:animClr clrSpc="rgb" dir="cw">
                                      <p:cBhvr override="childStyle">
                                        <p:cTn id="13" dur="2000" fill="hold"/>
                                        <p:tgtEl>
                                          <p:spTgt spid="6"/>
                                        </p:tgtEl>
                                        <p:attrNameLst>
                                          <p:attrName>style.color</p:attrName>
                                        </p:attrNameLst>
                                      </p:cBhvr>
                                      <p:to>
                                        <a:srgbClr val="CCFFCC"/>
                                      </p:to>
                                    </p:animClr>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dissolve">
                                      <p:cBhvr>
                                        <p:cTn id="18" dur="500"/>
                                        <p:tgtEl>
                                          <p:spTgt spid="7">
                                            <p:txEl>
                                              <p:pRg st="0" end="0"/>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dissolve">
                                      <p:cBhvr>
                                        <p:cTn id="21" dur="500"/>
                                        <p:tgtEl>
                                          <p:spTgt spid="7">
                                            <p:txEl>
                                              <p:pRg st="1" end="1"/>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Effect transition="in" filter="dissolve">
                                      <p:cBhvr>
                                        <p:cTn id="24" dur="500"/>
                                        <p:tgtEl>
                                          <p:spTgt spid="7">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Effect transition="in" filter="dissolve">
                                      <p:cBhvr>
                                        <p:cTn id="29" dur="500"/>
                                        <p:tgtEl>
                                          <p:spTgt spid="8">
                                            <p:txEl>
                                              <p:pRg st="0" end="0"/>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dissolve">
                                      <p:cBhvr>
                                        <p:cTn id="32" dur="500"/>
                                        <p:tgtEl>
                                          <p:spTgt spid="8">
                                            <p:txEl>
                                              <p:pRg st="1" end="1"/>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8">
                                            <p:txEl>
                                              <p:pRg st="2" end="2"/>
                                            </p:txEl>
                                          </p:spTgt>
                                        </p:tgtEl>
                                        <p:attrNameLst>
                                          <p:attrName>style.visibility</p:attrName>
                                        </p:attrNameLst>
                                      </p:cBhvr>
                                      <p:to>
                                        <p:strVal val="visible"/>
                                      </p:to>
                                    </p:set>
                                    <p:animEffect transition="in" filter="dissolve">
                                      <p:cBhvr>
                                        <p:cTn id="35" dur="500"/>
                                        <p:tgtEl>
                                          <p:spTgt spid="8">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dissolve">
                                      <p:cBhvr>
                                        <p:cTn id="40" dur="500"/>
                                        <p:tgtEl>
                                          <p:spTgt spid="9"/>
                                        </p:tgtEl>
                                      </p:cBhvr>
                                    </p:animEffect>
                                  </p:childTnLst>
                                </p:cTn>
                              </p:par>
                              <p:par>
                                <p:cTn id="41" presetID="9" presetClass="entr" presetSubtype="0" fill="hold" grpId="1"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dissolve">
                                      <p:cBhvr>
                                        <p:cTn id="43" dur="500"/>
                                        <p:tgtEl>
                                          <p:spTgt spid="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mph" presetSubtype="2" fill="hold" grpId="3" nodeType="clickEffect">
                                  <p:stCondLst>
                                    <p:cond delay="0"/>
                                  </p:stCondLst>
                                  <p:childTnLst>
                                    <p:animClr clrSpc="rgb" dir="cw">
                                      <p:cBhvr override="childStyle">
                                        <p:cTn id="47" dur="2000" fill="hold"/>
                                        <p:tgtEl>
                                          <p:spTgt spid="6"/>
                                        </p:tgtEl>
                                        <p:attrNameLst>
                                          <p:attrName>style.color</p:attrName>
                                        </p:attrNameLst>
                                      </p:cBhvr>
                                      <p:to>
                                        <a:srgbClr val="21932F"/>
                                      </p:to>
                                    </p:animClr>
                                  </p:childTnLst>
                                </p:cTn>
                              </p:par>
                              <p:par>
                                <p:cTn id="48" presetID="3" presetClass="emph" presetSubtype="2" fill="hold" grpId="0" nodeType="withEffect">
                                  <p:stCondLst>
                                    <p:cond delay="0"/>
                                  </p:stCondLst>
                                  <p:childTnLst>
                                    <p:animClr clrSpc="rgb" dir="cw">
                                      <p:cBhvr override="childStyle">
                                        <p:cTn id="49" dur="2000" fill="hold"/>
                                        <p:tgtEl>
                                          <p:spTgt spid="7">
                                            <p:txEl>
                                              <p:pRg st="0" end="0"/>
                                            </p:txEl>
                                          </p:spTgt>
                                        </p:tgtEl>
                                        <p:attrNameLst>
                                          <p:attrName>style.color</p:attrName>
                                        </p:attrNameLst>
                                      </p:cBhvr>
                                      <p:to>
                                        <a:srgbClr val="CC99FF"/>
                                      </p:to>
                                    </p:animClr>
                                  </p:childTnLst>
                                </p:cTn>
                              </p:par>
                              <p:par>
                                <p:cTn id="50" presetID="3" presetClass="emph" presetSubtype="2" fill="hold" grpId="0" nodeType="withEffect">
                                  <p:stCondLst>
                                    <p:cond delay="0"/>
                                  </p:stCondLst>
                                  <p:childTnLst>
                                    <p:animClr clrSpc="rgb" dir="cw">
                                      <p:cBhvr override="childStyle">
                                        <p:cTn id="51" dur="2000" fill="hold"/>
                                        <p:tgtEl>
                                          <p:spTgt spid="7">
                                            <p:txEl>
                                              <p:pRg st="1" end="1"/>
                                            </p:txEl>
                                          </p:spTgt>
                                        </p:tgtEl>
                                        <p:attrNameLst>
                                          <p:attrName>style.color</p:attrName>
                                        </p:attrNameLst>
                                      </p:cBhvr>
                                      <p:to>
                                        <a:srgbClr val="CC99FF"/>
                                      </p:to>
                                    </p:animClr>
                                  </p:childTnLst>
                                </p:cTn>
                              </p:par>
                              <p:par>
                                <p:cTn id="52" presetID="3" presetClass="emph" presetSubtype="2" fill="hold" grpId="0" nodeType="withEffect">
                                  <p:stCondLst>
                                    <p:cond delay="0"/>
                                  </p:stCondLst>
                                  <p:childTnLst>
                                    <p:animClr clrSpc="rgb" dir="cw">
                                      <p:cBhvr override="childStyle">
                                        <p:cTn id="53" dur="2000" fill="hold"/>
                                        <p:tgtEl>
                                          <p:spTgt spid="7">
                                            <p:txEl>
                                              <p:pRg st="2" end="2"/>
                                            </p:txEl>
                                          </p:spTgt>
                                        </p:tgtEl>
                                        <p:attrNameLst>
                                          <p:attrName>style.color</p:attrName>
                                        </p:attrNameLst>
                                      </p:cBhvr>
                                      <p:to>
                                        <a:srgbClr val="CC99FF"/>
                                      </p:to>
                                    </p:animClr>
                                  </p:childTnLst>
                                </p:cTn>
                              </p:par>
                              <p:par>
                                <p:cTn id="54" presetID="3" presetClass="emph" presetSubtype="2" fill="hold" grpId="0" nodeType="withEffect">
                                  <p:stCondLst>
                                    <p:cond delay="0"/>
                                  </p:stCondLst>
                                  <p:childTnLst>
                                    <p:animClr clrSpc="rgb" dir="cw">
                                      <p:cBhvr override="childStyle">
                                        <p:cTn id="55" dur="2000" fill="hold"/>
                                        <p:tgtEl>
                                          <p:spTgt spid="8">
                                            <p:txEl>
                                              <p:pRg st="0" end="0"/>
                                            </p:txEl>
                                          </p:spTgt>
                                        </p:tgtEl>
                                        <p:attrNameLst>
                                          <p:attrName>style.color</p:attrName>
                                        </p:attrNameLst>
                                      </p:cBhvr>
                                      <p:to>
                                        <a:srgbClr val="CC99FF"/>
                                      </p:to>
                                    </p:animClr>
                                  </p:childTnLst>
                                </p:cTn>
                              </p:par>
                              <p:par>
                                <p:cTn id="56" presetID="3" presetClass="emph" presetSubtype="2" fill="hold" grpId="0" nodeType="withEffect">
                                  <p:stCondLst>
                                    <p:cond delay="0"/>
                                  </p:stCondLst>
                                  <p:childTnLst>
                                    <p:animClr clrSpc="rgb" dir="cw">
                                      <p:cBhvr override="childStyle">
                                        <p:cTn id="57" dur="2000" fill="hold"/>
                                        <p:tgtEl>
                                          <p:spTgt spid="8">
                                            <p:txEl>
                                              <p:pRg st="1" end="1"/>
                                            </p:txEl>
                                          </p:spTgt>
                                        </p:tgtEl>
                                        <p:attrNameLst>
                                          <p:attrName>style.color</p:attrName>
                                        </p:attrNameLst>
                                      </p:cBhvr>
                                      <p:to>
                                        <a:srgbClr val="CC99FF"/>
                                      </p:to>
                                    </p:animClr>
                                  </p:childTnLst>
                                </p:cTn>
                              </p:par>
                              <p:par>
                                <p:cTn id="58" presetID="3" presetClass="emph" presetSubtype="2" fill="hold" grpId="0" nodeType="withEffect">
                                  <p:stCondLst>
                                    <p:cond delay="0"/>
                                  </p:stCondLst>
                                  <p:childTnLst>
                                    <p:animClr clrSpc="rgb" dir="cw">
                                      <p:cBhvr override="childStyle">
                                        <p:cTn id="59" dur="2000" fill="hold"/>
                                        <p:tgtEl>
                                          <p:spTgt spid="8">
                                            <p:txEl>
                                              <p:pRg st="2" end="2"/>
                                            </p:txEl>
                                          </p:spTgt>
                                        </p:tgtEl>
                                        <p:attrNameLst>
                                          <p:attrName>style.color</p:attrName>
                                        </p:attrNameLst>
                                      </p:cBhvr>
                                      <p:to>
                                        <a:srgbClr val="CC99FF"/>
                                      </p:to>
                                    </p:animClr>
                                  </p:childTnLst>
                                </p:cTn>
                              </p:par>
                              <p:par>
                                <p:cTn id="60" presetID="3" presetClass="emph" presetSubtype="2" fill="hold" grpId="2" nodeType="withEffect">
                                  <p:stCondLst>
                                    <p:cond delay="0"/>
                                  </p:stCondLst>
                                  <p:childTnLst>
                                    <p:animClr clrSpc="rgb" dir="cw">
                                      <p:cBhvr override="childStyle">
                                        <p:cTn id="61" dur="2000" fill="hold"/>
                                        <p:tgtEl>
                                          <p:spTgt spid="9"/>
                                        </p:tgtEl>
                                        <p:attrNameLst>
                                          <p:attrName>style.color</p:attrName>
                                        </p:attrNameLst>
                                      </p:cBhvr>
                                      <p:to>
                                        <a:srgbClr val="CC99FF"/>
                                      </p:to>
                                    </p:animClr>
                                  </p:childTnLst>
                                </p:cTn>
                              </p:par>
                            </p:childTnLst>
                          </p:cTn>
                        </p:par>
                      </p:childTnLst>
                    </p:cTn>
                  </p:par>
                  <p:par>
                    <p:cTn id="62" fill="hold" nodeType="clickPar">
                      <p:stCondLst>
                        <p:cond delay="indefinite"/>
                      </p:stCondLst>
                      <p:childTnLst>
                        <p:par>
                          <p:cTn id="63" fill="hold" nodeType="withGroup">
                            <p:stCondLst>
                              <p:cond delay="0"/>
                            </p:stCondLst>
                            <p:childTnLst>
                              <p:par>
                                <p:cTn id="64" presetID="3" presetClass="emph" presetSubtype="2" fill="hold" grpId="4" nodeType="clickEffect">
                                  <p:stCondLst>
                                    <p:cond delay="0"/>
                                  </p:stCondLst>
                                  <p:childTnLst>
                                    <p:animClr clrSpc="rgb" dir="cw">
                                      <p:cBhvr override="childStyle">
                                        <p:cTn id="65" dur="2000" fill="hold"/>
                                        <p:tgtEl>
                                          <p:spTgt spid="6"/>
                                        </p:tgtEl>
                                        <p:attrNameLst>
                                          <p:attrName>style.color</p:attrName>
                                        </p:attrNameLst>
                                      </p:cBhvr>
                                      <p:to>
                                        <a:srgbClr val="AEE0B3"/>
                                      </p:to>
                                    </p:animClr>
                                  </p:childTnLst>
                                </p:cTn>
                              </p:par>
                              <p:par>
                                <p:cTn id="66" presetID="3" presetClass="emph" presetSubtype="2" fill="hold" grpId="1" nodeType="withEffect">
                                  <p:stCondLst>
                                    <p:cond delay="0"/>
                                  </p:stCondLst>
                                  <p:childTnLst>
                                    <p:animClr clrSpc="rgb" dir="cw">
                                      <p:cBhvr override="childStyle">
                                        <p:cTn id="67" dur="2000" fill="hold"/>
                                        <p:tgtEl>
                                          <p:spTgt spid="7">
                                            <p:txEl>
                                              <p:pRg st="0" end="0"/>
                                            </p:txEl>
                                          </p:spTgt>
                                        </p:tgtEl>
                                        <p:attrNameLst>
                                          <p:attrName>style.color</p:attrName>
                                        </p:attrNameLst>
                                      </p:cBhvr>
                                      <p:to>
                                        <a:srgbClr val="713171"/>
                                      </p:to>
                                    </p:animClr>
                                  </p:childTnLst>
                                </p:cTn>
                              </p:par>
                              <p:par>
                                <p:cTn id="68" presetID="3" presetClass="emph" presetSubtype="2" fill="hold" grpId="1" nodeType="withEffect">
                                  <p:stCondLst>
                                    <p:cond delay="0"/>
                                  </p:stCondLst>
                                  <p:childTnLst>
                                    <p:animClr clrSpc="rgb" dir="cw">
                                      <p:cBhvr override="childStyle">
                                        <p:cTn id="69" dur="2000" fill="hold"/>
                                        <p:tgtEl>
                                          <p:spTgt spid="7">
                                            <p:txEl>
                                              <p:pRg st="1" end="1"/>
                                            </p:txEl>
                                          </p:spTgt>
                                        </p:tgtEl>
                                        <p:attrNameLst>
                                          <p:attrName>style.color</p:attrName>
                                        </p:attrNameLst>
                                      </p:cBhvr>
                                      <p:to>
                                        <a:srgbClr val="713171"/>
                                      </p:to>
                                    </p:animClr>
                                  </p:childTnLst>
                                </p:cTn>
                              </p:par>
                              <p:par>
                                <p:cTn id="70" presetID="3" presetClass="emph" presetSubtype="2" fill="hold" grpId="1" nodeType="withEffect">
                                  <p:stCondLst>
                                    <p:cond delay="0"/>
                                  </p:stCondLst>
                                  <p:childTnLst>
                                    <p:animClr clrSpc="rgb" dir="cw">
                                      <p:cBhvr override="childStyle">
                                        <p:cTn id="71" dur="2000" fill="hold"/>
                                        <p:tgtEl>
                                          <p:spTgt spid="7">
                                            <p:txEl>
                                              <p:pRg st="2" end="2"/>
                                            </p:txEl>
                                          </p:spTgt>
                                        </p:tgtEl>
                                        <p:attrNameLst>
                                          <p:attrName>style.color</p:attrName>
                                        </p:attrNameLst>
                                      </p:cBhvr>
                                      <p:to>
                                        <a:srgbClr val="713171"/>
                                      </p:to>
                                    </p:animClr>
                                  </p:childTnLst>
                                </p:cTn>
                              </p:par>
                              <p:par>
                                <p:cTn id="72" presetID="3" presetClass="emph" presetSubtype="2" fill="hold" grpId="1" nodeType="withEffect">
                                  <p:stCondLst>
                                    <p:cond delay="0"/>
                                  </p:stCondLst>
                                  <p:childTnLst>
                                    <p:animClr clrSpc="rgb" dir="cw">
                                      <p:cBhvr override="childStyle">
                                        <p:cTn id="73" dur="2000" fill="hold"/>
                                        <p:tgtEl>
                                          <p:spTgt spid="8">
                                            <p:txEl>
                                              <p:pRg st="0" end="0"/>
                                            </p:txEl>
                                          </p:spTgt>
                                        </p:tgtEl>
                                        <p:attrNameLst>
                                          <p:attrName>style.color</p:attrName>
                                        </p:attrNameLst>
                                      </p:cBhvr>
                                      <p:to>
                                        <a:srgbClr val="713171"/>
                                      </p:to>
                                    </p:animClr>
                                  </p:childTnLst>
                                </p:cTn>
                              </p:par>
                              <p:par>
                                <p:cTn id="74" presetID="3" presetClass="emph" presetSubtype="2" fill="hold" grpId="1" nodeType="withEffect">
                                  <p:stCondLst>
                                    <p:cond delay="0"/>
                                  </p:stCondLst>
                                  <p:childTnLst>
                                    <p:animClr clrSpc="rgb" dir="cw">
                                      <p:cBhvr override="childStyle">
                                        <p:cTn id="75" dur="2000" fill="hold"/>
                                        <p:tgtEl>
                                          <p:spTgt spid="8">
                                            <p:txEl>
                                              <p:pRg st="1" end="1"/>
                                            </p:txEl>
                                          </p:spTgt>
                                        </p:tgtEl>
                                        <p:attrNameLst>
                                          <p:attrName>style.color</p:attrName>
                                        </p:attrNameLst>
                                      </p:cBhvr>
                                      <p:to>
                                        <a:srgbClr val="713171"/>
                                      </p:to>
                                    </p:animClr>
                                  </p:childTnLst>
                                </p:cTn>
                              </p:par>
                              <p:par>
                                <p:cTn id="76" presetID="3" presetClass="emph" presetSubtype="2" fill="hold" grpId="1" nodeType="withEffect">
                                  <p:stCondLst>
                                    <p:cond delay="0"/>
                                  </p:stCondLst>
                                  <p:childTnLst>
                                    <p:animClr clrSpc="rgb" dir="cw">
                                      <p:cBhvr override="childStyle">
                                        <p:cTn id="77" dur="2000" fill="hold"/>
                                        <p:tgtEl>
                                          <p:spTgt spid="8">
                                            <p:txEl>
                                              <p:pRg st="2" end="2"/>
                                            </p:txEl>
                                          </p:spTgt>
                                        </p:tgtEl>
                                        <p:attrNameLst>
                                          <p:attrName>style.color</p:attrName>
                                        </p:attrNameLst>
                                      </p:cBhvr>
                                      <p:to>
                                        <a:srgbClr val="713171"/>
                                      </p:to>
                                    </p:animClr>
                                  </p:childTnLst>
                                </p:cTn>
                              </p:par>
                              <p:par>
                                <p:cTn id="78" presetID="3" presetClass="emph" presetSubtype="2" fill="hold" grpId="3" nodeType="withEffect">
                                  <p:stCondLst>
                                    <p:cond delay="0"/>
                                  </p:stCondLst>
                                  <p:childTnLst>
                                    <p:animClr clrSpc="rgb" dir="cw">
                                      <p:cBhvr override="childStyle">
                                        <p:cTn id="79" dur="2000" fill="hold"/>
                                        <p:tgtEl>
                                          <p:spTgt spid="9"/>
                                        </p:tgtEl>
                                        <p:attrNameLst>
                                          <p:attrName>style.color</p:attrName>
                                        </p:attrNameLst>
                                      </p:cBhvr>
                                      <p:to>
                                        <a:srgbClr val="71317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6" grpId="2"/>
      <p:bldP spid="6" grpId="3"/>
      <p:bldP spid="6" grpId="4"/>
      <p:bldP spid="7" grpId="0" build="allAtOnce"/>
      <p:bldP spid="7" grpId="1" build="allAtOnce"/>
      <p:bldP spid="8" grpId="0" build="allAtOnce"/>
      <p:bldP spid="8" grpId="1" build="allAtOnce"/>
      <p:bldP spid="9" grpId="0"/>
      <p:bldP spid="9" grpId="1"/>
      <p:bldP spid="9" grpId="2"/>
      <p:bldP spid="9" grpId="3"/>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feld 23"/>
          <p:cNvSpPr txBox="1">
            <a:spLocks noChangeArrowheads="1"/>
          </p:cNvSpPr>
          <p:nvPr/>
        </p:nvSpPr>
        <p:spPr bwMode="auto">
          <a:xfrm>
            <a:off x="468313" y="2205038"/>
            <a:ext cx="3209925" cy="2078037"/>
          </a:xfrm>
          <a:prstGeom prst="rect">
            <a:avLst/>
          </a:prstGeom>
          <a:noFill/>
          <a:ln w="9525">
            <a:noFill/>
            <a:miter lim="800000"/>
            <a:headEnd/>
            <a:tailEnd/>
          </a:ln>
        </p:spPr>
        <p:txBody>
          <a:bodyPr wrap="none">
            <a:spAutoFit/>
          </a:bodyPr>
          <a:lstStyle/>
          <a:p>
            <a:pPr>
              <a:defRPr/>
            </a:pPr>
            <a:r>
              <a:rPr lang="de-DE" sz="3600" b="1" dirty="0">
                <a:solidFill>
                  <a:srgbClr val="FFFF66"/>
                </a:solidFill>
                <a:latin typeface="Arial" charset="0"/>
                <a:cs typeface="Arial" charset="0"/>
              </a:rPr>
              <a:t>Musikalisch</a:t>
            </a:r>
            <a:endParaRPr lang="de-DE" sz="1400" b="1" dirty="0">
              <a:solidFill>
                <a:srgbClr val="FFFF66"/>
              </a:solidFill>
              <a:latin typeface="Arial" charset="0"/>
              <a:cs typeface="Arial" charset="0"/>
            </a:endParaRPr>
          </a:p>
          <a:p>
            <a:pPr>
              <a:defRPr/>
            </a:pPr>
            <a:endParaRPr lang="de-DE" sz="1050" b="1" dirty="0">
              <a:solidFill>
                <a:srgbClr val="FFFF66"/>
              </a:solidFill>
              <a:latin typeface="Arial" charset="0"/>
              <a:cs typeface="Arial" charset="0"/>
            </a:endParaRPr>
          </a:p>
          <a:p>
            <a:pPr>
              <a:defRPr/>
            </a:pPr>
            <a:r>
              <a:rPr lang="de-DE" sz="3600" b="1" dirty="0">
                <a:solidFill>
                  <a:srgbClr val="FFFF66"/>
                </a:solidFill>
                <a:latin typeface="Arial" charset="0"/>
                <a:cs typeface="Arial" charset="0"/>
              </a:rPr>
              <a:t>-ästhetische</a:t>
            </a:r>
          </a:p>
          <a:p>
            <a:pPr>
              <a:defRPr/>
            </a:pPr>
            <a:endParaRPr lang="de-DE" sz="1050" b="1" dirty="0">
              <a:solidFill>
                <a:srgbClr val="FFFF66"/>
              </a:solidFill>
              <a:latin typeface="Arial" charset="0"/>
              <a:cs typeface="Arial" charset="0"/>
            </a:endParaRPr>
          </a:p>
          <a:p>
            <a:pPr>
              <a:defRPr/>
            </a:pPr>
            <a:r>
              <a:rPr lang="de-DE" sz="3600" b="1" dirty="0">
                <a:solidFill>
                  <a:srgbClr val="FFFF66"/>
                </a:solidFill>
                <a:latin typeface="Arial" charset="0"/>
                <a:cs typeface="Arial" charset="0"/>
              </a:rPr>
              <a:t>Kompetenzen</a:t>
            </a:r>
          </a:p>
        </p:txBody>
      </p:sp>
      <p:sp>
        <p:nvSpPr>
          <p:cNvPr id="6" name="Textfeld 5"/>
          <p:cNvSpPr txBox="1">
            <a:spLocks noChangeArrowheads="1"/>
          </p:cNvSpPr>
          <p:nvPr/>
        </p:nvSpPr>
        <p:spPr bwMode="auto">
          <a:xfrm>
            <a:off x="4932363" y="2205038"/>
            <a:ext cx="32988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4800" b="1">
                <a:solidFill>
                  <a:srgbClr val="339933"/>
                </a:solidFill>
                <a:cs typeface="Arial" pitchFamily="34" charset="0"/>
              </a:rPr>
              <a:t>Strukturen</a:t>
            </a:r>
          </a:p>
          <a:p>
            <a:pPr eaLnBrk="1" hangingPunct="1">
              <a:spcBef>
                <a:spcPct val="0"/>
              </a:spcBef>
              <a:buFontTx/>
              <a:buNone/>
            </a:pPr>
            <a:r>
              <a:rPr lang="de-DE" altLang="de-DE" sz="4800" b="1">
                <a:solidFill>
                  <a:srgbClr val="339933"/>
                </a:solidFill>
                <a:cs typeface="Arial" pitchFamily="34" charset="0"/>
              </a:rPr>
              <a:t>von Musik</a:t>
            </a:r>
          </a:p>
        </p:txBody>
      </p:sp>
      <p:graphicFrame>
        <p:nvGraphicFramePr>
          <p:cNvPr id="2" name="Tabelle 1"/>
          <p:cNvGraphicFramePr>
            <a:graphicFrameLocks noGrp="1"/>
          </p:cNvGraphicFramePr>
          <p:nvPr/>
        </p:nvGraphicFramePr>
        <p:xfrm>
          <a:off x="468313" y="981075"/>
          <a:ext cx="3167062" cy="4102100"/>
        </p:xfrm>
        <a:graphic>
          <a:graphicData uri="http://schemas.openxmlformats.org/drawingml/2006/table">
            <a:tbl>
              <a:tblPr/>
              <a:tblGrid>
                <a:gridCol w="3167062"/>
              </a:tblGrid>
              <a:tr h="4102100">
                <a:tc>
                  <a:txBody>
                    <a:bodyPr/>
                    <a:lstStyle>
                      <a:lvl1pPr eaLnBrk="0" hangingPunct="0">
                        <a:spcBef>
                          <a:spcPct val="20000"/>
                        </a:spcBef>
                        <a:defRPr sz="1900">
                          <a:solidFill>
                            <a:schemeClr val="tx1"/>
                          </a:solidFill>
                          <a:latin typeface="Arial" pitchFamily="34" charset="0"/>
                        </a:defRPr>
                      </a:lvl1pPr>
                      <a:lvl2pPr marL="742950" indent="-285750" eaLnBrk="0" hangingPunct="0">
                        <a:spcBef>
                          <a:spcPct val="20000"/>
                        </a:spcBef>
                        <a:defRPr sz="1900">
                          <a:solidFill>
                            <a:schemeClr val="tx1"/>
                          </a:solidFill>
                          <a:latin typeface="Arial" pitchFamily="34" charset="0"/>
                        </a:defRPr>
                      </a:lvl2pPr>
                      <a:lvl3pPr marL="1143000" indent="-228600" eaLnBrk="0" hangingPunct="0">
                        <a:spcBef>
                          <a:spcPct val="20000"/>
                        </a:spcBef>
                        <a:defRPr sz="1900">
                          <a:solidFill>
                            <a:schemeClr val="tx1"/>
                          </a:solidFill>
                          <a:latin typeface="Arial" pitchFamily="34" charset="0"/>
                        </a:defRPr>
                      </a:lvl3pPr>
                      <a:lvl4pPr marL="1600200" indent="-228600" eaLnBrk="0" hangingPunct="0">
                        <a:spcBef>
                          <a:spcPct val="20000"/>
                        </a:spcBef>
                        <a:defRPr>
                          <a:solidFill>
                            <a:schemeClr val="tx1"/>
                          </a:solidFill>
                          <a:latin typeface="Arial" pitchFamily="34" charset="0"/>
                        </a:defRPr>
                      </a:lvl4pPr>
                      <a:lvl5pPr marL="2057400" indent="-228600" eaLnBrk="0" hangingPunct="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altLang="de-DE" sz="800" b="0" i="0"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500" b="1" i="0" u="none" strike="noStrike" cap="none" normalizeH="0" baseline="0" dirty="0" smtClean="0">
                          <a:ln>
                            <a:noFill/>
                          </a:ln>
                          <a:solidFill>
                            <a:srgbClr val="595959"/>
                          </a:solidFill>
                          <a:effectLst/>
                          <a:latin typeface="Arial" pitchFamily="34" charset="0"/>
                          <a:cs typeface="Times New Roman" pitchFamily="18" charset="0"/>
                        </a:rPr>
                        <a:t>Kompetenzbereiche</a:t>
                      </a:r>
                      <a:endParaRPr kumimoji="0" lang="de-DE" altLang="de-DE" sz="1500" b="0" i="0" u="none" strike="noStrike" cap="none" normalizeH="0" baseline="0" dirty="0" smtClean="0">
                        <a:ln>
                          <a:noFill/>
                        </a:ln>
                        <a:solidFill>
                          <a:srgbClr val="595959"/>
                        </a:solidFill>
                        <a:effectLst/>
                        <a:latin typeface="Arial"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dirty="0" smtClean="0">
                          <a:ln>
                            <a:noFill/>
                          </a:ln>
                          <a:solidFill>
                            <a:srgbClr val="FFFFFF"/>
                          </a:solidFill>
                          <a:effectLst/>
                          <a:latin typeface="Arial" pitchFamily="34"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dirty="0" smtClean="0">
                          <a:ln>
                            <a:noFill/>
                          </a:ln>
                          <a:solidFill>
                            <a:schemeClr val="tx1"/>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ts val="600"/>
                        </a:spcBef>
                        <a:spcAft>
                          <a:spcPct val="0"/>
                        </a:spcAft>
                        <a:buClrTx/>
                        <a:buSzTx/>
                        <a:buFontTx/>
                        <a:buNone/>
                        <a:tabLst/>
                      </a:pPr>
                      <a:r>
                        <a:rPr kumimoji="0" lang="de-DE" altLang="de-DE" sz="1500" b="0" i="0" u="none" strike="noStrike" cap="none" normalizeH="0" baseline="0" dirty="0" smtClean="0">
                          <a:ln>
                            <a:noFill/>
                          </a:ln>
                          <a:solidFill>
                            <a:schemeClr val="tx1"/>
                          </a:solidFill>
                          <a:effectLst/>
                          <a:latin typeface="Arial" pitchFamily="34" charset="0"/>
                          <a:cs typeface="Times New Roman" pitchFamily="18" charset="0"/>
                        </a:rPr>
                        <a:t> </a:t>
                      </a:r>
                      <a:r>
                        <a:rPr kumimoji="0" lang="de-DE" altLang="de-DE" sz="1500" b="1" i="0" u="none" strike="noStrike" cap="none" normalizeH="0" baseline="0" dirty="0" smtClean="0">
                          <a:ln>
                            <a:noFill/>
                          </a:ln>
                          <a:solidFill>
                            <a:srgbClr val="FF0000"/>
                          </a:solidFill>
                          <a:effectLst/>
                          <a:latin typeface="Arial" pitchFamily="34" charset="0"/>
                          <a:cs typeface="Times New Roman" pitchFamily="18" charset="0"/>
                        </a:rPr>
                        <a:t>Rezeption</a:t>
                      </a:r>
                      <a:endParaRPr kumimoji="0" lang="de-DE" altLang="de-DE" sz="1500" b="0" i="0"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dirty="0" smtClean="0">
                          <a:ln>
                            <a:noFill/>
                          </a:ln>
                          <a:solidFill>
                            <a:schemeClr val="tx1"/>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dirty="0" smtClean="0">
                          <a:ln>
                            <a:noFill/>
                          </a:ln>
                          <a:solidFill>
                            <a:schemeClr val="tx1"/>
                          </a:solidFill>
                          <a:effectLst/>
                          <a:latin typeface="Arial" pitchFamily="34" charset="0"/>
                          <a:cs typeface="Times New Roman" pitchFamily="18" charset="0"/>
                        </a:rPr>
                        <a:t> </a:t>
                      </a:r>
                      <a:br>
                        <a:rPr kumimoji="0" lang="de-DE" altLang="de-DE" sz="1500" b="0" i="0" u="none" strike="noStrike" cap="none" normalizeH="0" baseline="0" dirty="0" smtClean="0">
                          <a:ln>
                            <a:noFill/>
                          </a:ln>
                          <a:solidFill>
                            <a:schemeClr val="tx1"/>
                          </a:solidFill>
                          <a:effectLst/>
                          <a:latin typeface="Arial" pitchFamily="34" charset="0"/>
                          <a:cs typeface="Times New Roman" pitchFamily="18" charset="0"/>
                        </a:rPr>
                      </a:br>
                      <a:r>
                        <a:rPr kumimoji="0" lang="de-DE" altLang="de-DE" sz="1500" b="0" i="0" u="none" strike="noStrike" cap="none" normalizeH="0" baseline="0" dirty="0" smtClean="0">
                          <a:ln>
                            <a:noFill/>
                          </a:ln>
                          <a:solidFill>
                            <a:schemeClr val="tx1"/>
                          </a:solidFill>
                          <a:effectLst/>
                          <a:latin typeface="Arial" pitchFamily="34" charset="0"/>
                          <a:cs typeface="Times New Roman" pitchFamily="18" charset="0"/>
                        </a:rPr>
                        <a:t>                               </a:t>
                      </a:r>
                      <a:r>
                        <a:rPr kumimoji="0" lang="de-DE" altLang="de-DE" sz="1500" b="1" i="0" u="none" strike="noStrike" cap="none" normalizeH="0" baseline="0" dirty="0" smtClean="0">
                          <a:ln>
                            <a:noFill/>
                          </a:ln>
                          <a:solidFill>
                            <a:srgbClr val="1302EC"/>
                          </a:solidFill>
                          <a:effectLst/>
                          <a:latin typeface="Arial" pitchFamily="34" charset="0"/>
                          <a:cs typeface="Times New Roman" pitchFamily="18" charset="0"/>
                        </a:rPr>
                        <a:t>Reflexion</a:t>
                      </a:r>
                    </a:p>
                    <a:p>
                      <a:pPr marL="0" marR="0" lvl="0" indent="0" algn="l" defTabSz="914400" rtl="0" eaLnBrk="1" fontAlgn="base" latinLnBrk="0" hangingPunct="1">
                        <a:lnSpc>
                          <a:spcPct val="100000"/>
                        </a:lnSpc>
                        <a:spcBef>
                          <a:spcPts val="600"/>
                        </a:spcBef>
                        <a:spcAft>
                          <a:spcPct val="0"/>
                        </a:spcAft>
                        <a:buClrTx/>
                        <a:buSzTx/>
                        <a:buFontTx/>
                        <a:buNone/>
                        <a:tabLst/>
                      </a:pPr>
                      <a:r>
                        <a:rPr kumimoji="0" lang="de-DE" altLang="de-DE" sz="1500" b="0" i="0" u="none" strike="noStrike" cap="none" normalizeH="0" baseline="0" dirty="0" smtClean="0">
                          <a:ln>
                            <a:noFill/>
                          </a:ln>
                          <a:solidFill>
                            <a:schemeClr val="tx1"/>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smtClean="0">
                          <a:ln>
                            <a:noFill/>
                          </a:ln>
                          <a:solidFill>
                            <a:schemeClr val="tx1"/>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dirty="0" smtClean="0">
                          <a:ln>
                            <a:noFill/>
                          </a:ln>
                          <a:solidFill>
                            <a:schemeClr val="tx1"/>
                          </a:solidFill>
                          <a:effectLst/>
                          <a:latin typeface="Arial" pitchFamily="34" charset="0"/>
                          <a:cs typeface="Times New Roman" pitchFamily="18" charset="0"/>
                        </a:rPr>
                        <a:t> </a:t>
                      </a:r>
                      <a:r>
                        <a:rPr kumimoji="0" lang="de-DE" altLang="de-DE" sz="1500" b="1" i="0" u="none" strike="noStrike" cap="none" normalizeH="0" baseline="0" dirty="0" smtClean="0">
                          <a:ln>
                            <a:noFill/>
                          </a:ln>
                          <a:solidFill>
                            <a:srgbClr val="00CC00"/>
                          </a:solidFill>
                          <a:effectLst/>
                          <a:latin typeface="Arial" pitchFamily="34" charset="0"/>
                          <a:cs typeface="Times New Roman" pitchFamily="18" charset="0"/>
                        </a:rPr>
                        <a:t>Produktion</a:t>
                      </a:r>
                    </a:p>
                  </a:txBody>
                  <a:tcPr marL="44450" marR="4445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Rechteck 3"/>
          <p:cNvSpPr/>
          <p:nvPr/>
        </p:nvSpPr>
        <p:spPr>
          <a:xfrm>
            <a:off x="4232275" y="1000125"/>
            <a:ext cx="4443413" cy="412591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5" name="Rechteck 4"/>
          <p:cNvSpPr/>
          <p:nvPr/>
        </p:nvSpPr>
        <p:spPr>
          <a:xfrm>
            <a:off x="5651500" y="1766888"/>
            <a:ext cx="2520950" cy="27368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7" name="Textfeld 6"/>
          <p:cNvSpPr txBox="1">
            <a:spLocks noChangeArrowheads="1"/>
          </p:cNvSpPr>
          <p:nvPr/>
        </p:nvSpPr>
        <p:spPr bwMode="auto">
          <a:xfrm>
            <a:off x="5795963" y="1844675"/>
            <a:ext cx="23050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solidFill>
                  <a:srgbClr val="660066"/>
                </a:solidFill>
                <a:cs typeface="Arial" pitchFamily="34" charset="0"/>
              </a:rPr>
              <a:t>Bedeutungen von Musik</a:t>
            </a:r>
          </a:p>
        </p:txBody>
      </p:sp>
      <p:sp>
        <p:nvSpPr>
          <p:cNvPr id="8" name="Textfeld 7"/>
          <p:cNvSpPr txBox="1">
            <a:spLocks noChangeArrowheads="1"/>
          </p:cNvSpPr>
          <p:nvPr/>
        </p:nvSpPr>
        <p:spPr bwMode="auto">
          <a:xfrm>
            <a:off x="5795963" y="2782888"/>
            <a:ext cx="23526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solidFill>
                  <a:srgbClr val="660066"/>
                </a:solidFill>
                <a:cs typeface="Arial" pitchFamily="34" charset="0"/>
              </a:rPr>
              <a:t>Entwicklungen von </a:t>
            </a:r>
          </a:p>
          <a:p>
            <a:pPr eaLnBrk="1" hangingPunct="1">
              <a:spcBef>
                <a:spcPct val="0"/>
              </a:spcBef>
              <a:buFontTx/>
              <a:buNone/>
            </a:pPr>
            <a:r>
              <a:rPr lang="de-DE" altLang="de-DE" sz="1800" b="1">
                <a:solidFill>
                  <a:srgbClr val="660066"/>
                </a:solidFill>
                <a:cs typeface="Arial" pitchFamily="34" charset="0"/>
              </a:rPr>
              <a:t>Musik</a:t>
            </a:r>
          </a:p>
        </p:txBody>
      </p:sp>
      <p:sp>
        <p:nvSpPr>
          <p:cNvPr id="9" name="Textfeld 8"/>
          <p:cNvSpPr txBox="1">
            <a:spLocks noChangeArrowheads="1"/>
          </p:cNvSpPr>
          <p:nvPr/>
        </p:nvSpPr>
        <p:spPr bwMode="auto">
          <a:xfrm>
            <a:off x="5795963" y="3644900"/>
            <a:ext cx="2301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solidFill>
                  <a:srgbClr val="660066"/>
                </a:solidFill>
                <a:cs typeface="Arial" pitchFamily="34" charset="0"/>
              </a:rPr>
              <a:t>Verwendungen von</a:t>
            </a:r>
          </a:p>
          <a:p>
            <a:pPr eaLnBrk="1" hangingPunct="1">
              <a:spcBef>
                <a:spcPct val="0"/>
              </a:spcBef>
              <a:buFontTx/>
              <a:buNone/>
            </a:pPr>
            <a:r>
              <a:rPr lang="de-DE" altLang="de-DE" sz="1800" b="1">
                <a:solidFill>
                  <a:srgbClr val="660066"/>
                </a:solidFill>
                <a:cs typeface="Arial" pitchFamily="34" charset="0"/>
              </a:rPr>
              <a:t>Musik</a:t>
            </a:r>
          </a:p>
        </p:txBody>
      </p:sp>
      <p:cxnSp>
        <p:nvCxnSpPr>
          <p:cNvPr id="11" name="Gerade Verbindung mit Pfeil 10"/>
          <p:cNvCxnSpPr/>
          <p:nvPr/>
        </p:nvCxnSpPr>
        <p:spPr>
          <a:xfrm>
            <a:off x="1476375" y="2084388"/>
            <a:ext cx="647700" cy="504825"/>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rot="10800000" flipV="1">
            <a:off x="1476375" y="2732088"/>
            <a:ext cx="647700" cy="576262"/>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rot="5400000">
            <a:off x="646907" y="2705894"/>
            <a:ext cx="1225550" cy="1587"/>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7" name="Pfeil nach links und rechts 16"/>
          <p:cNvSpPr/>
          <p:nvPr/>
        </p:nvSpPr>
        <p:spPr>
          <a:xfrm>
            <a:off x="3276600" y="2708275"/>
            <a:ext cx="1439863" cy="360363"/>
          </a:xfrm>
          <a:prstGeom prst="leftRightArrow">
            <a:avLst/>
          </a:prstGeom>
          <a:solidFill>
            <a:srgbClr val="FFC000"/>
          </a:solidFill>
          <a:ln>
            <a:solidFill>
              <a:srgbClr val="A45B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18" name="Rechteck 17"/>
          <p:cNvSpPr/>
          <p:nvPr/>
        </p:nvSpPr>
        <p:spPr>
          <a:xfrm>
            <a:off x="468313" y="5516563"/>
            <a:ext cx="8207375" cy="865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21" name="Textfeld 20"/>
          <p:cNvSpPr txBox="1">
            <a:spLocks noChangeArrowheads="1"/>
          </p:cNvSpPr>
          <p:nvPr/>
        </p:nvSpPr>
        <p:spPr bwMode="auto">
          <a:xfrm>
            <a:off x="2982913" y="5734050"/>
            <a:ext cx="2813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800" b="1">
                <a:solidFill>
                  <a:srgbClr val="000000"/>
                </a:solidFill>
                <a:cs typeface="Arial" pitchFamily="34" charset="0"/>
              </a:rPr>
              <a:t>Kompetenzerwartungen</a:t>
            </a:r>
          </a:p>
        </p:txBody>
      </p:sp>
      <p:sp>
        <p:nvSpPr>
          <p:cNvPr id="27" name="Pfeil nach oben und unten 26"/>
          <p:cNvSpPr/>
          <p:nvPr/>
        </p:nvSpPr>
        <p:spPr>
          <a:xfrm>
            <a:off x="1835150" y="4581525"/>
            <a:ext cx="288925" cy="1150938"/>
          </a:xfrm>
          <a:prstGeom prst="upDownArrow">
            <a:avLst/>
          </a:prstGeom>
          <a:solidFill>
            <a:srgbClr val="FFC000"/>
          </a:solidFill>
          <a:ln>
            <a:solidFill>
              <a:srgbClr val="A45B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28" name="Pfeil nach oben und unten 27"/>
          <p:cNvSpPr/>
          <p:nvPr/>
        </p:nvSpPr>
        <p:spPr>
          <a:xfrm>
            <a:off x="6084888" y="4581525"/>
            <a:ext cx="287337" cy="1223963"/>
          </a:xfrm>
          <a:prstGeom prst="upDownArrow">
            <a:avLst/>
          </a:prstGeom>
          <a:solidFill>
            <a:srgbClr val="FFC000"/>
          </a:solidFill>
          <a:ln>
            <a:solidFill>
              <a:srgbClr val="A45B1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endParaRPr>
          </a:p>
        </p:txBody>
      </p:sp>
      <p:sp>
        <p:nvSpPr>
          <p:cNvPr id="19" name="Textfeld 18"/>
          <p:cNvSpPr txBox="1">
            <a:spLocks noChangeArrowheads="1"/>
          </p:cNvSpPr>
          <p:nvPr/>
        </p:nvSpPr>
        <p:spPr bwMode="auto">
          <a:xfrm>
            <a:off x="5561013" y="1296988"/>
            <a:ext cx="1692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000" b="1">
                <a:solidFill>
                  <a:srgbClr val="595959"/>
                </a:solidFill>
                <a:cs typeface="Arial" pitchFamily="34" charset="0"/>
              </a:rPr>
              <a:t>Inhaltsfelder</a:t>
            </a:r>
          </a:p>
        </p:txBody>
      </p:sp>
      <p:sp>
        <p:nvSpPr>
          <p:cNvPr id="69656"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E9144634-4A5F-4FEA-9207-7863CDF60F64}" type="slidenum">
              <a:rPr lang="de-DE" altLang="de-DE" sz="800" smtClean="0"/>
              <a:pPr eaLnBrk="1" hangingPunct="1">
                <a:spcBef>
                  <a:spcPct val="0"/>
                </a:spcBef>
                <a:buFontTx/>
                <a:buNone/>
              </a:pPr>
              <a:t>29</a:t>
            </a:fld>
            <a:endParaRPr lang="de-DE" altLang="de-DE" sz="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3314"/>
                                        </p:tgtEl>
                                        <p:attrNameLst>
                                          <p:attrName>style.visibility</p:attrName>
                                        </p:attrNameLst>
                                      </p:cBhvr>
                                      <p:to>
                                        <p:strVal val="visible"/>
                                      </p:to>
                                    </p:set>
                                    <p:animEffect transition="in" filter="dissolve">
                                      <p:cBhvr>
                                        <p:cTn id="10" dur="500"/>
                                        <p:tgtEl>
                                          <p:spTgt spid="13314"/>
                                        </p:tgtEl>
                                      </p:cBhvr>
                                    </p:animEffect>
                                  </p:childTnLst>
                                </p:cTn>
                              </p:par>
                              <p:par>
                                <p:cTn id="11" presetID="9"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dissolve">
                                      <p:cBhvr>
                                        <p:cTn id="13" dur="500"/>
                                        <p:tgtEl>
                                          <p:spTgt spid="15"/>
                                        </p:tgtEl>
                                      </p:cBhvr>
                                    </p:animEffect>
                                  </p:childTnLst>
                                </p:cTn>
                              </p:par>
                              <p:par>
                                <p:cTn id="14" presetID="9"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par>
                                <p:cTn id="17" presetID="9"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dissolve">
                                      <p:cBhvr>
                                        <p:cTn id="19" dur="500"/>
                                        <p:tgtEl>
                                          <p:spTgt spid="1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dissolve">
                                      <p:cBhvr>
                                        <p:cTn id="24" dur="1000"/>
                                        <p:tgtEl>
                                          <p:spTgt spid="4"/>
                                        </p:tgtEl>
                                      </p:cBhvr>
                                    </p:animEffect>
                                  </p:childTnLst>
                                </p:cTn>
                              </p:par>
                              <p:par>
                                <p:cTn id="25" presetID="9" presetClass="entr" presetSubtype="0" fill="hold" nodeType="with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dissolve">
                                      <p:cBhvr>
                                        <p:cTn id="27" dur="500"/>
                                        <p:tgtEl>
                                          <p:spTgt spid="19">
                                            <p:txEl>
                                              <p:pRg st="0" end="0"/>
                                            </p:txEl>
                                          </p:spTgt>
                                        </p:tgtEl>
                                      </p:cBhvr>
                                    </p:animEffect>
                                  </p:childTnLst>
                                </p:cTn>
                              </p:par>
                            </p:childTnLst>
                          </p:cTn>
                        </p:par>
                        <p:par>
                          <p:cTn id="28" fill="hold" nodeType="afterGroup">
                            <p:stCondLst>
                              <p:cond delay="1000"/>
                            </p:stCondLst>
                            <p:childTnLst>
                              <p:par>
                                <p:cTn id="29" presetID="9" presetClass="entr" presetSubtype="0"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dissolve">
                                      <p:cBhvr>
                                        <p:cTn id="31" dur="1000"/>
                                        <p:tgtEl>
                                          <p:spTgt spid="6"/>
                                        </p:tgtEl>
                                      </p:cBhvr>
                                    </p:animEffect>
                                  </p:childTnLst>
                                </p:cTn>
                              </p:par>
                            </p:childTnLst>
                          </p:cTn>
                        </p:par>
                        <p:par>
                          <p:cTn id="32" fill="hold" nodeType="afterGroup">
                            <p:stCondLst>
                              <p:cond delay="2000"/>
                            </p:stCondLst>
                            <p:childTnLst>
                              <p:par>
                                <p:cTn id="33" presetID="3" presetClass="emph" presetSubtype="2" fill="hold" grpId="1" nodeType="afterEffect">
                                  <p:stCondLst>
                                    <p:cond delay="0"/>
                                  </p:stCondLst>
                                  <p:childTnLst>
                                    <p:animClr clrSpc="rgb" dir="cw">
                                      <p:cBhvr override="childStyle">
                                        <p:cTn id="34" dur="2000" fill="hold"/>
                                        <p:tgtEl>
                                          <p:spTgt spid="6"/>
                                        </p:tgtEl>
                                        <p:attrNameLst>
                                          <p:attrName>style.color</p:attrName>
                                        </p:attrNameLst>
                                      </p:cBhvr>
                                      <p:to>
                                        <a:srgbClr val="CCFFCC"/>
                                      </p:to>
                                    </p:animClr>
                                  </p:childTnLst>
                                </p:cTn>
                              </p:par>
                            </p:childTnLst>
                          </p:cTn>
                        </p:par>
                        <p:par>
                          <p:cTn id="35" fill="hold" nodeType="afterGroup">
                            <p:stCondLst>
                              <p:cond delay="4000"/>
                            </p:stCondLst>
                            <p:childTnLst>
                              <p:par>
                                <p:cTn id="36" presetID="9" presetClass="entr" presetSubtype="0"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dissolve">
                                      <p:cBhvr>
                                        <p:cTn id="38" dur="500"/>
                                        <p:tgtEl>
                                          <p:spTgt spid="5"/>
                                        </p:tgtEl>
                                      </p:cBhvr>
                                    </p:animEffect>
                                  </p:childTnLst>
                                </p:cTn>
                              </p:par>
                            </p:childTnLst>
                          </p:cTn>
                        </p:par>
                        <p:par>
                          <p:cTn id="39" fill="hold" nodeType="afterGroup">
                            <p:stCondLst>
                              <p:cond delay="4500"/>
                            </p:stCondLst>
                            <p:childTnLst>
                              <p:par>
                                <p:cTn id="40" presetID="9" presetClass="entr" presetSubtype="0" fill="hold" grpId="0"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dissolve">
                                      <p:cBhvr>
                                        <p:cTn id="42" dur="1000"/>
                                        <p:tgtEl>
                                          <p:spTgt spid="7"/>
                                        </p:tgtEl>
                                      </p:cBhvr>
                                    </p:animEffect>
                                  </p:childTnLst>
                                </p:cTn>
                              </p:par>
                            </p:childTnLst>
                          </p:cTn>
                        </p:par>
                        <p:par>
                          <p:cTn id="43" fill="hold" nodeType="afterGroup">
                            <p:stCondLst>
                              <p:cond delay="5500"/>
                            </p:stCondLst>
                            <p:childTnLst>
                              <p:par>
                                <p:cTn id="44" presetID="9" presetClass="entr" presetSubtype="0"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dissolve">
                                      <p:cBhvr>
                                        <p:cTn id="46" dur="1000"/>
                                        <p:tgtEl>
                                          <p:spTgt spid="8"/>
                                        </p:tgtEl>
                                      </p:cBhvr>
                                    </p:animEffect>
                                  </p:childTnLst>
                                </p:cTn>
                              </p:par>
                            </p:childTnLst>
                          </p:cTn>
                        </p:par>
                        <p:par>
                          <p:cTn id="47" fill="hold" nodeType="afterGroup">
                            <p:stCondLst>
                              <p:cond delay="6500"/>
                            </p:stCondLst>
                            <p:childTnLst>
                              <p:par>
                                <p:cTn id="48" presetID="9" presetClass="entr" presetSubtype="0" fill="hold" grpId="0" nodeType="after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dissolve">
                                      <p:cBhvr>
                                        <p:cTn id="50" dur="1000"/>
                                        <p:tgtEl>
                                          <p:spTgt spid="9"/>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dissolve">
                                      <p:cBhvr>
                                        <p:cTn id="55" dur="500"/>
                                        <p:tgtEl>
                                          <p:spTgt spid="1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dissolve">
                                      <p:cBhvr>
                                        <p:cTn id="60" dur="500"/>
                                        <p:tgtEl>
                                          <p:spTgt spid="27"/>
                                        </p:tgtEl>
                                      </p:cBhvr>
                                    </p:animEffect>
                                  </p:childTnLst>
                                </p:cTn>
                              </p:par>
                            </p:childTnLst>
                          </p:cTn>
                        </p:par>
                        <p:par>
                          <p:cTn id="61" fill="hold" nodeType="afterGroup">
                            <p:stCondLst>
                              <p:cond delay="500"/>
                            </p:stCondLst>
                            <p:childTnLst>
                              <p:par>
                                <p:cTn id="62" presetID="9" presetClass="entr" presetSubtype="0" fill="hold" nodeType="after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dissolve">
                                      <p:cBhvr>
                                        <p:cTn id="64" dur="500"/>
                                        <p:tgtEl>
                                          <p:spTgt spid="18"/>
                                        </p:tgtEl>
                                      </p:cBhvr>
                                    </p:animEffect>
                                  </p:childTnLst>
                                </p:cTn>
                              </p:par>
                              <p:par>
                                <p:cTn id="65" presetID="9" presetClass="entr" presetSubtype="0" fill="hold"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dissolve">
                                      <p:cBhvr>
                                        <p:cTn id="67" dur="500"/>
                                        <p:tgtEl>
                                          <p:spTgt spid="2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dissolve">
                                      <p:cBhvr>
                                        <p:cTn id="7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6" grpId="0"/>
      <p:bldP spid="6" grpId="1"/>
      <p:bldP spid="4" grpId="0" animBg="1"/>
      <p:bldP spid="5" grpId="0" animBg="1"/>
      <p:bldP spid="7" grpId="0"/>
      <p:bldP spid="8" grpId="0"/>
      <p:bldP spid="9" grpId="0"/>
      <p:bldP spid="17" grpId="0" animBg="1"/>
      <p:bldP spid="27" grpId="0" animBg="1"/>
      <p:bldP spid="2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platzhalter 3"/>
          <p:cNvSpPr>
            <a:spLocks noGrp="1"/>
          </p:cNvSpPr>
          <p:nvPr>
            <p:ph type="body" idx="1"/>
          </p:nvPr>
        </p:nvSpPr>
        <p:spPr>
          <a:xfrm>
            <a:off x="641350" y="1757363"/>
            <a:ext cx="8099425" cy="3278187"/>
          </a:xfrm>
        </p:spPr>
        <p:txBody>
          <a:bodyPr/>
          <a:lstStyle/>
          <a:p>
            <a:pPr algn="ctr"/>
            <a:endParaRPr lang="de-DE" altLang="de-DE" sz="2800" b="1" smtClean="0">
              <a:solidFill>
                <a:schemeClr val="tx2"/>
              </a:solidFill>
              <a:cs typeface="Times New Roman" pitchFamily="18" charset="0"/>
            </a:endParaRPr>
          </a:p>
          <a:p>
            <a:pPr algn="ctr"/>
            <a:endParaRPr lang="de-DE" altLang="de-DE" sz="2800" b="1" smtClean="0">
              <a:solidFill>
                <a:schemeClr val="tx2"/>
              </a:solidFill>
              <a:cs typeface="Times New Roman" pitchFamily="18" charset="0"/>
            </a:endParaRPr>
          </a:p>
          <a:p>
            <a:pPr algn="ctr"/>
            <a:r>
              <a:rPr lang="de-DE" altLang="de-DE" sz="2800" b="1" smtClean="0">
                <a:solidFill>
                  <a:schemeClr val="tx2"/>
                </a:solidFill>
                <a:cs typeface="Times New Roman" pitchFamily="18" charset="0"/>
              </a:rPr>
              <a:t>I. Informationen </a:t>
            </a:r>
          </a:p>
          <a:p>
            <a:pPr algn="ctr"/>
            <a:r>
              <a:rPr lang="de-DE" altLang="de-DE" sz="2800" b="1" smtClean="0">
                <a:solidFill>
                  <a:schemeClr val="tx2"/>
                </a:solidFill>
                <a:cs typeface="Times New Roman" pitchFamily="18" charset="0"/>
              </a:rPr>
              <a:t>zum Konzept und zur Gestaltung </a:t>
            </a:r>
          </a:p>
          <a:p>
            <a:pPr algn="ctr"/>
            <a:r>
              <a:rPr lang="de-DE" altLang="de-DE" sz="2800" b="1" smtClean="0">
                <a:solidFill>
                  <a:schemeClr val="tx2"/>
                </a:solidFill>
                <a:cs typeface="Times New Roman" pitchFamily="18" charset="0"/>
              </a:rPr>
              <a:t>von           </a:t>
            </a:r>
          </a:p>
          <a:p>
            <a:pPr algn="ctr"/>
            <a:r>
              <a:rPr lang="de-DE" altLang="de-DE" sz="2800" b="1" smtClean="0">
                <a:solidFill>
                  <a:schemeClr val="tx2"/>
                </a:solidFill>
                <a:cs typeface="Times New Roman" pitchFamily="18" charset="0"/>
              </a:rPr>
              <a:t>   kompetenzorientierten Kernlehrplänen</a:t>
            </a:r>
          </a:p>
          <a:p>
            <a:pPr algn="ctr"/>
            <a:endParaRPr lang="de-DE" altLang="de-DE" smtClean="0"/>
          </a:p>
        </p:txBody>
      </p:sp>
      <p:sp>
        <p:nvSpPr>
          <p:cNvPr id="43011" name="Foliennummernplatzhalter 4"/>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A61D97B0-CAA2-4464-955B-59F493F5C1CE}" type="slidenum">
              <a:rPr lang="de-DE" altLang="de-DE" sz="800" smtClean="0"/>
              <a:pPr eaLnBrk="1" hangingPunct="1">
                <a:spcBef>
                  <a:spcPct val="0"/>
                </a:spcBef>
                <a:buFontTx/>
                <a:buNone/>
              </a:pPr>
              <a:t>3</a:t>
            </a:fld>
            <a:endParaRPr lang="de-DE" altLang="de-DE" sz="800" smtClean="0"/>
          </a:p>
        </p:txBody>
      </p:sp>
    </p:spTree>
  </p:cSld>
  <p:clrMapOvr>
    <a:masterClrMapping/>
  </p:clrMapOvr>
  <p:transition advClick="0" advTm="10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0658"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7A1A1E2-51CF-4BBE-B4C1-B1F3CC2916DA}" type="slidenum">
              <a:rPr lang="de-DE" altLang="de-DE" sz="800" smtClean="0"/>
              <a:pPr eaLnBrk="1" hangingPunct="1">
                <a:spcBef>
                  <a:spcPct val="0"/>
                </a:spcBef>
                <a:buFontTx/>
                <a:buNone/>
              </a:pPr>
              <a:t>30</a:t>
            </a:fld>
            <a:endParaRPr lang="de-DE" altLang="de-DE" sz="800" smtClean="0"/>
          </a:p>
        </p:txBody>
      </p:sp>
      <p:sp>
        <p:nvSpPr>
          <p:cNvPr id="70659" name="Rechteck 3"/>
          <p:cNvSpPr>
            <a:spLocks noChangeArrowheads="1"/>
          </p:cNvSpPr>
          <p:nvPr/>
        </p:nvSpPr>
        <p:spPr bwMode="auto">
          <a:xfrm>
            <a:off x="349250" y="1646238"/>
            <a:ext cx="85629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chemeClr val="tx2"/>
                </a:solidFill>
                <a:ea typeface="ヒラギノ角ゴ Pro W3" pitchFamily="-112" charset="-128"/>
              </a:rPr>
              <a:t>Progression einer übergeordneten Kompetenzerwartung</a:t>
            </a:r>
          </a:p>
        </p:txBody>
      </p:sp>
      <p:sp>
        <p:nvSpPr>
          <p:cNvPr id="8" name="Pfeil nach unten 7"/>
          <p:cNvSpPr/>
          <p:nvPr/>
        </p:nvSpPr>
        <p:spPr>
          <a:xfrm rot="19546324" flipV="1">
            <a:off x="1830388" y="3441700"/>
            <a:ext cx="952500" cy="1300163"/>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chemeClr val="bg1"/>
              </a:solidFill>
            </a:endParaRPr>
          </a:p>
        </p:txBody>
      </p:sp>
      <p:sp>
        <p:nvSpPr>
          <p:cNvPr id="9" name="Pfeil nach unten 8"/>
          <p:cNvSpPr/>
          <p:nvPr/>
        </p:nvSpPr>
        <p:spPr>
          <a:xfrm rot="1667796" flipV="1">
            <a:off x="6394450" y="3429000"/>
            <a:ext cx="952500" cy="1325563"/>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0" name="Rechteck 9"/>
          <p:cNvSpPr/>
          <p:nvPr/>
        </p:nvSpPr>
        <p:spPr>
          <a:xfrm>
            <a:off x="3983570" y="4923725"/>
            <a:ext cx="1107996" cy="923330"/>
          </a:xfrm>
          <a:prstGeom prst="rect">
            <a:avLst/>
          </a:prstGeom>
          <a:noFill/>
        </p:spPr>
        <p:txBody>
          <a:bodyPr wrap="none">
            <a:spAutoFit/>
          </a:bodyPr>
          <a:lstStyle/>
          <a:p>
            <a:pPr algn="ctr">
              <a:defRPr/>
            </a:pPr>
            <a:r>
              <a:rPr lang="de-DE" sz="5400" b="1" dirty="0">
                <a:ln w="10541" cmpd="sng">
                  <a:solidFill>
                    <a:schemeClr val="accent1">
                      <a:shade val="88000"/>
                      <a:satMod val="110000"/>
                    </a:schemeClr>
                  </a:solidFill>
                  <a:prstDash val="solid"/>
                </a:ln>
                <a:solidFill>
                  <a:srgbClr val="FFFF00"/>
                </a:solidFill>
              </a:rPr>
              <a:t>EP</a:t>
            </a:r>
          </a:p>
        </p:txBody>
      </p:sp>
      <p:sp>
        <p:nvSpPr>
          <p:cNvPr id="11" name="Rechteck 10"/>
          <p:cNvSpPr/>
          <p:nvPr/>
        </p:nvSpPr>
        <p:spPr>
          <a:xfrm>
            <a:off x="1026241" y="2481782"/>
            <a:ext cx="2327881" cy="923330"/>
          </a:xfrm>
          <a:prstGeom prst="rect">
            <a:avLst/>
          </a:prstGeom>
          <a:noFill/>
        </p:spPr>
        <p:txBody>
          <a:bodyPr wrap="none">
            <a:spAutoFit/>
          </a:bodyPr>
          <a:lstStyle/>
          <a:p>
            <a:pPr algn="ctr">
              <a:defRPr/>
            </a:pPr>
            <a:r>
              <a:rPr lang="de-DE" sz="4800" b="1" dirty="0">
                <a:ln w="10541" cmpd="sng">
                  <a:solidFill>
                    <a:schemeClr val="accent1">
                      <a:shade val="88000"/>
                      <a:satMod val="110000"/>
                    </a:schemeClr>
                  </a:solidFill>
                  <a:prstDash val="solid"/>
                </a:ln>
                <a:solidFill>
                  <a:schemeClr val="bg2">
                    <a:lumMod val="20000"/>
                    <a:lumOff val="80000"/>
                  </a:schemeClr>
                </a:solidFill>
              </a:rPr>
              <a:t>Q2-GK</a:t>
            </a:r>
            <a:r>
              <a:rPr lang="de-DE" sz="5400" b="1" dirty="0">
                <a:ln w="10541" cmpd="sng">
                  <a:solidFill>
                    <a:schemeClr val="accent1">
                      <a:shade val="88000"/>
                      <a:satMod val="110000"/>
                    </a:schemeClr>
                  </a:solidFill>
                  <a:prstDash val="solid"/>
                </a:ln>
                <a:gradFill flip="none" rotWithShape="1">
                  <a:gsLst>
                    <a:gs pos="0">
                      <a:schemeClr val="bg2">
                        <a:lumMod val="40000"/>
                        <a:lumOff val="60000"/>
                        <a:shade val="30000"/>
                        <a:satMod val="115000"/>
                      </a:schemeClr>
                    </a:gs>
                    <a:gs pos="50000">
                      <a:schemeClr val="bg2">
                        <a:lumMod val="40000"/>
                        <a:lumOff val="60000"/>
                        <a:shade val="67500"/>
                        <a:satMod val="115000"/>
                      </a:schemeClr>
                    </a:gs>
                    <a:gs pos="100000">
                      <a:schemeClr val="bg2">
                        <a:lumMod val="40000"/>
                        <a:lumOff val="60000"/>
                        <a:shade val="100000"/>
                        <a:satMod val="115000"/>
                      </a:schemeClr>
                    </a:gs>
                  </a:gsLst>
                  <a:lin ang="16200000" scaled="1"/>
                  <a:tileRect/>
                </a:gradFill>
              </a:rPr>
              <a:t> </a:t>
            </a:r>
          </a:p>
        </p:txBody>
      </p:sp>
      <p:sp>
        <p:nvSpPr>
          <p:cNvPr id="12" name="Rechteck 11"/>
          <p:cNvSpPr/>
          <p:nvPr/>
        </p:nvSpPr>
        <p:spPr>
          <a:xfrm>
            <a:off x="6069616" y="2517223"/>
            <a:ext cx="2032929" cy="830997"/>
          </a:xfrm>
          <a:prstGeom prst="rect">
            <a:avLst/>
          </a:prstGeom>
          <a:noFill/>
        </p:spPr>
        <p:txBody>
          <a:bodyPr wrap="none">
            <a:spAutoFit/>
          </a:bodyPr>
          <a:lstStyle/>
          <a:p>
            <a:pPr algn="ctr">
              <a:defRPr/>
            </a:pPr>
            <a:r>
              <a:rPr lang="de-DE" sz="4800" b="1" dirty="0">
                <a:ln w="10541" cmpd="sng">
                  <a:solidFill>
                    <a:schemeClr val="accent1">
                      <a:shade val="88000"/>
                      <a:satMod val="110000"/>
                    </a:schemeClr>
                  </a:solidFill>
                  <a:prstDash val="solid"/>
                </a:ln>
                <a:solidFill>
                  <a:schemeClr val="accent2">
                    <a:lumMod val="40000"/>
                    <a:lumOff val="60000"/>
                  </a:schemeClr>
                </a:solidFill>
              </a:rPr>
              <a:t>Q2-LK</a:t>
            </a:r>
          </a:p>
        </p:txBody>
      </p:sp>
      <p:sp>
        <p:nvSpPr>
          <p:cNvPr id="7" name="Rechteck 6"/>
          <p:cNvSpPr>
            <a:spLocks noChangeArrowheads="1"/>
          </p:cNvSpPr>
          <p:nvPr/>
        </p:nvSpPr>
        <p:spPr bwMode="auto">
          <a:xfrm>
            <a:off x="114300" y="2362200"/>
            <a:ext cx="44227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Die SuS ordnen Informationen über Musik und analytische Befunde in überge-ordnete Kontexte ein</a:t>
            </a:r>
          </a:p>
        </p:txBody>
      </p:sp>
      <p:sp>
        <p:nvSpPr>
          <p:cNvPr id="6" name="Rechteck 5"/>
          <p:cNvSpPr>
            <a:spLocks noChangeArrowheads="1"/>
          </p:cNvSpPr>
          <p:nvPr/>
        </p:nvSpPr>
        <p:spPr bwMode="auto">
          <a:xfrm>
            <a:off x="4684713" y="2205038"/>
            <a:ext cx="433863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 Die SuS ordnen differenziert Informationen über Musik, analytische Befunde, Interpretations- und Gestal-tungsergebnisse in übergeordnete Kontexte ein</a:t>
            </a:r>
          </a:p>
        </p:txBody>
      </p:sp>
      <p:sp>
        <p:nvSpPr>
          <p:cNvPr id="5" name="Textfeld 4"/>
          <p:cNvSpPr txBox="1">
            <a:spLocks noChangeArrowheads="1"/>
          </p:cNvSpPr>
          <p:nvPr/>
        </p:nvSpPr>
        <p:spPr bwMode="auto">
          <a:xfrm>
            <a:off x="2500313" y="4953000"/>
            <a:ext cx="43703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Die SuS ordnen Informationen über Musik und einfache analytische Befunde in übergeordnete Kontexte ein</a:t>
            </a:r>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1000"/>
                                        <p:tgtEl>
                                          <p:spTgt spid="10"/>
                                        </p:tgtEl>
                                      </p:cBhvr>
                                    </p:animEffect>
                                  </p:childTnLst>
                                </p:cTn>
                              </p:par>
                            </p:childTnLst>
                          </p:cTn>
                        </p:par>
                        <p:par>
                          <p:cTn id="8" fill="hold" nodeType="afterGroup">
                            <p:stCondLst>
                              <p:cond delay="1000"/>
                            </p:stCondLst>
                            <p:childTnLst>
                              <p:par>
                                <p:cTn id="9" presetID="9" presetClass="entr" presetSubtype="0" fill="hold" grpId="0" nodeType="afterEffect">
                                  <p:stCondLst>
                                    <p:cond delay="100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10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1000"/>
                                        <p:tgtEl>
                                          <p:spTgt spid="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1000"/>
                                        <p:tgtEl>
                                          <p:spTgt spid="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1000"/>
                                        <p:tgtEl>
                                          <p:spTgt spid="11"/>
                                        </p:tgtEl>
                                      </p:cBhvr>
                                    </p:animEffect>
                                  </p:childTnLst>
                                </p:cTn>
                              </p:par>
                            </p:childTnLst>
                          </p:cTn>
                        </p:par>
                        <p:par>
                          <p:cTn id="25" fill="hold" nodeType="afterGroup">
                            <p:stCondLst>
                              <p:cond delay="1000"/>
                            </p:stCondLst>
                            <p:childTnLst>
                              <p:par>
                                <p:cTn id="26" presetID="9" presetClass="entr" presetSubtype="0" fill="hold" grpId="0" nodeType="afterEffect">
                                  <p:stCondLst>
                                    <p:cond delay="1000"/>
                                  </p:stCondLst>
                                  <p:childTnLst>
                                    <p:set>
                                      <p:cBhvr>
                                        <p:cTn id="27" dur="1" fill="hold">
                                          <p:stCondLst>
                                            <p:cond delay="0"/>
                                          </p:stCondLst>
                                        </p:cTn>
                                        <p:tgtEl>
                                          <p:spTgt spid="7"/>
                                        </p:tgtEl>
                                        <p:attrNameLst>
                                          <p:attrName>style.visibility</p:attrName>
                                        </p:attrNameLst>
                                      </p:cBhvr>
                                      <p:to>
                                        <p:strVal val="visible"/>
                                      </p:to>
                                    </p:set>
                                    <p:animEffect transition="in" filter="dissolve">
                                      <p:cBhvr>
                                        <p:cTn id="28" dur="1000"/>
                                        <p:tgtEl>
                                          <p:spTgt spid="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dissolve">
                                      <p:cBhvr>
                                        <p:cTn id="33" dur="1000"/>
                                        <p:tgtEl>
                                          <p:spTgt spid="12"/>
                                        </p:tgtEl>
                                      </p:cBhvr>
                                    </p:animEffect>
                                  </p:childTnLst>
                                </p:cTn>
                              </p:par>
                            </p:childTnLst>
                          </p:cTn>
                        </p:par>
                        <p:par>
                          <p:cTn id="34" fill="hold" nodeType="afterGroup">
                            <p:stCondLst>
                              <p:cond delay="1000"/>
                            </p:stCondLst>
                            <p:childTnLst>
                              <p:par>
                                <p:cTn id="35" presetID="9" presetClass="entr" presetSubtype="0" fill="hold" grpId="0" nodeType="afterEffect">
                                  <p:stCondLst>
                                    <p:cond delay="100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p:bldP spid="6"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08339E0B-83C5-4A1A-8389-869CB164EFCC}" type="slidenum">
              <a:rPr lang="de-DE" altLang="de-DE" sz="800" smtClean="0"/>
              <a:pPr eaLnBrk="1" hangingPunct="1">
                <a:spcBef>
                  <a:spcPct val="0"/>
                </a:spcBef>
                <a:buFontTx/>
                <a:buNone/>
              </a:pPr>
              <a:t>31</a:t>
            </a:fld>
            <a:endParaRPr lang="de-DE" altLang="de-DE" sz="800" smtClean="0"/>
          </a:p>
        </p:txBody>
      </p:sp>
      <p:sp>
        <p:nvSpPr>
          <p:cNvPr id="71683" name="Textfeld 1"/>
          <p:cNvSpPr txBox="1">
            <a:spLocks noChangeArrowheads="1"/>
          </p:cNvSpPr>
          <p:nvPr/>
        </p:nvSpPr>
        <p:spPr bwMode="auto">
          <a:xfrm>
            <a:off x="307975" y="2981325"/>
            <a:ext cx="26606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entwerfen und realisieren eigene klangliche Gestaltungen aus einer historischen Perspektive </a:t>
            </a:r>
          </a:p>
        </p:txBody>
      </p:sp>
      <p:sp>
        <p:nvSpPr>
          <p:cNvPr id="71684" name="Textfeld 3"/>
          <p:cNvSpPr txBox="1">
            <a:spLocks noChangeArrowheads="1"/>
          </p:cNvSpPr>
          <p:nvPr/>
        </p:nvSpPr>
        <p:spPr bwMode="auto">
          <a:xfrm>
            <a:off x="3319463" y="2981325"/>
            <a:ext cx="277812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entwickeln Gestaltungskonzepte unter Berücksichtigung einfacher gattungs-spezifischer Merkmale im historischen Kontext </a:t>
            </a:r>
          </a:p>
        </p:txBody>
      </p:sp>
      <p:sp>
        <p:nvSpPr>
          <p:cNvPr id="71685" name="Textfeld 4"/>
          <p:cNvSpPr txBox="1">
            <a:spLocks noChangeArrowheads="1"/>
          </p:cNvSpPr>
          <p:nvPr/>
        </p:nvSpPr>
        <p:spPr bwMode="auto">
          <a:xfrm>
            <a:off x="6465888" y="2981325"/>
            <a:ext cx="2565400"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entwickeln und erläutern komplexe Gestaltungskonzepte unter Berücksichtigung stil- und gattungs-spezifischer Merkmale im historischen Kontext und im Hinblick auf Aspekte von Paradig-menwechsel im Umgang mit Musik </a:t>
            </a:r>
          </a:p>
        </p:txBody>
      </p:sp>
      <p:sp>
        <p:nvSpPr>
          <p:cNvPr id="71686" name="Rechteck 3"/>
          <p:cNvSpPr>
            <a:spLocks noChangeArrowheads="1"/>
          </p:cNvSpPr>
          <p:nvPr/>
        </p:nvSpPr>
        <p:spPr bwMode="auto">
          <a:xfrm>
            <a:off x="307975" y="1416050"/>
            <a:ext cx="85629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2400" b="1">
              <a:solidFill>
                <a:schemeClr val="tx2"/>
              </a:solidFill>
              <a:ea typeface="ヒラギノ角ゴ Pro W3" pitchFamily="-112" charset="-128"/>
            </a:endParaRPr>
          </a:p>
          <a:p>
            <a:pPr eaLnBrk="1" hangingPunct="1">
              <a:spcBef>
                <a:spcPct val="0"/>
              </a:spcBef>
              <a:buFontTx/>
              <a:buNone/>
            </a:pPr>
            <a:r>
              <a:rPr lang="de-DE" altLang="de-DE" sz="2400" b="1">
                <a:solidFill>
                  <a:schemeClr val="tx2"/>
                </a:solidFill>
                <a:ea typeface="ヒラギノ角ゴ Pro W3" pitchFamily="-112" charset="-128"/>
              </a:rPr>
              <a:t>Progression einer konkretisierten Kompetenzerwartung</a:t>
            </a:r>
          </a:p>
        </p:txBody>
      </p:sp>
      <p:sp>
        <p:nvSpPr>
          <p:cNvPr id="6" name="Textfeld 5"/>
          <p:cNvSpPr txBox="1"/>
          <p:nvPr/>
        </p:nvSpPr>
        <p:spPr>
          <a:xfrm>
            <a:off x="307975" y="2228850"/>
            <a:ext cx="4298950" cy="369888"/>
          </a:xfrm>
          <a:prstGeom prst="rect">
            <a:avLst/>
          </a:prstGeom>
          <a:noFill/>
        </p:spPr>
        <p:txBody>
          <a:bodyPr>
            <a:spAutoFit/>
          </a:bodyPr>
          <a:lstStyle/>
          <a:p>
            <a:pPr>
              <a:defRPr/>
            </a:pPr>
            <a:r>
              <a:rPr lang="de-DE" dirty="0">
                <a:solidFill>
                  <a:schemeClr val="bg1">
                    <a:lumMod val="50000"/>
                  </a:schemeClr>
                </a:solidFill>
              </a:rPr>
              <a:t>Die Schülerinnen und Schüler...</a:t>
            </a:r>
          </a:p>
        </p:txBody>
      </p:sp>
      <p:sp>
        <p:nvSpPr>
          <p:cNvPr id="71688" name="Textfeld 6"/>
          <p:cNvSpPr txBox="1">
            <a:spLocks noChangeArrowheads="1"/>
          </p:cNvSpPr>
          <p:nvPr/>
        </p:nvSpPr>
        <p:spPr bwMode="auto">
          <a:xfrm>
            <a:off x="819150" y="2582863"/>
            <a:ext cx="688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EP</a:t>
            </a:r>
          </a:p>
        </p:txBody>
      </p:sp>
      <p:sp>
        <p:nvSpPr>
          <p:cNvPr id="71689" name="Textfeld 8"/>
          <p:cNvSpPr txBox="1">
            <a:spLocks noChangeArrowheads="1"/>
          </p:cNvSpPr>
          <p:nvPr/>
        </p:nvSpPr>
        <p:spPr bwMode="auto">
          <a:xfrm>
            <a:off x="3486150" y="2582863"/>
            <a:ext cx="1103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Q2 GK</a:t>
            </a:r>
          </a:p>
        </p:txBody>
      </p:sp>
      <p:sp>
        <p:nvSpPr>
          <p:cNvPr id="71690" name="Textfeld 9"/>
          <p:cNvSpPr txBox="1">
            <a:spLocks noChangeArrowheads="1"/>
          </p:cNvSpPr>
          <p:nvPr/>
        </p:nvSpPr>
        <p:spPr bwMode="auto">
          <a:xfrm>
            <a:off x="6804025" y="2547938"/>
            <a:ext cx="1057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Q2 LK</a:t>
            </a:r>
          </a:p>
        </p:txBody>
      </p:sp>
    </p:spTree>
  </p:cSld>
  <p:clrMapOvr>
    <a:masterClrMapping/>
  </p:clrMapOvr>
  <p:transition advClick="0" advTm="10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6D533EC3-CB99-4193-97F0-5090B26C0BD0}" type="slidenum">
              <a:rPr lang="de-DE" altLang="de-DE" sz="800" smtClean="0"/>
              <a:pPr eaLnBrk="1" hangingPunct="1">
                <a:spcBef>
                  <a:spcPct val="0"/>
                </a:spcBef>
                <a:buFontTx/>
                <a:buNone/>
              </a:pPr>
              <a:t>32</a:t>
            </a:fld>
            <a:endParaRPr lang="de-DE" altLang="de-DE" sz="800" smtClean="0"/>
          </a:p>
        </p:txBody>
      </p:sp>
      <p:sp>
        <p:nvSpPr>
          <p:cNvPr id="72707" name="Textfeld 1"/>
          <p:cNvSpPr txBox="1">
            <a:spLocks noChangeArrowheads="1"/>
          </p:cNvSpPr>
          <p:nvPr/>
        </p:nvSpPr>
        <p:spPr bwMode="auto">
          <a:xfrm>
            <a:off x="307975" y="2565400"/>
            <a:ext cx="2660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Bedeutungen von Musik</a:t>
            </a:r>
          </a:p>
        </p:txBody>
      </p:sp>
      <p:sp>
        <p:nvSpPr>
          <p:cNvPr id="72708" name="Textfeld 3"/>
          <p:cNvSpPr txBox="1">
            <a:spLocks noChangeArrowheads="1"/>
          </p:cNvSpPr>
          <p:nvPr/>
        </p:nvSpPr>
        <p:spPr bwMode="auto">
          <a:xfrm>
            <a:off x="3087688" y="2565400"/>
            <a:ext cx="2778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Entwicklungen von Musik</a:t>
            </a:r>
          </a:p>
        </p:txBody>
      </p:sp>
      <p:sp>
        <p:nvSpPr>
          <p:cNvPr id="72709" name="Textfeld 4"/>
          <p:cNvSpPr txBox="1">
            <a:spLocks noChangeArrowheads="1"/>
          </p:cNvSpPr>
          <p:nvPr/>
        </p:nvSpPr>
        <p:spPr bwMode="auto">
          <a:xfrm>
            <a:off x="6045200" y="2565400"/>
            <a:ext cx="3098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Verwendungen von Musik</a:t>
            </a:r>
          </a:p>
        </p:txBody>
      </p:sp>
      <p:sp>
        <p:nvSpPr>
          <p:cNvPr id="72710" name="Rechteck 3"/>
          <p:cNvSpPr>
            <a:spLocks noChangeArrowheads="1"/>
          </p:cNvSpPr>
          <p:nvPr/>
        </p:nvSpPr>
        <p:spPr bwMode="auto">
          <a:xfrm>
            <a:off x="355600" y="1646238"/>
            <a:ext cx="85629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chemeClr val="tx2"/>
                </a:solidFill>
                <a:ea typeface="ヒラギノ角ゴ Pro W3" pitchFamily="-112" charset="-128"/>
              </a:rPr>
              <a:t>Inhaltliche Schwerpunkte in der Einführungsphase</a:t>
            </a:r>
          </a:p>
        </p:txBody>
      </p:sp>
      <p:sp>
        <p:nvSpPr>
          <p:cNvPr id="72711" name="Textfeld 2"/>
          <p:cNvSpPr txBox="1">
            <a:spLocks noChangeArrowheads="1"/>
          </p:cNvSpPr>
          <p:nvPr/>
        </p:nvSpPr>
        <p:spPr bwMode="auto">
          <a:xfrm>
            <a:off x="307975" y="3487738"/>
            <a:ext cx="2470150"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228600" algn="l"/>
              </a:tabLst>
              <a:defRPr sz="2100">
                <a:solidFill>
                  <a:schemeClr val="tx1"/>
                </a:solidFill>
                <a:latin typeface="Arial" pitchFamily="34" charset="0"/>
              </a:defRPr>
            </a:lvl1pPr>
            <a:lvl2pPr marL="742950" indent="-285750" eaLnBrk="0" hangingPunct="0">
              <a:spcBef>
                <a:spcPct val="20000"/>
              </a:spcBef>
              <a:buChar char="–"/>
              <a:tabLst>
                <a:tab pos="228600" algn="l"/>
              </a:tabLst>
              <a:defRPr sz="2100">
                <a:solidFill>
                  <a:schemeClr val="tx1"/>
                </a:solidFill>
                <a:latin typeface="Arial" pitchFamily="34" charset="0"/>
              </a:defRPr>
            </a:lvl2pPr>
            <a:lvl3pPr marL="1143000" indent="-228600" eaLnBrk="0" hangingPunct="0">
              <a:spcBef>
                <a:spcPct val="20000"/>
              </a:spcBef>
              <a:buChar char="•"/>
              <a:tabLst>
                <a:tab pos="228600" algn="l"/>
              </a:tabLst>
              <a:defRPr sz="2100">
                <a:solidFill>
                  <a:schemeClr val="tx1"/>
                </a:solidFill>
                <a:latin typeface="Arial" pitchFamily="34" charset="0"/>
              </a:defRPr>
            </a:lvl3pPr>
            <a:lvl4pPr marL="1600200" indent="-228600" eaLnBrk="0" hangingPunct="0">
              <a:spcBef>
                <a:spcPct val="20000"/>
              </a:spcBef>
              <a:buChar char="–"/>
              <a:tabLst>
                <a:tab pos="228600" algn="l"/>
              </a:tabLst>
              <a:defRPr sz="2000">
                <a:solidFill>
                  <a:schemeClr val="tx1"/>
                </a:solidFill>
                <a:latin typeface="Arial" pitchFamily="34" charset="0"/>
              </a:defRPr>
            </a:lvl4pPr>
            <a:lvl5pPr marL="2057400" indent="-228600" eaLnBrk="0" hangingPunct="0">
              <a:spcBef>
                <a:spcPct val="20000"/>
              </a:spcBef>
              <a:buChar char="»"/>
              <a:tabLst>
                <a:tab pos="228600" algn="l"/>
              </a:tabLst>
              <a:defRPr sz="2000">
                <a:solidFill>
                  <a:schemeClr val="tx1"/>
                </a:solidFill>
                <a:latin typeface="Arial"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itchFamily="34" charset="0"/>
              </a:defRPr>
            </a:lvl9pPr>
          </a:lstStyle>
          <a:p>
            <a:pPr eaLnBrk="1" hangingPunct="1">
              <a:spcBef>
                <a:spcPts val="600"/>
              </a:spcBef>
              <a:spcAft>
                <a:spcPts val="600"/>
              </a:spcAft>
              <a:buSzPts val="1000"/>
              <a:buFontTx/>
              <a:buNone/>
            </a:pPr>
            <a:r>
              <a:rPr lang="de-DE" altLang="de-DE" sz="1800">
                <a:ea typeface="Times New Roman" pitchFamily="18" charset="0"/>
                <a:cs typeface="Arial" pitchFamily="34" charset="0"/>
              </a:rPr>
              <a:t>Zusammenhänge zw. Ausdrucksabsichten und musikalischen Strukturen</a:t>
            </a:r>
          </a:p>
        </p:txBody>
      </p:sp>
      <p:sp>
        <p:nvSpPr>
          <p:cNvPr id="72712" name="Textfeld 10"/>
          <p:cNvSpPr txBox="1">
            <a:spLocks noChangeArrowheads="1"/>
          </p:cNvSpPr>
          <p:nvPr/>
        </p:nvSpPr>
        <p:spPr bwMode="auto">
          <a:xfrm>
            <a:off x="355600" y="4919663"/>
            <a:ext cx="23764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Ausdrucksgesten vor dem Hintergrund musikalischer Konventionen</a:t>
            </a:r>
          </a:p>
        </p:txBody>
      </p:sp>
      <p:sp>
        <p:nvSpPr>
          <p:cNvPr id="72713" name="Textfeld 11"/>
          <p:cNvSpPr txBox="1">
            <a:spLocks noChangeArrowheads="1"/>
          </p:cNvSpPr>
          <p:nvPr/>
        </p:nvSpPr>
        <p:spPr bwMode="auto">
          <a:xfrm>
            <a:off x="3087688" y="3486150"/>
            <a:ext cx="2778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Zusammenhänge zw.  hist.-gesellschaftlichen Bedingungen und musikalischen Strukturen</a:t>
            </a:r>
          </a:p>
        </p:txBody>
      </p:sp>
      <p:sp>
        <p:nvSpPr>
          <p:cNvPr id="72714" name="Textfeld 12"/>
          <p:cNvSpPr txBox="1">
            <a:spLocks noChangeArrowheads="1"/>
          </p:cNvSpPr>
          <p:nvPr/>
        </p:nvSpPr>
        <p:spPr bwMode="auto">
          <a:xfrm>
            <a:off x="3087688" y="4919663"/>
            <a:ext cx="27781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Klangvorstellungen im Zusammenhang mit Stil- und Gattungsmerkmalen</a:t>
            </a:r>
          </a:p>
        </p:txBody>
      </p:sp>
      <p:sp>
        <p:nvSpPr>
          <p:cNvPr id="72715" name="Textfeld 13"/>
          <p:cNvSpPr txBox="1">
            <a:spLocks noChangeArrowheads="1"/>
          </p:cNvSpPr>
          <p:nvPr/>
        </p:nvSpPr>
        <p:spPr bwMode="auto">
          <a:xfrm>
            <a:off x="6045200" y="3486150"/>
            <a:ext cx="2362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Zusammenhänge zw. Wirkungsabsichten und musikalischen Strukturen </a:t>
            </a:r>
          </a:p>
        </p:txBody>
      </p:sp>
      <p:sp>
        <p:nvSpPr>
          <p:cNvPr id="72716" name="Textfeld 14"/>
          <p:cNvSpPr txBox="1">
            <a:spLocks noChangeArrowheads="1"/>
          </p:cNvSpPr>
          <p:nvPr/>
        </p:nvSpPr>
        <p:spPr bwMode="auto">
          <a:xfrm>
            <a:off x="6045200" y="4919663"/>
            <a:ext cx="34671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Bedingungen musikalischer Wahrnehmung im Zusammen-</a:t>
            </a:r>
          </a:p>
          <a:p>
            <a:pPr eaLnBrk="1" hangingPunct="1">
              <a:spcBef>
                <a:spcPct val="0"/>
              </a:spcBef>
              <a:buFontTx/>
              <a:buNone/>
            </a:pPr>
            <a:r>
              <a:rPr lang="de-DE" altLang="de-DE" sz="1800"/>
              <a:t>hang musikalischer Stereotype und Klischees</a:t>
            </a:r>
          </a:p>
        </p:txBody>
      </p:sp>
    </p:spTree>
  </p:cSld>
  <p:clrMapOvr>
    <a:masterClrMapping/>
  </p:clrMapOvr>
  <p:transition advClick="0" advTm="10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B297DA83-0032-40EA-9324-476B50F5A919}" type="slidenum">
              <a:rPr lang="de-DE" altLang="de-DE" sz="800" smtClean="0"/>
              <a:pPr eaLnBrk="1" hangingPunct="1">
                <a:spcBef>
                  <a:spcPct val="0"/>
                </a:spcBef>
                <a:buFontTx/>
                <a:buNone/>
              </a:pPr>
              <a:t>33</a:t>
            </a:fld>
            <a:endParaRPr lang="de-DE" altLang="de-DE" sz="800" smtClean="0"/>
          </a:p>
        </p:txBody>
      </p:sp>
      <p:sp>
        <p:nvSpPr>
          <p:cNvPr id="73731" name="Textfeld 1"/>
          <p:cNvSpPr txBox="1">
            <a:spLocks noChangeArrowheads="1"/>
          </p:cNvSpPr>
          <p:nvPr/>
        </p:nvSpPr>
        <p:spPr bwMode="auto">
          <a:xfrm>
            <a:off x="307975" y="2565400"/>
            <a:ext cx="2660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Bedeutungen von Musik</a:t>
            </a:r>
          </a:p>
        </p:txBody>
      </p:sp>
      <p:sp>
        <p:nvSpPr>
          <p:cNvPr id="73732" name="Textfeld 3"/>
          <p:cNvSpPr txBox="1">
            <a:spLocks noChangeArrowheads="1"/>
          </p:cNvSpPr>
          <p:nvPr/>
        </p:nvSpPr>
        <p:spPr bwMode="auto">
          <a:xfrm>
            <a:off x="3087688" y="2565400"/>
            <a:ext cx="2778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Entwicklungen von Musik</a:t>
            </a:r>
          </a:p>
        </p:txBody>
      </p:sp>
      <p:sp>
        <p:nvSpPr>
          <p:cNvPr id="73733" name="Textfeld 4"/>
          <p:cNvSpPr txBox="1">
            <a:spLocks noChangeArrowheads="1"/>
          </p:cNvSpPr>
          <p:nvPr/>
        </p:nvSpPr>
        <p:spPr bwMode="auto">
          <a:xfrm>
            <a:off x="6045200" y="2565400"/>
            <a:ext cx="3098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Verwendungen von Musik</a:t>
            </a:r>
          </a:p>
        </p:txBody>
      </p:sp>
      <p:sp>
        <p:nvSpPr>
          <p:cNvPr id="73734" name="Rechteck 3"/>
          <p:cNvSpPr>
            <a:spLocks noChangeArrowheads="1"/>
          </p:cNvSpPr>
          <p:nvPr/>
        </p:nvSpPr>
        <p:spPr bwMode="auto">
          <a:xfrm>
            <a:off x="307975" y="1646238"/>
            <a:ext cx="85629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chemeClr val="tx2"/>
                </a:solidFill>
                <a:ea typeface="ヒラギノ角ゴ Pro W3" pitchFamily="-112" charset="-128"/>
              </a:rPr>
              <a:t>Inhaltliche Schwerpunkte in der Qualifikationsphase</a:t>
            </a:r>
          </a:p>
        </p:txBody>
      </p:sp>
      <p:sp>
        <p:nvSpPr>
          <p:cNvPr id="73735" name="Textfeld 2"/>
          <p:cNvSpPr txBox="1">
            <a:spLocks noChangeArrowheads="1"/>
          </p:cNvSpPr>
          <p:nvPr/>
        </p:nvSpPr>
        <p:spPr bwMode="auto">
          <a:xfrm>
            <a:off x="307975" y="3487738"/>
            <a:ext cx="24701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Ästhetische Konzeptionen von Musik</a:t>
            </a:r>
          </a:p>
        </p:txBody>
      </p:sp>
      <p:sp>
        <p:nvSpPr>
          <p:cNvPr id="73736" name="Textfeld 10"/>
          <p:cNvSpPr txBox="1">
            <a:spLocks noChangeArrowheads="1"/>
          </p:cNvSpPr>
          <p:nvPr/>
        </p:nvSpPr>
        <p:spPr bwMode="auto">
          <a:xfrm>
            <a:off x="355600" y="4919663"/>
            <a:ext cx="23764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Sprachcharakter von Musik</a:t>
            </a:r>
          </a:p>
        </p:txBody>
      </p:sp>
      <p:sp>
        <p:nvSpPr>
          <p:cNvPr id="73737" name="Textfeld 11"/>
          <p:cNvSpPr txBox="1">
            <a:spLocks noChangeArrowheads="1"/>
          </p:cNvSpPr>
          <p:nvPr/>
        </p:nvSpPr>
        <p:spPr bwMode="auto">
          <a:xfrm>
            <a:off x="3087688" y="3486150"/>
            <a:ext cx="2778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Paradigmenwechsel im Umgang mit Musik </a:t>
            </a:r>
          </a:p>
        </p:txBody>
      </p:sp>
      <p:sp>
        <p:nvSpPr>
          <p:cNvPr id="73738" name="Textfeld 12"/>
          <p:cNvSpPr txBox="1">
            <a:spLocks noChangeArrowheads="1"/>
          </p:cNvSpPr>
          <p:nvPr/>
        </p:nvSpPr>
        <p:spPr bwMode="auto">
          <a:xfrm>
            <a:off x="3087688" y="4919663"/>
            <a:ext cx="2778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Gattungsspezifische Merkmale im historisch-gesellschaftlichen Kontext</a:t>
            </a:r>
          </a:p>
        </p:txBody>
      </p:sp>
      <p:sp>
        <p:nvSpPr>
          <p:cNvPr id="73739" name="Textfeld 13"/>
          <p:cNvSpPr txBox="1">
            <a:spLocks noChangeArrowheads="1"/>
          </p:cNvSpPr>
          <p:nvPr/>
        </p:nvSpPr>
        <p:spPr bwMode="auto">
          <a:xfrm>
            <a:off x="6045200" y="3486150"/>
            <a:ext cx="2944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Wahrnehmungssteuerung durch Musik</a:t>
            </a:r>
          </a:p>
        </p:txBody>
      </p:sp>
      <p:sp>
        <p:nvSpPr>
          <p:cNvPr id="73740" name="Textfeld 14"/>
          <p:cNvSpPr txBox="1">
            <a:spLocks noChangeArrowheads="1"/>
          </p:cNvSpPr>
          <p:nvPr/>
        </p:nvSpPr>
        <p:spPr bwMode="auto">
          <a:xfrm>
            <a:off x="6045200" y="4919663"/>
            <a:ext cx="34671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Musik in außermusikalischen Kontexten</a:t>
            </a:r>
          </a:p>
        </p:txBody>
      </p:sp>
      <p:sp>
        <p:nvSpPr>
          <p:cNvPr id="6" name="Textfeld 5"/>
          <p:cNvSpPr txBox="1"/>
          <p:nvPr/>
        </p:nvSpPr>
        <p:spPr>
          <a:xfrm>
            <a:off x="307975" y="2108200"/>
            <a:ext cx="4151313" cy="369888"/>
          </a:xfrm>
          <a:prstGeom prst="rect">
            <a:avLst/>
          </a:prstGeom>
          <a:noFill/>
        </p:spPr>
        <p:txBody>
          <a:bodyPr>
            <a:spAutoFit/>
          </a:bodyPr>
          <a:lstStyle/>
          <a:p>
            <a:pPr>
              <a:defRPr/>
            </a:pPr>
            <a:r>
              <a:rPr lang="de-DE" dirty="0">
                <a:solidFill>
                  <a:schemeClr val="bg1">
                    <a:lumMod val="50000"/>
                  </a:schemeClr>
                </a:solidFill>
              </a:rPr>
              <a:t>Grundkurs und Leistungskurs</a:t>
            </a:r>
          </a:p>
        </p:txBody>
      </p:sp>
    </p:spTree>
  </p:cSld>
  <p:clrMapOvr>
    <a:masterClrMapping/>
  </p:clrMapOvr>
  <p:transition advClick="0" advTm="10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9"/>
          <p:cNvSpPr>
            <a:spLocks noGrp="1" noChangeArrowheads="1"/>
          </p:cNvSpPr>
          <p:nvPr>
            <p:ph type="title"/>
          </p:nvPr>
        </p:nvSpPr>
        <p:spPr>
          <a:xfrm>
            <a:off x="468313" y="1196975"/>
            <a:ext cx="8064500" cy="5040313"/>
          </a:xfrm>
          <a:noFill/>
        </p:spPr>
        <p:txBody>
          <a:bodyPr tIns="144000"/>
          <a:lstStyle/>
          <a:p>
            <a:pPr algn="ctr" eaLnBrk="1" hangingPunct="1"/>
            <a:r>
              <a:rPr lang="de-DE" altLang="de-DE" sz="2400" smtClean="0">
                <a:solidFill>
                  <a:schemeClr val="tx2"/>
                </a:solidFill>
              </a:rPr>
              <a:t/>
            </a:r>
            <a:br>
              <a:rPr lang="de-DE" altLang="de-DE" sz="2400" smtClean="0">
                <a:solidFill>
                  <a:schemeClr val="tx2"/>
                </a:solidFill>
              </a:rPr>
            </a:br>
            <a:r>
              <a:rPr lang="de-DE" altLang="de-DE" sz="2400" smtClean="0">
                <a:solidFill>
                  <a:schemeClr val="tx2"/>
                </a:solidFill>
              </a:rPr>
              <a:t/>
            </a:r>
            <a:br>
              <a:rPr lang="de-DE" altLang="de-DE" sz="2400" smtClean="0">
                <a:solidFill>
                  <a:schemeClr val="tx2"/>
                </a:solidFill>
              </a:rPr>
            </a:br>
            <a:r>
              <a:rPr lang="de-DE" altLang="de-DE" sz="2400" smtClean="0">
                <a:solidFill>
                  <a:schemeClr val="tx2"/>
                </a:solidFill>
              </a:rPr>
              <a:t/>
            </a:r>
            <a:br>
              <a:rPr lang="de-DE" altLang="de-DE" sz="2400" smtClean="0">
                <a:solidFill>
                  <a:schemeClr val="tx2"/>
                </a:solidFill>
              </a:rPr>
            </a:br>
            <a:r>
              <a:rPr lang="de-DE" altLang="de-DE" sz="2400" smtClean="0">
                <a:solidFill>
                  <a:schemeClr val="tx2"/>
                </a:solidFill>
              </a:rPr>
              <a:t/>
            </a:r>
            <a:br>
              <a:rPr lang="de-DE" altLang="de-DE" sz="2400" smtClean="0">
                <a:solidFill>
                  <a:schemeClr val="tx2"/>
                </a:solidFill>
              </a:rPr>
            </a:br>
            <a:r>
              <a:rPr lang="de-DE" altLang="de-DE" sz="2400" smtClean="0">
                <a:solidFill>
                  <a:schemeClr val="tx2"/>
                </a:solidFill>
              </a:rPr>
              <a:t>Lernerfolgsüberprüfung, Leistungsbewertung </a:t>
            </a:r>
            <a:br>
              <a:rPr lang="de-DE" altLang="de-DE" sz="2400" smtClean="0">
                <a:solidFill>
                  <a:schemeClr val="tx2"/>
                </a:solidFill>
              </a:rPr>
            </a:br>
            <a:r>
              <a:rPr lang="de-DE" altLang="de-DE" sz="2400" smtClean="0">
                <a:solidFill>
                  <a:schemeClr val="tx2"/>
                </a:solidFill>
              </a:rPr>
              <a:t>und </a:t>
            </a:r>
            <a:br>
              <a:rPr lang="de-DE" altLang="de-DE" sz="2400" smtClean="0">
                <a:solidFill>
                  <a:schemeClr val="tx2"/>
                </a:solidFill>
              </a:rPr>
            </a:br>
            <a:r>
              <a:rPr lang="de-DE" altLang="de-DE" sz="2400" smtClean="0">
                <a:solidFill>
                  <a:schemeClr val="tx2"/>
                </a:solidFill>
              </a:rPr>
              <a:t>Abiturprüfung</a:t>
            </a:r>
            <a:r>
              <a:rPr lang="de-DE" altLang="de-DE" sz="1800" smtClean="0">
                <a:solidFill>
                  <a:schemeClr val="tx2"/>
                </a:solidFill>
              </a:rPr>
              <a:t/>
            </a:r>
            <a:br>
              <a:rPr lang="de-DE" altLang="de-DE" sz="1800" smtClean="0">
                <a:solidFill>
                  <a:schemeClr val="tx2"/>
                </a:solidFill>
              </a:rPr>
            </a:br>
            <a:r>
              <a:rPr lang="de-DE" altLang="de-DE" sz="1800" b="0" smtClean="0"/>
              <a:t/>
            </a:r>
            <a:br>
              <a:rPr lang="de-DE" altLang="de-DE" sz="1800" b="0" smtClean="0"/>
            </a:br>
            <a:r>
              <a:rPr lang="de-DE" altLang="de-DE" sz="1800" smtClean="0"/>
              <a:t/>
            </a:r>
            <a:br>
              <a:rPr lang="de-DE" altLang="de-DE" sz="1800" smtClean="0"/>
            </a:br>
            <a:r>
              <a:rPr lang="de-DE" altLang="de-DE" smtClean="0"/>
              <a:t> </a:t>
            </a:r>
            <a:br>
              <a:rPr lang="de-DE" altLang="de-DE" smtClean="0"/>
            </a:br>
            <a:endParaRPr lang="de-DE" altLang="de-DE" sz="1600" b="0" smtClean="0"/>
          </a:p>
        </p:txBody>
      </p:sp>
      <p:sp>
        <p:nvSpPr>
          <p:cNvPr id="74755"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7FA82AAD-4ACA-45A7-ACE3-21D71277A17D}" type="slidenum">
              <a:rPr lang="de-DE" altLang="de-DE" sz="800" smtClean="0"/>
              <a:pPr eaLnBrk="1" hangingPunct="1">
                <a:spcBef>
                  <a:spcPct val="0"/>
                </a:spcBef>
                <a:buFontTx/>
                <a:buNone/>
              </a:pPr>
              <a:t>34</a:t>
            </a:fld>
            <a:endParaRPr lang="de-DE" altLang="de-DE" sz="800" smtClean="0"/>
          </a:p>
        </p:txBody>
      </p:sp>
    </p:spTree>
  </p:cSld>
  <p:clrMapOvr>
    <a:masterClrMapping/>
  </p:clrMapOvr>
  <p:transition advClick="0" advTm="10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62BA5EAE-CCC9-4550-980E-E7CCB3D9FF24}" type="slidenum">
              <a:rPr lang="de-DE" altLang="de-DE" sz="800" smtClean="0"/>
              <a:pPr eaLnBrk="1" hangingPunct="1">
                <a:spcBef>
                  <a:spcPct val="0"/>
                </a:spcBef>
                <a:buFontTx/>
                <a:buNone/>
              </a:pPr>
              <a:t>35</a:t>
            </a:fld>
            <a:endParaRPr lang="de-DE" altLang="de-DE" sz="800" smtClean="0"/>
          </a:p>
        </p:txBody>
      </p:sp>
      <p:sp>
        <p:nvSpPr>
          <p:cNvPr id="75779" name="Textfeld 1"/>
          <p:cNvSpPr txBox="1">
            <a:spLocks noChangeArrowheads="1"/>
          </p:cNvSpPr>
          <p:nvPr/>
        </p:nvSpPr>
        <p:spPr bwMode="auto">
          <a:xfrm>
            <a:off x="307975" y="2565400"/>
            <a:ext cx="2660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Überprüfungsform</a:t>
            </a:r>
          </a:p>
        </p:txBody>
      </p:sp>
      <p:sp>
        <p:nvSpPr>
          <p:cNvPr id="75780" name="Textfeld 3"/>
          <p:cNvSpPr txBox="1">
            <a:spLocks noChangeArrowheads="1"/>
          </p:cNvSpPr>
          <p:nvPr/>
        </p:nvSpPr>
        <p:spPr bwMode="auto">
          <a:xfrm>
            <a:off x="4206875" y="2600325"/>
            <a:ext cx="2778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Kurzbeschreibung</a:t>
            </a:r>
          </a:p>
        </p:txBody>
      </p:sp>
      <p:sp>
        <p:nvSpPr>
          <p:cNvPr id="75781" name="Rechteck 3"/>
          <p:cNvSpPr>
            <a:spLocks noChangeArrowheads="1"/>
          </p:cNvSpPr>
          <p:nvPr/>
        </p:nvSpPr>
        <p:spPr bwMode="auto">
          <a:xfrm>
            <a:off x="307975" y="1646238"/>
            <a:ext cx="85629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chemeClr val="tx2"/>
                </a:solidFill>
                <a:ea typeface="ヒラギノ角ゴ Pro W3" pitchFamily="-112" charset="-128"/>
              </a:rPr>
              <a:t>Überprüfungsformen</a:t>
            </a:r>
          </a:p>
        </p:txBody>
      </p:sp>
      <p:sp>
        <p:nvSpPr>
          <p:cNvPr id="75782" name="Textfeld 2"/>
          <p:cNvSpPr txBox="1">
            <a:spLocks noChangeArrowheads="1"/>
          </p:cNvSpPr>
          <p:nvPr/>
        </p:nvSpPr>
        <p:spPr bwMode="auto">
          <a:xfrm>
            <a:off x="307975" y="2981325"/>
            <a:ext cx="38004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Subjektive Höreindrücke   beschreiben</a:t>
            </a:r>
          </a:p>
        </p:txBody>
      </p:sp>
      <p:sp>
        <p:nvSpPr>
          <p:cNvPr id="75783" name="Textfeld 10"/>
          <p:cNvSpPr txBox="1">
            <a:spLocks noChangeArrowheads="1"/>
          </p:cNvSpPr>
          <p:nvPr/>
        </p:nvSpPr>
        <p:spPr bwMode="auto">
          <a:xfrm>
            <a:off x="307975" y="4064000"/>
            <a:ext cx="40147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Deutungsansätze und </a:t>
            </a:r>
          </a:p>
          <a:p>
            <a:pPr eaLnBrk="1" hangingPunct="1">
              <a:spcBef>
                <a:spcPct val="0"/>
              </a:spcBef>
              <a:buFontTx/>
              <a:buNone/>
            </a:pPr>
            <a:r>
              <a:rPr lang="de-DE" altLang="de-DE" sz="1800"/>
              <a:t>Hypothesen formulieren</a:t>
            </a:r>
          </a:p>
        </p:txBody>
      </p:sp>
      <p:sp>
        <p:nvSpPr>
          <p:cNvPr id="75784" name="Textfeld 11"/>
          <p:cNvSpPr txBox="1">
            <a:spLocks noChangeArrowheads="1"/>
          </p:cNvSpPr>
          <p:nvPr/>
        </p:nvSpPr>
        <p:spPr bwMode="auto">
          <a:xfrm>
            <a:off x="4206875" y="2957513"/>
            <a:ext cx="5053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Subjektive Wahrnehmungen und Assoziationen werden als Ausgangspunkt für die weitere fachliche Auseinandersetzung artikuliert. </a:t>
            </a:r>
          </a:p>
        </p:txBody>
      </p:sp>
      <p:sp>
        <p:nvSpPr>
          <p:cNvPr id="75785" name="Textfeld 12"/>
          <p:cNvSpPr txBox="1">
            <a:spLocks noChangeArrowheads="1"/>
          </p:cNvSpPr>
          <p:nvPr/>
        </p:nvSpPr>
        <p:spPr bwMode="auto">
          <a:xfrm>
            <a:off x="4264025" y="4041775"/>
            <a:ext cx="493712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Auf der Grundlage von Höreindrücken, Erfahrungen, ersten Einschätzungen und Hintergrundwissen werden vermutete Lösungen und erste Deutungen thesenartig formuliert. </a:t>
            </a:r>
          </a:p>
        </p:txBody>
      </p:sp>
      <p:sp>
        <p:nvSpPr>
          <p:cNvPr id="6" name="Textfeld 5"/>
          <p:cNvSpPr txBox="1"/>
          <p:nvPr/>
        </p:nvSpPr>
        <p:spPr>
          <a:xfrm>
            <a:off x="307975" y="2108200"/>
            <a:ext cx="4151313" cy="369888"/>
          </a:xfrm>
          <a:prstGeom prst="rect">
            <a:avLst/>
          </a:prstGeom>
          <a:noFill/>
        </p:spPr>
        <p:txBody>
          <a:bodyPr>
            <a:spAutoFit/>
          </a:bodyPr>
          <a:lstStyle/>
          <a:p>
            <a:pPr>
              <a:defRPr/>
            </a:pPr>
            <a:r>
              <a:rPr lang="de-DE" dirty="0">
                <a:solidFill>
                  <a:schemeClr val="bg1">
                    <a:lumMod val="50000"/>
                  </a:schemeClr>
                </a:solidFill>
              </a:rPr>
              <a:t>Kompetenzbereich Rezeption</a:t>
            </a:r>
          </a:p>
        </p:txBody>
      </p:sp>
    </p:spTree>
  </p:cSld>
  <p:clrMapOvr>
    <a:masterClrMapping/>
  </p:clrMapOvr>
  <p:transition advClick="0" advTm="10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ABC5A4B-85C0-4A05-A2C2-B0F660EF2489}" type="slidenum">
              <a:rPr lang="de-DE" altLang="de-DE" sz="800" smtClean="0"/>
              <a:pPr eaLnBrk="1" hangingPunct="1">
                <a:spcBef>
                  <a:spcPct val="0"/>
                </a:spcBef>
                <a:buFontTx/>
                <a:buNone/>
              </a:pPr>
              <a:t>36</a:t>
            </a:fld>
            <a:endParaRPr lang="de-DE" altLang="de-DE" sz="800" smtClean="0"/>
          </a:p>
        </p:txBody>
      </p:sp>
      <p:sp>
        <p:nvSpPr>
          <p:cNvPr id="76803" name="Textfeld 1"/>
          <p:cNvSpPr txBox="1">
            <a:spLocks noChangeArrowheads="1"/>
          </p:cNvSpPr>
          <p:nvPr/>
        </p:nvSpPr>
        <p:spPr bwMode="auto">
          <a:xfrm>
            <a:off x="307975" y="2565400"/>
            <a:ext cx="2660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Überprüfungsform</a:t>
            </a:r>
          </a:p>
        </p:txBody>
      </p:sp>
      <p:sp>
        <p:nvSpPr>
          <p:cNvPr id="76804" name="Textfeld 3"/>
          <p:cNvSpPr txBox="1">
            <a:spLocks noChangeArrowheads="1"/>
          </p:cNvSpPr>
          <p:nvPr/>
        </p:nvSpPr>
        <p:spPr bwMode="auto">
          <a:xfrm>
            <a:off x="4206875" y="2600325"/>
            <a:ext cx="2778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Kurzbeschreibung</a:t>
            </a:r>
          </a:p>
        </p:txBody>
      </p:sp>
      <p:sp>
        <p:nvSpPr>
          <p:cNvPr id="76805" name="Rechteck 3"/>
          <p:cNvSpPr>
            <a:spLocks noChangeArrowheads="1"/>
          </p:cNvSpPr>
          <p:nvPr/>
        </p:nvSpPr>
        <p:spPr bwMode="auto">
          <a:xfrm>
            <a:off x="307975" y="1646238"/>
            <a:ext cx="85629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chemeClr val="tx2"/>
                </a:solidFill>
                <a:ea typeface="ヒラギノ角ゴ Pro W3" pitchFamily="-112" charset="-128"/>
              </a:rPr>
              <a:t>Überprüfungsformen</a:t>
            </a:r>
          </a:p>
        </p:txBody>
      </p:sp>
      <p:sp>
        <p:nvSpPr>
          <p:cNvPr id="76806" name="Textfeld 2"/>
          <p:cNvSpPr txBox="1">
            <a:spLocks noChangeArrowheads="1"/>
          </p:cNvSpPr>
          <p:nvPr/>
        </p:nvSpPr>
        <p:spPr bwMode="auto">
          <a:xfrm>
            <a:off x="307975" y="2981325"/>
            <a:ext cx="38004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Musikalische Strukturen   analysieren</a:t>
            </a:r>
          </a:p>
        </p:txBody>
      </p:sp>
      <p:sp>
        <p:nvSpPr>
          <p:cNvPr id="76807" name="Textfeld 10"/>
          <p:cNvSpPr txBox="1">
            <a:spLocks noChangeArrowheads="1"/>
          </p:cNvSpPr>
          <p:nvPr/>
        </p:nvSpPr>
        <p:spPr bwMode="auto">
          <a:xfrm>
            <a:off x="307975" y="4311650"/>
            <a:ext cx="40147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Analyseergebnisse darstellen</a:t>
            </a:r>
          </a:p>
        </p:txBody>
      </p:sp>
      <p:sp>
        <p:nvSpPr>
          <p:cNvPr id="76808" name="Textfeld 11"/>
          <p:cNvSpPr txBox="1">
            <a:spLocks noChangeArrowheads="1"/>
          </p:cNvSpPr>
          <p:nvPr/>
        </p:nvSpPr>
        <p:spPr bwMode="auto">
          <a:xfrm>
            <a:off x="4206875" y="2957513"/>
            <a:ext cx="50530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Musikalische Strukturen werden unter einer leitenden Fragestellung in einem inhaltlichen Kontext als Hör- und Notentextanalyse untersucht. </a:t>
            </a:r>
          </a:p>
        </p:txBody>
      </p:sp>
      <p:sp>
        <p:nvSpPr>
          <p:cNvPr id="76809" name="Textfeld 12"/>
          <p:cNvSpPr txBox="1">
            <a:spLocks noChangeArrowheads="1"/>
          </p:cNvSpPr>
          <p:nvPr/>
        </p:nvSpPr>
        <p:spPr bwMode="auto">
          <a:xfrm>
            <a:off x="4206875" y="4311650"/>
            <a:ext cx="493712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Untersuchungsergebnisse werden mit visuellen und sprachlichen Mitteln anschaulich dargestellt</a:t>
            </a:r>
          </a:p>
        </p:txBody>
      </p:sp>
      <p:sp>
        <p:nvSpPr>
          <p:cNvPr id="6" name="Textfeld 5"/>
          <p:cNvSpPr txBox="1"/>
          <p:nvPr/>
        </p:nvSpPr>
        <p:spPr>
          <a:xfrm>
            <a:off x="307975" y="2108200"/>
            <a:ext cx="4151313" cy="369888"/>
          </a:xfrm>
          <a:prstGeom prst="rect">
            <a:avLst/>
          </a:prstGeom>
          <a:noFill/>
        </p:spPr>
        <p:txBody>
          <a:bodyPr>
            <a:spAutoFit/>
          </a:bodyPr>
          <a:lstStyle/>
          <a:p>
            <a:pPr>
              <a:defRPr/>
            </a:pPr>
            <a:r>
              <a:rPr lang="de-DE" dirty="0">
                <a:solidFill>
                  <a:schemeClr val="bg1">
                    <a:lumMod val="50000"/>
                  </a:schemeClr>
                </a:solidFill>
              </a:rPr>
              <a:t>Kompetenzbereich Rezeption</a:t>
            </a:r>
          </a:p>
        </p:txBody>
      </p:sp>
      <p:sp>
        <p:nvSpPr>
          <p:cNvPr id="76811" name="Textfeld 4"/>
          <p:cNvSpPr txBox="1">
            <a:spLocks noChangeArrowheads="1"/>
          </p:cNvSpPr>
          <p:nvPr/>
        </p:nvSpPr>
        <p:spPr bwMode="auto">
          <a:xfrm>
            <a:off x="307975" y="5424488"/>
            <a:ext cx="33147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Musik interpretieren</a:t>
            </a:r>
          </a:p>
        </p:txBody>
      </p:sp>
      <p:sp>
        <p:nvSpPr>
          <p:cNvPr id="76812" name="Textfeld 13"/>
          <p:cNvSpPr txBox="1">
            <a:spLocks noChangeArrowheads="1"/>
          </p:cNvSpPr>
          <p:nvPr/>
        </p:nvSpPr>
        <p:spPr bwMode="auto">
          <a:xfrm>
            <a:off x="4206875" y="5424488"/>
            <a:ext cx="50530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Vor dem Hintergrund subjektiver Höreindrücke sowie im Hinblick auf Deutungsansätze und Hypothesen werden Analyseergebnisse gedeutet. </a:t>
            </a:r>
          </a:p>
        </p:txBody>
      </p:sp>
    </p:spTree>
  </p:cSld>
  <p:clrMapOvr>
    <a:masterClrMapping/>
  </p:clrMapOvr>
  <p:transition advClick="0" advTm="10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411210E3-6BBB-47A6-8590-33C82B47EC5B}" type="slidenum">
              <a:rPr lang="de-DE" altLang="de-DE" sz="800" smtClean="0"/>
              <a:pPr eaLnBrk="1" hangingPunct="1">
                <a:spcBef>
                  <a:spcPct val="0"/>
                </a:spcBef>
                <a:buFontTx/>
                <a:buNone/>
              </a:pPr>
              <a:t>37</a:t>
            </a:fld>
            <a:endParaRPr lang="de-DE" altLang="de-DE" sz="800" smtClean="0"/>
          </a:p>
        </p:txBody>
      </p:sp>
      <p:sp>
        <p:nvSpPr>
          <p:cNvPr id="77827" name="Textfeld 1"/>
          <p:cNvSpPr txBox="1">
            <a:spLocks noChangeArrowheads="1"/>
          </p:cNvSpPr>
          <p:nvPr/>
        </p:nvSpPr>
        <p:spPr bwMode="auto">
          <a:xfrm>
            <a:off x="307975" y="2565400"/>
            <a:ext cx="2660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Überprüfungsform</a:t>
            </a:r>
          </a:p>
        </p:txBody>
      </p:sp>
      <p:sp>
        <p:nvSpPr>
          <p:cNvPr id="77828" name="Textfeld 3"/>
          <p:cNvSpPr txBox="1">
            <a:spLocks noChangeArrowheads="1"/>
          </p:cNvSpPr>
          <p:nvPr/>
        </p:nvSpPr>
        <p:spPr bwMode="auto">
          <a:xfrm>
            <a:off x="4206875" y="2600325"/>
            <a:ext cx="2778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b="1"/>
              <a:t>Kurzbeschreibung</a:t>
            </a:r>
          </a:p>
        </p:txBody>
      </p:sp>
      <p:sp>
        <p:nvSpPr>
          <p:cNvPr id="77829" name="Textfeld 2"/>
          <p:cNvSpPr txBox="1">
            <a:spLocks noChangeArrowheads="1"/>
          </p:cNvSpPr>
          <p:nvPr/>
        </p:nvSpPr>
        <p:spPr bwMode="auto">
          <a:xfrm>
            <a:off x="307975" y="2981325"/>
            <a:ext cx="38004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Gestaltungskonzepte       entwickeln</a:t>
            </a:r>
          </a:p>
        </p:txBody>
      </p:sp>
      <p:sp>
        <p:nvSpPr>
          <p:cNvPr id="77830" name="Textfeld 10"/>
          <p:cNvSpPr txBox="1">
            <a:spLocks noChangeArrowheads="1"/>
          </p:cNvSpPr>
          <p:nvPr/>
        </p:nvSpPr>
        <p:spPr bwMode="auto">
          <a:xfrm>
            <a:off x="307975" y="4503738"/>
            <a:ext cx="40147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Musikalische Strukturen </a:t>
            </a:r>
          </a:p>
          <a:p>
            <a:pPr eaLnBrk="1" hangingPunct="1">
              <a:spcBef>
                <a:spcPct val="0"/>
              </a:spcBef>
              <a:buFontTx/>
              <a:buNone/>
            </a:pPr>
            <a:r>
              <a:rPr lang="de-DE" altLang="de-DE" sz="1800"/>
              <a:t>erfinden</a:t>
            </a:r>
          </a:p>
        </p:txBody>
      </p:sp>
      <p:sp>
        <p:nvSpPr>
          <p:cNvPr id="77831" name="Textfeld 11"/>
          <p:cNvSpPr txBox="1">
            <a:spLocks noChangeArrowheads="1"/>
          </p:cNvSpPr>
          <p:nvPr/>
        </p:nvSpPr>
        <p:spPr bwMode="auto">
          <a:xfrm>
            <a:off x="4206875" y="2957513"/>
            <a:ext cx="5053013"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Eine Gestaltung wird vor dem Hintergrund einer Gestaltungsabsicht im Rahmen des thematischen Kontextes  in ihren Grundzügen entworfen, z.B. als Komposition, Bearbeitung, Stilkopie oder Vertonung.</a:t>
            </a:r>
          </a:p>
        </p:txBody>
      </p:sp>
      <p:sp>
        <p:nvSpPr>
          <p:cNvPr id="77832" name="Textfeld 12"/>
          <p:cNvSpPr txBox="1">
            <a:spLocks noChangeArrowheads="1"/>
          </p:cNvSpPr>
          <p:nvPr/>
        </p:nvSpPr>
        <p:spPr bwMode="auto">
          <a:xfrm>
            <a:off x="4206875" y="4503738"/>
            <a:ext cx="4937125"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Materiale und formale Strukturierungsmöglichkeiten werden z.B. bezogen auf ein Gestaltungskonzept erprobt und als Kompositionsplan erarbeitet. Dieser kann sowohl auf grafische als auch auf traditionelle Notationsformen zurückgreifen.</a:t>
            </a:r>
          </a:p>
        </p:txBody>
      </p:sp>
      <p:sp>
        <p:nvSpPr>
          <p:cNvPr id="6" name="Textfeld 5"/>
          <p:cNvSpPr txBox="1"/>
          <p:nvPr/>
        </p:nvSpPr>
        <p:spPr>
          <a:xfrm>
            <a:off x="307975" y="2108200"/>
            <a:ext cx="4151313" cy="369888"/>
          </a:xfrm>
          <a:prstGeom prst="rect">
            <a:avLst/>
          </a:prstGeom>
          <a:noFill/>
        </p:spPr>
        <p:txBody>
          <a:bodyPr>
            <a:spAutoFit/>
          </a:bodyPr>
          <a:lstStyle/>
          <a:p>
            <a:pPr>
              <a:defRPr/>
            </a:pPr>
            <a:r>
              <a:rPr lang="de-DE" dirty="0">
                <a:solidFill>
                  <a:schemeClr val="bg1">
                    <a:lumMod val="50000"/>
                  </a:schemeClr>
                </a:solidFill>
              </a:rPr>
              <a:t>Kompetenzbereich Produktion</a:t>
            </a:r>
          </a:p>
        </p:txBody>
      </p:sp>
    </p:spTree>
  </p:cSld>
  <p:clrMapOvr>
    <a:masterClrMapping/>
  </p:clrMapOvr>
  <p:transition advClick="0" advTm="10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nummernplatzhalt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100">
                <a:solidFill>
                  <a:schemeClr val="tx1"/>
                </a:solidFill>
                <a:latin typeface="Arial" pitchFamily="34" charset="0"/>
                <a:ea typeface="MS PGothic" pitchFamily="34" charset="-128"/>
              </a:defRPr>
            </a:lvl1pPr>
            <a:lvl2pPr marL="742950" indent="-285750" eaLnBrk="0" hangingPunct="0">
              <a:spcBef>
                <a:spcPct val="20000"/>
              </a:spcBef>
              <a:buChar char="–"/>
              <a:defRPr sz="2100">
                <a:solidFill>
                  <a:schemeClr val="tx1"/>
                </a:solidFill>
                <a:latin typeface="Arial" pitchFamily="34" charset="0"/>
                <a:ea typeface="MS PGothic" pitchFamily="34" charset="-128"/>
              </a:defRPr>
            </a:lvl2pPr>
            <a:lvl3pPr marL="1143000" indent="-228600" eaLnBrk="0" hangingPunct="0">
              <a:spcBef>
                <a:spcPct val="20000"/>
              </a:spcBef>
              <a:buChar char="•"/>
              <a:defRPr sz="21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0"/>
              </a:spcBef>
              <a:buFontTx/>
              <a:buNone/>
            </a:pPr>
            <a:fld id="{4CDCC58E-A5B9-45C4-877A-4396A013D23D}" type="slidenum">
              <a:rPr lang="de-DE" altLang="de-DE" sz="800" smtClean="0">
                <a:solidFill>
                  <a:srgbClr val="000000"/>
                </a:solidFill>
              </a:rPr>
              <a:pPr eaLnBrk="1" hangingPunct="1">
                <a:spcBef>
                  <a:spcPct val="0"/>
                </a:spcBef>
                <a:buFontTx/>
                <a:buNone/>
              </a:pPr>
              <a:t>38</a:t>
            </a:fld>
            <a:endParaRPr lang="de-DE" altLang="de-DE" sz="800" smtClean="0">
              <a:solidFill>
                <a:srgbClr val="000000"/>
              </a:solidFill>
            </a:endParaRPr>
          </a:p>
        </p:txBody>
      </p:sp>
      <p:sp>
        <p:nvSpPr>
          <p:cNvPr id="78851" name="Rectangle 6"/>
          <p:cNvSpPr>
            <a:spLocks noChangeArrowheads="1"/>
          </p:cNvSpPr>
          <p:nvPr/>
        </p:nvSpPr>
        <p:spPr bwMode="auto">
          <a:xfrm>
            <a:off x="0" y="1268413"/>
            <a:ext cx="9144000" cy="5040312"/>
          </a:xfrm>
          <a:prstGeom prst="rect">
            <a:avLst/>
          </a:prstGeom>
          <a:solidFill>
            <a:srgbClr val="6699FF">
              <a:alpha val="3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2100">
                <a:solidFill>
                  <a:schemeClr val="tx1"/>
                </a:solidFill>
                <a:latin typeface="Arial" pitchFamily="34" charset="0"/>
                <a:ea typeface="MS PGothic" pitchFamily="34" charset="-128"/>
              </a:defRPr>
            </a:lvl1pPr>
            <a:lvl2pPr marL="742950" indent="-285750" eaLnBrk="0" hangingPunct="0">
              <a:spcBef>
                <a:spcPct val="20000"/>
              </a:spcBef>
              <a:buChar char="–"/>
              <a:defRPr sz="2100">
                <a:solidFill>
                  <a:schemeClr val="tx1"/>
                </a:solidFill>
                <a:latin typeface="Arial" pitchFamily="34" charset="0"/>
                <a:ea typeface="MS PGothic" pitchFamily="34" charset="-128"/>
              </a:defRPr>
            </a:lvl2pPr>
            <a:lvl3pPr marL="1143000" indent="-228600" eaLnBrk="0" hangingPunct="0">
              <a:spcBef>
                <a:spcPct val="20000"/>
              </a:spcBef>
              <a:buChar char="•"/>
              <a:defRPr sz="21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0"/>
              </a:spcBef>
              <a:buFontTx/>
              <a:buNone/>
            </a:pPr>
            <a:endParaRPr lang="de-DE" altLang="de-DE" sz="1800">
              <a:solidFill>
                <a:srgbClr val="000000"/>
              </a:solidFill>
            </a:endParaRPr>
          </a:p>
        </p:txBody>
      </p:sp>
      <p:sp>
        <p:nvSpPr>
          <p:cNvPr id="78852" name="Rectangle 9"/>
          <p:cNvSpPr>
            <a:spLocks noGrp="1" noChangeArrowheads="1"/>
          </p:cNvSpPr>
          <p:nvPr>
            <p:ph type="title"/>
          </p:nvPr>
        </p:nvSpPr>
        <p:spPr>
          <a:xfrm>
            <a:off x="468313" y="1196975"/>
            <a:ext cx="8064500" cy="1795463"/>
          </a:xfrm>
          <a:noFill/>
        </p:spPr>
        <p:txBody>
          <a:bodyPr tIns="144000"/>
          <a:lstStyle/>
          <a:p>
            <a:r>
              <a:rPr lang="de-DE" altLang="de-DE" sz="1800" smtClean="0">
                <a:solidFill>
                  <a:schemeClr val="tx2"/>
                </a:solidFill>
              </a:rPr>
              <a:t/>
            </a:r>
            <a:br>
              <a:rPr lang="de-DE" altLang="de-DE" sz="1800" smtClean="0">
                <a:solidFill>
                  <a:schemeClr val="tx2"/>
                </a:solidFill>
              </a:rPr>
            </a:br>
            <a:r>
              <a:rPr lang="de-DE" altLang="de-DE" sz="1800" smtClean="0">
                <a:solidFill>
                  <a:schemeClr val="tx2"/>
                </a:solidFill>
              </a:rPr>
              <a:t/>
            </a:r>
            <a:br>
              <a:rPr lang="de-DE" altLang="de-DE" sz="1800" smtClean="0">
                <a:solidFill>
                  <a:schemeClr val="tx2"/>
                </a:solidFill>
              </a:rPr>
            </a:br>
            <a:r>
              <a:rPr lang="de-DE" altLang="de-DE" sz="2400" smtClean="0">
                <a:solidFill>
                  <a:schemeClr val="tx2"/>
                </a:solidFill>
              </a:rPr>
              <a:t>Aufgabenarten im Zentralabitur</a:t>
            </a:r>
            <a:r>
              <a:rPr lang="de-DE" altLang="de-DE" sz="1800" smtClean="0">
                <a:solidFill>
                  <a:srgbClr val="558ED5"/>
                </a:solidFill>
              </a:rPr>
              <a:t/>
            </a:r>
            <a:br>
              <a:rPr lang="de-DE" altLang="de-DE" sz="1800" smtClean="0">
                <a:solidFill>
                  <a:srgbClr val="558ED5"/>
                </a:solidFill>
              </a:rPr>
            </a:br>
            <a:r>
              <a:rPr lang="de-DE" altLang="de-DE" sz="1800" smtClean="0">
                <a:solidFill>
                  <a:schemeClr val="tx2"/>
                </a:solidFill>
              </a:rPr>
              <a:t/>
            </a:r>
            <a:br>
              <a:rPr lang="de-DE" altLang="de-DE" sz="1800" smtClean="0">
                <a:solidFill>
                  <a:schemeClr val="tx2"/>
                </a:solidFill>
              </a:rPr>
            </a:br>
            <a:r>
              <a:rPr lang="de-DE" altLang="de-DE" sz="1800" smtClean="0">
                <a:solidFill>
                  <a:schemeClr val="tx2"/>
                </a:solidFill>
              </a:rPr>
              <a:t/>
            </a:r>
            <a:br>
              <a:rPr lang="de-DE" altLang="de-DE" sz="1800" smtClean="0">
                <a:solidFill>
                  <a:schemeClr val="tx2"/>
                </a:solidFill>
              </a:rPr>
            </a:br>
            <a:r>
              <a:rPr lang="de-DE" altLang="de-DE" sz="1800" b="0" smtClean="0"/>
              <a:t/>
            </a:r>
            <a:br>
              <a:rPr lang="de-DE" altLang="de-DE" sz="1800" b="0" smtClean="0"/>
            </a:br>
            <a:r>
              <a:rPr lang="de-DE" altLang="de-DE" sz="1800" b="0" smtClean="0"/>
              <a:t/>
            </a:r>
            <a:br>
              <a:rPr lang="de-DE" altLang="de-DE" sz="1800" b="0" smtClean="0"/>
            </a:br>
            <a:r>
              <a:rPr lang="de-DE" altLang="de-DE" sz="1800" b="0" smtClean="0"/>
              <a:t/>
            </a:r>
            <a:br>
              <a:rPr lang="de-DE" altLang="de-DE" sz="1800" b="0" smtClean="0"/>
            </a:br>
            <a:endParaRPr lang="de-DE" altLang="de-DE" sz="1600" b="0" smtClean="0"/>
          </a:p>
        </p:txBody>
      </p:sp>
      <p:sp>
        <p:nvSpPr>
          <p:cNvPr id="2" name="Textfeld 1"/>
          <p:cNvSpPr txBox="1"/>
          <p:nvPr/>
        </p:nvSpPr>
        <p:spPr>
          <a:xfrm>
            <a:off x="395288" y="3049588"/>
            <a:ext cx="8353425" cy="1476375"/>
          </a:xfrm>
          <a:prstGeom prst="rect">
            <a:avLst/>
          </a:prstGeom>
          <a:noFill/>
        </p:spPr>
        <p:txBody>
          <a:bodyPr>
            <a:spAutoFit/>
          </a:bodyPr>
          <a:lstStyle/>
          <a:p>
            <a:pPr marL="400050" indent="-400050">
              <a:buFont typeface="+mj-lt"/>
              <a:buAutoNum type="romanUcPeriod"/>
              <a:defRPr/>
            </a:pPr>
            <a:r>
              <a:rPr lang="de-DE" kern="0" dirty="0">
                <a:solidFill>
                  <a:srgbClr val="000000"/>
                </a:solidFill>
                <a:latin typeface="Arial-BoldMT"/>
              </a:rPr>
              <a:t>Analyse und Interpretation</a:t>
            </a:r>
          </a:p>
          <a:p>
            <a:pPr marL="400050" indent="-400050">
              <a:buFont typeface="+mj-lt"/>
              <a:buAutoNum type="romanUcPeriod"/>
              <a:defRPr/>
            </a:pPr>
            <a:endParaRPr lang="de-DE" kern="0" dirty="0">
              <a:solidFill>
                <a:srgbClr val="000000"/>
              </a:solidFill>
              <a:latin typeface="Arial-BoldMT"/>
            </a:endParaRPr>
          </a:p>
          <a:p>
            <a:pPr marL="400050" indent="-400050">
              <a:buFont typeface="+mj-lt"/>
              <a:buAutoNum type="romanUcPeriod"/>
              <a:defRPr/>
            </a:pPr>
            <a:r>
              <a:rPr lang="de-DE" kern="0" dirty="0">
                <a:solidFill>
                  <a:srgbClr val="000000"/>
                </a:solidFill>
                <a:latin typeface="Arial-BoldMT"/>
              </a:rPr>
              <a:t>Erörterung fachspezifischer </a:t>
            </a:r>
            <a:r>
              <a:rPr lang="de-DE" b="1" kern="0" dirty="0">
                <a:latin typeface="Arial-BoldMT"/>
              </a:rPr>
              <a:t>Aspekte</a:t>
            </a:r>
          </a:p>
          <a:p>
            <a:pPr marL="400050" indent="-400050">
              <a:buFont typeface="+mj-lt"/>
              <a:buAutoNum type="romanUcPeriod"/>
              <a:defRPr/>
            </a:pPr>
            <a:endParaRPr lang="de-DE" kern="0" dirty="0">
              <a:solidFill>
                <a:srgbClr val="000000"/>
              </a:solidFill>
              <a:latin typeface="Arial-BoldMT"/>
            </a:endParaRPr>
          </a:p>
          <a:p>
            <a:pPr marL="400050" indent="-400050">
              <a:buFont typeface="+mj-lt"/>
              <a:buAutoNum type="romanUcPeriod"/>
              <a:defRPr/>
            </a:pPr>
            <a:r>
              <a:rPr lang="de-DE" kern="0" dirty="0">
                <a:solidFill>
                  <a:srgbClr val="000000"/>
                </a:solidFill>
                <a:latin typeface="Arial-BoldMT"/>
              </a:rPr>
              <a:t>Gestaltung mit schriftlicher Erläuterung</a:t>
            </a:r>
            <a:endParaRPr lang="de-DE" dirty="0">
              <a:solidFill>
                <a:srgbClr val="00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9"/>
          <p:cNvSpPr>
            <a:spLocks noChangeArrowheads="1"/>
          </p:cNvSpPr>
          <p:nvPr/>
        </p:nvSpPr>
        <p:spPr bwMode="auto">
          <a:xfrm>
            <a:off x="0" y="1206500"/>
            <a:ext cx="91440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1800"/>
          </a:p>
        </p:txBody>
      </p:sp>
      <p:sp>
        <p:nvSpPr>
          <p:cNvPr id="79875"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3A072089-BDA7-410E-8BCA-4C3F0C9B196D}" type="slidenum">
              <a:rPr lang="de-DE" altLang="de-DE" sz="800"/>
              <a:pPr eaLnBrk="1" hangingPunct="1">
                <a:spcBef>
                  <a:spcPct val="0"/>
                </a:spcBef>
                <a:buFontTx/>
                <a:buNone/>
              </a:pPr>
              <a:t>39</a:t>
            </a:fld>
            <a:endParaRPr lang="de-DE" altLang="de-DE" sz="800"/>
          </a:p>
        </p:txBody>
      </p:sp>
      <p:sp>
        <p:nvSpPr>
          <p:cNvPr id="79876" name="Text Box 5"/>
          <p:cNvSpPr txBox="1">
            <a:spLocks noChangeArrowheads="1"/>
          </p:cNvSpPr>
          <p:nvPr/>
        </p:nvSpPr>
        <p:spPr bwMode="auto">
          <a:xfrm>
            <a:off x="5219700" y="1844675"/>
            <a:ext cx="1944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2000">
              <a:solidFill>
                <a:srgbClr val="000000"/>
              </a:solidFill>
            </a:endParaRPr>
          </a:p>
        </p:txBody>
      </p:sp>
      <p:sp>
        <p:nvSpPr>
          <p:cNvPr id="79877" name="Textfeld 1"/>
          <p:cNvSpPr txBox="1">
            <a:spLocks noChangeArrowheads="1"/>
          </p:cNvSpPr>
          <p:nvPr/>
        </p:nvSpPr>
        <p:spPr bwMode="auto">
          <a:xfrm>
            <a:off x="852488" y="1887538"/>
            <a:ext cx="7126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800"/>
              <a:t>Bisheriges Verhältnis von Lehrplänen zu Vorgaben</a:t>
            </a:r>
          </a:p>
        </p:txBody>
      </p:sp>
      <p:sp>
        <p:nvSpPr>
          <p:cNvPr id="79878" name="Textfeld 2"/>
          <p:cNvSpPr txBox="1">
            <a:spLocks noChangeArrowheads="1"/>
          </p:cNvSpPr>
          <p:nvPr/>
        </p:nvSpPr>
        <p:spPr bwMode="auto">
          <a:xfrm>
            <a:off x="1069975" y="2373313"/>
            <a:ext cx="2087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Lehrpläne hatten optionale Inhalte </a:t>
            </a:r>
          </a:p>
        </p:txBody>
      </p:sp>
      <p:sp>
        <p:nvSpPr>
          <p:cNvPr id="79879" name="Textfeld 3"/>
          <p:cNvSpPr txBox="1">
            <a:spLocks noChangeArrowheads="1"/>
          </p:cNvSpPr>
          <p:nvPr/>
        </p:nvSpPr>
        <p:spPr bwMode="auto">
          <a:xfrm>
            <a:off x="5534025" y="2373313"/>
            <a:ext cx="19431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obligatorische Vorgaben waren erforderlich</a:t>
            </a:r>
          </a:p>
        </p:txBody>
      </p:sp>
      <p:sp>
        <p:nvSpPr>
          <p:cNvPr id="79880" name="Pfeil nach links und rechts 4"/>
          <p:cNvSpPr>
            <a:spLocks noChangeArrowheads="1"/>
          </p:cNvSpPr>
          <p:nvPr/>
        </p:nvSpPr>
        <p:spPr bwMode="auto">
          <a:xfrm>
            <a:off x="3733800" y="2454275"/>
            <a:ext cx="1216025" cy="484188"/>
          </a:xfrm>
          <a:prstGeom prst="leftRightArrow">
            <a:avLst>
              <a:gd name="adj1" fmla="val 50000"/>
              <a:gd name="adj2" fmla="val 50043"/>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1800"/>
          </a:p>
        </p:txBody>
      </p:sp>
      <p:sp>
        <p:nvSpPr>
          <p:cNvPr id="6" name="Textfeld 5"/>
          <p:cNvSpPr txBox="1">
            <a:spLocks noChangeArrowheads="1"/>
          </p:cNvSpPr>
          <p:nvPr/>
        </p:nvSpPr>
        <p:spPr bwMode="auto">
          <a:xfrm>
            <a:off x="1968500" y="3687763"/>
            <a:ext cx="5689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Neues Verhältnis von Lehrplänen zu Vorgaben</a:t>
            </a:r>
          </a:p>
        </p:txBody>
      </p:sp>
      <p:sp>
        <p:nvSpPr>
          <p:cNvPr id="7" name="Textfeld 6"/>
          <p:cNvSpPr txBox="1">
            <a:spLocks noChangeArrowheads="1"/>
          </p:cNvSpPr>
          <p:nvPr/>
        </p:nvSpPr>
        <p:spPr bwMode="auto">
          <a:xfrm>
            <a:off x="1090613" y="4838700"/>
            <a:ext cx="17557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Lehrpläne sind </a:t>
            </a:r>
          </a:p>
          <a:p>
            <a:pPr eaLnBrk="1" hangingPunct="1">
              <a:spcBef>
                <a:spcPct val="0"/>
              </a:spcBef>
              <a:buFontTx/>
              <a:buNone/>
            </a:pPr>
            <a:r>
              <a:rPr lang="de-DE" altLang="de-DE" sz="1800"/>
              <a:t>obligatorisch</a:t>
            </a:r>
          </a:p>
        </p:txBody>
      </p:sp>
      <p:sp>
        <p:nvSpPr>
          <p:cNvPr id="8" name="Pfeil nach rechts 7"/>
          <p:cNvSpPr>
            <a:spLocks noChangeArrowheads="1"/>
          </p:cNvSpPr>
          <p:nvPr/>
        </p:nvSpPr>
        <p:spPr bwMode="auto">
          <a:xfrm>
            <a:off x="3851275" y="4919663"/>
            <a:ext cx="979488" cy="485775"/>
          </a:xfrm>
          <a:prstGeom prst="rightArrow">
            <a:avLst>
              <a:gd name="adj1" fmla="val 50000"/>
              <a:gd name="adj2" fmla="val 49942"/>
            </a:avLst>
          </a:prstGeom>
          <a:solidFill>
            <a:srgbClr val="C00000"/>
          </a:solidFill>
          <a:ln w="9525" algn="ctr">
            <a:solidFill>
              <a:schemeClr val="tx1"/>
            </a:solidFill>
            <a:round/>
            <a:headEnd/>
            <a:tailEnd/>
          </a:ln>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1800"/>
          </a:p>
        </p:txBody>
      </p:sp>
      <p:sp>
        <p:nvSpPr>
          <p:cNvPr id="9" name="Textfeld 8"/>
          <p:cNvSpPr txBox="1">
            <a:spLocks noChangeArrowheads="1"/>
          </p:cNvSpPr>
          <p:nvPr/>
        </p:nvSpPr>
        <p:spPr bwMode="auto">
          <a:xfrm>
            <a:off x="5749925" y="4700588"/>
            <a:ext cx="23764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t>fokussierende Vorgaben sind erforderlich</a:t>
            </a:r>
          </a:p>
        </p:txBody>
      </p:sp>
      <p:sp>
        <p:nvSpPr>
          <p:cNvPr id="79885" name="Rechteck 3"/>
          <p:cNvSpPr>
            <a:spLocks noChangeArrowheads="1"/>
          </p:cNvSpPr>
          <p:nvPr/>
        </p:nvSpPr>
        <p:spPr bwMode="auto">
          <a:xfrm>
            <a:off x="1069975" y="1376363"/>
            <a:ext cx="85613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2400" b="1">
                <a:solidFill>
                  <a:schemeClr val="tx2"/>
                </a:solidFill>
                <a:ea typeface="ヒラギノ角ゴ Pro W3" pitchFamily="-112" charset="-128"/>
              </a:rPr>
              <a:t>Vorgaben Zentralabitur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3"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1+#ppt_w/2"/>
                                          </p:val>
                                        </p:tav>
                                        <p:tav tm="100000">
                                          <p:val>
                                            <p:strVal val="#ppt_x"/>
                                          </p:val>
                                        </p:tav>
                                      </p:tavLst>
                                    </p:anim>
                                    <p:anim calcmode="lin" valueType="num">
                                      <p:cBhvr additive="base">
                                        <p:cTn id="15"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0-#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a:defRPr/>
            </a:pPr>
            <a:r>
              <a:rPr lang="de-DE" altLang="de-DE" sz="2400" kern="1200" dirty="0" smtClean="0">
                <a:solidFill>
                  <a:schemeClr val="tx2"/>
                </a:solidFill>
                <a:latin typeface="Arial" pitchFamily="34" charset="0"/>
                <a:ea typeface="ヒラギノ角ゴ Pro W3" pitchFamily="-112" charset="-128"/>
                <a:cs typeface="+mn-cs"/>
              </a:rPr>
              <a:t>Hintergrund</a:t>
            </a:r>
            <a:br>
              <a:rPr lang="de-DE" altLang="de-DE" sz="2400" kern="1200" dirty="0" smtClean="0">
                <a:solidFill>
                  <a:schemeClr val="tx2"/>
                </a:solidFill>
                <a:latin typeface="Arial" pitchFamily="34" charset="0"/>
                <a:ea typeface="ヒラギノ角ゴ Pro W3" pitchFamily="-112" charset="-128"/>
                <a:cs typeface="+mn-cs"/>
              </a:rPr>
            </a:br>
            <a:r>
              <a:rPr lang="de-DE" altLang="de-DE" sz="2400" kern="1200" dirty="0" smtClean="0">
                <a:solidFill>
                  <a:srgbClr val="000066"/>
                </a:solidFill>
                <a:latin typeface="Arial" pitchFamily="34" charset="0"/>
                <a:ea typeface="ヒラギノ角ゴ Pro W3" pitchFamily="-112" charset="-128"/>
                <a:cs typeface="+mn-cs"/>
              </a:rPr>
              <a:t/>
            </a:r>
            <a:br>
              <a:rPr lang="de-DE" altLang="de-DE" sz="2400" kern="1200" dirty="0" smtClean="0">
                <a:solidFill>
                  <a:srgbClr val="000066"/>
                </a:solidFill>
                <a:latin typeface="Arial" pitchFamily="34" charset="0"/>
                <a:ea typeface="ヒラギノ角ゴ Pro W3" pitchFamily="-112" charset="-128"/>
                <a:cs typeface="+mn-cs"/>
              </a:rPr>
            </a:br>
            <a:endParaRPr lang="de-DE" altLang="de-DE" sz="2400" kern="1200" dirty="0">
              <a:solidFill>
                <a:srgbClr val="000066"/>
              </a:solidFill>
              <a:latin typeface="Arial" pitchFamily="34" charset="0"/>
              <a:ea typeface="ヒラギノ角ゴ Pro W3" pitchFamily="-112" charset="-128"/>
              <a:cs typeface="+mn-cs"/>
            </a:endParaRPr>
          </a:p>
        </p:txBody>
      </p:sp>
      <p:sp>
        <p:nvSpPr>
          <p:cNvPr id="44035" name="Rectangle 5"/>
          <p:cNvSpPr>
            <a:spLocks noChangeArrowheads="1"/>
          </p:cNvSpPr>
          <p:nvPr/>
        </p:nvSpPr>
        <p:spPr bwMode="auto">
          <a:xfrm>
            <a:off x="496888" y="1825625"/>
            <a:ext cx="8064500" cy="406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buFontTx/>
              <a:buAutoNum type="arabicPeriod"/>
            </a:pPr>
            <a:r>
              <a:rPr lang="de-DE" altLang="de-DE" sz="2000" u="sng">
                <a:solidFill>
                  <a:srgbClr val="003064"/>
                </a:solidFill>
              </a:rPr>
              <a:t>Schulleistungsstudien</a:t>
            </a:r>
            <a:r>
              <a:rPr lang="de-DE" altLang="de-DE" sz="2000">
                <a:solidFill>
                  <a:srgbClr val="003064"/>
                </a:solidFill>
              </a:rPr>
              <a:t>:</a:t>
            </a:r>
          </a:p>
          <a:p>
            <a:pPr eaLnBrk="1" hangingPunct="1">
              <a:buFontTx/>
              <a:buAutoNum type="arabicPeriod"/>
            </a:pPr>
            <a:endParaRPr lang="de-DE" altLang="de-DE" sz="2000">
              <a:solidFill>
                <a:srgbClr val="003064"/>
              </a:solidFill>
            </a:endParaRPr>
          </a:p>
          <a:p>
            <a:pPr eaLnBrk="1" hangingPunct="1"/>
            <a:r>
              <a:rPr lang="de-DE" altLang="de-DE" sz="2000" i="1">
                <a:solidFill>
                  <a:srgbClr val="003064"/>
                </a:solidFill>
              </a:rPr>
              <a:t>Schüler können mit dem Wissen, das sie in </a:t>
            </a:r>
            <a:r>
              <a:rPr lang="de-DE" altLang="de-DE" sz="2000" i="1" u="sng">
                <a:solidFill>
                  <a:srgbClr val="003064"/>
                </a:solidFill>
              </a:rPr>
              <a:t>primär inhaltsbezogenen</a:t>
            </a:r>
            <a:r>
              <a:rPr lang="de-DE" altLang="de-DE" sz="2000" i="1">
                <a:solidFill>
                  <a:srgbClr val="003064"/>
                </a:solidFill>
              </a:rPr>
              <a:t> Lernprozessen erworben haben, im Sinne </a:t>
            </a:r>
            <a:r>
              <a:rPr lang="de-DE" altLang="de-DE" sz="2000" b="1" i="1">
                <a:solidFill>
                  <a:srgbClr val="003064"/>
                </a:solidFill>
              </a:rPr>
              <a:t>eigenständiger  Problemlösung und Aufgabenbewältigung</a:t>
            </a:r>
            <a:r>
              <a:rPr lang="de-DE" altLang="de-DE" sz="2000" i="1">
                <a:solidFill>
                  <a:srgbClr val="003064"/>
                </a:solidFill>
              </a:rPr>
              <a:t> nichts anfangen.</a:t>
            </a:r>
          </a:p>
          <a:p>
            <a:pPr eaLnBrk="1" hangingPunct="1"/>
            <a:endParaRPr lang="de-DE" altLang="de-DE" sz="2000">
              <a:solidFill>
                <a:srgbClr val="003064"/>
              </a:solidFill>
            </a:endParaRPr>
          </a:p>
          <a:p>
            <a:pPr eaLnBrk="1" hangingPunct="1"/>
            <a:endParaRPr lang="de-DE" altLang="de-DE" sz="2000">
              <a:solidFill>
                <a:srgbClr val="003064"/>
              </a:solidFill>
            </a:endParaRPr>
          </a:p>
          <a:p>
            <a:pPr eaLnBrk="1" hangingPunct="1">
              <a:buFontTx/>
              <a:buAutoNum type="arabicPeriod" startAt="2"/>
            </a:pPr>
            <a:r>
              <a:rPr lang="de-DE" altLang="de-DE" sz="2000" u="sng">
                <a:solidFill>
                  <a:srgbClr val="003064"/>
                </a:solidFill>
              </a:rPr>
              <a:t>KMK</a:t>
            </a:r>
            <a:r>
              <a:rPr lang="de-DE" altLang="de-DE" sz="2000">
                <a:solidFill>
                  <a:srgbClr val="003064"/>
                </a:solidFill>
              </a:rPr>
              <a:t>:</a:t>
            </a:r>
          </a:p>
          <a:p>
            <a:pPr eaLnBrk="1" hangingPunct="1">
              <a:buFontTx/>
              <a:buAutoNum type="arabicPeriod" startAt="2"/>
            </a:pPr>
            <a:endParaRPr lang="de-DE" altLang="de-DE" sz="2000">
              <a:solidFill>
                <a:srgbClr val="003064"/>
              </a:solidFill>
            </a:endParaRPr>
          </a:p>
          <a:p>
            <a:pPr eaLnBrk="1" hangingPunct="1"/>
            <a:r>
              <a:rPr lang="de-DE" altLang="de-DE" sz="2000">
                <a:solidFill>
                  <a:srgbClr val="003064"/>
                </a:solidFill>
              </a:rPr>
              <a:t>Formulierung gesellschaftlicher Erwartungen an Schule in Form von nationalen</a:t>
            </a:r>
            <a:r>
              <a:rPr lang="de-DE" altLang="de-DE" sz="2000" b="1">
                <a:solidFill>
                  <a:srgbClr val="003064"/>
                </a:solidFill>
              </a:rPr>
              <a:t> Bildungsstandards.</a:t>
            </a:r>
            <a:endParaRPr lang="de-DE" altLang="de-DE" sz="2000">
              <a:solidFill>
                <a:srgbClr val="003064"/>
              </a:solidFill>
            </a:endParaRPr>
          </a:p>
        </p:txBody>
      </p:sp>
      <p:pic>
        <p:nvPicPr>
          <p:cNvPr id="44036" name="Picture 6" descr="Vollbild anzeige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9263" y="1574800"/>
            <a:ext cx="5238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8" descr="http://www.kmk.org/typo3temp/GB/0b5116d48a.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6775" y="4233863"/>
            <a:ext cx="1570038" cy="54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1000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7EBD56B6-FFD2-48A3-BB23-3B2B8ACF7351}" type="slidenum">
              <a:rPr lang="de-DE" altLang="de-DE" sz="800"/>
              <a:pPr eaLnBrk="1" hangingPunct="1">
                <a:spcBef>
                  <a:spcPct val="0"/>
                </a:spcBef>
                <a:buFontTx/>
                <a:buNone/>
              </a:pPr>
              <a:t>40</a:t>
            </a:fld>
            <a:endParaRPr lang="de-DE" altLang="de-DE" sz="800"/>
          </a:p>
        </p:txBody>
      </p:sp>
      <p:sp>
        <p:nvSpPr>
          <p:cNvPr id="81923" name="Rectangle 2"/>
          <p:cNvSpPr>
            <a:spLocks noGrp="1" noChangeArrowheads="1"/>
          </p:cNvSpPr>
          <p:nvPr>
            <p:ph type="title" idx="4294967295"/>
          </p:nvPr>
        </p:nvSpPr>
        <p:spPr>
          <a:xfrm>
            <a:off x="420688" y="3046413"/>
            <a:ext cx="8064500" cy="814387"/>
          </a:xfrm>
        </p:spPr>
        <p:txBody>
          <a:bodyPr/>
          <a:lstStyle/>
          <a:p>
            <a:pPr algn="ctr" eaLnBrk="1" hangingPunct="1"/>
            <a:r>
              <a:rPr lang="de-DE" altLang="de-DE" sz="2800" smtClean="0">
                <a:solidFill>
                  <a:schemeClr val="tx2"/>
                </a:solidFill>
              </a:rPr>
              <a:t>III. Schulinterne Lehrpläne</a:t>
            </a:r>
          </a:p>
        </p:txBody>
      </p:sp>
      <p:sp>
        <p:nvSpPr>
          <p:cNvPr id="81924"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1BA2C841-A959-4295-9499-CCFCDAEC0190}" type="slidenum">
              <a:rPr lang="de-DE" altLang="de-DE" sz="800" smtClean="0"/>
              <a:pPr eaLnBrk="1" hangingPunct="1">
                <a:spcBef>
                  <a:spcPct val="0"/>
                </a:spcBef>
                <a:buFontTx/>
                <a:buNone/>
              </a:pPr>
              <a:t>40</a:t>
            </a:fld>
            <a:endParaRPr lang="de-DE" altLang="de-DE" sz="800"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536575" y="1001713"/>
            <a:ext cx="8201025" cy="4989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endParaRPr lang="de-DE" altLang="de-DE" sz="1000" b="1">
              <a:solidFill>
                <a:srgbClr val="000099"/>
              </a:solidFill>
            </a:endParaRPr>
          </a:p>
          <a:p>
            <a:pPr>
              <a:spcBef>
                <a:spcPct val="50000"/>
              </a:spcBef>
              <a:buFontTx/>
              <a:buNone/>
            </a:pPr>
            <a:r>
              <a:rPr lang="de-DE" altLang="de-DE" sz="2200" b="1">
                <a:solidFill>
                  <a:schemeClr val="tx2"/>
                </a:solidFill>
              </a:rPr>
              <a:t>Aufgabe schulinterner Lehrpläne:</a:t>
            </a:r>
            <a:r>
              <a:rPr lang="de-DE" altLang="de-DE" sz="2200">
                <a:solidFill>
                  <a:schemeClr val="tx2"/>
                </a:solidFill>
              </a:rPr>
              <a:t> </a:t>
            </a:r>
          </a:p>
          <a:p>
            <a:pPr>
              <a:spcBef>
                <a:spcPct val="50000"/>
              </a:spcBef>
              <a:buFontTx/>
              <a:buNone/>
            </a:pPr>
            <a:r>
              <a:rPr lang="de-DE" altLang="de-DE" sz="2000" b="1">
                <a:solidFill>
                  <a:schemeClr val="tx2"/>
                </a:solidFill>
              </a:rPr>
              <a:t>die verbindlichen Vorgaben der Kernlehrpläne auf die Situation der Schule bezogen konkretisieren und Freiräume ausgestalten</a:t>
            </a:r>
          </a:p>
          <a:p>
            <a:pPr>
              <a:spcBef>
                <a:spcPct val="50000"/>
              </a:spcBef>
              <a:buFontTx/>
              <a:buNone/>
            </a:pPr>
            <a:endParaRPr lang="de-DE" altLang="de-DE" sz="2000" b="1">
              <a:solidFill>
                <a:srgbClr val="000099"/>
              </a:solidFill>
            </a:endParaRPr>
          </a:p>
          <a:p>
            <a:pPr eaLnBrk="1" hangingPunct="1">
              <a:spcBef>
                <a:spcPct val="0"/>
              </a:spcBef>
              <a:buFontTx/>
              <a:buNone/>
            </a:pPr>
            <a:r>
              <a:rPr lang="de-DE" altLang="de-DE" sz="1600" b="1"/>
              <a:t>Rechtliche Grundlagen</a:t>
            </a:r>
          </a:p>
          <a:p>
            <a:pPr eaLnBrk="1" hangingPunct="1">
              <a:spcBef>
                <a:spcPct val="0"/>
              </a:spcBef>
              <a:buFontTx/>
              <a:buNone/>
            </a:pPr>
            <a:endParaRPr lang="de-DE" altLang="de-DE" sz="1600" b="1"/>
          </a:p>
          <a:p>
            <a:pPr eaLnBrk="1" hangingPunct="1">
              <a:spcBef>
                <a:spcPct val="0"/>
              </a:spcBef>
              <a:buFontTx/>
              <a:buNone/>
            </a:pPr>
            <a:r>
              <a:rPr lang="de-DE" altLang="de-DE" sz="1600" b="1"/>
              <a:t>SchulG § 29 - Unterrichtsvorgaben</a:t>
            </a:r>
            <a:endParaRPr lang="de-DE" altLang="de-DE" sz="1600"/>
          </a:p>
          <a:p>
            <a:pPr eaLnBrk="1" hangingPunct="1">
              <a:spcBef>
                <a:spcPct val="40000"/>
              </a:spcBef>
              <a:buFontTx/>
              <a:buNone/>
            </a:pPr>
            <a:r>
              <a:rPr lang="de-DE" altLang="de-DE" sz="1600"/>
              <a:t>(1) Das </a:t>
            </a:r>
            <a:r>
              <a:rPr lang="de-DE" altLang="de-DE" sz="1600" b="1"/>
              <a:t>Ministerium</a:t>
            </a:r>
            <a:r>
              <a:rPr lang="de-DE" altLang="de-DE" sz="1600"/>
              <a:t> erlässt in der Regel schulformspezifische Vorgaben</a:t>
            </a:r>
          </a:p>
          <a:p>
            <a:pPr eaLnBrk="1" hangingPunct="1">
              <a:spcBef>
                <a:spcPct val="0"/>
              </a:spcBef>
              <a:buFontTx/>
              <a:buNone/>
            </a:pPr>
            <a:r>
              <a:rPr lang="de-DE" altLang="de-DE" sz="1600"/>
              <a:t>für den Unterricht (Richtlinien, Rahmenvorgaben, Lehrpläne). Diese legen insbesondere die Ziele und Inhalte für die Bildungsgänge, Unterrichtsfächer und Lernbereiche fest und bestimmen die </a:t>
            </a:r>
            <a:r>
              <a:rPr lang="de-DE" altLang="de-DE" sz="1600" b="1"/>
              <a:t>erwarteten Lernergebnisse</a:t>
            </a:r>
            <a:r>
              <a:rPr lang="de-DE" altLang="de-DE" sz="1600"/>
              <a:t> (Bildungsstandards).</a:t>
            </a:r>
          </a:p>
          <a:p>
            <a:pPr eaLnBrk="1" hangingPunct="1">
              <a:spcBef>
                <a:spcPct val="40000"/>
              </a:spcBef>
              <a:buFontTx/>
              <a:buNone/>
            </a:pPr>
            <a:r>
              <a:rPr lang="de-DE" altLang="de-DE" sz="1600"/>
              <a:t>(2) Die </a:t>
            </a:r>
            <a:r>
              <a:rPr lang="de-DE" altLang="de-DE" sz="1600" b="1"/>
              <a:t>Schulen</a:t>
            </a:r>
            <a:r>
              <a:rPr lang="de-DE" altLang="de-DE" sz="1600"/>
              <a:t> bestimmen auf der Grundlage der Unterrichtsvorgaben nach Absatz 1 in Verbindung mit ihrem Schulprogramm</a:t>
            </a:r>
            <a:r>
              <a:rPr lang="de-DE" altLang="de-DE" sz="1600" b="1"/>
              <a:t> schuleigene Unterrichtsvorgaben.</a:t>
            </a:r>
          </a:p>
          <a:p>
            <a:pPr eaLnBrk="1" hangingPunct="1">
              <a:spcBef>
                <a:spcPct val="40000"/>
              </a:spcBef>
              <a:buFontTx/>
              <a:buNone/>
            </a:pPr>
            <a:r>
              <a:rPr lang="de-DE" altLang="de-DE" sz="1600"/>
              <a:t>(3) Unterrichtsvorgaben nach den Absätzen 1 und 2 sind so zu fassen,</a:t>
            </a:r>
          </a:p>
          <a:p>
            <a:pPr eaLnBrk="1" hangingPunct="1">
              <a:spcBef>
                <a:spcPct val="0"/>
              </a:spcBef>
              <a:buFontTx/>
              <a:buNone/>
            </a:pPr>
            <a:r>
              <a:rPr lang="de-DE" altLang="de-DE" sz="1600"/>
              <a:t>dass für die Lehrerinnen und Lehrer ein</a:t>
            </a:r>
            <a:r>
              <a:rPr lang="de-DE" altLang="de-DE" sz="1600" b="1"/>
              <a:t> pädagogischer Gestaltungsspielraum </a:t>
            </a:r>
            <a:r>
              <a:rPr lang="de-DE" altLang="de-DE" sz="1600"/>
              <a:t>bleibt</a:t>
            </a:r>
            <a:r>
              <a:rPr lang="de-DE" altLang="de-DE" sz="1600" b="1"/>
              <a:t>.</a:t>
            </a:r>
          </a:p>
        </p:txBody>
      </p:sp>
      <p:sp>
        <p:nvSpPr>
          <p:cNvPr id="82947"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E742865-8297-4BAB-BA4D-1ABCFA48ED76}" type="slidenum">
              <a:rPr lang="de-DE" altLang="de-DE" sz="800" smtClean="0"/>
              <a:pPr eaLnBrk="1" hangingPunct="1">
                <a:spcBef>
                  <a:spcPct val="0"/>
                </a:spcBef>
                <a:buFontTx/>
                <a:buNone/>
              </a:pPr>
              <a:t>41</a:t>
            </a:fld>
            <a:endParaRPr lang="de-DE" altLang="de-DE" sz="800" smtClean="0"/>
          </a:p>
        </p:txBody>
      </p:sp>
    </p:spTree>
  </p:cSld>
  <p:clrMapOvr>
    <a:masterClrMapping/>
  </p:clrMapOvr>
  <p:transition advClick="0" advTm="10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0"/>
          <p:cNvSpPr txBox="1">
            <a:spLocks noGrp="1" noChangeArrowheads="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DFD6DC10-A4BC-4971-B212-03824E8EB99E}" type="slidenum">
              <a:rPr lang="de-DE" altLang="de-DE" sz="800">
                <a:ea typeface="ヒラギノ角ゴ Pro W3" pitchFamily="-112" charset="-128"/>
              </a:rPr>
              <a:pPr eaLnBrk="1" hangingPunct="1">
                <a:spcBef>
                  <a:spcPct val="0"/>
                </a:spcBef>
                <a:buFontTx/>
                <a:buNone/>
              </a:pPr>
              <a:t>42</a:t>
            </a:fld>
            <a:endParaRPr lang="de-DE" altLang="de-DE" sz="800">
              <a:ea typeface="ヒラギノ角ゴ Pro W3" pitchFamily="-112" charset="-128"/>
            </a:endParaRPr>
          </a:p>
        </p:txBody>
      </p:sp>
      <p:sp>
        <p:nvSpPr>
          <p:cNvPr id="83971" name="Rectangle 3"/>
          <p:cNvSpPr>
            <a:spLocks noChangeArrowheads="1"/>
          </p:cNvSpPr>
          <p:nvPr/>
        </p:nvSpPr>
        <p:spPr bwMode="auto">
          <a:xfrm>
            <a:off x="395288" y="1254125"/>
            <a:ext cx="8424862" cy="485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400050" indent="-223838"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buFont typeface="Times" pitchFamily="18" charset="0"/>
              <a:buNone/>
            </a:pPr>
            <a:r>
              <a:rPr lang="de-DE" altLang="de-DE" sz="3200">
                <a:solidFill>
                  <a:srgbClr val="000099"/>
                </a:solidFill>
                <a:ea typeface="ヒラギノ角ゴ Pro W3" pitchFamily="-112" charset="-128"/>
              </a:rPr>
              <a:t>	</a:t>
            </a:r>
            <a:r>
              <a:rPr lang="de-DE" altLang="de-DE" sz="2400" b="1">
                <a:solidFill>
                  <a:schemeClr val="tx2"/>
                </a:solidFill>
                <a:ea typeface="ヒラギノ角ゴ Pro W3" pitchFamily="-112" charset="-128"/>
              </a:rPr>
              <a:t>Anforderungen an die Schulen angesichts  </a:t>
            </a:r>
            <a:br>
              <a:rPr lang="de-DE" altLang="de-DE" sz="2400" b="1">
                <a:solidFill>
                  <a:schemeClr val="tx2"/>
                </a:solidFill>
                <a:ea typeface="ヒラギノ角ゴ Pro W3" pitchFamily="-112" charset="-128"/>
              </a:rPr>
            </a:br>
            <a:r>
              <a:rPr lang="de-DE" altLang="de-DE" sz="2400" b="1">
                <a:solidFill>
                  <a:schemeClr val="tx2"/>
                </a:solidFill>
                <a:ea typeface="ヒラギノ角ゴ Pro W3" pitchFamily="-112" charset="-128"/>
              </a:rPr>
              <a:t>kompetenzorientierter Kernlehrpläne</a:t>
            </a:r>
          </a:p>
        </p:txBody>
      </p:sp>
      <p:sp>
        <p:nvSpPr>
          <p:cNvPr id="4" name="Inhaltsplatzhalter 3"/>
          <p:cNvSpPr>
            <a:spLocks noGrp="1"/>
          </p:cNvSpPr>
          <p:nvPr>
            <p:ph sz="half" idx="2"/>
          </p:nvPr>
        </p:nvSpPr>
        <p:spPr/>
        <p:txBody>
          <a:bodyPr/>
          <a:lstStyle/>
          <a:p>
            <a:pPr marL="0" indent="0">
              <a:buFontTx/>
              <a:buNone/>
              <a:defRPr/>
            </a:pPr>
            <a:r>
              <a:rPr lang="de-DE" sz="2000" kern="1200" dirty="0" smtClean="0">
                <a:solidFill>
                  <a:srgbClr val="000000"/>
                </a:solidFill>
                <a:ea typeface="ヒラギノ角ゴ Pro W3" pitchFamily="-112" charset="-128"/>
              </a:rPr>
              <a:t>KLP:</a:t>
            </a:r>
          </a:p>
          <a:p>
            <a:pPr>
              <a:defRPr/>
            </a:pPr>
            <a:r>
              <a:rPr lang="de-DE" sz="1800" kern="1200" dirty="0" smtClean="0">
                <a:solidFill>
                  <a:srgbClr val="000000"/>
                </a:solidFill>
                <a:ea typeface="ヒラギノ角ゴ Pro W3" pitchFamily="-112" charset="-128"/>
              </a:rPr>
              <a:t>Vorgabe </a:t>
            </a:r>
            <a:r>
              <a:rPr lang="de-DE" sz="1800" kern="1200" dirty="0">
                <a:solidFill>
                  <a:srgbClr val="000000"/>
                </a:solidFill>
                <a:ea typeface="ヒラギノ角ゴ Pro W3" pitchFamily="-112" charset="-128"/>
              </a:rPr>
              <a:t>zu erreichender Kompetenzen </a:t>
            </a:r>
            <a:r>
              <a:rPr lang="de-DE" sz="1800" kern="1200" dirty="0" smtClean="0">
                <a:solidFill>
                  <a:srgbClr val="000000"/>
                </a:solidFill>
                <a:ea typeface="ヒラギノ角ゴ Pro W3" pitchFamily="-112" charset="-128"/>
              </a:rPr>
              <a:t>…</a:t>
            </a:r>
          </a:p>
          <a:p>
            <a:pPr>
              <a:defRPr/>
            </a:pPr>
            <a:endParaRPr lang="de-DE" sz="1800" kern="1200" dirty="0" smtClean="0">
              <a:solidFill>
                <a:srgbClr val="000000"/>
              </a:solidFill>
              <a:ea typeface="ヒラギノ角ゴ Pro W3" pitchFamily="-112" charset="-128"/>
            </a:endParaRPr>
          </a:p>
          <a:p>
            <a:pPr>
              <a:defRPr/>
            </a:pPr>
            <a:r>
              <a:rPr lang="de-DE" sz="1800" kern="1200" dirty="0" smtClean="0">
                <a:solidFill>
                  <a:srgbClr val="000000"/>
                </a:solidFill>
                <a:ea typeface="ヒラギノ角ゴ Pro W3" pitchFamily="-112" charset="-128"/>
              </a:rPr>
              <a:t>Beschränkung </a:t>
            </a:r>
            <a:r>
              <a:rPr lang="de-DE" sz="1800" kern="1200" dirty="0">
                <a:solidFill>
                  <a:srgbClr val="000000"/>
                </a:solidFill>
                <a:ea typeface="ヒラギノ角ゴ Pro W3" pitchFamily="-112" charset="-128"/>
              </a:rPr>
              <a:t>auf den Kernbereich fachlicher Anforderungen </a:t>
            </a:r>
            <a:r>
              <a:rPr lang="de-DE" sz="1800" kern="1200" dirty="0" smtClean="0">
                <a:solidFill>
                  <a:srgbClr val="000000"/>
                </a:solidFill>
                <a:ea typeface="ヒラギノ角ゴ Pro W3" pitchFamily="-112" charset="-128"/>
              </a:rPr>
              <a:t>…</a:t>
            </a:r>
          </a:p>
          <a:p>
            <a:pPr>
              <a:defRPr/>
            </a:pPr>
            <a:r>
              <a:rPr lang="de-DE" sz="1800" kern="1200" dirty="0">
                <a:solidFill>
                  <a:srgbClr val="000000"/>
                </a:solidFill>
                <a:ea typeface="ヒラギノ角ゴ Pro W3" pitchFamily="-112" charset="-128"/>
              </a:rPr>
              <a:t>Formulierung von Kompetenzerwartungen und inhaltlichen Schwerpunkten zu einem bestimmten Zeitpunkt eines </a:t>
            </a:r>
            <a:r>
              <a:rPr lang="de-DE" sz="1800" kern="1200" dirty="0" smtClean="0">
                <a:solidFill>
                  <a:srgbClr val="000000"/>
                </a:solidFill>
                <a:ea typeface="ヒラギノ角ゴ Pro W3" pitchFamily="-112" charset="-128"/>
              </a:rPr>
              <a:t>Bildungsganges …</a:t>
            </a:r>
            <a:endParaRPr lang="de-DE" sz="1800" dirty="0"/>
          </a:p>
        </p:txBody>
      </p:sp>
      <p:sp>
        <p:nvSpPr>
          <p:cNvPr id="7" name="Inhaltsplatzhalter 6"/>
          <p:cNvSpPr>
            <a:spLocks noGrp="1"/>
          </p:cNvSpPr>
          <p:nvPr>
            <p:ph sz="quarter" idx="4"/>
          </p:nvPr>
        </p:nvSpPr>
        <p:spPr>
          <a:xfrm>
            <a:off x="4564063" y="2154238"/>
            <a:ext cx="4041775" cy="3951287"/>
          </a:xfrm>
        </p:spPr>
        <p:txBody>
          <a:bodyPr/>
          <a:lstStyle/>
          <a:p>
            <a:pPr marL="176212" indent="0">
              <a:spcBef>
                <a:spcPct val="50000"/>
              </a:spcBef>
              <a:buFontTx/>
              <a:buNone/>
              <a:defRPr/>
            </a:pPr>
            <a:r>
              <a:rPr lang="de-DE" sz="2000" kern="1200" dirty="0" smtClean="0">
                <a:solidFill>
                  <a:srgbClr val="000000"/>
                </a:solidFill>
                <a:ea typeface="ヒラギノ角ゴ Pro W3" pitchFamily="-112" charset="-128"/>
              </a:rPr>
              <a:t>Schule:</a:t>
            </a:r>
          </a:p>
          <a:p>
            <a:pPr marL="400050" indent="-223838">
              <a:spcBef>
                <a:spcPct val="50000"/>
              </a:spcBef>
              <a:buFont typeface="Times" pitchFamily="18" charset="0"/>
              <a:buChar char="•"/>
              <a:defRPr/>
            </a:pPr>
            <a:r>
              <a:rPr lang="de-DE" sz="1800" kern="1200" dirty="0" smtClean="0">
                <a:solidFill>
                  <a:srgbClr val="000000"/>
                </a:solidFill>
                <a:ea typeface="ヒラギノ角ゴ Pro W3" pitchFamily="-112" charset="-128"/>
              </a:rPr>
              <a:t>… didaktisch-pädagogische </a:t>
            </a:r>
            <a:r>
              <a:rPr lang="de-DE" sz="1800" kern="1200" dirty="0">
                <a:solidFill>
                  <a:srgbClr val="000000"/>
                </a:solidFill>
                <a:ea typeface="ヒラギノ角ゴ Pro W3" pitchFamily="-112" charset="-128"/>
              </a:rPr>
              <a:t>Prozesse in der Verantwortung der Schule</a:t>
            </a:r>
          </a:p>
          <a:p>
            <a:pPr marL="400050" indent="-223838">
              <a:spcBef>
                <a:spcPct val="50000"/>
              </a:spcBef>
              <a:buFont typeface="Times" pitchFamily="18" charset="0"/>
              <a:buChar char="•"/>
              <a:defRPr/>
            </a:pPr>
            <a:r>
              <a:rPr lang="de-DE" sz="1800" kern="1200" dirty="0" smtClean="0">
                <a:solidFill>
                  <a:srgbClr val="000000"/>
                </a:solidFill>
                <a:ea typeface="ヒラギノ角ゴ Pro W3" pitchFamily="-112" charset="-128"/>
              </a:rPr>
              <a:t>… </a:t>
            </a:r>
            <a:r>
              <a:rPr lang="de-DE" sz="1800" kern="1200" dirty="0">
                <a:solidFill>
                  <a:srgbClr val="000000"/>
                </a:solidFill>
                <a:ea typeface="ヒラギノ角ゴ Pro W3" pitchFamily="-112" charset="-128"/>
              </a:rPr>
              <a:t>Gestaltungsräume</a:t>
            </a:r>
            <a:r>
              <a:rPr lang="de-DE" sz="1800" kern="1200" dirty="0" smtClean="0">
                <a:solidFill>
                  <a:srgbClr val="000000"/>
                </a:solidFill>
                <a:ea typeface="ヒラギノ角ゴ Pro W3" pitchFamily="-112" charset="-128"/>
              </a:rPr>
              <a:t> </a:t>
            </a:r>
            <a:r>
              <a:rPr lang="de-DE" sz="1800" kern="1200" dirty="0">
                <a:solidFill>
                  <a:srgbClr val="000000"/>
                </a:solidFill>
                <a:ea typeface="ヒラギノ角ゴ Pro W3" pitchFamily="-112" charset="-128"/>
              </a:rPr>
              <a:t>der </a:t>
            </a:r>
            <a:r>
              <a:rPr lang="de-DE" sz="1800" kern="1200" dirty="0" smtClean="0">
                <a:solidFill>
                  <a:srgbClr val="000000"/>
                </a:solidFill>
                <a:ea typeface="ヒラギノ角ゴ Pro W3" pitchFamily="-112" charset="-128"/>
              </a:rPr>
              <a:t>Schulen</a:t>
            </a:r>
          </a:p>
          <a:p>
            <a:pPr marL="400050" indent="-223838">
              <a:spcBef>
                <a:spcPct val="50000"/>
              </a:spcBef>
              <a:buFont typeface="Times" pitchFamily="18" charset="0"/>
              <a:buChar char="•"/>
              <a:defRPr/>
            </a:pPr>
            <a:r>
              <a:rPr lang="de-DE" sz="1800" kern="1200" dirty="0" smtClean="0">
                <a:solidFill>
                  <a:srgbClr val="000000"/>
                </a:solidFill>
                <a:ea typeface="ヒラギノ角ゴ Pro W3" pitchFamily="-112" charset="-128"/>
              </a:rPr>
              <a:t>… Konkretisierung </a:t>
            </a:r>
            <a:r>
              <a:rPr lang="de-DE" sz="1800" kern="1200" dirty="0">
                <a:solidFill>
                  <a:srgbClr val="000000"/>
                </a:solidFill>
                <a:ea typeface="ヒラギノ角ゴ Pro W3" pitchFamily="-112" charset="-128"/>
              </a:rPr>
              <a:t>in unterrichtlichen Kontexten und Umsetzung in aufeinander abgestimmte Unterrichtsvorhaben (Progression, </a:t>
            </a:r>
            <a:r>
              <a:rPr lang="de-DE" sz="1800" kern="1200" dirty="0" err="1">
                <a:solidFill>
                  <a:srgbClr val="000000"/>
                </a:solidFill>
                <a:ea typeface="ヒラギノ角ゴ Pro W3" pitchFamily="-112" charset="-128"/>
              </a:rPr>
              <a:t>Kumulativität</a:t>
            </a:r>
            <a:r>
              <a:rPr lang="de-DE" sz="1800" kern="1200" dirty="0" smtClean="0">
                <a:solidFill>
                  <a:srgbClr val="000000"/>
                </a:solidFill>
                <a:ea typeface="ヒラギノ角ゴ Pro W3" pitchFamily="-112" charset="-128"/>
              </a:rPr>
              <a:t>)</a:t>
            </a:r>
            <a:endParaRPr lang="de-DE" sz="1800" dirty="0"/>
          </a:p>
        </p:txBody>
      </p:sp>
      <p:sp>
        <p:nvSpPr>
          <p:cNvPr id="83974" name="Foliennummernplatzhalter 7"/>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FA46BBE0-C3AC-4B9F-B1C2-ADEE1CB04CB3}" type="slidenum">
              <a:rPr lang="de-DE" altLang="de-DE" sz="800" smtClean="0"/>
              <a:pPr eaLnBrk="1" hangingPunct="1">
                <a:spcBef>
                  <a:spcPct val="0"/>
                </a:spcBef>
                <a:buFontTx/>
                <a:buNone/>
              </a:pPr>
              <a:t>42</a:t>
            </a:fld>
            <a:endParaRPr lang="de-DE" altLang="de-DE" sz="8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0"/>
          <p:cNvSpPr txBox="1">
            <a:spLocks noGrp="1" noChangeArrowheads="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8EA46D9C-2A36-4145-BC85-D8AE84E12DE7}" type="slidenum">
              <a:rPr lang="de-DE" altLang="de-DE" sz="800">
                <a:ea typeface="ヒラギノ角ゴ Pro W3" pitchFamily="-112" charset="-128"/>
              </a:rPr>
              <a:pPr eaLnBrk="1" hangingPunct="1">
                <a:spcBef>
                  <a:spcPct val="0"/>
                </a:spcBef>
                <a:buFontTx/>
                <a:buNone/>
              </a:pPr>
              <a:t>43</a:t>
            </a:fld>
            <a:endParaRPr lang="de-DE" altLang="de-DE" sz="800">
              <a:ea typeface="ヒラギノ角ゴ Pro W3" pitchFamily="-112" charset="-128"/>
            </a:endParaRPr>
          </a:p>
        </p:txBody>
      </p:sp>
      <p:sp>
        <p:nvSpPr>
          <p:cNvPr id="84995" name="Rectangle 3"/>
          <p:cNvSpPr>
            <a:spLocks noChangeArrowheads="1"/>
          </p:cNvSpPr>
          <p:nvPr/>
        </p:nvSpPr>
        <p:spPr bwMode="auto">
          <a:xfrm>
            <a:off x="395288" y="1487488"/>
            <a:ext cx="8424862" cy="461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400050" indent="-223838"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buFont typeface="Times" pitchFamily="18" charset="0"/>
              <a:buNone/>
            </a:pPr>
            <a:r>
              <a:rPr lang="de-DE" altLang="de-DE" sz="3200">
                <a:solidFill>
                  <a:srgbClr val="000099"/>
                </a:solidFill>
                <a:ea typeface="ヒラギノ角ゴ Pro W3" pitchFamily="-112" charset="-128"/>
              </a:rPr>
              <a:t>	</a:t>
            </a:r>
            <a:r>
              <a:rPr lang="de-DE" altLang="de-DE" sz="2400" b="1">
                <a:solidFill>
                  <a:schemeClr val="tx2"/>
                </a:solidFill>
                <a:ea typeface="ヒラギノ角ゴ Pro W3" pitchFamily="-112" charset="-128"/>
              </a:rPr>
              <a:t>Anforderungen an die Schulen angesichts  </a:t>
            </a:r>
            <a:br>
              <a:rPr lang="de-DE" altLang="de-DE" sz="2400" b="1">
                <a:solidFill>
                  <a:schemeClr val="tx2"/>
                </a:solidFill>
                <a:ea typeface="ヒラギノ角ゴ Pro W3" pitchFamily="-112" charset="-128"/>
              </a:rPr>
            </a:br>
            <a:r>
              <a:rPr lang="de-DE" altLang="de-DE" sz="2400" b="1">
                <a:solidFill>
                  <a:schemeClr val="tx2"/>
                </a:solidFill>
                <a:ea typeface="ヒラギノ角ゴ Pro W3" pitchFamily="-112" charset="-128"/>
              </a:rPr>
              <a:t>kompetenzorientierter Kernlehrpläne</a:t>
            </a:r>
          </a:p>
        </p:txBody>
      </p:sp>
      <p:sp>
        <p:nvSpPr>
          <p:cNvPr id="84996" name="Textfeld 7"/>
          <p:cNvSpPr txBox="1">
            <a:spLocks noChangeArrowheads="1"/>
          </p:cNvSpPr>
          <p:nvPr/>
        </p:nvSpPr>
        <p:spPr bwMode="auto">
          <a:xfrm>
            <a:off x="3670300" y="847725"/>
            <a:ext cx="5111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2060"/>
                </a:solidFill>
              </a:rPr>
              <a:t>Schulinterne Lehrpläne</a:t>
            </a:r>
            <a:endParaRPr lang="de-DE" altLang="de-DE" sz="2400" b="1">
              <a:solidFill>
                <a:srgbClr val="000066"/>
              </a:solidFill>
              <a:ea typeface="ヒラギノ角ゴ Pro W3" pitchFamily="-112" charset="-128"/>
            </a:endParaRPr>
          </a:p>
        </p:txBody>
      </p:sp>
      <p:sp>
        <p:nvSpPr>
          <p:cNvPr id="4" name="Inhaltsplatzhalter 3"/>
          <p:cNvSpPr>
            <a:spLocks noGrp="1"/>
          </p:cNvSpPr>
          <p:nvPr>
            <p:ph sz="half" idx="2"/>
          </p:nvPr>
        </p:nvSpPr>
        <p:spPr>
          <a:xfrm>
            <a:off x="457200" y="2662238"/>
            <a:ext cx="4040188" cy="3054350"/>
          </a:xfrm>
        </p:spPr>
        <p:txBody>
          <a:bodyPr/>
          <a:lstStyle/>
          <a:p>
            <a:pPr marL="0" indent="0">
              <a:buFontTx/>
              <a:buNone/>
              <a:defRPr/>
            </a:pPr>
            <a:r>
              <a:rPr lang="de-DE" sz="2000" kern="1200" dirty="0" smtClean="0">
                <a:solidFill>
                  <a:srgbClr val="000000"/>
                </a:solidFill>
                <a:ea typeface="ヒラギノ角ゴ Pro W3" pitchFamily="-112" charset="-128"/>
              </a:rPr>
              <a:t>KLP:</a:t>
            </a:r>
          </a:p>
          <a:p>
            <a:pPr>
              <a:defRPr/>
            </a:pPr>
            <a:r>
              <a:rPr lang="de-DE" sz="1800" dirty="0">
                <a:ea typeface="ヒラギノ角ゴ Pro W3" pitchFamily="-112" charset="-128"/>
              </a:rPr>
              <a:t>Festlegung des Umfangs von Kompetenzerwartungen und damit verbundener Fachkenntnisse </a:t>
            </a:r>
            <a:r>
              <a:rPr lang="de-DE" sz="1800" kern="1200" dirty="0" smtClean="0">
                <a:solidFill>
                  <a:srgbClr val="000000"/>
                </a:solidFill>
                <a:ea typeface="ヒラギノ角ゴ Pro W3" pitchFamily="-112" charset="-128"/>
              </a:rPr>
              <a:t>…</a:t>
            </a:r>
          </a:p>
          <a:p>
            <a:pPr>
              <a:defRPr/>
            </a:pPr>
            <a:r>
              <a:rPr lang="de-DE" sz="1800" dirty="0">
                <a:ea typeface="ヒラギノ角ゴ Pro W3" pitchFamily="-112" charset="-128"/>
              </a:rPr>
              <a:t>Aussagen zur Leistungserfassung und -bewertung</a:t>
            </a:r>
            <a:r>
              <a:rPr lang="de-DE" sz="1800" kern="1200" dirty="0" smtClean="0">
                <a:solidFill>
                  <a:srgbClr val="000000"/>
                </a:solidFill>
                <a:ea typeface="ヒラギノ角ゴ Pro W3" pitchFamily="-112" charset="-128"/>
              </a:rPr>
              <a:t> …</a:t>
            </a:r>
          </a:p>
        </p:txBody>
      </p:sp>
      <p:sp>
        <p:nvSpPr>
          <p:cNvPr id="7" name="Inhaltsplatzhalter 6"/>
          <p:cNvSpPr>
            <a:spLocks noGrp="1"/>
          </p:cNvSpPr>
          <p:nvPr>
            <p:ph sz="quarter" idx="4"/>
          </p:nvPr>
        </p:nvSpPr>
        <p:spPr>
          <a:xfrm>
            <a:off x="4645025" y="2662238"/>
            <a:ext cx="4041775" cy="3114675"/>
          </a:xfrm>
        </p:spPr>
        <p:txBody>
          <a:bodyPr/>
          <a:lstStyle/>
          <a:p>
            <a:pPr marL="176212" indent="0">
              <a:spcBef>
                <a:spcPct val="50000"/>
              </a:spcBef>
              <a:buFontTx/>
              <a:buNone/>
              <a:defRPr/>
            </a:pPr>
            <a:r>
              <a:rPr lang="de-DE" sz="2000" kern="1200" dirty="0" smtClean="0">
                <a:solidFill>
                  <a:srgbClr val="000000"/>
                </a:solidFill>
                <a:ea typeface="ヒラギノ角ゴ Pro W3" pitchFamily="-112" charset="-128"/>
              </a:rPr>
              <a:t>Schule:</a:t>
            </a:r>
          </a:p>
          <a:p>
            <a:pPr marL="400050" indent="-223838">
              <a:spcBef>
                <a:spcPct val="50000"/>
              </a:spcBef>
              <a:buFont typeface="Times" pitchFamily="18" charset="0"/>
              <a:buChar char="•"/>
              <a:defRPr/>
            </a:pPr>
            <a:r>
              <a:rPr lang="de-DE" sz="1800" kern="1200" dirty="0" smtClean="0">
                <a:solidFill>
                  <a:srgbClr val="000000"/>
                </a:solidFill>
                <a:ea typeface="ヒラギノ角ゴ Pro W3" pitchFamily="-112" charset="-128"/>
              </a:rPr>
              <a:t>… </a:t>
            </a:r>
            <a:r>
              <a:rPr lang="de-DE" sz="1800" dirty="0" smtClean="0">
                <a:ea typeface="ヒラギノ角ゴ Pro W3" pitchFamily="-112" charset="-128"/>
              </a:rPr>
              <a:t>Lerngruppen-adäquate </a:t>
            </a:r>
            <a:r>
              <a:rPr lang="de-DE" sz="1800" dirty="0">
                <a:ea typeface="ヒラギノ角ゴ Pro W3" pitchFamily="-112" charset="-128"/>
              </a:rPr>
              <a:t>Umsetzung und Konkretisierung </a:t>
            </a:r>
            <a:endParaRPr lang="de-DE" sz="1800" dirty="0" smtClean="0">
              <a:ea typeface="ヒラギノ角ゴ Pro W3" pitchFamily="-112" charset="-128"/>
            </a:endParaRPr>
          </a:p>
          <a:p>
            <a:pPr marL="400050" indent="-223838">
              <a:spcBef>
                <a:spcPct val="50000"/>
              </a:spcBef>
              <a:buFont typeface="Times" pitchFamily="18" charset="0"/>
              <a:buChar char="•"/>
              <a:defRPr/>
            </a:pPr>
            <a:r>
              <a:rPr lang="de-DE" sz="1800" kern="1200" dirty="0" smtClean="0">
                <a:solidFill>
                  <a:srgbClr val="000000"/>
                </a:solidFill>
                <a:ea typeface="ヒラギノ角ゴ Pro W3" pitchFamily="-112" charset="-128"/>
              </a:rPr>
              <a:t>… </a:t>
            </a:r>
            <a:r>
              <a:rPr lang="de-DE" sz="1800" dirty="0">
                <a:ea typeface="ヒラギノ角ゴ Pro W3" pitchFamily="-112" charset="-128"/>
              </a:rPr>
              <a:t>Vereinbarungen und Absprachen über Kriterien </a:t>
            </a:r>
            <a:endParaRPr lang="de-DE" sz="1800" dirty="0" smtClean="0">
              <a:ea typeface="ヒラギノ角ゴ Pro W3" pitchFamily="-112" charset="-128"/>
            </a:endParaRPr>
          </a:p>
          <a:p>
            <a:pPr marL="400050" indent="-223838">
              <a:spcBef>
                <a:spcPct val="50000"/>
              </a:spcBef>
              <a:buFont typeface="Times" pitchFamily="18" charset="0"/>
              <a:buChar char="•"/>
              <a:defRPr/>
            </a:pPr>
            <a:r>
              <a:rPr lang="de-DE" sz="1800" dirty="0" smtClean="0">
                <a:ea typeface="ヒラギノ角ゴ Pro W3" pitchFamily="-112" charset="-128"/>
              </a:rPr>
              <a:t>Verpflichtung </a:t>
            </a:r>
            <a:r>
              <a:rPr lang="de-DE" sz="1800" dirty="0">
                <a:ea typeface="ヒラギノ角ゴ Pro W3" pitchFamily="-112" charset="-128"/>
              </a:rPr>
              <a:t>der Schulen </a:t>
            </a:r>
            <a:r>
              <a:rPr lang="de-DE" sz="1800" dirty="0" smtClean="0">
                <a:ea typeface="ヒラギノ角ゴ Pro W3" pitchFamily="-112" charset="-128"/>
              </a:rPr>
              <a:t>schulinterne Lehrpläne / Arbeitspläne </a:t>
            </a:r>
            <a:r>
              <a:rPr lang="de-DE" sz="1800" dirty="0">
                <a:ea typeface="ヒラギノ角ゴ Pro W3" pitchFamily="-112" charset="-128"/>
              </a:rPr>
              <a:t>zu erstellen laut Schulgesetz</a:t>
            </a:r>
          </a:p>
          <a:p>
            <a:pPr marL="400050" indent="-223838">
              <a:spcBef>
                <a:spcPct val="50000"/>
              </a:spcBef>
              <a:buFont typeface="Times" pitchFamily="18" charset="0"/>
              <a:buChar char="•"/>
              <a:defRPr/>
            </a:pPr>
            <a:endParaRPr lang="de-DE" sz="1800" dirty="0" smtClean="0">
              <a:ea typeface="ヒラギノ角ゴ Pro W3" pitchFamily="-112" charset="-128"/>
            </a:endParaRPr>
          </a:p>
          <a:p>
            <a:pPr marL="400050" indent="-223838">
              <a:spcBef>
                <a:spcPct val="50000"/>
              </a:spcBef>
              <a:buFont typeface="Times" pitchFamily="18" charset="0"/>
              <a:buChar char="•"/>
              <a:defRPr/>
            </a:pPr>
            <a:endParaRPr lang="de-DE" sz="1800" kern="1200" dirty="0" smtClean="0">
              <a:solidFill>
                <a:srgbClr val="000000"/>
              </a:solidFill>
              <a:ea typeface="ヒラギノ角ゴ Pro W3" pitchFamily="-112" charset="-128"/>
            </a:endParaRPr>
          </a:p>
        </p:txBody>
      </p:sp>
      <p:sp>
        <p:nvSpPr>
          <p:cNvPr id="84999" name="Foliennummernplatzhalter 2"/>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725C16BC-7814-41D3-ABF5-9B1053ED8D31}" type="slidenum">
              <a:rPr lang="de-DE" altLang="de-DE" sz="800" smtClean="0"/>
              <a:pPr eaLnBrk="1" hangingPunct="1">
                <a:spcBef>
                  <a:spcPct val="0"/>
                </a:spcBef>
                <a:buFontTx/>
                <a:buNone/>
              </a:pPr>
              <a:t>43</a:t>
            </a:fld>
            <a:endParaRPr lang="de-DE" altLang="de-DE" sz="80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C6F70353-ABB0-44F1-A77D-94BE50F65146}" type="slidenum">
              <a:rPr lang="de-DE" altLang="de-DE" sz="800"/>
              <a:pPr eaLnBrk="1" hangingPunct="1">
                <a:spcBef>
                  <a:spcPct val="0"/>
                </a:spcBef>
                <a:buFontTx/>
                <a:buNone/>
              </a:pPr>
              <a:t>44</a:t>
            </a:fld>
            <a:endParaRPr lang="de-DE" altLang="de-DE" sz="800"/>
          </a:p>
        </p:txBody>
      </p:sp>
      <p:sp>
        <p:nvSpPr>
          <p:cNvPr id="32773" name="Rectangle 2"/>
          <p:cNvSpPr>
            <a:spLocks noGrp="1" noChangeArrowheads="1"/>
          </p:cNvSpPr>
          <p:nvPr>
            <p:ph type="title" idx="4294967295"/>
          </p:nvPr>
        </p:nvSpPr>
        <p:spPr>
          <a:xfrm>
            <a:off x="106363" y="1420813"/>
            <a:ext cx="8064500" cy="490537"/>
          </a:xfrm>
        </p:spPr>
        <p:txBody>
          <a:bodyPr/>
          <a:lstStyle/>
          <a:p>
            <a:pPr algn="r" eaLnBrk="1" hangingPunct="1">
              <a:spcBef>
                <a:spcPct val="50000"/>
              </a:spcBef>
              <a:defRPr/>
            </a:pPr>
            <a:r>
              <a:rPr lang="de-DE" sz="2400" kern="1200" dirty="0">
                <a:solidFill>
                  <a:schemeClr val="tx2"/>
                </a:solidFill>
                <a:latin typeface="Arial" pitchFamily="34" charset="0"/>
                <a:ea typeface="ヒラギノ角ゴ Pro W3" pitchFamily="-112" charset="-128"/>
                <a:cs typeface="+mn-cs"/>
              </a:rPr>
              <a:t>Struktur eines schulinternen Lehrplans – Gliederung</a:t>
            </a:r>
          </a:p>
        </p:txBody>
      </p:sp>
      <p:graphicFrame>
        <p:nvGraphicFramePr>
          <p:cNvPr id="780341" name="Group 53"/>
          <p:cNvGraphicFramePr>
            <a:graphicFrameLocks noGrp="1"/>
          </p:cNvGraphicFramePr>
          <p:nvPr/>
        </p:nvGraphicFramePr>
        <p:xfrm>
          <a:off x="539750" y="2084388"/>
          <a:ext cx="8064500" cy="3932241"/>
        </p:xfrm>
        <a:graphic>
          <a:graphicData uri="http://schemas.openxmlformats.org/drawingml/2006/table">
            <a:tbl>
              <a:tblPr/>
              <a:tblGrid>
                <a:gridCol w="863600"/>
                <a:gridCol w="7200900"/>
              </a:tblGrid>
              <a:tr h="3352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pitchFamily="34" charset="0"/>
                        </a:rPr>
                        <a:t>Kapitel</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pitchFamily="34" charset="0"/>
                        </a:rPr>
                        <a:t>Gliederungspunkt</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3587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pitchFamily="34" charset="0"/>
                        </a:rPr>
                        <a:t>1</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chemeClr val="tx1"/>
                          </a:solidFill>
                          <a:effectLst/>
                          <a:latin typeface="Arial" pitchFamily="34" charset="0"/>
                        </a:rPr>
                        <a:t>Rahmenbedingungen der fachlichen Arbeit</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pitchFamily="34" charset="0"/>
                        </a:rPr>
                        <a:t>2</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0000"/>
                          </a:solidFill>
                          <a:effectLst/>
                          <a:latin typeface="Arial" pitchFamily="34" charset="0"/>
                          <a:ea typeface="ヒラギノ角ゴ Pro W3" pitchFamily="-112" charset="-128"/>
                        </a:rPr>
                        <a:t>Entscheidungen zum Unterricht</a:t>
                      </a:r>
                      <a:r>
                        <a:rPr kumimoji="0" lang="de-DE" sz="1400" b="1" i="0" u="none" strike="noStrike" cap="none" normalizeH="0" baseline="0" dirty="0" smtClean="0">
                          <a:ln>
                            <a:noFill/>
                          </a:ln>
                          <a:solidFill>
                            <a:srgbClr val="000000"/>
                          </a:solidFill>
                          <a:effectLst/>
                          <a:latin typeface="Arial" pitchFamily="34" charset="0"/>
                        </a:rPr>
                        <a:t> </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8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2.1</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rgbClr val="000000"/>
                          </a:solidFill>
                          <a:effectLst/>
                          <a:latin typeface="Arial" pitchFamily="34" charset="0"/>
                          <a:ea typeface="ヒラギノ角ゴ Pro W3" pitchFamily="-112" charset="-128"/>
                        </a:rPr>
                        <a:t>Unterrichtsvorhaben</a:t>
                      </a:r>
                      <a:r>
                        <a:rPr kumimoji="0" lang="de-DE" sz="1400" b="0" i="0" u="none" strike="noStrike" cap="none" normalizeH="0" baseline="0" dirty="0" smtClean="0">
                          <a:ln>
                            <a:noFill/>
                          </a:ln>
                          <a:solidFill>
                            <a:srgbClr val="000000"/>
                          </a:solidFill>
                          <a:effectLst/>
                          <a:latin typeface="Arial" pitchFamily="34" charset="0"/>
                        </a:rPr>
                        <a:t> </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1" u="none" strike="noStrike" cap="none" normalizeH="0" baseline="0" smtClean="0">
                          <a:ln>
                            <a:noFill/>
                          </a:ln>
                          <a:solidFill>
                            <a:schemeClr val="tx1"/>
                          </a:solidFill>
                          <a:effectLst/>
                          <a:latin typeface="Arial" pitchFamily="34" charset="0"/>
                        </a:rPr>
                        <a:t>2.1.1</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1" u="none" strike="noStrike" cap="none" normalizeH="0" baseline="0" smtClean="0">
                          <a:ln>
                            <a:noFill/>
                          </a:ln>
                          <a:solidFill>
                            <a:srgbClr val="000000"/>
                          </a:solidFill>
                          <a:effectLst/>
                          <a:latin typeface="Arial" pitchFamily="34" charset="0"/>
                          <a:ea typeface="ヒラギノ角ゴ Pro W3" pitchFamily="-112" charset="-128"/>
                        </a:rPr>
                        <a:t>Übersichtsraster Unterrichtsvorhaben</a:t>
                      </a:r>
                      <a:r>
                        <a:rPr kumimoji="0" lang="de-DE" sz="1400" b="0" i="1" u="none" strike="noStrike" cap="none" normalizeH="0" baseline="0" smtClean="0">
                          <a:ln>
                            <a:noFill/>
                          </a:ln>
                          <a:solidFill>
                            <a:srgbClr val="000000"/>
                          </a:solidFill>
                          <a:effectLst/>
                          <a:latin typeface="Arial" pitchFamily="34" charset="0"/>
                        </a:rPr>
                        <a:t> </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8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1" u="none" strike="noStrike" cap="none" normalizeH="0" baseline="0" smtClean="0">
                          <a:ln>
                            <a:noFill/>
                          </a:ln>
                          <a:solidFill>
                            <a:schemeClr val="tx1"/>
                          </a:solidFill>
                          <a:effectLst/>
                          <a:latin typeface="Arial" pitchFamily="34" charset="0"/>
                        </a:rPr>
                        <a:t>2.1.2</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sz="1400" b="0" i="1" u="none" strike="noStrike" cap="none" normalizeH="0" baseline="0" smtClean="0">
                          <a:ln>
                            <a:noFill/>
                          </a:ln>
                          <a:solidFill>
                            <a:srgbClr val="000000"/>
                          </a:solidFill>
                          <a:effectLst/>
                          <a:latin typeface="Arial" pitchFamily="34" charset="0"/>
                          <a:ea typeface="ヒラギノ角ゴ Pro W3" pitchFamily="-112" charset="-128"/>
                        </a:rPr>
                        <a:t>Konkretisierte Unterrichtsvorhaben</a:t>
                      </a:r>
                      <a:r>
                        <a:rPr kumimoji="0" lang="de-DE" sz="1400" b="0" i="1" u="none" strike="noStrike" cap="none" normalizeH="0" baseline="0" smtClean="0">
                          <a:ln>
                            <a:noFill/>
                          </a:ln>
                          <a:solidFill>
                            <a:srgbClr val="000000"/>
                          </a:solidFill>
                          <a:effectLst/>
                          <a:latin typeface="Arial" pitchFamily="34" charset="0"/>
                        </a:rPr>
                        <a:t> </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8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2.2</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rgbClr val="000000"/>
                          </a:solidFill>
                          <a:effectLst/>
                          <a:latin typeface="Arial" pitchFamily="34" charset="0"/>
                        </a:rPr>
                        <a:t>Grundsätze der fachmethodische und fachdidaktischen Arbeit</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8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2.3</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rgbClr val="000000"/>
                          </a:solidFill>
                          <a:effectLst/>
                          <a:latin typeface="Arial" pitchFamily="34" charset="0"/>
                        </a:rPr>
                        <a:t>Grundsätze der Leistungsbewertung und Leistungsrückmeldung</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8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Arial" pitchFamily="34" charset="0"/>
                        </a:rPr>
                        <a:t>2.4</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rgbClr val="000000"/>
                          </a:solidFill>
                          <a:effectLst/>
                          <a:latin typeface="Arial" pitchFamily="34" charset="0"/>
                        </a:rPr>
                        <a:t>Lehr- und Lernmittel</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8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pitchFamily="34" charset="0"/>
                        </a:rPr>
                        <a:t>3</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ヒラギノ角ゴ Pro W3" pitchFamily="-112" charset="-128"/>
                        </a:rPr>
                        <a:t>Entscheidungen zu fach- und unterrichtsübergreifenden Fragen</a:t>
                      </a:r>
                      <a:r>
                        <a:rPr kumimoji="0" lang="de-DE" sz="1400" b="1" i="0" u="none" strike="noStrike" cap="none" normalizeH="0" baseline="0" smtClean="0">
                          <a:ln>
                            <a:noFill/>
                          </a:ln>
                          <a:solidFill>
                            <a:srgbClr val="000000"/>
                          </a:solidFill>
                          <a:effectLst/>
                          <a:latin typeface="Arial" pitchFamily="34" charset="0"/>
                        </a:rPr>
                        <a:t> </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ヒラギノ角ゴ Pro W3" pitchFamily="-112" charset="-128"/>
                        </a:rPr>
                        <a:t>4</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rgbClr val="000000"/>
                          </a:solidFill>
                          <a:effectLst/>
                          <a:latin typeface="Arial" pitchFamily="34" charset="0"/>
                          <a:ea typeface="ヒラギノ角ゴ Pro W3" pitchFamily="-112" charset="-128"/>
                        </a:rPr>
                        <a:t>Qualitätssicherung und Evaluation</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6058"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7843F7E6-7877-4C2C-8F57-775EB18F5D7E}" type="slidenum">
              <a:rPr lang="de-DE" altLang="de-DE" sz="800" smtClean="0"/>
              <a:pPr eaLnBrk="1" hangingPunct="1">
                <a:spcBef>
                  <a:spcPct val="0"/>
                </a:spcBef>
                <a:buFontTx/>
                <a:buNone/>
              </a:pPr>
              <a:t>44</a:t>
            </a:fld>
            <a:endParaRPr lang="de-DE" altLang="de-DE" sz="80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DAF999DD-6CC9-4EE5-B625-E73071102EEC}" type="slidenum">
              <a:rPr lang="de-DE" altLang="de-DE" sz="800" smtClean="0"/>
              <a:pPr eaLnBrk="1" hangingPunct="1">
                <a:spcBef>
                  <a:spcPct val="0"/>
                </a:spcBef>
                <a:buFontTx/>
                <a:buNone/>
              </a:pPr>
              <a:t>45</a:t>
            </a:fld>
            <a:endParaRPr lang="de-DE" altLang="de-DE" sz="800" smtClean="0"/>
          </a:p>
        </p:txBody>
      </p:sp>
      <p:sp>
        <p:nvSpPr>
          <p:cNvPr id="3" name="Rechteck 2"/>
          <p:cNvSpPr/>
          <p:nvPr/>
        </p:nvSpPr>
        <p:spPr>
          <a:xfrm>
            <a:off x="1670050" y="3475038"/>
            <a:ext cx="5784850" cy="461962"/>
          </a:xfrm>
          <a:prstGeom prst="rect">
            <a:avLst/>
          </a:prstGeom>
        </p:spPr>
        <p:txBody>
          <a:bodyPr wrap="none">
            <a:spAutoFit/>
          </a:bodyPr>
          <a:lstStyle/>
          <a:p>
            <a:pPr defTabSz="358775">
              <a:defRPr/>
            </a:pPr>
            <a:r>
              <a:rPr lang="de-DE" altLang="de-DE" sz="2400" b="1" dirty="0">
                <a:solidFill>
                  <a:schemeClr val="tx2"/>
                </a:solidFill>
                <a:latin typeface="+mj-lt"/>
                <a:ea typeface="+mj-ea"/>
                <a:cs typeface="+mj-cs"/>
              </a:rPr>
              <a:t>IV. Praktische Arbeit mit dem Lehrplan</a:t>
            </a:r>
          </a:p>
        </p:txBody>
      </p:sp>
    </p:spTree>
  </p:cSld>
  <p:clrMapOvr>
    <a:overrideClrMapping bg1="lt1" tx1="dk1" bg2="lt2" tx2="dk2" accent1="accent1" accent2="accent2" accent3="accent3" accent4="accent4" accent5="accent5" accent6="accent6" hlink="hlink" folHlink="folHlink"/>
  </p:clrMapOvr>
  <p:transition advClick="0" advTm="100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2AA73573-1D79-4FCE-85B9-586D9AD021B6}" type="slidenum">
              <a:rPr lang="de-DE" altLang="de-DE" sz="800"/>
              <a:pPr eaLnBrk="1" hangingPunct="1">
                <a:spcBef>
                  <a:spcPct val="0"/>
                </a:spcBef>
                <a:buFontTx/>
                <a:buNone/>
              </a:pPr>
              <a:t>46</a:t>
            </a:fld>
            <a:endParaRPr lang="de-DE" altLang="de-DE" sz="800"/>
          </a:p>
        </p:txBody>
      </p:sp>
      <p:sp>
        <p:nvSpPr>
          <p:cNvPr id="88067" name="Rectangle 37"/>
          <p:cNvSpPr>
            <a:spLocks noChangeArrowheads="1"/>
          </p:cNvSpPr>
          <p:nvPr/>
        </p:nvSpPr>
        <p:spPr bwMode="auto">
          <a:xfrm>
            <a:off x="5626100" y="0"/>
            <a:ext cx="3517900" cy="952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1800"/>
          </a:p>
        </p:txBody>
      </p:sp>
      <p:grpSp>
        <p:nvGrpSpPr>
          <p:cNvPr id="595970" name="Group 2"/>
          <p:cNvGrpSpPr>
            <a:grpSpLocks/>
          </p:cNvGrpSpPr>
          <p:nvPr/>
        </p:nvGrpSpPr>
        <p:grpSpPr bwMode="auto">
          <a:xfrm>
            <a:off x="5473700" y="777875"/>
            <a:ext cx="3051175" cy="2686050"/>
            <a:chOff x="3448" y="490"/>
            <a:chExt cx="1922" cy="1692"/>
          </a:xfrm>
        </p:grpSpPr>
        <p:sp>
          <p:nvSpPr>
            <p:cNvPr id="88111" name="Document"/>
            <p:cNvSpPr>
              <a:spLocks noEditPoints="1" noChangeArrowheads="1"/>
            </p:cNvSpPr>
            <p:nvPr/>
          </p:nvSpPr>
          <p:spPr bwMode="auto">
            <a:xfrm>
              <a:off x="3448" y="490"/>
              <a:ext cx="1845" cy="16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972 w 21600"/>
                <a:gd name="T25" fmla="*/ 817 h 21600"/>
                <a:gd name="T26" fmla="*/ 20617 w 21600"/>
                <a:gd name="T27" fmla="*/ 16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lvl1pPr defTabSz="542925" eaLnBrk="0" hangingPunct="0">
                <a:spcBef>
                  <a:spcPct val="20000"/>
                </a:spcBef>
                <a:buChar char="•"/>
                <a:defRPr sz="2100">
                  <a:solidFill>
                    <a:schemeClr val="tx1"/>
                  </a:solidFill>
                  <a:latin typeface="Arial" pitchFamily="34" charset="0"/>
                </a:defRPr>
              </a:lvl1pPr>
              <a:lvl2pPr marL="742950" indent="-285750" defTabSz="542925" eaLnBrk="0" hangingPunct="0">
                <a:spcBef>
                  <a:spcPct val="20000"/>
                </a:spcBef>
                <a:buChar char="–"/>
                <a:defRPr sz="2100">
                  <a:solidFill>
                    <a:schemeClr val="tx1"/>
                  </a:solidFill>
                  <a:latin typeface="Arial" pitchFamily="34" charset="0"/>
                </a:defRPr>
              </a:lvl2pPr>
              <a:lvl3pPr marL="1143000" indent="-228600" defTabSz="542925" eaLnBrk="0" hangingPunct="0">
                <a:spcBef>
                  <a:spcPct val="20000"/>
                </a:spcBef>
                <a:buChar char="•"/>
                <a:defRPr sz="2100">
                  <a:solidFill>
                    <a:schemeClr val="tx1"/>
                  </a:solidFill>
                  <a:latin typeface="Arial" pitchFamily="34" charset="0"/>
                </a:defRPr>
              </a:lvl3pPr>
              <a:lvl4pPr marL="1600200" indent="-228600" defTabSz="542925" eaLnBrk="0" hangingPunct="0">
                <a:spcBef>
                  <a:spcPct val="20000"/>
                </a:spcBef>
                <a:buChar char="–"/>
                <a:defRPr sz="2000">
                  <a:solidFill>
                    <a:schemeClr val="tx1"/>
                  </a:solidFill>
                  <a:latin typeface="Arial" pitchFamily="34" charset="0"/>
                </a:defRPr>
              </a:lvl4pPr>
              <a:lvl5pPr marL="2057400" indent="-228600" defTabSz="542925" eaLnBrk="0" hangingPunct="0">
                <a:spcBef>
                  <a:spcPct val="20000"/>
                </a:spcBef>
                <a:buChar char="»"/>
                <a:defRPr sz="2000">
                  <a:solidFill>
                    <a:schemeClr val="tx1"/>
                  </a:solidFill>
                  <a:latin typeface="Arial" pitchFamily="34" charset="0"/>
                </a:defRPr>
              </a:lvl5pPr>
              <a:lvl6pPr marL="2514600" indent="-228600" defTabSz="542925" eaLnBrk="0" fontAlgn="base" hangingPunct="0">
                <a:spcBef>
                  <a:spcPct val="20000"/>
                </a:spcBef>
                <a:spcAft>
                  <a:spcPct val="0"/>
                </a:spcAft>
                <a:buChar char="»"/>
                <a:defRPr sz="2000">
                  <a:solidFill>
                    <a:schemeClr val="tx1"/>
                  </a:solidFill>
                  <a:latin typeface="Arial" pitchFamily="34" charset="0"/>
                </a:defRPr>
              </a:lvl6pPr>
              <a:lvl7pPr marL="2971800" indent="-228600" defTabSz="542925" eaLnBrk="0" fontAlgn="base" hangingPunct="0">
                <a:spcBef>
                  <a:spcPct val="20000"/>
                </a:spcBef>
                <a:spcAft>
                  <a:spcPct val="0"/>
                </a:spcAft>
                <a:buChar char="»"/>
                <a:defRPr sz="2000">
                  <a:solidFill>
                    <a:schemeClr val="tx1"/>
                  </a:solidFill>
                  <a:latin typeface="Arial" pitchFamily="34" charset="0"/>
                </a:defRPr>
              </a:lvl7pPr>
              <a:lvl8pPr marL="3429000" indent="-228600" defTabSz="542925" eaLnBrk="0" fontAlgn="base" hangingPunct="0">
                <a:spcBef>
                  <a:spcPct val="20000"/>
                </a:spcBef>
                <a:spcAft>
                  <a:spcPct val="0"/>
                </a:spcAft>
                <a:buChar char="»"/>
                <a:defRPr sz="2000">
                  <a:solidFill>
                    <a:schemeClr val="tx1"/>
                  </a:solidFill>
                  <a:latin typeface="Arial" pitchFamily="34" charset="0"/>
                </a:defRPr>
              </a:lvl8pPr>
              <a:lvl9pPr marL="3886200" indent="-228600" defTabSz="542925"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2000" b="1">
                  <a:solidFill>
                    <a:srgbClr val="000099"/>
                  </a:solidFill>
                </a:rPr>
                <a:t>Schulinterner </a:t>
              </a:r>
            </a:p>
            <a:p>
              <a:pPr algn="ctr" eaLnBrk="1" hangingPunct="1">
                <a:spcBef>
                  <a:spcPct val="0"/>
                </a:spcBef>
                <a:buFontTx/>
                <a:buNone/>
              </a:pPr>
              <a:r>
                <a:rPr lang="de-DE" altLang="de-DE" sz="2000" b="1">
                  <a:solidFill>
                    <a:srgbClr val="000099"/>
                  </a:solidFill>
                </a:rPr>
                <a:t>Lehrplan</a:t>
              </a:r>
              <a:r>
                <a:rPr lang="de-DE" altLang="de-DE" sz="2000" b="1"/>
                <a:t> </a:t>
              </a:r>
            </a:p>
            <a:p>
              <a:pPr algn="ctr" eaLnBrk="1" hangingPunct="1">
                <a:spcBef>
                  <a:spcPct val="0"/>
                </a:spcBef>
                <a:buFontTx/>
                <a:buNone/>
              </a:pPr>
              <a:r>
                <a:rPr lang="de-DE" altLang="de-DE" sz="1400"/>
                <a:t>im HTML-Format</a:t>
              </a:r>
            </a:p>
          </p:txBody>
        </p:sp>
        <p:sp>
          <p:nvSpPr>
            <p:cNvPr id="88112" name="Text Box 4"/>
            <p:cNvSpPr txBox="1">
              <a:spLocks noChangeArrowheads="1"/>
            </p:cNvSpPr>
            <p:nvPr/>
          </p:nvSpPr>
          <p:spPr bwMode="auto">
            <a:xfrm>
              <a:off x="3574" y="1108"/>
              <a:ext cx="1796" cy="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25000"/>
                </a:spcBef>
              </a:pPr>
              <a:r>
                <a:rPr lang="de-DE" altLang="de-DE" sz="1400" b="1"/>
                <a:t>Vorgaben</a:t>
              </a:r>
              <a:r>
                <a:rPr lang="de-DE" altLang="de-DE" sz="1400"/>
                <a:t> </a:t>
              </a:r>
            </a:p>
            <a:p>
              <a:pPr eaLnBrk="1" hangingPunct="1">
                <a:spcBef>
                  <a:spcPct val="25000"/>
                </a:spcBef>
              </a:pPr>
              <a:r>
                <a:rPr lang="de-DE" altLang="de-DE" sz="1400"/>
                <a:t>Grundmuster, </a:t>
              </a:r>
              <a:r>
                <a:rPr lang="de-DE" altLang="de-DE" sz="1400" b="1"/>
                <a:t>Bestandteile</a:t>
              </a:r>
              <a:r>
                <a:rPr lang="de-DE" altLang="de-DE" sz="1400"/>
                <a:t>, Konstruktionshinweise, „</a:t>
              </a:r>
              <a:r>
                <a:rPr lang="de-DE" altLang="de-DE" sz="1400" b="1"/>
                <a:t>Algorithmen</a:t>
              </a:r>
              <a:r>
                <a:rPr lang="de-DE" altLang="de-DE" sz="1400"/>
                <a:t>“</a:t>
              </a:r>
            </a:p>
            <a:p>
              <a:pPr eaLnBrk="1" hangingPunct="1">
                <a:spcBef>
                  <a:spcPct val="25000"/>
                </a:spcBef>
              </a:pPr>
              <a:r>
                <a:rPr lang="de-DE" altLang="de-DE" sz="1400" b="1"/>
                <a:t>Musterbeispiel</a:t>
              </a:r>
              <a:r>
                <a:rPr lang="de-DE" altLang="de-DE" sz="1400"/>
                <a:t> eines</a:t>
              </a:r>
              <a:br>
                <a:rPr lang="de-DE" altLang="de-DE" sz="1400"/>
              </a:br>
              <a:r>
                <a:rPr lang="de-DE" altLang="de-DE" sz="1400"/>
                <a:t>     schulinternen Fachlehrplans </a:t>
              </a:r>
              <a:br>
                <a:rPr lang="de-DE" altLang="de-DE" sz="1400"/>
              </a:br>
              <a:r>
                <a:rPr lang="de-DE" altLang="de-DE" sz="1400"/>
                <a:t>     und einer Jahrgangspartitur</a:t>
              </a:r>
            </a:p>
          </p:txBody>
        </p:sp>
      </p:grpSp>
      <p:grpSp>
        <p:nvGrpSpPr>
          <p:cNvPr id="88069" name="Group 5"/>
          <p:cNvGrpSpPr>
            <a:grpSpLocks/>
          </p:cNvGrpSpPr>
          <p:nvPr/>
        </p:nvGrpSpPr>
        <p:grpSpPr bwMode="auto">
          <a:xfrm>
            <a:off x="2771775" y="733425"/>
            <a:ext cx="3028950" cy="2914650"/>
            <a:chOff x="1734" y="120"/>
            <a:chExt cx="1908" cy="1836"/>
          </a:xfrm>
        </p:grpSpPr>
        <p:sp>
          <p:nvSpPr>
            <p:cNvPr id="88108" name="Document"/>
            <p:cNvSpPr>
              <a:spLocks noEditPoints="1" noChangeArrowheads="1"/>
            </p:cNvSpPr>
            <p:nvPr/>
          </p:nvSpPr>
          <p:spPr bwMode="auto">
            <a:xfrm>
              <a:off x="1734" y="120"/>
              <a:ext cx="1824" cy="18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983 w 21600"/>
                <a:gd name="T25" fmla="*/ 824 h 21600"/>
                <a:gd name="T26" fmla="*/ 20617 w 21600"/>
                <a:gd name="T27" fmla="*/ 16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a:lstStyle>
              <a:lvl1pPr defTabSz="542925" eaLnBrk="0" hangingPunct="0">
                <a:spcBef>
                  <a:spcPct val="20000"/>
                </a:spcBef>
                <a:buChar char="•"/>
                <a:defRPr sz="2100">
                  <a:solidFill>
                    <a:schemeClr val="tx1"/>
                  </a:solidFill>
                  <a:latin typeface="Arial" pitchFamily="34" charset="0"/>
                </a:defRPr>
              </a:lvl1pPr>
              <a:lvl2pPr marL="742950" indent="-285750" defTabSz="542925" eaLnBrk="0" hangingPunct="0">
                <a:spcBef>
                  <a:spcPct val="20000"/>
                </a:spcBef>
                <a:buChar char="–"/>
                <a:defRPr sz="2100">
                  <a:solidFill>
                    <a:schemeClr val="tx1"/>
                  </a:solidFill>
                  <a:latin typeface="Arial" pitchFamily="34" charset="0"/>
                </a:defRPr>
              </a:lvl2pPr>
              <a:lvl3pPr marL="1143000" indent="-228600" defTabSz="542925" eaLnBrk="0" hangingPunct="0">
                <a:spcBef>
                  <a:spcPct val="20000"/>
                </a:spcBef>
                <a:buChar char="•"/>
                <a:defRPr sz="2100">
                  <a:solidFill>
                    <a:schemeClr val="tx1"/>
                  </a:solidFill>
                  <a:latin typeface="Arial" pitchFamily="34" charset="0"/>
                </a:defRPr>
              </a:lvl3pPr>
              <a:lvl4pPr marL="1600200" indent="-228600" defTabSz="542925" eaLnBrk="0" hangingPunct="0">
                <a:spcBef>
                  <a:spcPct val="20000"/>
                </a:spcBef>
                <a:buChar char="–"/>
                <a:defRPr sz="2000">
                  <a:solidFill>
                    <a:schemeClr val="tx1"/>
                  </a:solidFill>
                  <a:latin typeface="Arial" pitchFamily="34" charset="0"/>
                </a:defRPr>
              </a:lvl4pPr>
              <a:lvl5pPr marL="2057400" indent="-228600" defTabSz="542925" eaLnBrk="0" hangingPunct="0">
                <a:spcBef>
                  <a:spcPct val="20000"/>
                </a:spcBef>
                <a:buChar char="»"/>
                <a:defRPr sz="2000">
                  <a:solidFill>
                    <a:schemeClr val="tx1"/>
                  </a:solidFill>
                  <a:latin typeface="Arial" pitchFamily="34" charset="0"/>
                </a:defRPr>
              </a:lvl5pPr>
              <a:lvl6pPr marL="2514600" indent="-228600" defTabSz="542925" eaLnBrk="0" fontAlgn="base" hangingPunct="0">
                <a:spcBef>
                  <a:spcPct val="20000"/>
                </a:spcBef>
                <a:spcAft>
                  <a:spcPct val="0"/>
                </a:spcAft>
                <a:buChar char="»"/>
                <a:defRPr sz="2000">
                  <a:solidFill>
                    <a:schemeClr val="tx1"/>
                  </a:solidFill>
                  <a:latin typeface="Arial" pitchFamily="34" charset="0"/>
                </a:defRPr>
              </a:lvl6pPr>
              <a:lvl7pPr marL="2971800" indent="-228600" defTabSz="542925" eaLnBrk="0" fontAlgn="base" hangingPunct="0">
                <a:spcBef>
                  <a:spcPct val="20000"/>
                </a:spcBef>
                <a:spcAft>
                  <a:spcPct val="0"/>
                </a:spcAft>
                <a:buChar char="»"/>
                <a:defRPr sz="2000">
                  <a:solidFill>
                    <a:schemeClr val="tx1"/>
                  </a:solidFill>
                  <a:latin typeface="Arial" pitchFamily="34" charset="0"/>
                </a:defRPr>
              </a:lvl7pPr>
              <a:lvl8pPr marL="3429000" indent="-228600" defTabSz="542925" eaLnBrk="0" fontAlgn="base" hangingPunct="0">
                <a:spcBef>
                  <a:spcPct val="20000"/>
                </a:spcBef>
                <a:spcAft>
                  <a:spcPct val="0"/>
                </a:spcAft>
                <a:buChar char="»"/>
                <a:defRPr sz="2000">
                  <a:solidFill>
                    <a:schemeClr val="tx1"/>
                  </a:solidFill>
                  <a:latin typeface="Arial" pitchFamily="34" charset="0"/>
                </a:defRPr>
              </a:lvl8pPr>
              <a:lvl9pPr marL="3886200" indent="-228600" defTabSz="542925"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2000" b="1">
                  <a:solidFill>
                    <a:srgbClr val="000099"/>
                  </a:solidFill>
                </a:rPr>
                <a:t>Kernlehrplan </a:t>
              </a:r>
            </a:p>
            <a:p>
              <a:pPr algn="ctr" eaLnBrk="1" hangingPunct="1">
                <a:spcBef>
                  <a:spcPct val="0"/>
                </a:spcBef>
                <a:buFontTx/>
                <a:buNone/>
              </a:pPr>
              <a:r>
                <a:rPr lang="de-DE" altLang="de-DE" sz="1400"/>
                <a:t>im  </a:t>
              </a:r>
            </a:p>
            <a:p>
              <a:pPr algn="ctr" eaLnBrk="1" hangingPunct="1">
                <a:spcBef>
                  <a:spcPct val="0"/>
                </a:spcBef>
                <a:buFontTx/>
                <a:buNone/>
              </a:pPr>
              <a:r>
                <a:rPr lang="de-DE" altLang="de-DE" sz="1400"/>
                <a:t>HTML-Format</a:t>
              </a:r>
            </a:p>
            <a:p>
              <a:pPr eaLnBrk="1" hangingPunct="1">
                <a:spcBef>
                  <a:spcPct val="0"/>
                </a:spcBef>
                <a:buFontTx/>
                <a:buNone/>
              </a:pPr>
              <a:endParaRPr lang="de-DE" altLang="de-DE" sz="1400"/>
            </a:p>
          </p:txBody>
        </p:sp>
        <p:sp>
          <p:nvSpPr>
            <p:cNvPr id="88109" name="Text Box 7"/>
            <p:cNvSpPr txBox="1">
              <a:spLocks noChangeArrowheads="1"/>
            </p:cNvSpPr>
            <p:nvPr/>
          </p:nvSpPr>
          <p:spPr bwMode="auto">
            <a:xfrm>
              <a:off x="1782" y="840"/>
              <a:ext cx="1626" cy="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pPr>
              <a:r>
                <a:rPr lang="de-DE" altLang="de-DE" sz="1400"/>
                <a:t>verbindliche </a:t>
              </a:r>
              <a:r>
                <a:rPr lang="de-DE" altLang="de-DE" sz="1400" b="1"/>
                <a:t>Kompetenz-erwartungen</a:t>
              </a:r>
              <a:r>
                <a:rPr lang="de-DE" altLang="de-DE" sz="1400"/>
                <a:t> am Ende der Doppeljahrgangsstufen bzw. bestimmter Phasen des Bildungsganges</a:t>
              </a:r>
            </a:p>
          </p:txBody>
        </p:sp>
        <p:sp>
          <p:nvSpPr>
            <p:cNvPr id="88110" name="Text Box 8"/>
            <p:cNvSpPr txBox="1">
              <a:spLocks noChangeArrowheads="1"/>
            </p:cNvSpPr>
            <p:nvPr/>
          </p:nvSpPr>
          <p:spPr bwMode="auto">
            <a:xfrm>
              <a:off x="2124" y="1590"/>
              <a:ext cx="151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pPr>
              <a:r>
                <a:rPr lang="de-DE" altLang="de-DE" sz="1400"/>
                <a:t> obligatorische </a:t>
              </a:r>
              <a:r>
                <a:rPr lang="de-DE" altLang="de-DE" sz="1400" b="1"/>
                <a:t>inhaltliche</a:t>
              </a:r>
              <a:r>
                <a:rPr lang="de-DE" altLang="de-DE" sz="1400"/>
                <a:t> </a:t>
              </a:r>
              <a:br>
                <a:rPr lang="de-DE" altLang="de-DE" sz="1400"/>
              </a:br>
              <a:r>
                <a:rPr lang="de-DE" altLang="de-DE" sz="1400"/>
                <a:t>  </a:t>
              </a:r>
              <a:r>
                <a:rPr lang="de-DE" altLang="de-DE" sz="1400" b="1"/>
                <a:t>Schwerpunkte</a:t>
              </a:r>
            </a:p>
          </p:txBody>
        </p:sp>
      </p:grpSp>
      <p:grpSp>
        <p:nvGrpSpPr>
          <p:cNvPr id="595977" name="Group 9"/>
          <p:cNvGrpSpPr>
            <a:grpSpLocks/>
          </p:cNvGrpSpPr>
          <p:nvPr/>
        </p:nvGrpSpPr>
        <p:grpSpPr bwMode="auto">
          <a:xfrm>
            <a:off x="1865313" y="1216025"/>
            <a:ext cx="4267200" cy="2276475"/>
            <a:chOff x="1140" y="766"/>
            <a:chExt cx="2688" cy="1434"/>
          </a:xfrm>
        </p:grpSpPr>
        <p:sp>
          <p:nvSpPr>
            <p:cNvPr id="88105" name="Line 10"/>
            <p:cNvSpPr>
              <a:spLocks noChangeShapeType="1"/>
            </p:cNvSpPr>
            <p:nvPr/>
          </p:nvSpPr>
          <p:spPr bwMode="auto">
            <a:xfrm>
              <a:off x="3222" y="792"/>
              <a:ext cx="606" cy="6"/>
            </a:xfrm>
            <a:prstGeom prst="line">
              <a:avLst/>
            </a:prstGeom>
            <a:noFill/>
            <a:ln w="41275">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8106" name="Line 11"/>
            <p:cNvSpPr>
              <a:spLocks noChangeShapeType="1"/>
            </p:cNvSpPr>
            <p:nvPr/>
          </p:nvSpPr>
          <p:spPr bwMode="auto">
            <a:xfrm>
              <a:off x="1144" y="766"/>
              <a:ext cx="6" cy="1434"/>
            </a:xfrm>
            <a:prstGeom prst="line">
              <a:avLst/>
            </a:prstGeom>
            <a:noFill/>
            <a:ln w="41275">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8107" name="Line 12"/>
            <p:cNvSpPr>
              <a:spLocks noChangeShapeType="1"/>
            </p:cNvSpPr>
            <p:nvPr/>
          </p:nvSpPr>
          <p:spPr bwMode="auto">
            <a:xfrm>
              <a:off x="1140" y="774"/>
              <a:ext cx="1026" cy="0"/>
            </a:xfrm>
            <a:prstGeom prst="line">
              <a:avLst/>
            </a:prstGeom>
            <a:noFill/>
            <a:ln w="41275">
              <a:solidFill>
                <a:srgbClr val="8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595982" name="Group 14"/>
          <p:cNvGrpSpPr>
            <a:grpSpLocks/>
          </p:cNvGrpSpPr>
          <p:nvPr/>
        </p:nvGrpSpPr>
        <p:grpSpPr bwMode="auto">
          <a:xfrm>
            <a:off x="0" y="3667125"/>
            <a:ext cx="8991600" cy="2457450"/>
            <a:chOff x="18" y="2310"/>
            <a:chExt cx="5664" cy="1548"/>
          </a:xfrm>
        </p:grpSpPr>
        <p:sp>
          <p:nvSpPr>
            <p:cNvPr id="88085" name="File"/>
            <p:cNvSpPr>
              <a:spLocks noEditPoints="1" noChangeArrowheads="1"/>
            </p:cNvSpPr>
            <p:nvPr/>
          </p:nvSpPr>
          <p:spPr bwMode="auto">
            <a:xfrm>
              <a:off x="72" y="2328"/>
              <a:ext cx="5610" cy="153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1086 w 21600"/>
                <a:gd name="T19" fmla="*/ 4631 h 21600"/>
                <a:gd name="T20" fmla="*/ 20634 w 21600"/>
                <a:gd name="T21" fmla="*/ 2028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lnTo>
                    <a:pt x="19790" y="324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endParaRPr lang="de-DE"/>
            </a:p>
          </p:txBody>
        </p:sp>
        <p:grpSp>
          <p:nvGrpSpPr>
            <p:cNvPr id="88086" name="Group 16"/>
            <p:cNvGrpSpPr>
              <a:grpSpLocks/>
            </p:cNvGrpSpPr>
            <p:nvPr/>
          </p:nvGrpSpPr>
          <p:grpSpPr bwMode="auto">
            <a:xfrm>
              <a:off x="18" y="2310"/>
              <a:ext cx="5612" cy="1456"/>
              <a:chOff x="18" y="2310"/>
              <a:chExt cx="5612" cy="1456"/>
            </a:xfrm>
          </p:grpSpPr>
          <p:sp>
            <p:nvSpPr>
              <p:cNvPr id="88087" name="Text Box 17"/>
              <p:cNvSpPr txBox="1">
                <a:spLocks noChangeArrowheads="1"/>
              </p:cNvSpPr>
              <p:nvPr/>
            </p:nvSpPr>
            <p:spPr bwMode="auto">
              <a:xfrm>
                <a:off x="708" y="2310"/>
                <a:ext cx="8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de-DE" altLang="de-DE" sz="1800" b="1">
                    <a:solidFill>
                      <a:srgbClr val="000099"/>
                    </a:solidFill>
                  </a:rPr>
                  <a:t>Datenbank</a:t>
                </a:r>
              </a:p>
            </p:txBody>
          </p:sp>
          <p:grpSp>
            <p:nvGrpSpPr>
              <p:cNvPr id="88088" name="Group 18"/>
              <p:cNvGrpSpPr>
                <a:grpSpLocks/>
              </p:cNvGrpSpPr>
              <p:nvPr/>
            </p:nvGrpSpPr>
            <p:grpSpPr bwMode="auto">
              <a:xfrm>
                <a:off x="4706" y="2606"/>
                <a:ext cx="924" cy="1140"/>
                <a:chOff x="2366" y="2492"/>
                <a:chExt cx="924" cy="1140"/>
              </a:xfrm>
            </p:grpSpPr>
            <p:sp>
              <p:nvSpPr>
                <p:cNvPr id="88103" name="Documents"/>
                <p:cNvSpPr>
                  <a:spLocks noEditPoints="1" noChangeArrowheads="1"/>
                </p:cNvSpPr>
                <p:nvPr/>
              </p:nvSpPr>
              <p:spPr bwMode="auto">
                <a:xfrm>
                  <a:off x="2372" y="2492"/>
                  <a:ext cx="918" cy="11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7 w 21600"/>
                    <a:gd name="T37" fmla="*/ 4168 h 21600"/>
                    <a:gd name="T38" fmla="*/ 16518 w 21600"/>
                    <a:gd name="T39" fmla="*/ 17318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de-DE"/>
                </a:p>
              </p:txBody>
            </p:sp>
            <p:sp>
              <p:nvSpPr>
                <p:cNvPr id="88104" name="Text Box 20"/>
                <p:cNvSpPr txBox="1">
                  <a:spLocks noChangeArrowheads="1"/>
                </p:cNvSpPr>
                <p:nvPr/>
              </p:nvSpPr>
              <p:spPr bwMode="auto">
                <a:xfrm>
                  <a:off x="2366" y="2636"/>
                  <a:ext cx="912" cy="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400" b="1"/>
                    <a:t>Hintergrund-materialien</a:t>
                  </a:r>
                  <a:r>
                    <a:rPr lang="de-DE" altLang="de-DE" sz="1400"/>
                    <a:t>, „Tools“,</a:t>
                  </a:r>
                </a:p>
                <a:p>
                  <a:pPr algn="ctr" eaLnBrk="1" hangingPunct="1">
                    <a:spcBef>
                      <a:spcPct val="0"/>
                    </a:spcBef>
                    <a:buFontTx/>
                    <a:buNone/>
                  </a:pPr>
                  <a:r>
                    <a:rPr lang="de-DE" altLang="de-DE" sz="1400"/>
                    <a:t>Unterstützungs-material</a:t>
                  </a:r>
                </a:p>
                <a:p>
                  <a:pPr algn="ctr" eaLnBrk="1" hangingPunct="1">
                    <a:spcBef>
                      <a:spcPct val="0"/>
                    </a:spcBef>
                    <a:buFontTx/>
                    <a:buNone/>
                  </a:pPr>
                  <a:endParaRPr lang="de-DE" altLang="de-DE" sz="1200"/>
                </a:p>
              </p:txBody>
            </p:sp>
          </p:grpSp>
          <p:sp>
            <p:nvSpPr>
              <p:cNvPr id="88089" name="Documents"/>
              <p:cNvSpPr>
                <a:spLocks noEditPoints="1" noChangeArrowheads="1"/>
              </p:cNvSpPr>
              <p:nvPr/>
            </p:nvSpPr>
            <p:spPr bwMode="auto">
              <a:xfrm>
                <a:off x="3808" y="2626"/>
                <a:ext cx="918" cy="11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7 w 21600"/>
                  <a:gd name="T37" fmla="*/ 4168 h 21600"/>
                  <a:gd name="T38" fmla="*/ 16518 w 21600"/>
                  <a:gd name="T39" fmla="*/ 17318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de-DE"/>
              </a:p>
            </p:txBody>
          </p:sp>
          <p:grpSp>
            <p:nvGrpSpPr>
              <p:cNvPr id="88090" name="Group 22"/>
              <p:cNvGrpSpPr>
                <a:grpSpLocks/>
              </p:cNvGrpSpPr>
              <p:nvPr/>
            </p:nvGrpSpPr>
            <p:grpSpPr bwMode="auto">
              <a:xfrm>
                <a:off x="2852" y="2618"/>
                <a:ext cx="930" cy="1140"/>
                <a:chOff x="3188" y="2486"/>
                <a:chExt cx="930" cy="1140"/>
              </a:xfrm>
            </p:grpSpPr>
            <p:sp>
              <p:nvSpPr>
                <p:cNvPr id="88101" name="Documents"/>
                <p:cNvSpPr>
                  <a:spLocks noEditPoints="1" noChangeArrowheads="1"/>
                </p:cNvSpPr>
                <p:nvPr/>
              </p:nvSpPr>
              <p:spPr bwMode="auto">
                <a:xfrm>
                  <a:off x="3200" y="2486"/>
                  <a:ext cx="918" cy="11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7 w 21600"/>
                    <a:gd name="T37" fmla="*/ 4168 h 21600"/>
                    <a:gd name="T38" fmla="*/ 16518 w 21600"/>
                    <a:gd name="T39" fmla="*/ 17318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de-DE"/>
                </a:p>
              </p:txBody>
            </p:sp>
            <p:sp>
              <p:nvSpPr>
                <p:cNvPr id="88102" name="Text Box 24"/>
                <p:cNvSpPr txBox="1">
                  <a:spLocks noChangeArrowheads="1"/>
                </p:cNvSpPr>
                <p:nvPr/>
              </p:nvSpPr>
              <p:spPr bwMode="auto">
                <a:xfrm>
                  <a:off x="3188" y="2630"/>
                  <a:ext cx="864" cy="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400" b="1"/>
                    <a:t>Diagnose-bögen</a:t>
                  </a:r>
                  <a:br>
                    <a:rPr lang="de-DE" altLang="de-DE" sz="1400" b="1"/>
                  </a:br>
                  <a:r>
                    <a:rPr lang="de-DE" altLang="de-DE" sz="1200"/>
                    <a:t>und</a:t>
                  </a:r>
                  <a:r>
                    <a:rPr lang="de-DE" altLang="de-DE" sz="1400"/>
                    <a:t> </a:t>
                  </a:r>
                </a:p>
                <a:p>
                  <a:pPr algn="ctr" eaLnBrk="1" hangingPunct="1">
                    <a:spcBef>
                      <a:spcPct val="0"/>
                    </a:spcBef>
                    <a:buFontTx/>
                    <a:buNone/>
                  </a:pPr>
                  <a:r>
                    <a:rPr lang="de-DE" altLang="de-DE" sz="1400" b="1"/>
                    <a:t>Evaluations-instrumente</a:t>
                  </a:r>
                  <a:endParaRPr lang="de-DE" altLang="de-DE" sz="1200" b="1"/>
                </a:p>
              </p:txBody>
            </p:sp>
          </p:grpSp>
          <p:grpSp>
            <p:nvGrpSpPr>
              <p:cNvPr id="88091" name="Group 25"/>
              <p:cNvGrpSpPr>
                <a:grpSpLocks/>
              </p:cNvGrpSpPr>
              <p:nvPr/>
            </p:nvGrpSpPr>
            <p:grpSpPr bwMode="auto">
              <a:xfrm>
                <a:off x="1892" y="2618"/>
                <a:ext cx="966" cy="1140"/>
                <a:chOff x="2324" y="2492"/>
                <a:chExt cx="966" cy="1140"/>
              </a:xfrm>
            </p:grpSpPr>
            <p:sp>
              <p:nvSpPr>
                <p:cNvPr id="88099" name="Documents"/>
                <p:cNvSpPr>
                  <a:spLocks noEditPoints="1" noChangeArrowheads="1"/>
                </p:cNvSpPr>
                <p:nvPr/>
              </p:nvSpPr>
              <p:spPr bwMode="auto">
                <a:xfrm>
                  <a:off x="2372" y="2492"/>
                  <a:ext cx="918" cy="11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7 w 21600"/>
                    <a:gd name="T37" fmla="*/ 4168 h 21600"/>
                    <a:gd name="T38" fmla="*/ 16518 w 21600"/>
                    <a:gd name="T39" fmla="*/ 17318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de-DE"/>
                </a:p>
              </p:txBody>
            </p:sp>
            <p:sp>
              <p:nvSpPr>
                <p:cNvPr id="88100" name="Text Box 27"/>
                <p:cNvSpPr txBox="1">
                  <a:spLocks noChangeArrowheads="1"/>
                </p:cNvSpPr>
                <p:nvPr/>
              </p:nvSpPr>
              <p:spPr bwMode="auto">
                <a:xfrm>
                  <a:off x="2324" y="2636"/>
                  <a:ext cx="870" cy="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400" b="1"/>
                    <a:t>schülerver-ständliche Ausformulie-rungen</a:t>
                  </a:r>
                  <a:r>
                    <a:rPr lang="de-DE" altLang="de-DE" sz="1400"/>
                    <a:t>  </a:t>
                  </a:r>
                  <a:br>
                    <a:rPr lang="de-DE" altLang="de-DE" sz="1400"/>
                  </a:br>
                  <a:r>
                    <a:rPr lang="de-DE" altLang="de-DE" sz="1200"/>
                    <a:t>von</a:t>
                  </a:r>
                  <a:br>
                    <a:rPr lang="de-DE" altLang="de-DE" sz="1200"/>
                  </a:br>
                  <a:r>
                    <a:rPr lang="de-DE" altLang="de-DE" sz="1200"/>
                    <a:t>Kompetenz-</a:t>
                  </a:r>
                  <a:br>
                    <a:rPr lang="de-DE" altLang="de-DE" sz="1200"/>
                  </a:br>
                  <a:r>
                    <a:rPr lang="de-DE" altLang="de-DE" sz="1200"/>
                    <a:t>      erwartungen</a:t>
                  </a:r>
                </a:p>
              </p:txBody>
            </p:sp>
          </p:grpSp>
          <p:grpSp>
            <p:nvGrpSpPr>
              <p:cNvPr id="88092" name="Group 28"/>
              <p:cNvGrpSpPr>
                <a:grpSpLocks/>
              </p:cNvGrpSpPr>
              <p:nvPr/>
            </p:nvGrpSpPr>
            <p:grpSpPr bwMode="auto">
              <a:xfrm>
                <a:off x="1018" y="2614"/>
                <a:ext cx="918" cy="1140"/>
                <a:chOff x="1372" y="2488"/>
                <a:chExt cx="918" cy="1140"/>
              </a:xfrm>
            </p:grpSpPr>
            <p:sp>
              <p:nvSpPr>
                <p:cNvPr id="88097" name="Documents"/>
                <p:cNvSpPr>
                  <a:spLocks noEditPoints="1" noChangeArrowheads="1"/>
                </p:cNvSpPr>
                <p:nvPr/>
              </p:nvSpPr>
              <p:spPr bwMode="auto">
                <a:xfrm>
                  <a:off x="1372" y="2488"/>
                  <a:ext cx="918" cy="11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7 w 21600"/>
                    <a:gd name="T37" fmla="*/ 4168 h 21600"/>
                    <a:gd name="T38" fmla="*/ 16518 w 21600"/>
                    <a:gd name="T39" fmla="*/ 17318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de-DE"/>
                </a:p>
              </p:txBody>
            </p:sp>
            <p:sp>
              <p:nvSpPr>
                <p:cNvPr id="88098" name="Text Box 30"/>
                <p:cNvSpPr txBox="1">
                  <a:spLocks noChangeArrowheads="1"/>
                </p:cNvSpPr>
                <p:nvPr/>
              </p:nvSpPr>
              <p:spPr bwMode="auto">
                <a:xfrm>
                  <a:off x="1390" y="2632"/>
                  <a:ext cx="804" cy="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400" b="1"/>
                    <a:t>Unterrichts- und Lernarran-gements</a:t>
                  </a:r>
                  <a:r>
                    <a:rPr lang="de-DE" altLang="de-DE" sz="1400"/>
                    <a:t> </a:t>
                  </a:r>
                  <a:br>
                    <a:rPr lang="de-DE" altLang="de-DE" sz="1400"/>
                  </a:br>
                  <a:r>
                    <a:rPr lang="de-DE" altLang="de-DE" sz="1200"/>
                    <a:t>zu</a:t>
                  </a:r>
                  <a:br>
                    <a:rPr lang="de-DE" altLang="de-DE" sz="1200"/>
                  </a:br>
                  <a:r>
                    <a:rPr lang="de-DE" altLang="de-DE" sz="1200"/>
                    <a:t>Kompetenz-</a:t>
                  </a:r>
                  <a:br>
                    <a:rPr lang="de-DE" altLang="de-DE" sz="1200"/>
                  </a:br>
                  <a:r>
                    <a:rPr lang="de-DE" altLang="de-DE" sz="1200"/>
                    <a:t>    erwartungen</a:t>
                  </a:r>
                </a:p>
              </p:txBody>
            </p:sp>
          </p:grpSp>
          <p:grpSp>
            <p:nvGrpSpPr>
              <p:cNvPr id="88093" name="Group 31"/>
              <p:cNvGrpSpPr>
                <a:grpSpLocks/>
              </p:cNvGrpSpPr>
              <p:nvPr/>
            </p:nvGrpSpPr>
            <p:grpSpPr bwMode="auto">
              <a:xfrm>
                <a:off x="18" y="2616"/>
                <a:ext cx="990" cy="1140"/>
                <a:chOff x="300" y="2490"/>
                <a:chExt cx="990" cy="1140"/>
              </a:xfrm>
            </p:grpSpPr>
            <p:sp>
              <p:nvSpPr>
                <p:cNvPr id="88095" name="Documents"/>
                <p:cNvSpPr>
                  <a:spLocks noEditPoints="1" noChangeArrowheads="1"/>
                </p:cNvSpPr>
                <p:nvPr/>
              </p:nvSpPr>
              <p:spPr bwMode="auto">
                <a:xfrm>
                  <a:off x="372" y="2490"/>
                  <a:ext cx="918" cy="114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7 w 21600"/>
                    <a:gd name="T37" fmla="*/ 4168 h 21600"/>
                    <a:gd name="T38" fmla="*/ 16518 w 21600"/>
                    <a:gd name="T39" fmla="*/ 17318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endParaRPr lang="de-DE"/>
                </a:p>
              </p:txBody>
            </p:sp>
            <p:sp>
              <p:nvSpPr>
                <p:cNvPr id="88096" name="Text Box 33"/>
                <p:cNvSpPr txBox="1">
                  <a:spLocks noChangeArrowheads="1"/>
                </p:cNvSpPr>
                <p:nvPr/>
              </p:nvSpPr>
              <p:spPr bwMode="auto">
                <a:xfrm>
                  <a:off x="300" y="2646"/>
                  <a:ext cx="924" cy="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400" b="1"/>
                    <a:t>Beispiel-aufgaben</a:t>
                  </a:r>
                  <a:r>
                    <a:rPr lang="de-DE" altLang="de-DE" sz="1200"/>
                    <a:t> </a:t>
                  </a:r>
                </a:p>
                <a:p>
                  <a:pPr algn="ctr" eaLnBrk="1" hangingPunct="1">
                    <a:spcBef>
                      <a:spcPct val="25000"/>
                    </a:spcBef>
                    <a:buFontTx/>
                    <a:buNone/>
                  </a:pPr>
                  <a:r>
                    <a:rPr lang="de-DE" altLang="de-DE" sz="1200"/>
                    <a:t>(Lernaufgaben / Testaufgaben) zu konkreten Kompetenz-</a:t>
                  </a:r>
                  <a:br>
                    <a:rPr lang="de-DE" altLang="de-DE" sz="1200"/>
                  </a:br>
                  <a:r>
                    <a:rPr lang="de-DE" altLang="de-DE" sz="1200"/>
                    <a:t>      erwartungen</a:t>
                  </a:r>
                </a:p>
              </p:txBody>
            </p:sp>
          </p:grpSp>
          <p:sp>
            <p:nvSpPr>
              <p:cNvPr id="88094" name="Text Box 34"/>
              <p:cNvSpPr txBox="1">
                <a:spLocks noChangeArrowheads="1"/>
              </p:cNvSpPr>
              <p:nvPr/>
            </p:nvSpPr>
            <p:spPr bwMode="auto">
              <a:xfrm>
                <a:off x="3786" y="2748"/>
                <a:ext cx="852" cy="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25000"/>
                  </a:spcBef>
                  <a:buFontTx/>
                  <a:buNone/>
                </a:pPr>
                <a:r>
                  <a:rPr lang="de-DE" altLang="de-DE" sz="1200"/>
                  <a:t>Konkretisie-rungen zum Schulinternen Lehrplan:</a:t>
                </a:r>
                <a:r>
                  <a:rPr lang="de-DE" altLang="de-DE" sz="1400"/>
                  <a:t> </a:t>
                </a:r>
                <a:r>
                  <a:rPr lang="de-DE" altLang="de-DE" sz="1400" b="1"/>
                  <a:t>Beispiele zu Unterrichts-</a:t>
                </a:r>
                <a:br>
                  <a:rPr lang="de-DE" altLang="de-DE" sz="1400" b="1"/>
                </a:br>
                <a:r>
                  <a:rPr lang="de-DE" altLang="de-DE" sz="1400" b="1"/>
                  <a:t>     vorhaben</a:t>
                </a:r>
              </a:p>
            </p:txBody>
          </p:sp>
        </p:grpSp>
      </p:grpSp>
      <p:sp>
        <p:nvSpPr>
          <p:cNvPr id="88072" name="Textfeld 37"/>
          <p:cNvSpPr txBox="1">
            <a:spLocks noChangeArrowheads="1"/>
          </p:cNvSpPr>
          <p:nvPr/>
        </p:nvSpPr>
        <p:spPr bwMode="auto">
          <a:xfrm>
            <a:off x="3475038" y="-52388"/>
            <a:ext cx="55165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de-DE" altLang="de-DE" sz="2400" b="1">
                <a:solidFill>
                  <a:schemeClr val="tx2"/>
                </a:solidFill>
              </a:rPr>
              <a:t>Unterstützungsangebot </a:t>
            </a:r>
            <a:r>
              <a:rPr lang="de-DE" altLang="de-DE" sz="2400" b="1">
                <a:solidFill>
                  <a:schemeClr val="tx2"/>
                </a:solidFill>
                <a:ea typeface="ヒラギノ角ゴ Pro W3" pitchFamily="-112" charset="-128"/>
              </a:rPr>
              <a:t>Lehrplannavigator</a:t>
            </a:r>
          </a:p>
        </p:txBody>
      </p:sp>
      <p:sp>
        <p:nvSpPr>
          <p:cNvPr id="88073" name="Textfeld 38"/>
          <p:cNvSpPr txBox="1">
            <a:spLocks noChangeArrowheads="1"/>
          </p:cNvSpPr>
          <p:nvPr/>
        </p:nvSpPr>
        <p:spPr bwMode="auto">
          <a:xfrm>
            <a:off x="133350" y="6364288"/>
            <a:ext cx="8181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1400">
                <a:solidFill>
                  <a:srgbClr val="002060"/>
                </a:solidFill>
              </a:rPr>
              <a:t>http://www.standardsicherung.schulministerium.nrw.de/lehrplaene/lehrplannavigator</a:t>
            </a:r>
          </a:p>
        </p:txBody>
      </p:sp>
      <p:grpSp>
        <p:nvGrpSpPr>
          <p:cNvPr id="40" name="Group 52"/>
          <p:cNvGrpSpPr>
            <a:grpSpLocks/>
          </p:cNvGrpSpPr>
          <p:nvPr/>
        </p:nvGrpSpPr>
        <p:grpSpPr bwMode="auto">
          <a:xfrm>
            <a:off x="2484438" y="1068388"/>
            <a:ext cx="4114800" cy="3346450"/>
            <a:chOff x="1565" y="649"/>
            <a:chExt cx="2592" cy="2108"/>
          </a:xfrm>
        </p:grpSpPr>
        <p:sp>
          <p:nvSpPr>
            <p:cNvPr id="88081" name="Line 38"/>
            <p:cNvSpPr>
              <a:spLocks noChangeShapeType="1"/>
            </p:cNvSpPr>
            <p:nvPr/>
          </p:nvSpPr>
          <p:spPr bwMode="auto">
            <a:xfrm flipH="1" flipV="1">
              <a:off x="3198" y="649"/>
              <a:ext cx="570" cy="0"/>
            </a:xfrm>
            <a:prstGeom prst="line">
              <a:avLst/>
            </a:prstGeom>
            <a:noFill/>
            <a:ln w="41275">
              <a:solidFill>
                <a:srgbClr val="00008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88082" name="Group 39"/>
            <p:cNvGrpSpPr>
              <a:grpSpLocks/>
            </p:cNvGrpSpPr>
            <p:nvPr/>
          </p:nvGrpSpPr>
          <p:grpSpPr bwMode="auto">
            <a:xfrm>
              <a:off x="1565" y="2115"/>
              <a:ext cx="2592" cy="642"/>
              <a:chOff x="1552" y="2140"/>
              <a:chExt cx="2592" cy="642"/>
            </a:xfrm>
          </p:grpSpPr>
          <p:sp>
            <p:nvSpPr>
              <p:cNvPr id="88083" name="Line 40"/>
              <p:cNvSpPr>
                <a:spLocks noChangeShapeType="1"/>
              </p:cNvSpPr>
              <p:nvPr/>
            </p:nvSpPr>
            <p:spPr bwMode="auto">
              <a:xfrm flipH="1">
                <a:off x="4138" y="2140"/>
                <a:ext cx="6" cy="642"/>
              </a:xfrm>
              <a:prstGeom prst="line">
                <a:avLst/>
              </a:prstGeom>
              <a:noFill/>
              <a:ln w="41275">
                <a:solidFill>
                  <a:srgbClr val="00008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8084" name="Line 41"/>
              <p:cNvSpPr>
                <a:spLocks noChangeShapeType="1"/>
              </p:cNvSpPr>
              <p:nvPr/>
            </p:nvSpPr>
            <p:spPr bwMode="auto">
              <a:xfrm flipH="1">
                <a:off x="1552" y="2451"/>
                <a:ext cx="2580" cy="0"/>
              </a:xfrm>
              <a:prstGeom prst="line">
                <a:avLst/>
              </a:prstGeom>
              <a:noFill/>
              <a:ln w="41275">
                <a:solidFill>
                  <a:srgbClr val="00008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grpSp>
      <p:grpSp>
        <p:nvGrpSpPr>
          <p:cNvPr id="45" name="Group 53"/>
          <p:cNvGrpSpPr>
            <a:grpSpLocks/>
          </p:cNvGrpSpPr>
          <p:nvPr/>
        </p:nvGrpSpPr>
        <p:grpSpPr bwMode="auto">
          <a:xfrm>
            <a:off x="2266950" y="3538538"/>
            <a:ext cx="4851400" cy="325437"/>
            <a:chOff x="1428" y="2160"/>
            <a:chExt cx="3056" cy="205"/>
          </a:xfrm>
        </p:grpSpPr>
        <p:sp>
          <p:nvSpPr>
            <p:cNvPr id="88077" name="Line 34"/>
            <p:cNvSpPr>
              <a:spLocks noChangeShapeType="1"/>
            </p:cNvSpPr>
            <p:nvPr/>
          </p:nvSpPr>
          <p:spPr bwMode="auto">
            <a:xfrm flipH="1" flipV="1">
              <a:off x="2672" y="2160"/>
              <a:ext cx="0" cy="126"/>
            </a:xfrm>
            <a:prstGeom prst="line">
              <a:avLst/>
            </a:prstGeom>
            <a:noFill/>
            <a:ln w="41275">
              <a:solidFill>
                <a:srgbClr val="00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8078" name="Line 35"/>
            <p:cNvSpPr>
              <a:spLocks noChangeShapeType="1"/>
            </p:cNvSpPr>
            <p:nvPr/>
          </p:nvSpPr>
          <p:spPr bwMode="auto">
            <a:xfrm flipH="1" flipV="1">
              <a:off x="4468" y="2160"/>
              <a:ext cx="0" cy="126"/>
            </a:xfrm>
            <a:prstGeom prst="line">
              <a:avLst/>
            </a:prstGeom>
            <a:noFill/>
            <a:ln w="41275">
              <a:solidFill>
                <a:srgbClr val="00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8079" name="Line 36"/>
            <p:cNvSpPr>
              <a:spLocks noChangeShapeType="1"/>
            </p:cNvSpPr>
            <p:nvPr/>
          </p:nvSpPr>
          <p:spPr bwMode="auto">
            <a:xfrm flipH="1" flipV="1">
              <a:off x="1428" y="2284"/>
              <a:ext cx="3056" cy="12"/>
            </a:xfrm>
            <a:prstGeom prst="line">
              <a:avLst/>
            </a:prstGeom>
            <a:noFill/>
            <a:ln w="41275">
              <a:solidFill>
                <a:srgbClr val="0033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8080" name="Line 37"/>
            <p:cNvSpPr>
              <a:spLocks noChangeShapeType="1"/>
            </p:cNvSpPr>
            <p:nvPr/>
          </p:nvSpPr>
          <p:spPr bwMode="auto">
            <a:xfrm flipV="1">
              <a:off x="1429" y="2296"/>
              <a:ext cx="0" cy="69"/>
            </a:xfrm>
            <a:prstGeom prst="line">
              <a:avLst/>
            </a:prstGeom>
            <a:noFill/>
            <a:ln w="41275">
              <a:solidFill>
                <a:srgbClr val="0033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88076"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115A76E4-1BAA-4731-86AF-FCFC3B8E734F}" type="slidenum">
              <a:rPr lang="de-DE" altLang="de-DE" sz="800" smtClean="0"/>
              <a:pPr eaLnBrk="1" hangingPunct="1">
                <a:spcBef>
                  <a:spcPct val="0"/>
                </a:spcBef>
                <a:buFontTx/>
                <a:buNone/>
              </a:pPr>
              <a:t>46</a:t>
            </a:fld>
            <a:endParaRPr lang="de-DE" altLang="de-DE" sz="800" smtClean="0"/>
          </a:p>
        </p:txBody>
      </p:sp>
    </p:spTree>
  </p:cSld>
  <p:clrMapOvr>
    <a:masterClrMapping/>
  </p:clrMapOvr>
  <p:transition advClick="0" advTm="10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95970"/>
                                        </p:tgtEl>
                                        <p:attrNameLst>
                                          <p:attrName>style.visibility</p:attrName>
                                        </p:attrNameLst>
                                      </p:cBhvr>
                                      <p:to>
                                        <p:strVal val="visible"/>
                                      </p:to>
                                    </p:set>
                                    <p:animEffect transition="in" filter="blinds(horizontal)">
                                      <p:cBhvr>
                                        <p:cTn id="7" dur="500"/>
                                        <p:tgtEl>
                                          <p:spTgt spid="595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95982"/>
                                        </p:tgtEl>
                                        <p:attrNameLst>
                                          <p:attrName>style.visibility</p:attrName>
                                        </p:attrNameLst>
                                      </p:cBhvr>
                                      <p:to>
                                        <p:strVal val="visible"/>
                                      </p:to>
                                    </p:set>
                                    <p:animEffect transition="in" filter="blinds(horizontal)">
                                      <p:cBhvr>
                                        <p:cTn id="12" dur="500"/>
                                        <p:tgtEl>
                                          <p:spTgt spid="5959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95977"/>
                                        </p:tgtEl>
                                        <p:attrNameLst>
                                          <p:attrName>style.visibility</p:attrName>
                                        </p:attrNameLst>
                                      </p:cBhvr>
                                      <p:to>
                                        <p:strVal val="visible"/>
                                      </p:to>
                                    </p:set>
                                    <p:animEffect transition="in" filter="blinds(horizontal)">
                                      <p:cBhvr>
                                        <p:cTn id="17" dur="500"/>
                                        <p:tgtEl>
                                          <p:spTgt spid="5959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linds(horizontal)">
                                      <p:cBhvr>
                                        <p:cTn id="22" dur="500"/>
                                        <p:tgtEl>
                                          <p:spTgt spid="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blinds(horizontal)">
                                      <p:cBhvr>
                                        <p:cTn id="2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liennummernplatzhalter 4"/>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F4A47DAB-831E-44B6-8F70-9FF14DBEC656}" type="slidenum">
              <a:rPr lang="de-DE" altLang="de-DE" sz="800" smtClean="0"/>
              <a:pPr eaLnBrk="1" hangingPunct="1">
                <a:spcBef>
                  <a:spcPct val="0"/>
                </a:spcBef>
                <a:buFontTx/>
                <a:buNone/>
              </a:pPr>
              <a:t>47</a:t>
            </a:fld>
            <a:endParaRPr lang="de-DE" altLang="de-DE" sz="800" smtClean="0"/>
          </a:p>
        </p:txBody>
      </p:sp>
      <p:sp>
        <p:nvSpPr>
          <p:cNvPr id="89091" name="Rectangle 3"/>
          <p:cNvSpPr>
            <a:spLocks noChangeArrowheads="1"/>
          </p:cNvSpPr>
          <p:nvPr/>
        </p:nvSpPr>
        <p:spPr bwMode="auto">
          <a:xfrm>
            <a:off x="68263" y="2846388"/>
            <a:ext cx="8990012" cy="319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de-DE" altLang="de-DE" sz="2800" b="1">
              <a:solidFill>
                <a:srgbClr val="002060"/>
              </a:solidFill>
            </a:endParaRPr>
          </a:p>
          <a:p>
            <a:pPr algn="ctr" eaLnBrk="1" hangingPunct="1">
              <a:spcBef>
                <a:spcPct val="0"/>
              </a:spcBef>
              <a:buFontTx/>
              <a:buNone/>
            </a:pPr>
            <a:endParaRPr lang="de-DE" altLang="de-DE" sz="2800" b="1">
              <a:solidFill>
                <a:srgbClr val="002060"/>
              </a:solidFill>
            </a:endParaRPr>
          </a:p>
          <a:p>
            <a:pPr algn="ctr" eaLnBrk="1" hangingPunct="1">
              <a:spcBef>
                <a:spcPct val="0"/>
              </a:spcBef>
              <a:buFontTx/>
              <a:buNone/>
            </a:pPr>
            <a:r>
              <a:rPr lang="de-DE" altLang="de-DE" sz="2000" b="1"/>
              <a:t/>
            </a:r>
            <a:br>
              <a:rPr lang="de-DE" altLang="de-DE" sz="2000" b="1"/>
            </a:br>
            <a:endParaRPr lang="de-DE" altLang="de-DE" sz="2000" b="1">
              <a:latin typeface="Arial-BoldMT" charset="0"/>
            </a:endParaRPr>
          </a:p>
          <a:p>
            <a:pPr algn="ctr" eaLnBrk="1" hangingPunct="1">
              <a:spcBef>
                <a:spcPct val="0"/>
              </a:spcBef>
              <a:buFontTx/>
              <a:buNone/>
            </a:pPr>
            <a:endParaRPr lang="de-DE" altLang="de-DE" sz="2000" b="1">
              <a:latin typeface="Arial-BoldMT" charset="0"/>
            </a:endParaRPr>
          </a:p>
        </p:txBody>
      </p:sp>
      <p:sp>
        <p:nvSpPr>
          <p:cNvPr id="2" name="Textplatzhalter 1"/>
          <p:cNvSpPr>
            <a:spLocks noGrp="1"/>
          </p:cNvSpPr>
          <p:nvPr>
            <p:ph type="body" idx="1"/>
          </p:nvPr>
        </p:nvSpPr>
        <p:spPr>
          <a:xfrm>
            <a:off x="677863" y="3016250"/>
            <a:ext cx="7772400" cy="2032000"/>
          </a:xfrm>
        </p:spPr>
        <p:txBody>
          <a:bodyPr/>
          <a:lstStyle/>
          <a:p>
            <a:pPr algn="ctr" eaLnBrk="1" hangingPunct="1">
              <a:spcBef>
                <a:spcPct val="0"/>
              </a:spcBef>
              <a:defRPr/>
            </a:pPr>
            <a:r>
              <a:rPr lang="de-DE" altLang="de-DE" sz="2400" b="1" kern="1200" dirty="0" smtClean="0">
                <a:solidFill>
                  <a:srgbClr val="000000"/>
                </a:solidFill>
              </a:rPr>
              <a:t>für</a:t>
            </a:r>
            <a:endParaRPr lang="de-DE" altLang="de-DE" sz="2400" b="1" kern="1200" dirty="0">
              <a:solidFill>
                <a:srgbClr val="000000"/>
              </a:solidFill>
            </a:endParaRPr>
          </a:p>
          <a:p>
            <a:pPr algn="ctr" eaLnBrk="1" hangingPunct="1">
              <a:spcBef>
                <a:spcPct val="0"/>
              </a:spcBef>
              <a:defRPr/>
            </a:pPr>
            <a:r>
              <a:rPr lang="de-DE" altLang="de-DE" sz="4400" b="1" kern="1200" dirty="0">
                <a:solidFill>
                  <a:srgbClr val="002060"/>
                </a:solidFill>
              </a:rPr>
              <a:t>Ihre Aufmerksamkeit</a:t>
            </a:r>
          </a:p>
          <a:p>
            <a:pPr>
              <a:defRPr/>
            </a:pPr>
            <a:endParaRPr lang="de-DE" dirty="0"/>
          </a:p>
        </p:txBody>
      </p:sp>
      <p:sp>
        <p:nvSpPr>
          <p:cNvPr id="89093" name="Textfeld 2"/>
          <p:cNvSpPr txBox="1">
            <a:spLocks noChangeArrowheads="1"/>
          </p:cNvSpPr>
          <p:nvPr/>
        </p:nvSpPr>
        <p:spPr bwMode="auto">
          <a:xfrm>
            <a:off x="890588" y="1895475"/>
            <a:ext cx="61039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de-DE" altLang="de-DE" sz="4400" b="1"/>
              <a:t>      Herzlichen Dank</a:t>
            </a:r>
          </a:p>
        </p:txBody>
      </p:sp>
    </p:spTree>
  </p:cSld>
  <p:clrMapOvr>
    <a:masterClrMapping/>
  </p:clrMapOvr>
  <p:transition advClick="0" advTm="1000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0"/>
          <p:cNvSpPr txBox="1">
            <a:spLocks noGrp="1" noChangeArrowheads="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6451013C-938D-4FF8-8C1A-3554B4488C0F}" type="slidenum">
              <a:rPr lang="de-DE" altLang="de-DE" sz="800">
                <a:solidFill>
                  <a:srgbClr val="000000"/>
                </a:solidFill>
                <a:ea typeface="ヒラギノ角ゴ Pro W3" pitchFamily="-112" charset="-128"/>
              </a:rPr>
              <a:pPr eaLnBrk="1" hangingPunct="1">
                <a:spcBef>
                  <a:spcPct val="0"/>
                </a:spcBef>
                <a:buFontTx/>
                <a:buNone/>
              </a:pPr>
              <a:t>48</a:t>
            </a:fld>
            <a:endParaRPr lang="de-DE" altLang="de-DE" sz="800">
              <a:solidFill>
                <a:srgbClr val="000000"/>
              </a:solidFill>
              <a:ea typeface="ヒラギノ角ゴ Pro W3" pitchFamily="-112" charset="-128"/>
            </a:endParaRPr>
          </a:p>
        </p:txBody>
      </p:sp>
      <p:sp>
        <p:nvSpPr>
          <p:cNvPr id="90115" name="Foliennummernplatzhalter 2"/>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665F1020-98FF-44B4-8CF9-30A102079053}" type="slidenum">
              <a:rPr lang="de-DE" altLang="de-DE" sz="800">
                <a:solidFill>
                  <a:srgbClr val="000000"/>
                </a:solidFill>
                <a:ea typeface="ヒラギノ角ゴ Pro W3" pitchFamily="-112" charset="-128"/>
              </a:rPr>
              <a:pPr eaLnBrk="1" hangingPunct="1">
                <a:spcBef>
                  <a:spcPct val="0"/>
                </a:spcBef>
                <a:buFontTx/>
                <a:buNone/>
              </a:pPr>
              <a:t>48</a:t>
            </a:fld>
            <a:endParaRPr lang="de-DE" altLang="de-DE" sz="800">
              <a:solidFill>
                <a:srgbClr val="000000"/>
              </a:solidFill>
              <a:ea typeface="ヒラギノ角ゴ Pro W3" pitchFamily="-112" charset="-128"/>
            </a:endParaRPr>
          </a:p>
        </p:txBody>
      </p:sp>
      <p:sp>
        <p:nvSpPr>
          <p:cNvPr id="1219586" name="Text Box 2"/>
          <p:cNvSpPr txBox="1">
            <a:spLocks noChangeArrowheads="1"/>
          </p:cNvSpPr>
          <p:nvPr/>
        </p:nvSpPr>
        <p:spPr bwMode="auto">
          <a:xfrm>
            <a:off x="517525" y="1344613"/>
            <a:ext cx="8137525" cy="3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de-DE" altLang="de-DE" sz="2000" b="1" u="sng">
                <a:solidFill>
                  <a:srgbClr val="000099"/>
                </a:solidFill>
                <a:ea typeface="ヒラギノ角ゴ Pro W3" pitchFamily="-112" charset="-128"/>
              </a:rPr>
              <a:t>Kompetenzbegriff</a:t>
            </a:r>
            <a:r>
              <a:rPr lang="de-DE" altLang="de-DE" sz="2000">
                <a:solidFill>
                  <a:srgbClr val="000099"/>
                </a:solidFill>
                <a:ea typeface="ヒラギノ角ゴ Pro W3" pitchFamily="-112" charset="-128"/>
              </a:rPr>
              <a:t> der Kernlehrpläne: </a:t>
            </a:r>
          </a:p>
          <a:p>
            <a:pPr eaLnBrk="1" hangingPunct="1">
              <a:spcBef>
                <a:spcPct val="50000"/>
              </a:spcBef>
              <a:buFontTx/>
              <a:buNone/>
            </a:pPr>
            <a:r>
              <a:rPr lang="de-DE" altLang="de-DE" sz="2000">
                <a:solidFill>
                  <a:srgbClr val="000000"/>
                </a:solidFill>
                <a:ea typeface="ヒラギノ角ゴ Pro W3" pitchFamily="-112" charset="-128"/>
                <a:cs typeface="Arial" pitchFamily="34" charset="0"/>
              </a:rPr>
              <a:t>Kompetenzen spiegeln die grundlegenden Handlungsanforderungen, denen Schülerinnen und Schüler in einem Lernbereich (Fach, „Domäne“) ausgesetzt sind. </a:t>
            </a:r>
            <a:endParaRPr lang="de-DE" altLang="de-DE" sz="2000">
              <a:solidFill>
                <a:srgbClr val="000000"/>
              </a:solidFill>
              <a:ea typeface="ヒラギノ角ゴ Pro W3" pitchFamily="-112" charset="-128"/>
            </a:endParaRPr>
          </a:p>
          <a:p>
            <a:pPr eaLnBrk="1" hangingPunct="1">
              <a:spcBef>
                <a:spcPct val="50000"/>
              </a:spcBef>
              <a:buFontTx/>
              <a:buNone/>
            </a:pPr>
            <a:r>
              <a:rPr lang="de-DE" altLang="de-DE" sz="2000">
                <a:solidFill>
                  <a:srgbClr val="000000"/>
                </a:solidFill>
                <a:ea typeface="ヒラギノ角ゴ Pro W3" pitchFamily="-112" charset="-128"/>
              </a:rPr>
              <a:t>Nach Weinert (2001, S. 27f.) versteht man Kompetenzen als      </a:t>
            </a:r>
          </a:p>
          <a:p>
            <a:pPr eaLnBrk="1" hangingPunct="1">
              <a:spcBef>
                <a:spcPct val="25000"/>
              </a:spcBef>
              <a:buFontTx/>
              <a:buNone/>
            </a:pPr>
            <a:r>
              <a:rPr lang="de-DE" altLang="de-DE" sz="2000">
                <a:solidFill>
                  <a:srgbClr val="000000"/>
                </a:solidFill>
                <a:ea typeface="ヒラギノ角ゴ Pro W3" pitchFamily="-112" charset="-128"/>
              </a:rPr>
              <a:t>„ die bei Individuen verfügbaren oder durch sie </a:t>
            </a:r>
            <a:r>
              <a:rPr lang="de-DE" altLang="de-DE" sz="2000" u="sng">
                <a:solidFill>
                  <a:srgbClr val="000066"/>
                </a:solidFill>
                <a:ea typeface="ヒラギノ角ゴ Pro W3" pitchFamily="-112" charset="-128"/>
              </a:rPr>
              <a:t>erlernbaren kognitiven Fähigkeiten und Fertigkeiten, um bestimmte Probleme zu lösen</a:t>
            </a:r>
            <a:r>
              <a:rPr lang="de-DE" altLang="de-DE" sz="2000">
                <a:solidFill>
                  <a:srgbClr val="000000"/>
                </a:solidFill>
                <a:ea typeface="ヒラギノ角ゴ Pro W3" pitchFamily="-112" charset="-128"/>
              </a:rPr>
              <a:t>, sowie die damit verbundenen </a:t>
            </a:r>
            <a:r>
              <a:rPr lang="de-DE" altLang="de-DE" sz="2000" u="sng">
                <a:solidFill>
                  <a:srgbClr val="000066"/>
                </a:solidFill>
                <a:ea typeface="ヒラギノ角ゴ Pro W3" pitchFamily="-112" charset="-128"/>
              </a:rPr>
              <a:t>motivationalen, volitionalen und sozialen Bereitschaften und Fähigkeiten</a:t>
            </a:r>
            <a:r>
              <a:rPr lang="de-DE" altLang="de-DE" sz="2000">
                <a:solidFill>
                  <a:srgbClr val="000000"/>
                </a:solidFill>
                <a:ea typeface="ヒラギノ角ゴ Pro W3" pitchFamily="-112" charset="-128"/>
              </a:rPr>
              <a:t>, um die Problemlösungen in variablen Situationen erfolgreich und verantwortungsvoll </a:t>
            </a:r>
            <a:r>
              <a:rPr lang="de-DE" altLang="de-DE" sz="2000" u="sng">
                <a:solidFill>
                  <a:srgbClr val="000066"/>
                </a:solidFill>
                <a:ea typeface="ヒラギノ角ゴ Pro W3" pitchFamily="-112" charset="-128"/>
              </a:rPr>
              <a:t>nutzen</a:t>
            </a:r>
            <a:r>
              <a:rPr lang="de-DE" altLang="de-DE" sz="2000">
                <a:solidFill>
                  <a:srgbClr val="000000"/>
                </a:solidFill>
                <a:ea typeface="ヒラギノ角ゴ Pro W3" pitchFamily="-112" charset="-128"/>
              </a:rPr>
              <a:t> zu können“. </a:t>
            </a:r>
            <a:br>
              <a:rPr lang="de-DE" altLang="de-DE" sz="2000">
                <a:solidFill>
                  <a:srgbClr val="000000"/>
                </a:solidFill>
                <a:ea typeface="ヒラギノ角ゴ Pro W3" pitchFamily="-112" charset="-128"/>
              </a:rPr>
            </a:br>
            <a:endParaRPr lang="de-DE" altLang="de-DE" sz="2000">
              <a:solidFill>
                <a:srgbClr val="000000"/>
              </a:solidFill>
              <a:ea typeface="ヒラギノ角ゴ Pro W3" pitchFamily="-112" charset="-128"/>
            </a:endParaRPr>
          </a:p>
        </p:txBody>
      </p:sp>
      <p:sp>
        <p:nvSpPr>
          <p:cNvPr id="1219587" name="Text Box 3"/>
          <p:cNvSpPr txBox="1">
            <a:spLocks noChangeArrowheads="1"/>
          </p:cNvSpPr>
          <p:nvPr/>
        </p:nvSpPr>
        <p:spPr bwMode="auto">
          <a:xfrm>
            <a:off x="681038" y="5181600"/>
            <a:ext cx="7723187" cy="1031875"/>
          </a:xfrm>
          <a:prstGeom prst="rect">
            <a:avLst/>
          </a:prstGeom>
          <a:noFill/>
          <a:ln w="25400">
            <a:solidFill>
              <a:srgbClr val="00008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de-DE" altLang="de-DE" sz="2000" b="1">
                <a:solidFill>
                  <a:srgbClr val="000066"/>
                </a:solidFill>
                <a:latin typeface="Times New Roman" pitchFamily="18" charset="0"/>
                <a:ea typeface="ヒラギノ角ゴ Pro W3" pitchFamily="-112" charset="-128"/>
                <a:cs typeface="Arial" pitchFamily="34" charset="0"/>
              </a:rPr>
              <a:t>Eine Kompetenz ist eine Disposition, die dazu befähigt, </a:t>
            </a:r>
            <a:br>
              <a:rPr lang="de-DE" altLang="de-DE" sz="2000" b="1">
                <a:solidFill>
                  <a:srgbClr val="000066"/>
                </a:solidFill>
                <a:latin typeface="Times New Roman" pitchFamily="18" charset="0"/>
                <a:ea typeface="ヒラギノ角ゴ Pro W3" pitchFamily="-112" charset="-128"/>
                <a:cs typeface="Arial" pitchFamily="34" charset="0"/>
              </a:rPr>
            </a:br>
            <a:r>
              <a:rPr lang="de-DE" altLang="de-DE" sz="2000" b="1">
                <a:solidFill>
                  <a:srgbClr val="000066"/>
                </a:solidFill>
                <a:latin typeface="Times New Roman" pitchFamily="18" charset="0"/>
                <a:ea typeface="ヒラギノ角ゴ Pro W3" pitchFamily="-112" charset="-128"/>
                <a:cs typeface="Arial" pitchFamily="34" charset="0"/>
              </a:rPr>
              <a:t>variable Anforderungssituationen in einem bestimmten Lern- oder Handlungsbereich erfolgreich und verantwortlich zu bewältigen.</a:t>
            </a:r>
          </a:p>
        </p:txBody>
      </p:sp>
      <p:sp>
        <p:nvSpPr>
          <p:cNvPr id="90118" name="Textfeld 11"/>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0066"/>
                </a:solidFill>
                <a:ea typeface="ヒラギノ角ゴ Pro W3" pitchFamily="-112" charset="-128"/>
              </a:rPr>
              <a:t>Kompetenzorientierung</a:t>
            </a:r>
          </a:p>
        </p:txBody>
      </p:sp>
      <p:sp>
        <p:nvSpPr>
          <p:cNvPr id="90119"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9F7F135A-5BCA-4D5E-988E-3A684ED79B2A}" type="slidenum">
              <a:rPr lang="de-DE" altLang="de-DE" sz="800" smtClean="0">
                <a:solidFill>
                  <a:srgbClr val="000000"/>
                </a:solidFill>
              </a:rPr>
              <a:pPr eaLnBrk="1" hangingPunct="1">
                <a:spcBef>
                  <a:spcPct val="0"/>
                </a:spcBef>
                <a:buFontTx/>
                <a:buNone/>
              </a:pPr>
              <a:t>48</a:t>
            </a:fld>
            <a:endParaRPr lang="de-DE" altLang="de-DE" sz="800"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19586">
                                            <p:txEl>
                                              <p:pRg st="2" end="2"/>
                                            </p:txEl>
                                          </p:spTgt>
                                        </p:tgtEl>
                                        <p:attrNameLst>
                                          <p:attrName>style.visibility</p:attrName>
                                        </p:attrNameLst>
                                      </p:cBhvr>
                                      <p:to>
                                        <p:strVal val="visible"/>
                                      </p:to>
                                    </p:set>
                                    <p:animEffect transition="in" filter="blinds(horizontal)">
                                      <p:cBhvr>
                                        <p:cTn id="7" dur="500"/>
                                        <p:tgtEl>
                                          <p:spTgt spid="1219586">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219586">
                                            <p:txEl>
                                              <p:pRg st="3" end="3"/>
                                            </p:txEl>
                                          </p:spTgt>
                                        </p:tgtEl>
                                        <p:attrNameLst>
                                          <p:attrName>style.visibility</p:attrName>
                                        </p:attrNameLst>
                                      </p:cBhvr>
                                      <p:to>
                                        <p:strVal val="visible"/>
                                      </p:to>
                                    </p:set>
                                    <p:animEffect transition="in" filter="blinds(horizontal)">
                                      <p:cBhvr>
                                        <p:cTn id="10" dur="500"/>
                                        <p:tgtEl>
                                          <p:spTgt spid="1219586">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219587"/>
                                        </p:tgtEl>
                                        <p:attrNameLst>
                                          <p:attrName>style.visibility</p:attrName>
                                        </p:attrNameLst>
                                      </p:cBhvr>
                                      <p:to>
                                        <p:strVal val="visible"/>
                                      </p:to>
                                    </p:set>
                                    <p:animEffect transition="in" filter="blinds(horizontal)">
                                      <p:cBhvr>
                                        <p:cTn id="15" dur="500"/>
                                        <p:tgtEl>
                                          <p:spTgt spid="1219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958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lstStyle/>
          <a:p>
            <a:r>
              <a:rPr lang="de-DE" altLang="de-DE" smtClean="0"/>
              <a:t/>
            </a:r>
            <a:br>
              <a:rPr lang="de-DE" altLang="de-DE" smtClean="0"/>
            </a:br>
            <a:r>
              <a:rPr lang="de-DE" altLang="de-DE" sz="2400" smtClean="0">
                <a:solidFill>
                  <a:schemeClr val="tx2"/>
                </a:solidFill>
              </a:rPr>
              <a:t>Bildungsstandards</a:t>
            </a:r>
          </a:p>
        </p:txBody>
      </p:sp>
      <p:sp>
        <p:nvSpPr>
          <p:cNvPr id="45059" name="Text Box 7"/>
          <p:cNvSpPr txBox="1">
            <a:spLocks noChangeArrowheads="1"/>
          </p:cNvSpPr>
          <p:nvPr/>
        </p:nvSpPr>
        <p:spPr bwMode="auto">
          <a:xfrm>
            <a:off x="444500" y="2147888"/>
            <a:ext cx="78486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pPr>
            <a:endParaRPr lang="de-DE" altLang="de-DE" sz="2200">
              <a:solidFill>
                <a:srgbClr val="003064"/>
              </a:solidFill>
            </a:endParaRPr>
          </a:p>
          <a:p>
            <a:pPr eaLnBrk="1" hangingPunct="1">
              <a:spcBef>
                <a:spcPct val="0"/>
              </a:spcBef>
            </a:pPr>
            <a:endParaRPr lang="de-DE" altLang="de-DE" sz="2200">
              <a:solidFill>
                <a:srgbClr val="003064"/>
              </a:solidFill>
            </a:endParaRPr>
          </a:p>
          <a:p>
            <a:pPr eaLnBrk="1" hangingPunct="1">
              <a:spcBef>
                <a:spcPct val="0"/>
              </a:spcBef>
            </a:pPr>
            <a:r>
              <a:rPr lang="de-DE" altLang="de-DE" sz="2200">
                <a:solidFill>
                  <a:srgbClr val="003064"/>
                </a:solidFill>
              </a:rPr>
              <a:t>sind </a:t>
            </a:r>
            <a:r>
              <a:rPr lang="de-DE" altLang="de-DE" sz="2200" i="1">
                <a:solidFill>
                  <a:srgbClr val="003064"/>
                </a:solidFill>
              </a:rPr>
              <a:t>eine Form</a:t>
            </a:r>
            <a:r>
              <a:rPr lang="de-DE" altLang="de-DE" sz="2200">
                <a:solidFill>
                  <a:srgbClr val="003064"/>
                </a:solidFill>
              </a:rPr>
              <a:t> der Festlegung von Zielen für schulische Lehr- und Lernprozesse</a:t>
            </a:r>
          </a:p>
          <a:p>
            <a:pPr eaLnBrk="1" hangingPunct="1">
              <a:spcBef>
                <a:spcPct val="50000"/>
              </a:spcBef>
              <a:buFontTx/>
              <a:buNone/>
            </a:pPr>
            <a:endParaRPr lang="de-DE" altLang="de-DE" sz="2200">
              <a:solidFill>
                <a:srgbClr val="003064"/>
              </a:solidFill>
            </a:endParaRPr>
          </a:p>
          <a:p>
            <a:pPr eaLnBrk="1" hangingPunct="1">
              <a:spcBef>
                <a:spcPct val="50000"/>
              </a:spcBef>
            </a:pPr>
            <a:r>
              <a:rPr lang="de-DE" altLang="de-DE" sz="2200">
                <a:solidFill>
                  <a:srgbClr val="003064"/>
                </a:solidFill>
              </a:rPr>
              <a:t>weisen weg von der Orientierung an einer fachlichen Systematik hin zu der Berücksichtigung funktionaler Anforderungen der Lebens- und Arbeitswelt</a:t>
            </a:r>
          </a:p>
        </p:txBody>
      </p:sp>
      <p:pic>
        <p:nvPicPr>
          <p:cNvPr id="45060" name="Picture 8" descr="http://www.kmk.org/typo3temp/GB/0b5116d48a.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9050" y="1530350"/>
            <a:ext cx="24638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1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nummernplatzhalter 3"/>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44492AD6-E3DB-4DBE-A97A-80812697E115}" type="slidenum">
              <a:rPr lang="de-DE" altLang="de-DE" sz="800"/>
              <a:pPr eaLnBrk="1" hangingPunct="1">
                <a:spcBef>
                  <a:spcPct val="0"/>
                </a:spcBef>
                <a:buFontTx/>
                <a:buNone/>
              </a:pPr>
              <a:t>6</a:t>
            </a:fld>
            <a:endParaRPr lang="de-DE" altLang="de-DE" sz="800"/>
          </a:p>
        </p:txBody>
      </p:sp>
      <p:sp>
        <p:nvSpPr>
          <p:cNvPr id="46083" name="Text Box 4"/>
          <p:cNvSpPr txBox="1">
            <a:spLocks noChangeArrowheads="1"/>
          </p:cNvSpPr>
          <p:nvPr/>
        </p:nvSpPr>
        <p:spPr bwMode="auto">
          <a:xfrm>
            <a:off x="609600" y="1484313"/>
            <a:ext cx="807720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de-DE" altLang="de-DE" sz="2400" b="1">
                <a:solidFill>
                  <a:schemeClr val="tx2"/>
                </a:solidFill>
              </a:rPr>
              <a:t>E. Klieme: Expertise zur Entwicklung von Bildungsstandards (2003)</a:t>
            </a:r>
          </a:p>
        </p:txBody>
      </p:sp>
      <p:sp>
        <p:nvSpPr>
          <p:cNvPr id="46084" name="Text Box 12"/>
          <p:cNvSpPr txBox="1">
            <a:spLocks noChangeArrowheads="1"/>
          </p:cNvSpPr>
          <p:nvPr/>
        </p:nvSpPr>
        <p:spPr bwMode="auto">
          <a:xfrm>
            <a:off x="609600" y="1952625"/>
            <a:ext cx="8229600" cy="1169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de-DE" altLang="de-DE" sz="2000"/>
              <a:t> </a:t>
            </a:r>
          </a:p>
          <a:p>
            <a:pPr eaLnBrk="1" hangingPunct="1">
              <a:spcBef>
                <a:spcPct val="50000"/>
              </a:spcBef>
              <a:buFontTx/>
              <a:buNone/>
            </a:pPr>
            <a:r>
              <a:rPr lang="de-DE" altLang="de-DE" sz="2000"/>
              <a:t>Bildungsstandards beschreiben die Erwartungen an die   Ergebnisse schulischer Lehr- / Lernprozesse in Form von</a:t>
            </a:r>
          </a:p>
        </p:txBody>
      </p:sp>
      <p:sp>
        <p:nvSpPr>
          <p:cNvPr id="46085" name="Text Box 14"/>
          <p:cNvSpPr txBox="1">
            <a:spLocks noChangeArrowheads="1"/>
          </p:cNvSpPr>
          <p:nvPr/>
        </p:nvSpPr>
        <p:spPr bwMode="auto">
          <a:xfrm>
            <a:off x="457200" y="3276600"/>
            <a:ext cx="8382000"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de-DE" altLang="de-DE" sz="2400" b="1"/>
              <a:t>Kompetenzen</a:t>
            </a:r>
            <a:endParaRPr lang="de-DE" altLang="de-DE" sz="2400"/>
          </a:p>
          <a:p>
            <a:pPr algn="ctr" eaLnBrk="1" hangingPunct="1">
              <a:spcBef>
                <a:spcPct val="50000"/>
              </a:spcBef>
              <a:buFontTx/>
              <a:buNone/>
            </a:pPr>
            <a:r>
              <a:rPr lang="de-DE" altLang="de-DE" sz="2000"/>
              <a:t>„</a:t>
            </a:r>
            <a:r>
              <a:rPr lang="de-DE" altLang="de-DE" sz="2000" u="sng"/>
              <a:t>Könnens</a:t>
            </a:r>
            <a:r>
              <a:rPr lang="de-DE" altLang="de-DE" sz="2000"/>
              <a:t>erwartungen“, </a:t>
            </a:r>
          </a:p>
          <a:p>
            <a:pPr algn="ctr" eaLnBrk="1" hangingPunct="1">
              <a:spcBef>
                <a:spcPct val="50000"/>
              </a:spcBef>
              <a:buFontTx/>
              <a:buNone/>
            </a:pPr>
            <a:r>
              <a:rPr lang="de-DE" altLang="de-DE" sz="2000"/>
              <a:t>welche von Schülerinnen und Schülern </a:t>
            </a:r>
          </a:p>
          <a:p>
            <a:pPr algn="ctr" eaLnBrk="1" hangingPunct="1">
              <a:spcBef>
                <a:spcPct val="50000"/>
              </a:spcBef>
              <a:buFontTx/>
              <a:buNone/>
            </a:pPr>
            <a:r>
              <a:rPr lang="de-DE" altLang="de-DE" sz="2000"/>
              <a:t>am Ende vorab definierter Zeiträume </a:t>
            </a:r>
          </a:p>
          <a:p>
            <a:pPr algn="ctr" eaLnBrk="1" hangingPunct="1">
              <a:spcBef>
                <a:spcPct val="50000"/>
              </a:spcBef>
              <a:buFontTx/>
              <a:buNone/>
            </a:pPr>
            <a:r>
              <a:rPr lang="de-DE" altLang="de-DE" sz="2000"/>
              <a:t>eingelöst werden sollen.</a:t>
            </a:r>
            <a:endParaRPr lang="de-DE" altLang="de-DE" sz="2000" b="1"/>
          </a:p>
        </p:txBody>
      </p:sp>
    </p:spTree>
  </p:cSld>
  <p:clrMapOvr>
    <a:masterClrMapping/>
  </p:clrMapOvr>
  <p:transition advClick="0" advTm="1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nummernplatzhalter 2"/>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2C01E638-2EB0-40BA-84D5-00109A6D80BD}" type="slidenum">
              <a:rPr lang="de-DE" altLang="de-DE" sz="800"/>
              <a:pPr eaLnBrk="1" hangingPunct="1">
                <a:spcBef>
                  <a:spcPct val="0"/>
                </a:spcBef>
                <a:buFontTx/>
                <a:buNone/>
              </a:pPr>
              <a:t>7</a:t>
            </a:fld>
            <a:endParaRPr lang="de-DE" altLang="de-DE" sz="800"/>
          </a:p>
        </p:txBody>
      </p:sp>
      <p:sp>
        <p:nvSpPr>
          <p:cNvPr id="47107" name="Foliennummernplatzhalt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0"/>
              </a:spcBef>
              <a:buFontTx/>
              <a:buNone/>
            </a:pPr>
            <a:fld id="{0F3B8CC4-1761-40FC-942B-C86800093CBF}" type="slidenum">
              <a:rPr lang="de-DE" altLang="de-DE" sz="1400">
                <a:ea typeface="ヒラギノ角ゴ Pro W3" pitchFamily="-112" charset="-128"/>
                <a:cs typeface="Arial" pitchFamily="34" charset="0"/>
              </a:rPr>
              <a:pPr algn="r" eaLnBrk="1" hangingPunct="1">
                <a:spcBef>
                  <a:spcPct val="0"/>
                </a:spcBef>
                <a:buFontTx/>
                <a:buNone/>
              </a:pPr>
              <a:t>7</a:t>
            </a:fld>
            <a:endParaRPr lang="de-DE" altLang="de-DE" sz="1400">
              <a:ea typeface="ヒラギノ角ゴ Pro W3" pitchFamily="-112" charset="-128"/>
              <a:cs typeface="Arial" pitchFamily="34" charset="0"/>
            </a:endParaRPr>
          </a:p>
        </p:txBody>
      </p:sp>
      <p:sp>
        <p:nvSpPr>
          <p:cNvPr id="47108" name="Rectangle 5"/>
          <p:cNvSpPr>
            <a:spLocks noChangeArrowheads="1"/>
          </p:cNvSpPr>
          <p:nvPr/>
        </p:nvSpPr>
        <p:spPr bwMode="auto">
          <a:xfrm>
            <a:off x="457200" y="2765425"/>
            <a:ext cx="81470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279400" defTabSz="203200" eaLnBrk="0" hangingPunct="0">
              <a:spcBef>
                <a:spcPct val="20000"/>
              </a:spcBef>
              <a:buChar char="•"/>
              <a:defRPr sz="2100">
                <a:solidFill>
                  <a:schemeClr val="tx1"/>
                </a:solidFill>
                <a:latin typeface="Arial" pitchFamily="34" charset="0"/>
              </a:defRPr>
            </a:lvl1pPr>
            <a:lvl2pPr marL="742950" indent="-285750" defTabSz="203200" eaLnBrk="0" hangingPunct="0">
              <a:spcBef>
                <a:spcPct val="20000"/>
              </a:spcBef>
              <a:buChar char="–"/>
              <a:defRPr sz="2100">
                <a:solidFill>
                  <a:schemeClr val="tx1"/>
                </a:solidFill>
                <a:latin typeface="Arial" pitchFamily="34" charset="0"/>
              </a:defRPr>
            </a:lvl2pPr>
            <a:lvl3pPr marL="1143000" indent="-228600" defTabSz="203200" eaLnBrk="0" hangingPunct="0">
              <a:spcBef>
                <a:spcPct val="20000"/>
              </a:spcBef>
              <a:buChar char="•"/>
              <a:defRPr sz="2100">
                <a:solidFill>
                  <a:schemeClr val="tx1"/>
                </a:solidFill>
                <a:latin typeface="Arial" pitchFamily="34" charset="0"/>
              </a:defRPr>
            </a:lvl3pPr>
            <a:lvl4pPr marL="1600200" indent="-228600" defTabSz="203200" eaLnBrk="0" hangingPunct="0">
              <a:spcBef>
                <a:spcPct val="20000"/>
              </a:spcBef>
              <a:buChar char="–"/>
              <a:defRPr sz="2000">
                <a:solidFill>
                  <a:schemeClr val="tx1"/>
                </a:solidFill>
                <a:latin typeface="Arial" pitchFamily="34" charset="0"/>
              </a:defRPr>
            </a:lvl4pPr>
            <a:lvl5pPr marL="2057400" indent="-228600" defTabSz="203200" eaLnBrk="0" hangingPunct="0">
              <a:spcBef>
                <a:spcPct val="20000"/>
              </a:spcBef>
              <a:buChar char="»"/>
              <a:defRPr sz="2000">
                <a:solidFill>
                  <a:schemeClr val="tx1"/>
                </a:solidFill>
                <a:latin typeface="Arial" pitchFamily="34" charset="0"/>
              </a:defRPr>
            </a:lvl5pPr>
            <a:lvl6pPr marL="2514600" indent="-228600" defTabSz="203200" eaLnBrk="0" fontAlgn="base" hangingPunct="0">
              <a:spcBef>
                <a:spcPct val="20000"/>
              </a:spcBef>
              <a:spcAft>
                <a:spcPct val="0"/>
              </a:spcAft>
              <a:buChar char="»"/>
              <a:defRPr sz="2000">
                <a:solidFill>
                  <a:schemeClr val="tx1"/>
                </a:solidFill>
                <a:latin typeface="Arial" pitchFamily="34" charset="0"/>
              </a:defRPr>
            </a:lvl6pPr>
            <a:lvl7pPr marL="2971800" indent="-228600" defTabSz="203200" eaLnBrk="0" fontAlgn="base" hangingPunct="0">
              <a:spcBef>
                <a:spcPct val="20000"/>
              </a:spcBef>
              <a:spcAft>
                <a:spcPct val="0"/>
              </a:spcAft>
              <a:buChar char="»"/>
              <a:defRPr sz="2000">
                <a:solidFill>
                  <a:schemeClr val="tx1"/>
                </a:solidFill>
                <a:latin typeface="Arial" pitchFamily="34" charset="0"/>
              </a:defRPr>
            </a:lvl7pPr>
            <a:lvl8pPr marL="3429000" indent="-228600" defTabSz="203200" eaLnBrk="0" fontAlgn="base" hangingPunct="0">
              <a:spcBef>
                <a:spcPct val="20000"/>
              </a:spcBef>
              <a:spcAft>
                <a:spcPct val="0"/>
              </a:spcAft>
              <a:buChar char="»"/>
              <a:defRPr sz="2000">
                <a:solidFill>
                  <a:schemeClr val="tx1"/>
                </a:solidFill>
                <a:latin typeface="Arial" pitchFamily="34" charset="0"/>
              </a:defRPr>
            </a:lvl8pPr>
            <a:lvl9pPr marL="3886200" indent="-228600" defTabSz="2032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pPr>
            <a:r>
              <a:rPr lang="de-DE" altLang="de-DE" sz="2000">
                <a:ea typeface="ヒラギノ角ゴ Pro W3" pitchFamily="-112" charset="-128"/>
                <a:cs typeface="Arial" pitchFamily="34" charset="0"/>
              </a:rPr>
              <a:t>benennen individuelle </a:t>
            </a:r>
            <a:r>
              <a:rPr lang="de-DE" altLang="de-DE" sz="2000" u="sng">
                <a:ea typeface="ヒラギノ角ゴ Pro W3" pitchFamily="-112" charset="-128"/>
                <a:cs typeface="Arial" pitchFamily="34" charset="0"/>
              </a:rPr>
              <a:t>fachspezifische</a:t>
            </a:r>
            <a:r>
              <a:rPr lang="de-DE" altLang="de-DE" sz="2000">
                <a:ea typeface="ヒラギノ角ゴ Pro W3" pitchFamily="-112" charset="-128"/>
                <a:cs typeface="Arial" pitchFamily="34" charset="0"/>
              </a:rPr>
              <a:t> Fähigkeiten und Fertigkeiten einer Person</a:t>
            </a:r>
          </a:p>
        </p:txBody>
      </p:sp>
      <p:sp>
        <p:nvSpPr>
          <p:cNvPr id="7179" name="Rectangle 11"/>
          <p:cNvSpPr>
            <a:spLocks noChangeArrowheads="1"/>
          </p:cNvSpPr>
          <p:nvPr/>
        </p:nvSpPr>
        <p:spPr bwMode="auto">
          <a:xfrm>
            <a:off x="514350" y="2220913"/>
            <a:ext cx="6791325" cy="45720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defRPr/>
            </a:pPr>
            <a:r>
              <a:rPr lang="de-DE" sz="2400" b="1" dirty="0">
                <a:solidFill>
                  <a:schemeClr val="tx2"/>
                </a:solidFill>
                <a:ea typeface="ヒラギノ角ゴ Pro W3" pitchFamily="-112" charset="-128"/>
                <a:cs typeface="Arial" pitchFamily="34" charset="0"/>
              </a:rPr>
              <a:t>Kompetenzen</a:t>
            </a:r>
          </a:p>
        </p:txBody>
      </p:sp>
      <p:sp>
        <p:nvSpPr>
          <p:cNvPr id="7180" name="Rectangle 12"/>
          <p:cNvSpPr>
            <a:spLocks noChangeArrowheads="1"/>
          </p:cNvSpPr>
          <p:nvPr/>
        </p:nvSpPr>
        <p:spPr bwMode="auto">
          <a:xfrm>
            <a:off x="457200" y="3467100"/>
            <a:ext cx="7910513" cy="3968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marL="361950" indent="-276225" defTabSz="374650">
              <a:spcBef>
                <a:spcPct val="50000"/>
              </a:spcBef>
              <a:buFontTx/>
              <a:buChar char="•"/>
              <a:defRPr/>
            </a:pPr>
            <a:r>
              <a:rPr lang="de-DE" sz="2000" dirty="0">
                <a:ea typeface="ヒラギノ角ゴ Pro W3" pitchFamily="-112" charset="-128"/>
                <a:cs typeface="Arial" pitchFamily="34" charset="0"/>
              </a:rPr>
              <a:t>werden in einem längeren Entwicklungsprozess erworben</a:t>
            </a:r>
          </a:p>
        </p:txBody>
      </p:sp>
      <p:sp>
        <p:nvSpPr>
          <p:cNvPr id="7181" name="Rectangle 13"/>
          <p:cNvSpPr>
            <a:spLocks noChangeArrowheads="1"/>
          </p:cNvSpPr>
          <p:nvPr/>
        </p:nvSpPr>
        <p:spPr bwMode="auto">
          <a:xfrm>
            <a:off x="374650" y="4002088"/>
            <a:ext cx="8229600" cy="7016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marL="447675" indent="-260350" defTabSz="476250">
              <a:spcBef>
                <a:spcPct val="50000"/>
              </a:spcBef>
              <a:buFontTx/>
              <a:buChar char="•"/>
              <a:defRPr/>
            </a:pPr>
            <a:r>
              <a:rPr lang="de-DE" sz="2000" dirty="0">
                <a:ea typeface="ヒラギノ角ゴ Pro W3" pitchFamily="-112" charset="-128"/>
                <a:cs typeface="Arial" pitchFamily="34" charset="0"/>
              </a:rPr>
              <a:t>sind Grundlage für das selbstständige Lösen von Problemen und für das Hervorbringen von Neuem</a:t>
            </a:r>
          </a:p>
        </p:txBody>
      </p:sp>
      <p:sp>
        <p:nvSpPr>
          <p:cNvPr id="7182" name="Rectangle 14"/>
          <p:cNvSpPr>
            <a:spLocks noChangeArrowheads="1"/>
          </p:cNvSpPr>
          <p:nvPr/>
        </p:nvSpPr>
        <p:spPr bwMode="auto">
          <a:xfrm>
            <a:off x="374650" y="4835525"/>
            <a:ext cx="6931025" cy="3968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marL="447675" indent="-260350" defTabSz="476250">
              <a:spcBef>
                <a:spcPct val="50000"/>
              </a:spcBef>
              <a:buFontTx/>
              <a:buChar char="•"/>
              <a:defRPr/>
            </a:pPr>
            <a:r>
              <a:rPr lang="de-DE" sz="2000" dirty="0">
                <a:ea typeface="ヒラギノ角ゴ Pro W3" pitchFamily="-112" charset="-128"/>
                <a:cs typeface="Arial" pitchFamily="34" charset="0"/>
              </a:rPr>
              <a:t>sind stärkenorientiert</a:t>
            </a:r>
          </a:p>
        </p:txBody>
      </p:sp>
      <p:sp>
        <p:nvSpPr>
          <p:cNvPr id="47113"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B31CB5D5-5887-4025-9134-63B233142FA7}" type="slidenum">
              <a:rPr lang="de-DE" altLang="de-DE" sz="800" smtClean="0"/>
              <a:pPr eaLnBrk="1" hangingPunct="1">
                <a:spcBef>
                  <a:spcPct val="0"/>
                </a:spcBef>
                <a:buFontTx/>
                <a:buNone/>
              </a:pPr>
              <a:t>7</a:t>
            </a:fld>
            <a:endParaRPr lang="de-DE" altLang="de-DE" sz="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D0A07C9C-25A7-4DD3-A560-99AB0F306B81}" type="slidenum">
              <a:rPr lang="de-DE" altLang="de-DE" sz="800"/>
              <a:pPr eaLnBrk="1" hangingPunct="1">
                <a:spcBef>
                  <a:spcPct val="0"/>
                </a:spcBef>
                <a:buFontTx/>
                <a:buNone/>
              </a:pPr>
              <a:t>8</a:t>
            </a:fld>
            <a:endParaRPr lang="de-DE" altLang="de-DE" sz="800"/>
          </a:p>
        </p:txBody>
      </p:sp>
      <p:pic>
        <p:nvPicPr>
          <p:cNvPr id="18435" name="Picture 2" descr="grafik_transparent"/>
          <p:cNvPicPr>
            <a:picLocks noChangeAspect="1" noChangeArrowheads="1"/>
          </p:cNvPicPr>
          <p:nvPr/>
        </p:nvPicPr>
        <p:blipFill>
          <a:blip r:embed="rId3" cstate="print">
            <a:extLst>
              <a:ext uri="{28A0092B-C50C-407E-A947-70E740481C1C}">
                <a14:useLocalDpi xmlns:a14="http://schemas.microsoft.com/office/drawing/2010/main" val="0"/>
              </a:ext>
            </a:extLst>
          </a:blip>
          <a:srcRect l="-607" t="54451" r="-4999" b="8421"/>
          <a:stretch>
            <a:fillRect/>
          </a:stretch>
        </p:blipFill>
        <p:spPr bwMode="auto">
          <a:xfrm rot="-1356835">
            <a:off x="1692275" y="1677988"/>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2"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633DBDC3-6A68-4784-88A7-152B2742B09D}" type="slidenum">
              <a:rPr lang="de-DE" altLang="de-DE" sz="800">
                <a:ea typeface="ヒラギノ角ゴ Pro W3" pitchFamily="-112" charset="-128"/>
              </a:rPr>
              <a:pPr eaLnBrk="1" hangingPunct="1">
                <a:spcBef>
                  <a:spcPct val="0"/>
                </a:spcBef>
                <a:buFontTx/>
                <a:buNone/>
              </a:pPr>
              <a:t>8</a:t>
            </a:fld>
            <a:endParaRPr lang="de-DE" altLang="de-DE" sz="800">
              <a:ea typeface="ヒラギノ角ゴ Pro W3" pitchFamily="-112" charset="-128"/>
            </a:endParaRPr>
          </a:p>
        </p:txBody>
      </p:sp>
      <p:sp>
        <p:nvSpPr>
          <p:cNvPr id="18439" name="Rectangle 8"/>
          <p:cNvSpPr>
            <a:spLocks noChangeArrowheads="1"/>
          </p:cNvSpPr>
          <p:nvPr/>
        </p:nvSpPr>
        <p:spPr bwMode="auto">
          <a:xfrm>
            <a:off x="1881188" y="2508250"/>
            <a:ext cx="27368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r>
              <a:rPr lang="de-DE" altLang="de-DE" sz="1800">
                <a:ea typeface="ヒラギノ角ゴ Pro W3" pitchFamily="-112" charset="-128"/>
              </a:rPr>
              <a:t>Unterrichtsgestaltung </a:t>
            </a:r>
            <a:br>
              <a:rPr lang="de-DE" altLang="de-DE" sz="1800">
                <a:ea typeface="ヒラギノ角ゴ Pro W3" pitchFamily="-112" charset="-128"/>
              </a:rPr>
            </a:br>
            <a:r>
              <a:rPr lang="de-DE" altLang="de-DE" sz="1800">
                <a:ea typeface="ヒラギノ角ゴ Pro W3" pitchFamily="-112" charset="-128"/>
              </a:rPr>
              <a:t>und Arbeitsprozesse </a:t>
            </a:r>
          </a:p>
        </p:txBody>
      </p:sp>
      <p:sp>
        <p:nvSpPr>
          <p:cNvPr id="18442" name="Rectangle 13"/>
          <p:cNvSpPr>
            <a:spLocks noChangeArrowheads="1"/>
          </p:cNvSpPr>
          <p:nvPr/>
        </p:nvSpPr>
        <p:spPr bwMode="auto">
          <a:xfrm>
            <a:off x="5384800" y="1412875"/>
            <a:ext cx="273685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r>
              <a:rPr lang="de-DE" altLang="de-DE" sz="1800">
                <a:ea typeface="ヒラギノ角ゴ Pro W3" pitchFamily="-112" charset="-128"/>
              </a:rPr>
              <a:t>Nutzung des unterricht-</a:t>
            </a:r>
          </a:p>
          <a:p>
            <a:pPr algn="ctr">
              <a:spcBef>
                <a:spcPct val="0"/>
              </a:spcBef>
              <a:buFontTx/>
              <a:buNone/>
            </a:pPr>
            <a:r>
              <a:rPr lang="de-DE" altLang="de-DE" sz="1800">
                <a:ea typeface="ヒラギノ角ゴ Pro W3" pitchFamily="-112" charset="-128"/>
              </a:rPr>
              <a:t>lichen Angebots</a:t>
            </a:r>
          </a:p>
        </p:txBody>
      </p:sp>
      <p:sp>
        <p:nvSpPr>
          <p:cNvPr id="48135" name="Textfeld 14"/>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0066"/>
                </a:solidFill>
                <a:ea typeface="ヒラギノ角ゴ Pro W3" pitchFamily="-112" charset="-128"/>
              </a:rPr>
              <a:t>Orientierungswechsel</a:t>
            </a:r>
          </a:p>
        </p:txBody>
      </p:sp>
      <p:sp>
        <p:nvSpPr>
          <p:cNvPr id="3" name="Textfeld 2"/>
          <p:cNvSpPr txBox="1">
            <a:spLocks noChangeArrowheads="1"/>
          </p:cNvSpPr>
          <p:nvPr/>
        </p:nvSpPr>
        <p:spPr bwMode="auto">
          <a:xfrm>
            <a:off x="76200" y="1412875"/>
            <a:ext cx="3276600" cy="646113"/>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solidFill>
                  <a:srgbClr val="0070C0"/>
                </a:solidFill>
              </a:rPr>
              <a:t>Steuerungsverständnis alter Lehrpläne</a:t>
            </a:r>
          </a:p>
        </p:txBody>
      </p:sp>
      <p:pic>
        <p:nvPicPr>
          <p:cNvPr id="17" name="Picture 2" descr="grafik_transparent"/>
          <p:cNvPicPr>
            <a:picLocks noChangeAspect="1" noChangeArrowheads="1"/>
          </p:cNvPicPr>
          <p:nvPr/>
        </p:nvPicPr>
        <p:blipFill>
          <a:blip r:embed="rId4" cstate="print">
            <a:extLst>
              <a:ext uri="{28A0092B-C50C-407E-A947-70E740481C1C}">
                <a14:useLocalDpi xmlns:a14="http://schemas.microsoft.com/office/drawing/2010/main" val="0"/>
              </a:ext>
            </a:extLst>
          </a:blip>
          <a:srcRect l="-4999" t="8421" r="-607" b="54451"/>
          <a:stretch>
            <a:fillRect/>
          </a:stretch>
        </p:blipFill>
        <p:spPr bwMode="auto">
          <a:xfrm rot="-1356835">
            <a:off x="2133600" y="3806825"/>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1" name="Rectangle 12"/>
          <p:cNvSpPr>
            <a:spLocks noChangeArrowheads="1"/>
          </p:cNvSpPr>
          <p:nvPr/>
        </p:nvSpPr>
        <p:spPr bwMode="auto">
          <a:xfrm>
            <a:off x="5292725" y="2924175"/>
            <a:ext cx="2176463" cy="831850"/>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r>
              <a:rPr lang="de-DE" altLang="de-DE" sz="1800">
                <a:ea typeface="ヒラギノ角ゴ Pro W3" pitchFamily="-112" charset="-128"/>
              </a:rPr>
              <a:t>Lernergebnisse</a:t>
            </a:r>
            <a:br>
              <a:rPr lang="de-DE" altLang="de-DE" sz="1800">
                <a:ea typeface="ヒラギノ角ゴ Pro W3" pitchFamily="-112" charset="-128"/>
              </a:rPr>
            </a:br>
            <a:r>
              <a:rPr lang="de-DE" altLang="de-DE" sz="1800">
                <a:ea typeface="ヒラギノ角ゴ Pro W3" pitchFamily="-112" charset="-128"/>
              </a:rPr>
              <a:t>Lernerfolg</a:t>
            </a:r>
          </a:p>
          <a:p>
            <a:pPr algn="ctr">
              <a:spcBef>
                <a:spcPct val="0"/>
              </a:spcBef>
              <a:buFontTx/>
              <a:buNone/>
            </a:pPr>
            <a:endParaRPr lang="de-DE" altLang="de-DE" sz="1800">
              <a:ea typeface="ヒラギノ角ゴ Pro W3" pitchFamily="-112" charset="-128"/>
            </a:endParaRPr>
          </a:p>
        </p:txBody>
      </p:sp>
      <p:grpSp>
        <p:nvGrpSpPr>
          <p:cNvPr id="2" name="Group 9"/>
          <p:cNvGrpSpPr>
            <a:grpSpLocks/>
          </p:cNvGrpSpPr>
          <p:nvPr/>
        </p:nvGrpSpPr>
        <p:grpSpPr bwMode="auto">
          <a:xfrm>
            <a:off x="1692275" y="2447925"/>
            <a:ext cx="3024188" cy="3651250"/>
            <a:chOff x="1066" y="1117"/>
            <a:chExt cx="1905" cy="2619"/>
          </a:xfrm>
        </p:grpSpPr>
        <p:sp>
          <p:nvSpPr>
            <p:cNvPr id="48146" name="Rectangle 10"/>
            <p:cNvSpPr>
              <a:spLocks noChangeArrowheads="1"/>
            </p:cNvSpPr>
            <p:nvPr/>
          </p:nvSpPr>
          <p:spPr bwMode="auto">
            <a:xfrm>
              <a:off x="1066" y="1117"/>
              <a:ext cx="1905" cy="249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1800">
                <a:ea typeface="ヒラギノ角ゴ Pro W3" pitchFamily="-112" charset="-128"/>
              </a:endParaRPr>
            </a:p>
          </p:txBody>
        </p:sp>
        <p:sp>
          <p:nvSpPr>
            <p:cNvPr id="48147" name="Text Box 11"/>
            <p:cNvSpPr txBox="1">
              <a:spLocks noChangeArrowheads="1"/>
            </p:cNvSpPr>
            <p:nvPr/>
          </p:nvSpPr>
          <p:spPr bwMode="auto">
            <a:xfrm>
              <a:off x="1662" y="3493"/>
              <a:ext cx="624" cy="2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r>
                <a:rPr lang="de-DE" altLang="de-DE" sz="1600">
                  <a:solidFill>
                    <a:srgbClr val="0070C0"/>
                  </a:solidFill>
                  <a:ea typeface="ヒラギノ角ゴ Pro W3" pitchFamily="-112" charset="-128"/>
                </a:rPr>
                <a:t>Fokus</a:t>
              </a:r>
              <a:endParaRPr lang="de-DE" altLang="de-DE" sz="2400" b="1">
                <a:solidFill>
                  <a:srgbClr val="0070C0"/>
                </a:solidFill>
                <a:ea typeface="ヒラギノ角ゴ Pro W3" pitchFamily="-112" charset="-128"/>
              </a:endParaRPr>
            </a:p>
          </p:txBody>
        </p:sp>
      </p:grpSp>
      <p:sp>
        <p:nvSpPr>
          <p:cNvPr id="18437" name="Rectangle 6"/>
          <p:cNvSpPr>
            <a:spLocks noChangeArrowheads="1"/>
          </p:cNvSpPr>
          <p:nvPr/>
        </p:nvSpPr>
        <p:spPr bwMode="auto">
          <a:xfrm>
            <a:off x="1763713" y="4149725"/>
            <a:ext cx="2881312" cy="936625"/>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r>
              <a:rPr lang="de-DE" altLang="de-DE" sz="1800">
                <a:ea typeface="ヒラギノ角ゴ Pro W3" pitchFamily="-112" charset="-128"/>
              </a:rPr>
              <a:t>durchzunehmender </a:t>
            </a:r>
            <a:br>
              <a:rPr lang="de-DE" altLang="de-DE" sz="1800">
                <a:ea typeface="ヒラギノ角ゴ Pro W3" pitchFamily="-112" charset="-128"/>
              </a:rPr>
            </a:br>
            <a:r>
              <a:rPr lang="de-DE" altLang="de-DE" sz="1800">
                <a:solidFill>
                  <a:srgbClr val="0070C0"/>
                </a:solidFill>
                <a:ea typeface="ヒラギノ角ゴ Pro W3" pitchFamily="-112" charset="-128"/>
              </a:rPr>
              <a:t>„Stoff“ </a:t>
            </a:r>
            <a:r>
              <a:rPr lang="de-DE" altLang="de-DE" sz="1800">
                <a:ea typeface="ヒラギノ角ゴ Pro W3" pitchFamily="-112" charset="-128"/>
              </a:rPr>
              <a:t>als unterrichtliches </a:t>
            </a:r>
            <a:br>
              <a:rPr lang="de-DE" altLang="de-DE" sz="1800">
                <a:ea typeface="ヒラギノ角ゴ Pro W3" pitchFamily="-112" charset="-128"/>
              </a:rPr>
            </a:br>
            <a:r>
              <a:rPr lang="de-DE" altLang="de-DE" sz="1800">
                <a:ea typeface="ヒラギノ角ゴ Pro W3" pitchFamily="-112" charset="-128"/>
              </a:rPr>
              <a:t>Angebot</a:t>
            </a:r>
          </a:p>
        </p:txBody>
      </p:sp>
      <p:grpSp>
        <p:nvGrpSpPr>
          <p:cNvPr id="18" name="Group 8"/>
          <p:cNvGrpSpPr>
            <a:grpSpLocks/>
          </p:cNvGrpSpPr>
          <p:nvPr/>
        </p:nvGrpSpPr>
        <p:grpSpPr bwMode="auto">
          <a:xfrm>
            <a:off x="5051425" y="1412875"/>
            <a:ext cx="3155950" cy="4016375"/>
            <a:chOff x="1066" y="966"/>
            <a:chExt cx="2141" cy="2767"/>
          </a:xfrm>
        </p:grpSpPr>
        <p:sp>
          <p:nvSpPr>
            <p:cNvPr id="48144" name="Rectangle 9"/>
            <p:cNvSpPr>
              <a:spLocks noChangeArrowheads="1"/>
            </p:cNvSpPr>
            <p:nvPr/>
          </p:nvSpPr>
          <p:spPr bwMode="auto">
            <a:xfrm>
              <a:off x="1066" y="966"/>
              <a:ext cx="2141" cy="264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de-DE" altLang="de-DE" sz="1800"/>
            </a:p>
          </p:txBody>
        </p:sp>
        <p:sp>
          <p:nvSpPr>
            <p:cNvPr id="48145" name="Text Box 10"/>
            <p:cNvSpPr txBox="1">
              <a:spLocks noChangeArrowheads="1"/>
            </p:cNvSpPr>
            <p:nvPr/>
          </p:nvSpPr>
          <p:spPr bwMode="auto">
            <a:xfrm>
              <a:off x="1877" y="3500"/>
              <a:ext cx="654" cy="2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r>
                <a:rPr lang="de-DE" altLang="de-DE" sz="1600">
                  <a:solidFill>
                    <a:srgbClr val="CD0921"/>
                  </a:solidFill>
                  <a:ea typeface="ヒラギノ角ゴ Pro W3" pitchFamily="-112" charset="-128"/>
                </a:rPr>
                <a:t>Fokus</a:t>
              </a:r>
              <a:endParaRPr lang="de-DE" altLang="de-DE" sz="2400" b="1">
                <a:ea typeface="ヒラギノ角ゴ Pro W3" pitchFamily="-112" charset="-128"/>
              </a:endParaRPr>
            </a:p>
          </p:txBody>
        </p:sp>
      </p:grpSp>
      <p:sp>
        <p:nvSpPr>
          <p:cNvPr id="16" name="Textfeld 15"/>
          <p:cNvSpPr txBox="1">
            <a:spLocks noChangeArrowheads="1"/>
          </p:cNvSpPr>
          <p:nvPr/>
        </p:nvSpPr>
        <p:spPr bwMode="auto">
          <a:xfrm>
            <a:off x="5830888" y="5603875"/>
            <a:ext cx="3276600"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solidFill>
                  <a:srgbClr val="FF0000"/>
                </a:solidFill>
              </a:rPr>
              <a:t>Steuerungsverständnis neuer 	           Kernlehrpläne</a:t>
            </a:r>
          </a:p>
        </p:txBody>
      </p:sp>
      <p:sp>
        <p:nvSpPr>
          <p:cNvPr id="22" name="Rectangle 12"/>
          <p:cNvSpPr>
            <a:spLocks noChangeArrowheads="1"/>
          </p:cNvSpPr>
          <p:nvPr/>
        </p:nvSpPr>
        <p:spPr bwMode="auto">
          <a:xfrm>
            <a:off x="5291138" y="2922588"/>
            <a:ext cx="2176462" cy="831850"/>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r>
              <a:rPr lang="de-DE" altLang="de-DE" sz="1800">
                <a:ea typeface="ヒラギノ角ゴ Pro W3" pitchFamily="-112" charset="-128"/>
              </a:rPr>
              <a:t>Lernergebnisse</a:t>
            </a:r>
            <a:br>
              <a:rPr lang="de-DE" altLang="de-DE" sz="1800">
                <a:ea typeface="ヒラギノ角ゴ Pro W3" pitchFamily="-112" charset="-128"/>
              </a:rPr>
            </a:br>
            <a:r>
              <a:rPr lang="de-DE" altLang="de-DE" sz="1800">
                <a:ea typeface="ヒラギノ角ゴ Pro W3" pitchFamily="-112" charset="-128"/>
              </a:rPr>
              <a:t>Lernerfolg</a:t>
            </a:r>
          </a:p>
          <a:p>
            <a:pPr algn="ctr">
              <a:spcBef>
                <a:spcPct val="0"/>
              </a:spcBef>
              <a:buFontTx/>
              <a:buNone/>
            </a:pPr>
            <a:r>
              <a:rPr lang="de-DE" altLang="de-DE" sz="1800">
                <a:solidFill>
                  <a:srgbClr val="FF0000"/>
                </a:solidFill>
                <a:ea typeface="ヒラギノ角ゴ Pro W3" pitchFamily="-112" charset="-128"/>
              </a:rPr>
              <a:t>Kompetenzen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4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xit" presetSubtype="0" fill="hold" grpId="0" nodeType="withEffect">
                                  <p:stCondLst>
                                    <p:cond delay="0"/>
                                  </p:stCondLst>
                                  <p:childTnLst>
                                    <p:set>
                                      <p:cBhvr>
                                        <p:cTn id="34"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p:bldP spid="18442" grpId="0"/>
      <p:bldP spid="3" grpId="0" animBg="1"/>
      <p:bldP spid="18441" grpId="0" animBg="1"/>
      <p:bldP spid="18437" grpId="0" animBg="1"/>
      <p:bldP spid="16"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nummernplatzhalter 2"/>
          <p:cNvSpPr txBox="1">
            <a:spLocks noGrp="1"/>
          </p:cNvSpPr>
          <p:nvPr/>
        </p:nvSpPr>
        <p:spPr bwMode="auto">
          <a:xfrm>
            <a:off x="539750" y="6453188"/>
            <a:ext cx="28892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D003F0CE-8452-4776-B1E9-0DF9F3530CAE}" type="slidenum">
              <a:rPr lang="de-DE" altLang="de-DE" sz="800"/>
              <a:pPr eaLnBrk="1" hangingPunct="1">
                <a:spcBef>
                  <a:spcPct val="0"/>
                </a:spcBef>
                <a:buFontTx/>
                <a:buNone/>
              </a:pPr>
              <a:t>9</a:t>
            </a:fld>
            <a:endParaRPr lang="de-DE" altLang="de-DE" sz="800"/>
          </a:p>
        </p:txBody>
      </p:sp>
      <p:sp>
        <p:nvSpPr>
          <p:cNvPr id="49155"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D3298E39-EA76-429F-91B9-B7ADE0AC7171}" type="slidenum">
              <a:rPr lang="de-DE" altLang="de-DE" sz="800">
                <a:ea typeface="ヒラギノ角ゴ Pro W3" pitchFamily="-112" charset="-128"/>
              </a:rPr>
              <a:pPr eaLnBrk="1" hangingPunct="1">
                <a:spcBef>
                  <a:spcPct val="0"/>
                </a:spcBef>
                <a:buFontTx/>
                <a:buNone/>
              </a:pPr>
              <a:t>9</a:t>
            </a:fld>
            <a:endParaRPr lang="de-DE" altLang="de-DE" sz="800">
              <a:ea typeface="ヒラギノ角ゴ Pro W3" pitchFamily="-112" charset="-128"/>
            </a:endParaRPr>
          </a:p>
        </p:txBody>
      </p:sp>
      <p:sp>
        <p:nvSpPr>
          <p:cNvPr id="49156" name="Text Box 4"/>
          <p:cNvSpPr txBox="1">
            <a:spLocks noChangeArrowheads="1"/>
          </p:cNvSpPr>
          <p:nvPr/>
        </p:nvSpPr>
        <p:spPr bwMode="auto">
          <a:xfrm>
            <a:off x="1352550" y="2876550"/>
            <a:ext cx="72183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endParaRPr lang="de-DE" altLang="de-DE" sz="1800">
              <a:ea typeface="ヒラギノ角ゴ Pro W3" pitchFamily="-112" charset="-128"/>
            </a:endParaRPr>
          </a:p>
        </p:txBody>
      </p:sp>
      <p:sp>
        <p:nvSpPr>
          <p:cNvPr id="49157" name="Rectangle 5"/>
          <p:cNvSpPr>
            <a:spLocks noChangeArrowheads="1"/>
          </p:cNvSpPr>
          <p:nvPr/>
        </p:nvSpPr>
        <p:spPr bwMode="auto">
          <a:xfrm>
            <a:off x="1276350" y="1509713"/>
            <a:ext cx="6400800" cy="4502150"/>
          </a:xfrm>
          <a:prstGeom prst="rect">
            <a:avLst/>
          </a:prstGeom>
          <a:solidFill>
            <a:schemeClr val="bg1"/>
          </a:solidFill>
          <a:ln w="9525">
            <a:solidFill>
              <a:srgbClr val="FF0000"/>
            </a:solidFill>
            <a:miter lim="800000"/>
            <a:headEnd/>
            <a:tailEnd/>
          </a:ln>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de-DE" altLang="de-DE" sz="1800">
                <a:solidFill>
                  <a:schemeClr val="tx2"/>
                </a:solidFill>
                <a:ea typeface="ヒラギノ角ゴ Pro W3" pitchFamily="-112" charset="-128"/>
              </a:rPr>
              <a:t>Von der</a:t>
            </a:r>
            <a:r>
              <a:rPr lang="de-DE" altLang="de-DE" sz="2000" b="1">
                <a:solidFill>
                  <a:schemeClr val="tx2"/>
                </a:solidFill>
                <a:ea typeface="ヒラギノ角ゴ Pro W3" pitchFamily="-112" charset="-128"/>
              </a:rPr>
              <a:t> </a:t>
            </a:r>
          </a:p>
          <a:p>
            <a:pPr eaLnBrk="1" hangingPunct="1">
              <a:spcBef>
                <a:spcPct val="0"/>
              </a:spcBef>
              <a:buFontTx/>
              <a:buNone/>
            </a:pPr>
            <a:r>
              <a:rPr lang="de-DE" altLang="de-DE" sz="2000" b="1">
                <a:solidFill>
                  <a:schemeClr val="tx2"/>
                </a:solidFill>
                <a:ea typeface="ヒラギノ角ゴ Pro W3" pitchFamily="-112" charset="-128"/>
              </a:rPr>
              <a:t>Input-Steuerung und „Stofforientierung“</a:t>
            </a:r>
          </a:p>
          <a:p>
            <a:pPr eaLnBrk="1" hangingPunct="1">
              <a:spcBef>
                <a:spcPct val="40000"/>
              </a:spcBef>
              <a:buFontTx/>
              <a:buNone/>
            </a:pPr>
            <a:r>
              <a:rPr lang="de-DE" altLang="de-DE" sz="2000">
                <a:ea typeface="ヒラギノ角ゴ Pro W3" pitchFamily="-112" charset="-128"/>
              </a:rPr>
              <a:t>Was soll am Ende dieses Bildungsabschnitts </a:t>
            </a:r>
            <a:br>
              <a:rPr lang="de-DE" altLang="de-DE" sz="2000">
                <a:ea typeface="ヒラギノ角ゴ Pro W3" pitchFamily="-112" charset="-128"/>
              </a:rPr>
            </a:br>
            <a:r>
              <a:rPr lang="de-DE" altLang="de-DE" sz="2000" b="1">
                <a:ea typeface="ヒラギノ角ゴ Pro W3" pitchFamily="-112" charset="-128"/>
              </a:rPr>
              <a:t>durchgenommen</a:t>
            </a:r>
            <a:r>
              <a:rPr lang="de-DE" altLang="de-DE" sz="2000">
                <a:ea typeface="ヒラギノ角ゴ Pro W3" pitchFamily="-112" charset="-128"/>
              </a:rPr>
              <a:t> und behandelt worden sein?</a:t>
            </a:r>
          </a:p>
          <a:p>
            <a:pPr eaLnBrk="1" hangingPunct="1">
              <a:spcBef>
                <a:spcPct val="0"/>
              </a:spcBef>
              <a:buFontTx/>
              <a:buNone/>
            </a:pPr>
            <a:endParaRPr lang="de-DE" altLang="de-DE" sz="2000">
              <a:ea typeface="ヒラギノ角ゴ Pro W3" pitchFamily="-112" charset="-128"/>
            </a:endParaRPr>
          </a:p>
          <a:p>
            <a:pPr eaLnBrk="1" hangingPunct="1">
              <a:spcBef>
                <a:spcPct val="0"/>
              </a:spcBef>
              <a:buFontTx/>
              <a:buNone/>
            </a:pPr>
            <a:r>
              <a:rPr lang="de-DE" altLang="de-DE" sz="1600">
                <a:solidFill>
                  <a:schemeClr val="tx2"/>
                </a:solidFill>
                <a:ea typeface="ヒラギノ角ゴ Pro W3" pitchFamily="-112" charset="-128"/>
              </a:rPr>
              <a:t>zur</a:t>
            </a:r>
          </a:p>
          <a:p>
            <a:pPr eaLnBrk="1" hangingPunct="1">
              <a:spcBef>
                <a:spcPct val="0"/>
              </a:spcBef>
              <a:buFontTx/>
              <a:buNone/>
            </a:pPr>
            <a:endParaRPr lang="de-DE" altLang="de-DE" sz="2000">
              <a:solidFill>
                <a:schemeClr val="tx2"/>
              </a:solidFill>
              <a:ea typeface="ヒラギノ角ゴ Pro W3" pitchFamily="-112" charset="-128"/>
            </a:endParaRPr>
          </a:p>
          <a:p>
            <a:pPr eaLnBrk="1" hangingPunct="1">
              <a:spcBef>
                <a:spcPct val="0"/>
              </a:spcBef>
              <a:buFontTx/>
              <a:buNone/>
            </a:pPr>
            <a:r>
              <a:rPr lang="de-DE" altLang="de-DE" sz="2000" b="1">
                <a:solidFill>
                  <a:schemeClr val="tx2"/>
                </a:solidFill>
                <a:ea typeface="ヒラギノ角ゴ Pro W3" pitchFamily="-112" charset="-128"/>
              </a:rPr>
              <a:t>Ergebnis- bzw. Output-Steuerung und </a:t>
            </a:r>
            <a:br>
              <a:rPr lang="de-DE" altLang="de-DE" sz="2000" b="1">
                <a:solidFill>
                  <a:schemeClr val="tx2"/>
                </a:solidFill>
                <a:ea typeface="ヒラギノ角ゴ Pro W3" pitchFamily="-112" charset="-128"/>
              </a:rPr>
            </a:br>
            <a:r>
              <a:rPr lang="de-DE" altLang="de-DE" sz="2000" b="1">
                <a:solidFill>
                  <a:schemeClr val="tx2"/>
                </a:solidFill>
                <a:ea typeface="ヒラギノ角ゴ Pro W3" pitchFamily="-112" charset="-128"/>
              </a:rPr>
              <a:t>Kompetenzorientierung</a:t>
            </a:r>
          </a:p>
          <a:p>
            <a:pPr eaLnBrk="1" hangingPunct="1">
              <a:spcBef>
                <a:spcPct val="40000"/>
              </a:spcBef>
              <a:buFontTx/>
              <a:buNone/>
            </a:pPr>
            <a:r>
              <a:rPr lang="de-DE" altLang="de-DE" sz="2000">
                <a:ea typeface="ヒラギノ角ゴ Pro W3" pitchFamily="-112" charset="-128"/>
              </a:rPr>
              <a:t>Was sollen Schülerinnen und Schüler am </a:t>
            </a:r>
            <a:br>
              <a:rPr lang="de-DE" altLang="de-DE" sz="2000">
                <a:ea typeface="ヒラギノ角ゴ Pro W3" pitchFamily="-112" charset="-128"/>
              </a:rPr>
            </a:br>
            <a:r>
              <a:rPr lang="de-DE" altLang="de-DE" sz="2000">
                <a:ea typeface="ヒラギノ角ゴ Pro W3" pitchFamily="-112" charset="-128"/>
              </a:rPr>
              <a:t>Ende eines Bildungsabschnitts </a:t>
            </a:r>
            <a:r>
              <a:rPr lang="de-DE" altLang="de-DE" sz="2000" b="1">
                <a:ea typeface="ヒラギノ角ゴ Pro W3" pitchFamily="-112" charset="-128"/>
              </a:rPr>
              <a:t>können</a:t>
            </a:r>
            <a:r>
              <a:rPr lang="de-DE" altLang="de-DE" sz="2000">
                <a:ea typeface="ヒラギノ角ゴ Pro W3" pitchFamily="-112" charset="-128"/>
              </a:rPr>
              <a:t>?</a:t>
            </a:r>
          </a:p>
          <a:p>
            <a:pPr eaLnBrk="1" hangingPunct="1">
              <a:spcBef>
                <a:spcPct val="0"/>
              </a:spcBef>
              <a:buFontTx/>
              <a:buNone/>
            </a:pPr>
            <a:endParaRPr lang="de-DE" altLang="de-DE" sz="2000">
              <a:ea typeface="ヒラギノ角ゴ Pro W3" pitchFamily="-112" charset="-128"/>
            </a:endParaRPr>
          </a:p>
        </p:txBody>
      </p:sp>
      <p:sp>
        <p:nvSpPr>
          <p:cNvPr id="49158" name="Textfeld 7"/>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50000"/>
              </a:spcBef>
              <a:buFontTx/>
              <a:buNone/>
            </a:pPr>
            <a:r>
              <a:rPr lang="de-DE" altLang="de-DE" sz="2400">
                <a:solidFill>
                  <a:srgbClr val="000066"/>
                </a:solidFill>
                <a:ea typeface="ヒラギノ角ゴ Pro W3" pitchFamily="-112" charset="-128"/>
              </a:rPr>
              <a:t>Orientierungswechsel</a:t>
            </a:r>
          </a:p>
        </p:txBody>
      </p:sp>
      <p:sp>
        <p:nvSpPr>
          <p:cNvPr id="49159" name="Foliennummernplatzhalter 1"/>
          <p:cNvSpPr>
            <a:spLocks noGrp="1"/>
          </p:cNvSpPr>
          <p:nvPr>
            <p:ph type="sldNum" sz="quarter" idx="10"/>
          </p:nvPr>
        </p:nvSpPr>
        <p:spPr>
          <a:noFill/>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0DA8DFEB-FA8E-45A6-A20A-6D645F2A08D9}" type="slidenum">
              <a:rPr lang="de-DE" altLang="de-DE" sz="800" smtClean="0"/>
              <a:pPr eaLnBrk="1" hangingPunct="1">
                <a:spcBef>
                  <a:spcPct val="0"/>
                </a:spcBef>
                <a:buFontTx/>
                <a:buNone/>
              </a:pPr>
              <a:t>9</a:t>
            </a:fld>
            <a:endParaRPr lang="de-DE" altLang="de-DE" sz="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RW_PowerPoint">
  <a:themeElements>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fontScheme name="NRW_PowerPoint">
      <a:majorFont>
        <a:latin typeface="Arial-BoldMT"/>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RW_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RW_PowerPo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RW_PowerPo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RW_PowerPo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RW_PowerPo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RW_PowerPo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RW_PowerPoi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RW_PowerPo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RW_PowerPo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RW_PowerPo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RW_PowerPo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RW_PowerPo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NRW_PowerPoint">
  <a:themeElements>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fontScheme name="NRW_PowerPoint">
      <a:majorFont>
        <a:latin typeface="Arial-BoldMT"/>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RW_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RW_PowerPo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RW_PowerPo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RW_PowerPo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RW_PowerPo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RW_PowerPo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RW_PowerPoi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RW_PowerPo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RW_PowerPo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RW_PowerPo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RW_PowerPo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RW_PowerPo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NRW_PowerPoint">
  <a:themeElements>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fontScheme name="NRW_PowerPoint">
      <a:majorFont>
        <a:latin typeface="Arial-BoldMT"/>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RW_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RW_PowerPo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RW_PowerPo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RW_PowerPo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RW_PowerPo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RW_PowerPo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RW_PowerPoi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RW_PowerPo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RW_PowerPo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RW_PowerPo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RW_PowerPo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RW_PowerPo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themeOverride>
</file>

<file path=docProps/app.xml><?xml version="1.0" encoding="utf-8"?>
<Properties xmlns="http://schemas.openxmlformats.org/officeDocument/2006/extended-properties" xmlns:vt="http://schemas.openxmlformats.org/officeDocument/2006/docPropsVTypes">
  <Template>NRW_PowerPoint</Template>
  <TotalTime>0</TotalTime>
  <Words>3222</Words>
  <Application>Microsoft Office PowerPoint</Application>
  <PresentationFormat>Bildschirmpräsentation (4:3)</PresentationFormat>
  <Paragraphs>652</Paragraphs>
  <Slides>48</Slides>
  <Notes>24</Notes>
  <HiddenSlides>2</HiddenSlides>
  <MMClips>0</MMClips>
  <ScaleCrop>false</ScaleCrop>
  <HeadingPairs>
    <vt:vector size="4" baseType="variant">
      <vt:variant>
        <vt:lpstr>Design</vt:lpstr>
      </vt:variant>
      <vt:variant>
        <vt:i4>3</vt:i4>
      </vt:variant>
      <vt:variant>
        <vt:lpstr>Folientitel</vt:lpstr>
      </vt:variant>
      <vt:variant>
        <vt:i4>48</vt:i4>
      </vt:variant>
    </vt:vector>
  </HeadingPairs>
  <TitlesOfParts>
    <vt:vector size="51" baseType="lpstr">
      <vt:lpstr>NRW_PowerPoint</vt:lpstr>
      <vt:lpstr>2_NRW_PowerPoint</vt:lpstr>
      <vt:lpstr>1_NRW_PowerPoint</vt:lpstr>
      <vt:lpstr>PowerPoint-Präsentation</vt:lpstr>
      <vt:lpstr>Agenda</vt:lpstr>
      <vt:lpstr>PowerPoint-Präsentation</vt:lpstr>
      <vt:lpstr>Hintergrund  </vt:lpstr>
      <vt:lpstr> Bildungsstandards</vt:lpstr>
      <vt:lpstr>PowerPoint-Präsentation</vt:lpstr>
      <vt:lpstr>PowerPoint-Präsentation</vt:lpstr>
      <vt:lpstr>PowerPoint-Präsentation</vt:lpstr>
      <vt:lpstr>PowerPoint-Präsentation</vt:lpstr>
      <vt:lpstr>PowerPoint-Präsentation</vt:lpstr>
      <vt:lpstr>  Struktur</vt:lpstr>
      <vt:lpstr>Kompetenzorientierte Kernlehrpläne </vt:lpstr>
      <vt:lpstr>PowerPoint-Präsentation</vt:lpstr>
      <vt:lpstr>PowerPoint-Präsentation</vt:lpstr>
      <vt:lpstr>PowerPoint-Präsentation</vt:lpstr>
      <vt:lpstr>Struktur des Kernlehrplans – Gliederung</vt:lpstr>
      <vt:lpstr>II. Der Kernlehrplan Musik  für die gymnasiale Oberstufe  </vt:lpstr>
      <vt:lpstr>Die wichtigsten Kontinuitäten       </vt:lpstr>
      <vt:lpstr> Die wichtigsten Neuerungen  </vt:lpstr>
      <vt:lpstr>        Aufgaben und Ziele des Faches Musik</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    Lernerfolgsüberprüfung, Leistungsbewertung  und  Abiturprüfung     </vt:lpstr>
      <vt:lpstr>PowerPoint-Präsentation</vt:lpstr>
      <vt:lpstr>PowerPoint-Präsentation</vt:lpstr>
      <vt:lpstr>PowerPoint-Präsentation</vt:lpstr>
      <vt:lpstr>  Aufgabenarten im Zentralabitur      </vt:lpstr>
      <vt:lpstr>PowerPoint-Präsentation</vt:lpstr>
      <vt:lpstr>III. Schulinterne Lehrpläne</vt:lpstr>
      <vt:lpstr>PowerPoint-Präsentation</vt:lpstr>
      <vt:lpstr>PowerPoint-Präsentation</vt:lpstr>
      <vt:lpstr>PowerPoint-Präsentation</vt:lpstr>
      <vt:lpstr>Struktur eines schulinternen Lehrplans – Gliederung</vt:lpstr>
      <vt:lpstr>PowerPoint-Präsentation</vt:lpstr>
      <vt:lpstr>PowerPoint-Präsentation</vt:lpstr>
      <vt:lpstr>PowerPoint-Präsentation</vt:lpstr>
      <vt:lpstr>PowerPoint-Präsentation</vt:lpstr>
    </vt:vector>
  </TitlesOfParts>
  <Company>MSW NRW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Musiol</dc:creator>
  <cp:lastModifiedBy>Karow-Hanschke, Diana</cp:lastModifiedBy>
  <cp:revision>548</cp:revision>
  <cp:lastPrinted>2013-05-14T13:09:49Z</cp:lastPrinted>
  <dcterms:created xsi:type="dcterms:W3CDTF">2007-06-15T06:56:38Z</dcterms:created>
  <dcterms:modified xsi:type="dcterms:W3CDTF">2018-08-17T12:31:45Z</dcterms:modified>
</cp:coreProperties>
</file>