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2" r:id="rId3"/>
    <p:sldMasterId id="2147483662" r:id="rId4"/>
    <p:sldMasterId id="2147483663" r:id="rId5"/>
    <p:sldMasterId id="2147483664" r:id="rId6"/>
    <p:sldMasterId id="2147483665" r:id="rId7"/>
    <p:sldMasterId id="2147483666" r:id="rId8"/>
    <p:sldMasterId id="2147483667" r:id="rId9"/>
    <p:sldMasterId id="2147483668" r:id="rId10"/>
    <p:sldMasterId id="2147483669" r:id="rId11"/>
    <p:sldMasterId id="2147483670" r:id="rId12"/>
    <p:sldMasterId id="2147483671" r:id="rId13"/>
    <p:sldMasterId id="2147483672" r:id="rId14"/>
    <p:sldMasterId id="2147483673" r:id="rId15"/>
    <p:sldMasterId id="2147483674" r:id="rId16"/>
    <p:sldMasterId id="2147483675" r:id="rId17"/>
    <p:sldMasterId id="2147483676" r:id="rId18"/>
    <p:sldMasterId id="2147483677" r:id="rId19"/>
    <p:sldMasterId id="2147483678" r:id="rId20"/>
    <p:sldMasterId id="2147483679" r:id="rId21"/>
    <p:sldMasterId id="2147483680" r:id="rId22"/>
    <p:sldMasterId id="2147483681" r:id="rId23"/>
    <p:sldMasterId id="2147483682" r:id="rId24"/>
    <p:sldMasterId id="2147483683" r:id="rId25"/>
    <p:sldMasterId id="2147483684" r:id="rId26"/>
    <p:sldMasterId id="2147483685" r:id="rId27"/>
    <p:sldMasterId id="2147483686" r:id="rId28"/>
    <p:sldMasterId id="2147483687" r:id="rId29"/>
    <p:sldMasterId id="2147483688" r:id="rId30"/>
  </p:sldMasterIdLst>
  <p:sldIdLst>
    <p:sldId id="279" r:id="rId31"/>
    <p:sldId id="301" r:id="rId32"/>
    <p:sldId id="281" r:id="rId33"/>
    <p:sldId id="284" r:id="rId34"/>
    <p:sldId id="280" r:id="rId35"/>
    <p:sldId id="282" r:id="rId36"/>
    <p:sldId id="265" r:id="rId37"/>
    <p:sldId id="261" r:id="rId38"/>
    <p:sldId id="257" r:id="rId39"/>
    <p:sldId id="309" r:id="rId40"/>
    <p:sldId id="306" r:id="rId41"/>
    <p:sldId id="302" r:id="rId42"/>
    <p:sldId id="285" r:id="rId43"/>
    <p:sldId id="286" r:id="rId44"/>
    <p:sldId id="289" r:id="rId45"/>
    <p:sldId id="304" r:id="rId46"/>
    <p:sldId id="323" r:id="rId47"/>
    <p:sldId id="298" r:id="rId48"/>
    <p:sldId id="264" r:id="rId49"/>
    <p:sldId id="315" r:id="rId50"/>
    <p:sldId id="332" r:id="rId51"/>
    <p:sldId id="334" r:id="rId52"/>
    <p:sldId id="275" r:id="rId53"/>
    <p:sldId id="336" r:id="rId54"/>
    <p:sldId id="333" r:id="rId55"/>
    <p:sldId id="335" r:id="rId56"/>
    <p:sldId id="337" r:id="rId57"/>
    <p:sldId id="338" r:id="rId58"/>
    <p:sldId id="340" r:id="rId59"/>
    <p:sldId id="341" r:id="rId60"/>
    <p:sldId id="345" r:id="rId61"/>
    <p:sldId id="342" r:id="rId62"/>
    <p:sldId id="346" r:id="rId63"/>
    <p:sldId id="344" r:id="rId64"/>
    <p:sldId id="347" r:id="rId65"/>
    <p:sldId id="343" r:id="rId66"/>
    <p:sldId id="348" r:id="rId67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Eurostile"/>
        <a:ea typeface="ヒラギノ角ゴ ProN W3"/>
        <a:cs typeface="ヒラギノ角ゴ ProN W3"/>
        <a:sym typeface="Eurostile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Eurostile"/>
        <a:ea typeface="ヒラギノ角ゴ ProN W3"/>
        <a:cs typeface="ヒラギノ角ゴ ProN W3"/>
        <a:sym typeface="Eurostile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Eurostile"/>
        <a:ea typeface="ヒラギノ角ゴ ProN W3"/>
        <a:cs typeface="ヒラギノ角ゴ ProN W3"/>
        <a:sym typeface="Eurostile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Eurostile"/>
        <a:ea typeface="ヒラギノ角ゴ ProN W3"/>
        <a:cs typeface="ヒラギノ角ゴ ProN W3"/>
        <a:sym typeface="Eurostile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Eurostile"/>
        <a:ea typeface="ヒラギノ角ゴ ProN W3"/>
        <a:cs typeface="ヒラギノ角ゴ ProN W3"/>
        <a:sym typeface="Eurostile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Eurostile"/>
        <a:ea typeface="ヒラギノ角ゴ ProN W3"/>
        <a:cs typeface="ヒラギノ角ゴ ProN W3"/>
        <a:sym typeface="Eurostile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Eurostile"/>
        <a:ea typeface="ヒラギノ角ゴ ProN W3"/>
        <a:cs typeface="ヒラギノ角ゴ ProN W3"/>
        <a:sym typeface="Eurostile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Eurostile"/>
        <a:ea typeface="ヒラギノ角ゴ ProN W3"/>
        <a:cs typeface="ヒラギノ角ゴ ProN W3"/>
        <a:sym typeface="Eurostile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Eurostile"/>
        <a:ea typeface="ヒラギノ角ゴ ProN W3"/>
        <a:cs typeface="ヒラギノ角ゴ ProN W3"/>
        <a:sym typeface="Eurostil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83F"/>
    <a:srgbClr val="00F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54" y="-37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4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9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4.xml"/><Relationship Id="rId42" Type="http://schemas.openxmlformats.org/officeDocument/2006/relationships/slide" Target="slides/slide12.xml"/><Relationship Id="rId47" Type="http://schemas.openxmlformats.org/officeDocument/2006/relationships/slide" Target="slides/slide17.xml"/><Relationship Id="rId50" Type="http://schemas.openxmlformats.org/officeDocument/2006/relationships/slide" Target="slides/slide20.xml"/><Relationship Id="rId55" Type="http://schemas.openxmlformats.org/officeDocument/2006/relationships/slide" Target="slides/slide25.xml"/><Relationship Id="rId63" Type="http://schemas.openxmlformats.org/officeDocument/2006/relationships/slide" Target="slides/slide33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slide" Target="slides/slide10.xml"/><Relationship Id="rId45" Type="http://schemas.openxmlformats.org/officeDocument/2006/relationships/slide" Target="slides/slide15.xml"/><Relationship Id="rId53" Type="http://schemas.openxmlformats.org/officeDocument/2006/relationships/slide" Target="slides/slide23.xml"/><Relationship Id="rId58" Type="http://schemas.openxmlformats.org/officeDocument/2006/relationships/slide" Target="slides/slide28.xml"/><Relationship Id="rId66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6.xml"/><Relationship Id="rId49" Type="http://schemas.openxmlformats.org/officeDocument/2006/relationships/slide" Target="slides/slide19.xml"/><Relationship Id="rId57" Type="http://schemas.openxmlformats.org/officeDocument/2006/relationships/slide" Target="slides/slide27.xml"/><Relationship Id="rId61" Type="http://schemas.openxmlformats.org/officeDocument/2006/relationships/slide" Target="slides/slide3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.xml"/><Relationship Id="rId44" Type="http://schemas.openxmlformats.org/officeDocument/2006/relationships/slide" Target="slides/slide14.xml"/><Relationship Id="rId52" Type="http://schemas.openxmlformats.org/officeDocument/2006/relationships/slide" Target="slides/slide22.xml"/><Relationship Id="rId60" Type="http://schemas.openxmlformats.org/officeDocument/2006/relationships/slide" Target="slides/slide30.xml"/><Relationship Id="rId65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5.xml"/><Relationship Id="rId43" Type="http://schemas.openxmlformats.org/officeDocument/2006/relationships/slide" Target="slides/slide13.xml"/><Relationship Id="rId48" Type="http://schemas.openxmlformats.org/officeDocument/2006/relationships/slide" Target="slides/slide18.xml"/><Relationship Id="rId56" Type="http://schemas.openxmlformats.org/officeDocument/2006/relationships/slide" Target="slides/slide26.xml"/><Relationship Id="rId64" Type="http://schemas.openxmlformats.org/officeDocument/2006/relationships/slide" Target="slides/slide34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slide" Target="slides/slide16.xml"/><Relationship Id="rId59" Type="http://schemas.openxmlformats.org/officeDocument/2006/relationships/slide" Target="slides/slide29.xml"/><Relationship Id="rId67" Type="http://schemas.openxmlformats.org/officeDocument/2006/relationships/slide" Target="slides/slide3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1.xml"/><Relationship Id="rId54" Type="http://schemas.openxmlformats.org/officeDocument/2006/relationships/slide" Target="slides/slide24.xml"/><Relationship Id="rId62" Type="http://schemas.openxmlformats.org/officeDocument/2006/relationships/slide" Target="slides/slide32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70000" y="2654300"/>
            <a:ext cx="2446338" cy="572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868738" y="2654300"/>
            <a:ext cx="2446337" cy="572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18600" y="1143000"/>
            <a:ext cx="2616200" cy="7239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70000" y="1143000"/>
            <a:ext cx="7696200" cy="7239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70000" y="2654300"/>
            <a:ext cx="5156200" cy="572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2654300"/>
            <a:ext cx="5156200" cy="572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18600" y="1143000"/>
            <a:ext cx="2616200" cy="7239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70000" y="1143000"/>
            <a:ext cx="7696200" cy="7239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47700" y="2654300"/>
            <a:ext cx="2857500" cy="572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657600" y="2654300"/>
            <a:ext cx="2857500" cy="572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048250" y="1143000"/>
            <a:ext cx="1466850" cy="7239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47700" y="1143000"/>
            <a:ext cx="4248150" cy="7239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35000" y="48006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644900" y="48006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929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929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772400" y="2654300"/>
            <a:ext cx="1905000" cy="572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829800" y="2654300"/>
            <a:ext cx="1905000" cy="572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18600" y="1143000"/>
            <a:ext cx="2616200" cy="7239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70000" y="1143000"/>
            <a:ext cx="7696200" cy="7239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70000" y="2374900"/>
            <a:ext cx="515620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2374900"/>
            <a:ext cx="515620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Cochin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995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995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70000" y="2654300"/>
            <a:ext cx="5156200" cy="572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2654300"/>
            <a:ext cx="5156200" cy="572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18600" y="1143000"/>
            <a:ext cx="2616200" cy="7239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70000" y="1143000"/>
            <a:ext cx="7696200" cy="7239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36600" y="2374900"/>
            <a:ext cx="454660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600" y="2374900"/>
            <a:ext cx="454660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Cochin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70800" y="254000"/>
            <a:ext cx="2311400" cy="86995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36600" y="254000"/>
            <a:ext cx="6781800" cy="86995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09900" y="2374900"/>
            <a:ext cx="454660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708900" y="2374900"/>
            <a:ext cx="454660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Cochin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944100" y="254000"/>
            <a:ext cx="2311400" cy="86995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09900" y="254000"/>
            <a:ext cx="6781800" cy="86995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35000" y="48006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644900" y="48006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Copperplate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929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929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772400" y="2374900"/>
            <a:ext cx="190500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829800" y="2374900"/>
            <a:ext cx="190500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Cochin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995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995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70000" y="774700"/>
            <a:ext cx="5156200" cy="817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774700"/>
            <a:ext cx="5156200" cy="817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Cochin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56297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5629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70000" y="2374900"/>
            <a:ext cx="244475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867150" y="2374900"/>
            <a:ext cx="244475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Cochin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995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995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Cochin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70000" y="2374900"/>
            <a:ext cx="244475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867150" y="2374900"/>
            <a:ext cx="244475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Cochin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995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995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Copperplate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278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27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40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40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Copperplate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18600" y="2044700"/>
            <a:ext cx="2616200" cy="4394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70000" y="2044700"/>
            <a:ext cx="7696200" cy="43942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Copperplate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28163" y="1143000"/>
            <a:ext cx="2925762" cy="7569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1143000"/>
            <a:ext cx="8624888" cy="756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Cochin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37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37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7625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7625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3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3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3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3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/>
          </p:cNvSpPr>
          <p:nvPr/>
        </p:nvSpPr>
        <p:spPr bwMode="auto">
          <a:xfrm>
            <a:off x="0" y="8936038"/>
            <a:ext cx="130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a typeface="Eurostile"/>
                <a:cs typeface="Eurostile"/>
              </a:rPr>
              <a:t>Illuminati – Die Physik hinter dem Film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697" r:id="rId3"/>
    <p:sldLayoutId id="2147483696" r:id="rId4"/>
    <p:sldLayoutId id="2147483695" r:id="rId5"/>
    <p:sldLayoutId id="2147483694" r:id="rId6"/>
    <p:sldLayoutId id="2147483693" r:id="rId7"/>
    <p:sldLayoutId id="2147483692" r:id="rId8"/>
    <p:sldLayoutId id="2147483691" r:id="rId9"/>
    <p:sldLayoutId id="2147483690" r:id="rId10"/>
    <p:sldLayoutId id="214748368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143000"/>
            <a:ext cx="104648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654300"/>
            <a:ext cx="5045075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11709400" y="342900"/>
            <a:ext cx="0" cy="393700"/>
          </a:xfrm>
          <a:prstGeom prst="line">
            <a:avLst/>
          </a:prstGeom>
          <a:noFill/>
          <a:ln w="25400" cap="flat">
            <a:solidFill>
              <a:schemeClr val="tx1">
                <a:alpha val="4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25400" dist="25399" dir="5400000" algn="ctr" rotWithShape="0">
              <a:schemeClr val="bg2"/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sp>
        <p:nvSpPr>
          <p:cNvPr id="21508" name="AutoShape 4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11976100" y="342900"/>
            <a:ext cx="393700" cy="393700"/>
          </a:xfrm>
          <a:prstGeom prst="rightArrow">
            <a:avLst>
              <a:gd name="adj1" fmla="val 40741"/>
              <a:gd name="adj2" fmla="val 51616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sp>
        <p:nvSpPr>
          <p:cNvPr id="21509" name="AutoShape 5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10985500" y="342900"/>
            <a:ext cx="393700" cy="393700"/>
          </a:xfrm>
          <a:prstGeom prst="rightArrow">
            <a:avLst>
              <a:gd name="adj1" fmla="val 40741"/>
              <a:gd name="adj2" fmla="val 51616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pic>
        <p:nvPicPr>
          <p:cNvPr id="21510" name="Picture 6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5800" y="330200"/>
            <a:ext cx="406400" cy="4064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7" r:id="rId2"/>
    <p:sldLayoutId id="2147483796" r:id="rId3"/>
    <p:sldLayoutId id="2147483795" r:id="rId4"/>
    <p:sldLayoutId id="2147483794" r:id="rId5"/>
    <p:sldLayoutId id="2147483793" r:id="rId6"/>
    <p:sldLayoutId id="2147483792" r:id="rId7"/>
    <p:sldLayoutId id="2147483791" r:id="rId8"/>
    <p:sldLayoutId id="2147483790" r:id="rId9"/>
    <p:sldLayoutId id="2147483789" r:id="rId10"/>
    <p:sldLayoutId id="214748378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944563" indent="-38576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287463" indent="-38576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643063" indent="-38576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985963" indent="-38576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443163" indent="-38576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143000"/>
            <a:ext cx="104648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654300"/>
            <a:ext cx="10464800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11709400" y="342900"/>
            <a:ext cx="0" cy="393700"/>
          </a:xfrm>
          <a:prstGeom prst="line">
            <a:avLst/>
          </a:prstGeom>
          <a:noFill/>
          <a:ln w="25400" cap="flat">
            <a:solidFill>
              <a:schemeClr val="tx1">
                <a:alpha val="4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25400" dist="25399" dir="5400000" algn="ctr" rotWithShape="0">
              <a:schemeClr val="bg2"/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sp>
        <p:nvSpPr>
          <p:cNvPr id="22532" name="AutoShape 4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11976100" y="342900"/>
            <a:ext cx="393700" cy="393700"/>
          </a:xfrm>
          <a:prstGeom prst="rightArrow">
            <a:avLst>
              <a:gd name="adj1" fmla="val 40741"/>
              <a:gd name="adj2" fmla="val 51616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sp>
        <p:nvSpPr>
          <p:cNvPr id="22533" name="AutoShape 5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10985500" y="342900"/>
            <a:ext cx="393700" cy="393700"/>
          </a:xfrm>
          <a:prstGeom prst="rightArrow">
            <a:avLst>
              <a:gd name="adj1" fmla="val 40741"/>
              <a:gd name="adj2" fmla="val 51616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pic>
        <p:nvPicPr>
          <p:cNvPr id="22534" name="Picture 6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5800" y="330200"/>
            <a:ext cx="406400" cy="4064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8" r:id="rId2"/>
    <p:sldLayoutId id="2147483807" r:id="rId3"/>
    <p:sldLayoutId id="2147483806" r:id="rId4"/>
    <p:sldLayoutId id="2147483805" r:id="rId5"/>
    <p:sldLayoutId id="2147483804" r:id="rId6"/>
    <p:sldLayoutId id="2147483803" r:id="rId7"/>
    <p:sldLayoutId id="2147483802" r:id="rId8"/>
    <p:sldLayoutId id="2147483801" r:id="rId9"/>
    <p:sldLayoutId id="2147483800" r:id="rId10"/>
    <p:sldLayoutId id="214748379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944563" indent="-38576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287463" indent="-38576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643063" indent="-38576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985963" indent="-38576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443163" indent="-38576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143000"/>
            <a:ext cx="58674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2654300"/>
            <a:ext cx="5867400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11709400" y="342900"/>
            <a:ext cx="0" cy="393700"/>
          </a:xfrm>
          <a:prstGeom prst="line">
            <a:avLst/>
          </a:prstGeom>
          <a:noFill/>
          <a:ln w="25400" cap="flat">
            <a:solidFill>
              <a:schemeClr val="tx1">
                <a:alpha val="4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25400" dist="25399" dir="5400000" algn="ctr" rotWithShape="0">
              <a:schemeClr val="bg2"/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sp>
        <p:nvSpPr>
          <p:cNvPr id="23557" name="AutoShape 5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11976100" y="342900"/>
            <a:ext cx="393700" cy="393700"/>
          </a:xfrm>
          <a:prstGeom prst="rightArrow">
            <a:avLst>
              <a:gd name="adj1" fmla="val 40741"/>
              <a:gd name="adj2" fmla="val 51616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sp>
        <p:nvSpPr>
          <p:cNvPr id="23558" name="AutoShape 6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10985500" y="342900"/>
            <a:ext cx="393700" cy="393700"/>
          </a:xfrm>
          <a:prstGeom prst="rightArrow">
            <a:avLst>
              <a:gd name="adj1" fmla="val 40741"/>
              <a:gd name="adj2" fmla="val 51616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pic>
        <p:nvPicPr>
          <p:cNvPr id="23559" name="Picture 7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5800" y="330200"/>
            <a:ext cx="406400" cy="4064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19" r:id="rId2"/>
    <p:sldLayoutId id="2147483818" r:id="rId3"/>
    <p:sldLayoutId id="2147483817" r:id="rId4"/>
    <p:sldLayoutId id="2147483816" r:id="rId5"/>
    <p:sldLayoutId id="2147483815" r:id="rId6"/>
    <p:sldLayoutId id="2147483814" r:id="rId7"/>
    <p:sldLayoutId id="2147483813" r:id="rId8"/>
    <p:sldLayoutId id="2147483812" r:id="rId9"/>
    <p:sldLayoutId id="2147483811" r:id="rId10"/>
    <p:sldLayoutId id="214748381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A7AAAB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944563" indent="-38576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287463" indent="-38576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643063" indent="-38576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985963" indent="-38576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443163" indent="-38576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800600"/>
            <a:ext cx="58674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11709400" y="342900"/>
            <a:ext cx="0" cy="393700"/>
          </a:xfrm>
          <a:prstGeom prst="line">
            <a:avLst/>
          </a:prstGeom>
          <a:noFill/>
          <a:ln w="25400" cap="flat">
            <a:solidFill>
              <a:schemeClr val="tx1">
                <a:alpha val="4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25400" dist="25399" dir="5400000" algn="ctr" rotWithShape="0">
              <a:schemeClr val="bg2"/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sp>
        <p:nvSpPr>
          <p:cNvPr id="24581" name="AutoShape 5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11976100" y="342900"/>
            <a:ext cx="393700" cy="393700"/>
          </a:xfrm>
          <a:prstGeom prst="rightArrow">
            <a:avLst>
              <a:gd name="adj1" fmla="val 40741"/>
              <a:gd name="adj2" fmla="val 51616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sp>
        <p:nvSpPr>
          <p:cNvPr id="24582" name="AutoShape 6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10985500" y="342900"/>
            <a:ext cx="393700" cy="393700"/>
          </a:xfrm>
          <a:prstGeom prst="rightArrow">
            <a:avLst>
              <a:gd name="adj1" fmla="val 40741"/>
              <a:gd name="adj2" fmla="val 51616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pic>
        <p:nvPicPr>
          <p:cNvPr id="24583" name="Picture 7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5800" y="330200"/>
            <a:ext cx="406400" cy="4064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0" r:id="rId2"/>
    <p:sldLayoutId id="2147483829" r:id="rId3"/>
    <p:sldLayoutId id="2147483828" r:id="rId4"/>
    <p:sldLayoutId id="2147483827" r:id="rId5"/>
    <p:sldLayoutId id="2147483826" r:id="rId6"/>
    <p:sldLayoutId id="2147483825" r:id="rId7"/>
    <p:sldLayoutId id="2147483824" r:id="rId8"/>
    <p:sldLayoutId id="2147483823" r:id="rId9"/>
    <p:sldLayoutId id="2147483822" r:id="rId10"/>
    <p:sldLayoutId id="214748382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800">
          <a:solidFill>
            <a:srgbClr val="A7AAAB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93675" indent="-193675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93675" indent="-193675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93675" indent="-193675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93675" indent="-193675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93675" indent="-193675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650875" indent="-193675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108075" indent="-193675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565275" indent="-193675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022475" indent="-193675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143000"/>
            <a:ext cx="104648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607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654300"/>
            <a:ext cx="3962400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11709400" y="342900"/>
            <a:ext cx="0" cy="393700"/>
          </a:xfrm>
          <a:prstGeom prst="line">
            <a:avLst/>
          </a:prstGeom>
          <a:noFill/>
          <a:ln w="25400" cap="flat">
            <a:solidFill>
              <a:schemeClr val="tx1">
                <a:alpha val="4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25400" dist="25399" dir="5400000" algn="ctr" rotWithShape="0">
              <a:schemeClr val="bg2"/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sp>
        <p:nvSpPr>
          <p:cNvPr id="25604" name="AutoShape 4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11976100" y="342900"/>
            <a:ext cx="393700" cy="393700"/>
          </a:xfrm>
          <a:prstGeom prst="rightArrow">
            <a:avLst>
              <a:gd name="adj1" fmla="val 40741"/>
              <a:gd name="adj2" fmla="val 51616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sp>
        <p:nvSpPr>
          <p:cNvPr id="25605" name="AutoShape 5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10985500" y="342900"/>
            <a:ext cx="393700" cy="393700"/>
          </a:xfrm>
          <a:prstGeom prst="rightArrow">
            <a:avLst>
              <a:gd name="adj1" fmla="val 40741"/>
              <a:gd name="adj2" fmla="val 51616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pic>
        <p:nvPicPr>
          <p:cNvPr id="25606" name="Picture 6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5800" y="330200"/>
            <a:ext cx="406400" cy="4064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1" r:id="rId2"/>
    <p:sldLayoutId id="2147483840" r:id="rId3"/>
    <p:sldLayoutId id="2147483839" r:id="rId4"/>
    <p:sldLayoutId id="2147483838" r:id="rId5"/>
    <p:sldLayoutId id="2147483837" r:id="rId6"/>
    <p:sldLayoutId id="2147483836" r:id="rId7"/>
    <p:sldLayoutId id="2147483835" r:id="rId8"/>
    <p:sldLayoutId id="2147483834" r:id="rId9"/>
    <p:sldLayoutId id="2147483833" r:id="rId10"/>
    <p:sldLayoutId id="214748383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944563" indent="-38576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287463" indent="-38576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643063" indent="-38576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985963" indent="-38576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443163" indent="-38576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993900"/>
          </a:xfrm>
          <a:prstGeom prst="rect">
            <a:avLst/>
          </a:prstGeom>
          <a:noFill/>
          <a:ln>
            <a:noFill/>
          </a:ln>
          <a:effectLst>
            <a:outerShdw blurRad="12700" dist="25399" dir="2700000" algn="ctr" rotWithShape="0">
              <a:srgbClr val="F9F8ED"/>
            </a:outerShdw>
          </a:effectLst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pperplate" charset="0"/>
              </a:rPr>
              <a:t>Click to edit Master title style</a:t>
            </a:r>
          </a:p>
        </p:txBody>
      </p:sp>
      <p:sp>
        <p:nvSpPr>
          <p:cNvPr id="17305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374900"/>
            <a:ext cx="10464800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chin"/>
              </a:rPr>
              <a:t>Click to edit Master text styles</a:t>
            </a:r>
          </a:p>
          <a:p>
            <a:pPr lvl="1"/>
            <a:r>
              <a:rPr lang="en-US" smtClean="0">
                <a:sym typeface="Cochin"/>
              </a:rPr>
              <a:t>Second level</a:t>
            </a:r>
          </a:p>
          <a:p>
            <a:pPr lvl="2"/>
            <a:r>
              <a:rPr lang="en-US" smtClean="0">
                <a:sym typeface="Cochin"/>
              </a:rPr>
              <a:t>Third level</a:t>
            </a:r>
          </a:p>
          <a:p>
            <a:pPr lvl="3"/>
            <a:r>
              <a:rPr lang="en-US" smtClean="0">
                <a:sym typeface="Cochin"/>
              </a:rPr>
              <a:t>Fourth level</a:t>
            </a:r>
          </a:p>
          <a:p>
            <a:pPr lvl="4"/>
            <a:r>
              <a:rPr lang="en-US" smtClean="0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2" r:id="rId2"/>
    <p:sldLayoutId id="2147483851" r:id="rId3"/>
    <p:sldLayoutId id="2147483850" r:id="rId4"/>
    <p:sldLayoutId id="2147483849" r:id="rId5"/>
    <p:sldLayoutId id="2147483848" r:id="rId6"/>
    <p:sldLayoutId id="2147483847" r:id="rId7"/>
    <p:sldLayoutId id="2147483846" r:id="rId8"/>
    <p:sldLayoutId id="2147483845" r:id="rId9"/>
    <p:sldLayoutId id="2147483844" r:id="rId10"/>
    <p:sldLayoutId id="2147483843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5540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8969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2398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5954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9383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3955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8527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33099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37671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/>
          </p:cNvSpPr>
          <p:nvPr/>
        </p:nvSpPr>
        <p:spPr bwMode="auto">
          <a:xfrm>
            <a:off x="3271838" y="8834438"/>
            <a:ext cx="6353175" cy="622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a typeface="Eurostile"/>
                <a:cs typeface="Eurostile"/>
              </a:rPr>
              <a:t>Antimatter in Science and Fiction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3" r:id="rId2"/>
    <p:sldLayoutId id="2147483862" r:id="rId3"/>
    <p:sldLayoutId id="2147483861" r:id="rId4"/>
    <p:sldLayoutId id="2147483860" r:id="rId5"/>
    <p:sldLayoutId id="2147483859" r:id="rId6"/>
    <p:sldLayoutId id="2147483858" r:id="rId7"/>
    <p:sldLayoutId id="2147483857" r:id="rId8"/>
    <p:sldLayoutId id="2147483856" r:id="rId9"/>
    <p:sldLayoutId id="2147483855" r:id="rId10"/>
    <p:sldLayoutId id="214748385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143000"/>
            <a:ext cx="104648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976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654300"/>
            <a:ext cx="10464800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11709400" y="342900"/>
            <a:ext cx="0" cy="393700"/>
          </a:xfrm>
          <a:prstGeom prst="line">
            <a:avLst/>
          </a:prstGeom>
          <a:noFill/>
          <a:ln w="25400" cap="flat">
            <a:solidFill>
              <a:schemeClr val="tx1">
                <a:alpha val="4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25400" dist="25399" dir="5400000" algn="ctr" rotWithShape="0">
              <a:schemeClr val="bg2"/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sp>
        <p:nvSpPr>
          <p:cNvPr id="28676" name="AutoShape 4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11976100" y="342900"/>
            <a:ext cx="393700" cy="393700"/>
          </a:xfrm>
          <a:prstGeom prst="rightArrow">
            <a:avLst>
              <a:gd name="adj1" fmla="val 40741"/>
              <a:gd name="adj2" fmla="val 51616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sp>
        <p:nvSpPr>
          <p:cNvPr id="28677" name="AutoShape 5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10985500" y="342900"/>
            <a:ext cx="393700" cy="393700"/>
          </a:xfrm>
          <a:prstGeom prst="rightArrow">
            <a:avLst>
              <a:gd name="adj1" fmla="val 40741"/>
              <a:gd name="adj2" fmla="val 51616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pic>
        <p:nvPicPr>
          <p:cNvPr id="28678" name="Picture 6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5800" y="330200"/>
            <a:ext cx="406400" cy="4064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4" r:id="rId2"/>
    <p:sldLayoutId id="2147483873" r:id="rId3"/>
    <p:sldLayoutId id="2147483872" r:id="rId4"/>
    <p:sldLayoutId id="2147483871" r:id="rId5"/>
    <p:sldLayoutId id="2147483870" r:id="rId6"/>
    <p:sldLayoutId id="2147483869" r:id="rId7"/>
    <p:sldLayoutId id="2147483868" r:id="rId8"/>
    <p:sldLayoutId id="2147483867" r:id="rId9"/>
    <p:sldLayoutId id="2147483866" r:id="rId10"/>
    <p:sldLayoutId id="214748386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604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Gill Sans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0033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Gill Sans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3462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Gill Sans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7018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Gill Sans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0447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Gill Sans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501900" indent="-444500" algn="l" rtl="0" fontAlgn="base">
        <a:spcBef>
          <a:spcPts val="28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9100" indent="-444500" algn="l" rtl="0" fontAlgn="base">
        <a:spcBef>
          <a:spcPts val="28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16300" indent="-444500" algn="l" rtl="0" fontAlgn="base">
        <a:spcBef>
          <a:spcPts val="28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73500" indent="-444500" algn="l" rtl="0" fontAlgn="base">
        <a:spcBef>
          <a:spcPts val="28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7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6600" y="254000"/>
            <a:ext cx="9245600" cy="1993900"/>
          </a:xfrm>
          <a:prstGeom prst="rect">
            <a:avLst/>
          </a:prstGeom>
          <a:noFill/>
          <a:ln>
            <a:noFill/>
          </a:ln>
          <a:effectLst>
            <a:outerShdw blurRad="12700" dist="25399" dir="2700000" algn="ctr" rotWithShape="0">
              <a:srgbClr val="F9F8ED"/>
            </a:outerShdw>
          </a:effectLst>
          <a:ex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pperplate" charset="0"/>
              </a:rPr>
              <a:t>Click to edit Master title style</a:t>
            </a:r>
          </a:p>
        </p:txBody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6600" y="2374900"/>
            <a:ext cx="9245600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chin"/>
              </a:rPr>
              <a:t>Click to edit Master text styles</a:t>
            </a:r>
          </a:p>
          <a:p>
            <a:pPr lvl="1"/>
            <a:r>
              <a:rPr lang="en-US" smtClean="0">
                <a:sym typeface="Cochin"/>
              </a:rPr>
              <a:t>Second level</a:t>
            </a:r>
          </a:p>
          <a:p>
            <a:pPr lvl="2"/>
            <a:r>
              <a:rPr lang="en-US" smtClean="0">
                <a:sym typeface="Cochin"/>
              </a:rPr>
              <a:t>Third level</a:t>
            </a:r>
          </a:p>
          <a:p>
            <a:pPr lvl="3"/>
            <a:r>
              <a:rPr lang="en-US" smtClean="0">
                <a:sym typeface="Cochin"/>
              </a:rPr>
              <a:t>Fourth level</a:t>
            </a:r>
          </a:p>
          <a:p>
            <a:pPr lvl="4"/>
            <a:r>
              <a:rPr lang="en-US" smtClean="0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5" r:id="rId2"/>
    <p:sldLayoutId id="2147483884" r:id="rId3"/>
    <p:sldLayoutId id="2147483883" r:id="rId4"/>
    <p:sldLayoutId id="2147483882" r:id="rId5"/>
    <p:sldLayoutId id="2147483881" r:id="rId6"/>
    <p:sldLayoutId id="2147483880" r:id="rId7"/>
    <p:sldLayoutId id="2147483879" r:id="rId8"/>
    <p:sldLayoutId id="2147483878" r:id="rId9"/>
    <p:sldLayoutId id="2147483877" r:id="rId10"/>
    <p:sldLayoutId id="2147483876" r:id="rId11"/>
  </p:sldLayoutIdLst>
  <p:transition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5540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8969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2398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5954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9383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3955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8527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33099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37671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7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09900" y="254000"/>
            <a:ext cx="9245600" cy="1993900"/>
          </a:xfrm>
          <a:prstGeom prst="rect">
            <a:avLst/>
          </a:prstGeom>
          <a:noFill/>
          <a:ln>
            <a:noFill/>
          </a:ln>
          <a:effectLst>
            <a:outerShdw blurRad="12700" dist="25399" dir="2700000" algn="ctr" rotWithShape="0">
              <a:srgbClr val="F9F8ED"/>
            </a:outerShdw>
          </a:effectLst>
          <a:ex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pperplate" charset="0"/>
              </a:rPr>
              <a:t>Click to edit Master title style</a:t>
            </a:r>
          </a:p>
        </p:txBody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09900" y="2374900"/>
            <a:ext cx="9245600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chin"/>
              </a:rPr>
              <a:t>Click to edit Master text styles</a:t>
            </a:r>
          </a:p>
          <a:p>
            <a:pPr lvl="1"/>
            <a:r>
              <a:rPr lang="en-US" smtClean="0">
                <a:sym typeface="Cochin"/>
              </a:rPr>
              <a:t>Second level</a:t>
            </a:r>
          </a:p>
          <a:p>
            <a:pPr lvl="2"/>
            <a:r>
              <a:rPr lang="en-US" smtClean="0">
                <a:sym typeface="Cochin"/>
              </a:rPr>
              <a:t>Third level</a:t>
            </a:r>
          </a:p>
          <a:p>
            <a:pPr lvl="3"/>
            <a:r>
              <a:rPr lang="en-US" smtClean="0">
                <a:sym typeface="Cochin"/>
              </a:rPr>
              <a:t>Fourth level</a:t>
            </a:r>
          </a:p>
          <a:p>
            <a:pPr lvl="4"/>
            <a:r>
              <a:rPr lang="en-US" smtClean="0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6" r:id="rId2"/>
    <p:sldLayoutId id="2147483895" r:id="rId3"/>
    <p:sldLayoutId id="2147483894" r:id="rId4"/>
    <p:sldLayoutId id="2147483893" r:id="rId5"/>
    <p:sldLayoutId id="2147483892" r:id="rId6"/>
    <p:sldLayoutId id="2147483891" r:id="rId7"/>
    <p:sldLayoutId id="2147483890" r:id="rId8"/>
    <p:sldLayoutId id="2147483889" r:id="rId9"/>
    <p:sldLayoutId id="2147483888" r:id="rId10"/>
    <p:sldLayoutId id="2147483887" r:id="rId11"/>
  </p:sldLayoutIdLst>
  <p:transition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5540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8969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2398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5954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9383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3955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8527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33099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37671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/>
          </p:cNvSpPr>
          <p:nvPr userDrawn="1"/>
        </p:nvSpPr>
        <p:spPr bwMode="auto">
          <a:xfrm>
            <a:off x="0" y="8936038"/>
            <a:ext cx="130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a typeface="Eurostile"/>
                <a:cs typeface="Eurostile"/>
              </a:rPr>
              <a:t>Illuminati – Die Physik hinter dem Film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9" r:id="rId2"/>
    <p:sldLayoutId id="2147483708" r:id="rId3"/>
    <p:sldLayoutId id="2147483707" r:id="rId4"/>
    <p:sldLayoutId id="2147483706" r:id="rId5"/>
    <p:sldLayoutId id="2147483705" r:id="rId6"/>
    <p:sldLayoutId id="2147483704" r:id="rId7"/>
    <p:sldLayoutId id="2147483703" r:id="rId8"/>
    <p:sldLayoutId id="2147483702" r:id="rId9"/>
    <p:sldLayoutId id="2147483701" r:id="rId10"/>
    <p:sldLayoutId id="2147483700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7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>
            <a:outerShdw blurRad="12700" dist="50800" dir="13500000" algn="ctr" rotWithShape="0">
              <a:schemeClr val="bg2"/>
            </a:outerShdw>
          </a:effectLst>
          <a:ex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pperplate" charset="0"/>
              </a:rPr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800600"/>
            <a:ext cx="5867400" cy="3302000"/>
          </a:xfrm>
          <a:prstGeom prst="rect">
            <a:avLst/>
          </a:prstGeom>
          <a:noFill/>
          <a:ln>
            <a:noFill/>
          </a:ln>
          <a:effectLst>
            <a:outerShdw blurRad="12700" dist="50800" dir="13500000" algn="ctr" rotWithShape="0">
              <a:schemeClr val="bg2"/>
            </a:outerShdw>
          </a:effectLst>
          <a:ex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pperplate" charset="0"/>
              </a:rPr>
              <a:t>Click to edit Master text styles</a:t>
            </a:r>
          </a:p>
          <a:p>
            <a:pPr lvl="1"/>
            <a:r>
              <a:rPr lang="en-US" smtClean="0">
                <a:sym typeface="Copperplate" charset="0"/>
              </a:rPr>
              <a:t>Second level</a:t>
            </a:r>
          </a:p>
          <a:p>
            <a:pPr lvl="2"/>
            <a:r>
              <a:rPr lang="en-US" smtClean="0">
                <a:sym typeface="Copperplate" charset="0"/>
              </a:rPr>
              <a:t>Third level</a:t>
            </a:r>
          </a:p>
          <a:p>
            <a:pPr lvl="3"/>
            <a:r>
              <a:rPr lang="en-US" smtClean="0">
                <a:sym typeface="Copperplate" charset="0"/>
              </a:rPr>
              <a:t>Fourth level</a:t>
            </a:r>
          </a:p>
          <a:p>
            <a:pPr lvl="4"/>
            <a:r>
              <a:rPr lang="en-US" smtClean="0">
                <a:sym typeface="Copperplat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7" r:id="rId2"/>
    <p:sldLayoutId id="2147483906" r:id="rId3"/>
    <p:sldLayoutId id="2147483905" r:id="rId4"/>
    <p:sldLayoutId id="2147483904" r:id="rId5"/>
    <p:sldLayoutId id="2147483903" r:id="rId6"/>
    <p:sldLayoutId id="2147483902" r:id="rId7"/>
    <p:sldLayoutId id="2147483901" r:id="rId8"/>
    <p:sldLayoutId id="2147483900" r:id="rId9"/>
    <p:sldLayoutId id="2147483899" r:id="rId10"/>
    <p:sldLayoutId id="214748389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800">
          <a:solidFill>
            <a:srgbClr val="FFFBF2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800">
          <a:solidFill>
            <a:srgbClr val="FFFBF2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800">
          <a:solidFill>
            <a:srgbClr val="FFFBF2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800">
          <a:solidFill>
            <a:srgbClr val="FFFBF2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800">
          <a:solidFill>
            <a:srgbClr val="FFFBF2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rgbClr val="FFFBF2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rgbClr val="FFFBF2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rgbClr val="FFFBF2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rgbClr val="FFFBF2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993900"/>
          </a:xfrm>
          <a:prstGeom prst="rect">
            <a:avLst/>
          </a:prstGeom>
          <a:noFill/>
          <a:ln>
            <a:noFill/>
          </a:ln>
          <a:effectLst>
            <a:outerShdw blurRad="12700" dist="25399" dir="2700000" algn="ctr" rotWithShape="0">
              <a:srgbClr val="F9F8ED"/>
            </a:outerShdw>
          </a:effectLst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pperplate" charset="0"/>
              </a:rPr>
              <a:t>Click to edit Master title style</a:t>
            </a:r>
          </a:p>
        </p:txBody>
      </p:sp>
      <p:sp>
        <p:nvSpPr>
          <p:cNvPr id="2467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374900"/>
            <a:ext cx="3962400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chin"/>
              </a:rPr>
              <a:t>Click to edit Master text styles</a:t>
            </a:r>
          </a:p>
          <a:p>
            <a:pPr lvl="1"/>
            <a:r>
              <a:rPr lang="en-US" smtClean="0">
                <a:sym typeface="Cochin"/>
              </a:rPr>
              <a:t>Second level</a:t>
            </a:r>
          </a:p>
          <a:p>
            <a:pPr lvl="2"/>
            <a:r>
              <a:rPr lang="en-US" smtClean="0">
                <a:sym typeface="Cochin"/>
              </a:rPr>
              <a:t>Third level</a:t>
            </a:r>
          </a:p>
          <a:p>
            <a:pPr lvl="3"/>
            <a:r>
              <a:rPr lang="en-US" smtClean="0">
                <a:sym typeface="Cochin"/>
              </a:rPr>
              <a:t>Fourth level</a:t>
            </a:r>
          </a:p>
          <a:p>
            <a:pPr lvl="4"/>
            <a:r>
              <a:rPr lang="en-US" smtClean="0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18" r:id="rId2"/>
    <p:sldLayoutId id="2147483917" r:id="rId3"/>
    <p:sldLayoutId id="2147483916" r:id="rId4"/>
    <p:sldLayoutId id="2147483915" r:id="rId5"/>
    <p:sldLayoutId id="2147483914" r:id="rId6"/>
    <p:sldLayoutId id="2147483913" r:id="rId7"/>
    <p:sldLayoutId id="2147483912" r:id="rId8"/>
    <p:sldLayoutId id="2147483911" r:id="rId9"/>
    <p:sldLayoutId id="2147483910" r:id="rId10"/>
    <p:sldLayoutId id="2147483909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5254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8683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2112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5668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9097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3669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8241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32813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37385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/>
          </p:cNvSpPr>
          <p:nvPr/>
        </p:nvSpPr>
        <p:spPr bwMode="auto">
          <a:xfrm>
            <a:off x="1798638" y="8897938"/>
            <a:ext cx="9401175" cy="622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a typeface="Eurostile"/>
                <a:cs typeface="Eurostile"/>
              </a:rPr>
              <a:t>Angels &amp; Demons - The Physics behind the Movie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29" r:id="rId2"/>
    <p:sldLayoutId id="2147483928" r:id="rId3"/>
    <p:sldLayoutId id="2147483927" r:id="rId4"/>
    <p:sldLayoutId id="2147483926" r:id="rId5"/>
    <p:sldLayoutId id="2147483925" r:id="rId6"/>
    <p:sldLayoutId id="2147483924" r:id="rId7"/>
    <p:sldLayoutId id="2147483923" r:id="rId8"/>
    <p:sldLayoutId id="2147483922" r:id="rId9"/>
    <p:sldLayoutId id="2147483921" r:id="rId10"/>
    <p:sldLayoutId id="214748392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774700"/>
            <a:ext cx="10464800" cy="817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chin"/>
              </a:rPr>
              <a:t>Click to edit Master text styles</a:t>
            </a:r>
          </a:p>
          <a:p>
            <a:pPr lvl="1"/>
            <a:r>
              <a:rPr lang="en-US" smtClean="0">
                <a:sym typeface="Cochin"/>
              </a:rPr>
              <a:t>Second level</a:t>
            </a:r>
          </a:p>
          <a:p>
            <a:pPr lvl="2"/>
            <a:r>
              <a:rPr lang="en-US" smtClean="0">
                <a:sym typeface="Cochin"/>
              </a:rPr>
              <a:t>Third level</a:t>
            </a:r>
          </a:p>
          <a:p>
            <a:pPr lvl="3"/>
            <a:r>
              <a:rPr lang="en-US" smtClean="0">
                <a:sym typeface="Cochin"/>
              </a:rPr>
              <a:t>Fourth level</a:t>
            </a:r>
          </a:p>
          <a:p>
            <a:pPr lvl="4"/>
            <a:r>
              <a:rPr lang="en-US" smtClean="0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0" r:id="rId2"/>
    <p:sldLayoutId id="2147483939" r:id="rId3"/>
    <p:sldLayoutId id="2147483938" r:id="rId4"/>
    <p:sldLayoutId id="2147483937" r:id="rId5"/>
    <p:sldLayoutId id="2147483936" r:id="rId6"/>
    <p:sldLayoutId id="2147483935" r:id="rId7"/>
    <p:sldLayoutId id="2147483934" r:id="rId8"/>
    <p:sldLayoutId id="2147483933" r:id="rId9"/>
    <p:sldLayoutId id="2147483932" r:id="rId10"/>
    <p:sldLayoutId id="2147483931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554038" indent="-350838" algn="l" rtl="0" eaLnBrk="0" fontAlgn="base" hangingPunct="0">
        <a:spcBef>
          <a:spcPts val="65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896938" indent="-350838" algn="l" rtl="0" eaLnBrk="0" fontAlgn="base" hangingPunct="0">
        <a:spcBef>
          <a:spcPts val="65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239838" indent="-350838" algn="l" rtl="0" eaLnBrk="0" fontAlgn="base" hangingPunct="0">
        <a:spcBef>
          <a:spcPts val="65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595438" indent="-350838" algn="l" rtl="0" eaLnBrk="0" fontAlgn="base" hangingPunct="0">
        <a:spcBef>
          <a:spcPts val="65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938338" indent="-350838" algn="l" rtl="0" eaLnBrk="0" fontAlgn="base" hangingPunct="0">
        <a:spcBef>
          <a:spcPts val="65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395538" indent="-350838" algn="l" rtl="0" fontAlgn="base">
        <a:spcBef>
          <a:spcPts val="65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852738" indent="-350838" algn="l" rtl="0" fontAlgn="base">
        <a:spcBef>
          <a:spcPts val="65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3309938" indent="-350838" algn="l" rtl="0" fontAlgn="base">
        <a:spcBef>
          <a:spcPts val="65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3767138" indent="-350838" algn="l" rtl="0" fontAlgn="base">
        <a:spcBef>
          <a:spcPts val="65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7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993900"/>
          </a:xfrm>
          <a:prstGeom prst="rect">
            <a:avLst/>
          </a:prstGeom>
          <a:noFill/>
          <a:ln>
            <a:noFill/>
          </a:ln>
          <a:effectLst>
            <a:outerShdw blurRad="12700" dist="25399" dir="2700000" algn="ctr" rotWithShape="0">
              <a:srgbClr val="F9F8ED"/>
            </a:outerShdw>
          </a:effectLst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pperplate" charset="0"/>
              </a:rPr>
              <a:t>Click to edit Master title style</a:t>
            </a:r>
          </a:p>
        </p:txBody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374900"/>
            <a:ext cx="5041900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chin"/>
              </a:rPr>
              <a:t>Click to edit Master text styles</a:t>
            </a:r>
          </a:p>
          <a:p>
            <a:pPr lvl="1"/>
            <a:r>
              <a:rPr lang="en-US" smtClean="0">
                <a:sym typeface="Cochin"/>
              </a:rPr>
              <a:t>Second level</a:t>
            </a:r>
          </a:p>
          <a:p>
            <a:pPr lvl="2"/>
            <a:r>
              <a:rPr lang="en-US" smtClean="0">
                <a:sym typeface="Cochin"/>
              </a:rPr>
              <a:t>Third level</a:t>
            </a:r>
          </a:p>
          <a:p>
            <a:pPr lvl="3"/>
            <a:r>
              <a:rPr lang="en-US" smtClean="0">
                <a:sym typeface="Cochin"/>
              </a:rPr>
              <a:t>Fourth level</a:t>
            </a:r>
          </a:p>
          <a:p>
            <a:pPr lvl="4"/>
            <a:r>
              <a:rPr lang="en-US" smtClean="0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1" r:id="rId2"/>
    <p:sldLayoutId id="2147483950" r:id="rId3"/>
    <p:sldLayoutId id="2147483949" r:id="rId4"/>
    <p:sldLayoutId id="2147483948" r:id="rId5"/>
    <p:sldLayoutId id="2147483947" r:id="rId6"/>
    <p:sldLayoutId id="2147483946" r:id="rId7"/>
    <p:sldLayoutId id="2147483945" r:id="rId8"/>
    <p:sldLayoutId id="2147483944" r:id="rId9"/>
    <p:sldLayoutId id="2147483943" r:id="rId10"/>
    <p:sldLayoutId id="2147483942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5254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8683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2112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5668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9097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3669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8241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32813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37385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2" r:id="rId2"/>
    <p:sldLayoutId id="2147483961" r:id="rId3"/>
    <p:sldLayoutId id="2147483960" r:id="rId4"/>
    <p:sldLayoutId id="2147483959" r:id="rId5"/>
    <p:sldLayoutId id="2147483958" r:id="rId6"/>
    <p:sldLayoutId id="2147483957" r:id="rId7"/>
    <p:sldLayoutId id="2147483956" r:id="rId8"/>
    <p:sldLayoutId id="2147483955" r:id="rId9"/>
    <p:sldLayoutId id="2147483954" r:id="rId10"/>
    <p:sldLayoutId id="2147483953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6048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9477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2906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6462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9891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4463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9035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33607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38179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993900"/>
          </a:xfrm>
          <a:prstGeom prst="rect">
            <a:avLst/>
          </a:prstGeom>
          <a:noFill/>
          <a:ln>
            <a:noFill/>
          </a:ln>
          <a:effectLst>
            <a:outerShdw blurRad="12700" dist="25399" dir="2700000" algn="ctr" rotWithShape="0">
              <a:srgbClr val="F9F8ED"/>
            </a:outerShdw>
          </a:effectLst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pperplate" charset="0"/>
              </a:rPr>
              <a:t>Click to edit Master title style</a:t>
            </a:r>
          </a:p>
        </p:txBody>
      </p:sp>
      <p:sp>
        <p:nvSpPr>
          <p:cNvPr id="3082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374900"/>
            <a:ext cx="5041900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chin"/>
              </a:rPr>
              <a:t>Click to edit Master text styles</a:t>
            </a:r>
          </a:p>
          <a:p>
            <a:pPr lvl="1"/>
            <a:r>
              <a:rPr lang="en-US" smtClean="0">
                <a:sym typeface="Cochin"/>
              </a:rPr>
              <a:t>Second level</a:t>
            </a:r>
          </a:p>
          <a:p>
            <a:pPr lvl="2"/>
            <a:r>
              <a:rPr lang="en-US" smtClean="0">
                <a:sym typeface="Cochin"/>
              </a:rPr>
              <a:t>Third level</a:t>
            </a:r>
          </a:p>
          <a:p>
            <a:pPr lvl="3"/>
            <a:r>
              <a:rPr lang="en-US" smtClean="0">
                <a:sym typeface="Cochin"/>
              </a:rPr>
              <a:t>Fourth level</a:t>
            </a:r>
          </a:p>
          <a:p>
            <a:pPr lvl="4"/>
            <a:r>
              <a:rPr lang="en-US" smtClean="0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3" r:id="rId2"/>
    <p:sldLayoutId id="2147483972" r:id="rId3"/>
    <p:sldLayoutId id="2147483971" r:id="rId4"/>
    <p:sldLayoutId id="2147483970" r:id="rId5"/>
    <p:sldLayoutId id="2147483969" r:id="rId6"/>
    <p:sldLayoutId id="2147483968" r:id="rId7"/>
    <p:sldLayoutId id="2147483967" r:id="rId8"/>
    <p:sldLayoutId id="2147483966" r:id="rId9"/>
    <p:sldLayoutId id="2147483965" r:id="rId10"/>
    <p:sldLayoutId id="2147483964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5254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8683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2112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5668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9097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3669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8241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32813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37385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Eurostile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5" r:id="rId1"/>
    <p:sldLayoutId id="2147483984" r:id="rId2"/>
    <p:sldLayoutId id="2147483983" r:id="rId3"/>
    <p:sldLayoutId id="2147483982" r:id="rId4"/>
    <p:sldLayoutId id="2147483981" r:id="rId5"/>
    <p:sldLayoutId id="2147483980" r:id="rId6"/>
    <p:sldLayoutId id="2147483979" r:id="rId7"/>
    <p:sldLayoutId id="2147483978" r:id="rId8"/>
    <p:sldLayoutId id="2147483977" r:id="rId9"/>
    <p:sldLayoutId id="2147483976" r:id="rId10"/>
    <p:sldLayoutId id="214748397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Eurostil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 charset="0"/>
        </a:defRPr>
      </a:lvl9pPr>
    </p:titleStyle>
    <p:bodyStyle>
      <a:lvl1pPr marL="8890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3335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7780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2225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667000" indent="-571500" algn="l" rtl="0" eaLnBrk="0" fontAlgn="base" hangingPunct="0">
        <a:spcBef>
          <a:spcPts val="2500"/>
        </a:spcBef>
        <a:spcAft>
          <a:spcPct val="0"/>
        </a:spcAft>
        <a:buSzPct val="171000"/>
        <a:buFont typeface="Gill Sans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3124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7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6896100"/>
            <a:ext cx="10464800" cy="2108200"/>
          </a:xfrm>
          <a:prstGeom prst="rect">
            <a:avLst/>
          </a:prstGeom>
          <a:noFill/>
          <a:ln>
            <a:noFill/>
          </a:ln>
          <a:effectLst>
            <a:outerShdw blurRad="12700" dist="50800" dir="13500000" algn="ctr" rotWithShape="0">
              <a:schemeClr val="bg2"/>
            </a:outerShdw>
          </a:effectLst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pperplate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5" r:id="rId2"/>
    <p:sldLayoutId id="2147483994" r:id="rId3"/>
    <p:sldLayoutId id="2147483993" r:id="rId4"/>
    <p:sldLayoutId id="2147483992" r:id="rId5"/>
    <p:sldLayoutId id="2147483991" r:id="rId6"/>
    <p:sldLayoutId id="2147483990" r:id="rId7"/>
    <p:sldLayoutId id="2147483989" r:id="rId8"/>
    <p:sldLayoutId id="2147483988" r:id="rId9"/>
    <p:sldLayoutId id="2147483987" r:id="rId10"/>
    <p:sldLayoutId id="214748398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FFFBF2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FFFBF2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FFFBF2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FFFBF2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FFFBF2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457200" algn="ctr" rtl="0" fontAlgn="base">
        <a:spcBef>
          <a:spcPct val="0"/>
        </a:spcBef>
        <a:spcAft>
          <a:spcPct val="0"/>
        </a:spcAft>
        <a:defRPr sz="7800">
          <a:solidFill>
            <a:srgbClr val="FFFBF2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800">
          <a:solidFill>
            <a:srgbClr val="FFFBF2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800">
          <a:solidFill>
            <a:srgbClr val="FFFBF2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800">
          <a:solidFill>
            <a:srgbClr val="FFFBF2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44700"/>
            <a:ext cx="10464800" cy="2857500"/>
          </a:xfrm>
          <a:prstGeom prst="rect">
            <a:avLst/>
          </a:prstGeom>
          <a:noFill/>
          <a:ln>
            <a:noFill/>
          </a:ln>
          <a:effectLst>
            <a:outerShdw blurRad="12700" dist="50800" dir="13500000" algn="ctr" rotWithShape="0">
              <a:schemeClr val="bg2"/>
            </a:outerShdw>
          </a:effectLst>
          <a:ex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pperplate" charset="0"/>
              </a:rPr>
              <a:t>Click to edit Master title style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409700"/>
          </a:xfrm>
          <a:prstGeom prst="rect">
            <a:avLst/>
          </a:prstGeom>
          <a:noFill/>
          <a:ln>
            <a:noFill/>
          </a:ln>
          <a:effectLst>
            <a:outerShdw blurRad="12700" dist="50800" dir="13500000" algn="ctr" rotWithShape="0">
              <a:schemeClr val="bg2"/>
            </a:outerShdw>
          </a:effectLst>
          <a:ex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pperplate" charset="0"/>
              </a:rPr>
              <a:t>Click to edit Master text styles</a:t>
            </a:r>
          </a:p>
          <a:p>
            <a:pPr lvl="1"/>
            <a:r>
              <a:rPr lang="en-US" smtClean="0">
                <a:sym typeface="Copperplate" charset="0"/>
              </a:rPr>
              <a:t>Second level</a:t>
            </a:r>
          </a:p>
          <a:p>
            <a:pPr lvl="2"/>
            <a:r>
              <a:rPr lang="en-US" smtClean="0">
                <a:sym typeface="Copperplate" charset="0"/>
              </a:rPr>
              <a:t>Third level</a:t>
            </a:r>
          </a:p>
          <a:p>
            <a:pPr lvl="3"/>
            <a:r>
              <a:rPr lang="en-US" smtClean="0">
                <a:sym typeface="Copperplate" charset="0"/>
              </a:rPr>
              <a:t>Fourth level</a:t>
            </a:r>
          </a:p>
          <a:p>
            <a:pPr lvl="4"/>
            <a:r>
              <a:rPr lang="en-US" smtClean="0">
                <a:sym typeface="Copperplat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6" r:id="rId2"/>
    <p:sldLayoutId id="2147484005" r:id="rId3"/>
    <p:sldLayoutId id="2147484004" r:id="rId4"/>
    <p:sldLayoutId id="2147484003" r:id="rId5"/>
    <p:sldLayoutId id="2147484002" r:id="rId6"/>
    <p:sldLayoutId id="2147484001" r:id="rId7"/>
    <p:sldLayoutId id="2147484000" r:id="rId8"/>
    <p:sldLayoutId id="2147483999" r:id="rId9"/>
    <p:sldLayoutId id="2147483998" r:id="rId10"/>
    <p:sldLayoutId id="214748399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400">
          <a:solidFill>
            <a:srgbClr val="FFFBF2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400">
          <a:solidFill>
            <a:srgbClr val="FFFBF2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400">
          <a:solidFill>
            <a:srgbClr val="FFFBF2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400">
          <a:solidFill>
            <a:srgbClr val="FFFBF2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400">
          <a:solidFill>
            <a:srgbClr val="FFFBF2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457200" algn="ctr" rtl="0" fontAlgn="base">
        <a:spcBef>
          <a:spcPct val="0"/>
        </a:spcBef>
        <a:spcAft>
          <a:spcPct val="0"/>
        </a:spcAft>
        <a:defRPr sz="9400">
          <a:solidFill>
            <a:srgbClr val="FFFBF2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400">
          <a:solidFill>
            <a:srgbClr val="FFFBF2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400">
          <a:solidFill>
            <a:srgbClr val="FFFBF2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400">
          <a:solidFill>
            <a:srgbClr val="FFFBF2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0" r:id="rId2"/>
    <p:sldLayoutId id="2147483719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13" r:id="rId9"/>
    <p:sldLayoutId id="2147483712" r:id="rId10"/>
    <p:sldLayoutId id="214748371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Gill Sans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Gill Sans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Gill Sans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Gill Sans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Gill Sans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730500"/>
            <a:ext cx="10464800" cy="4279900"/>
          </a:xfrm>
          <a:prstGeom prst="rect">
            <a:avLst/>
          </a:prstGeom>
          <a:noFill/>
          <a:ln>
            <a:noFill/>
          </a:ln>
          <a:effectLst>
            <a:outerShdw blurRad="12700" dist="50800" dir="13500000" algn="ctr" rotWithShape="0">
              <a:schemeClr val="bg2"/>
            </a:outerShdw>
          </a:effectLst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pperplate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7" r:id="rId2"/>
    <p:sldLayoutId id="2147484016" r:id="rId3"/>
    <p:sldLayoutId id="2147484015" r:id="rId4"/>
    <p:sldLayoutId id="2147484014" r:id="rId5"/>
    <p:sldLayoutId id="2147484013" r:id="rId6"/>
    <p:sldLayoutId id="2147484012" r:id="rId7"/>
    <p:sldLayoutId id="2147484011" r:id="rId8"/>
    <p:sldLayoutId id="2147484010" r:id="rId9"/>
    <p:sldLayoutId id="2147484009" r:id="rId10"/>
    <p:sldLayoutId id="214748400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400">
          <a:solidFill>
            <a:srgbClr val="FFFBF2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400">
          <a:solidFill>
            <a:srgbClr val="FFFBF2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400">
          <a:solidFill>
            <a:srgbClr val="FFFBF2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400">
          <a:solidFill>
            <a:srgbClr val="FFFBF2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400">
          <a:solidFill>
            <a:srgbClr val="FFFBF2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457200" algn="ctr" rtl="0" fontAlgn="base">
        <a:spcBef>
          <a:spcPct val="0"/>
        </a:spcBef>
        <a:spcAft>
          <a:spcPct val="0"/>
        </a:spcAft>
        <a:defRPr sz="9400">
          <a:solidFill>
            <a:srgbClr val="FFFBF2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400">
          <a:solidFill>
            <a:srgbClr val="FFFBF2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400">
          <a:solidFill>
            <a:srgbClr val="FFFBF2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400">
          <a:solidFill>
            <a:srgbClr val="FFFBF2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143000"/>
            <a:ext cx="104648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11709400" y="342900"/>
            <a:ext cx="0" cy="393700"/>
          </a:xfrm>
          <a:prstGeom prst="line">
            <a:avLst/>
          </a:prstGeom>
          <a:noFill/>
          <a:ln w="25400" cap="flat">
            <a:solidFill>
              <a:schemeClr val="tx1">
                <a:alpha val="4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25400" dist="25399" dir="5400000" algn="ctr" rotWithShape="0">
              <a:schemeClr val="bg2"/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sp>
        <p:nvSpPr>
          <p:cNvPr id="15363" name="AutoShape 3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11976100" y="342900"/>
            <a:ext cx="393700" cy="393700"/>
          </a:xfrm>
          <a:prstGeom prst="rightArrow">
            <a:avLst>
              <a:gd name="adj1" fmla="val 40741"/>
              <a:gd name="adj2" fmla="val 51616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sp>
        <p:nvSpPr>
          <p:cNvPr id="15364" name="AutoShape 4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10985500" y="342900"/>
            <a:ext cx="393700" cy="393700"/>
          </a:xfrm>
          <a:prstGeom prst="rightArrow">
            <a:avLst>
              <a:gd name="adj1" fmla="val 40741"/>
              <a:gd name="adj2" fmla="val 51616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pic>
        <p:nvPicPr>
          <p:cNvPr id="15365" name="Picture 5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5800" y="330200"/>
            <a:ext cx="406400" cy="4064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0" r:id="rId3"/>
    <p:sldLayoutId id="2147483729" r:id="rId4"/>
    <p:sldLayoutId id="2147483728" r:id="rId5"/>
    <p:sldLayoutId id="2147483727" r:id="rId6"/>
    <p:sldLayoutId id="2147483726" r:id="rId7"/>
    <p:sldLayoutId id="2147483725" r:id="rId8"/>
    <p:sldLayoutId id="2147483724" r:id="rId9"/>
    <p:sldLayoutId id="2147483723" r:id="rId10"/>
    <p:sldLayoutId id="214748372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985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Gill Sans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0414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Gill Sans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3843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Gill Sans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7399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Gill Sans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0828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Gill Sans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540000" indent="-444500" algn="l" rtl="0" fontAlgn="base">
        <a:spcBef>
          <a:spcPts val="28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97200" indent="-444500" algn="l" rtl="0" fontAlgn="base">
        <a:spcBef>
          <a:spcPts val="28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54400" indent="-444500" algn="l" rtl="0" fontAlgn="base">
        <a:spcBef>
          <a:spcPts val="28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11600" indent="-444500" algn="l" rtl="0" fontAlgn="base">
        <a:spcBef>
          <a:spcPts val="28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Line 1"/>
          <p:cNvSpPr>
            <a:spLocks noChangeShapeType="1"/>
          </p:cNvSpPr>
          <p:nvPr/>
        </p:nvSpPr>
        <p:spPr bwMode="auto">
          <a:xfrm>
            <a:off x="11709400" y="342900"/>
            <a:ext cx="0" cy="393700"/>
          </a:xfrm>
          <a:prstGeom prst="line">
            <a:avLst/>
          </a:prstGeom>
          <a:noFill/>
          <a:ln w="25400" cap="flat">
            <a:solidFill>
              <a:schemeClr val="tx1">
                <a:alpha val="4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25400" dist="25399" dir="5400000" algn="ctr" rotWithShape="0">
              <a:schemeClr val="bg2"/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sp>
        <p:nvSpPr>
          <p:cNvPr id="16386" name="AutoShape 2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11976100" y="342900"/>
            <a:ext cx="393700" cy="393700"/>
          </a:xfrm>
          <a:prstGeom prst="rightArrow">
            <a:avLst>
              <a:gd name="adj1" fmla="val 40741"/>
              <a:gd name="adj2" fmla="val 51616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sp>
        <p:nvSpPr>
          <p:cNvPr id="16387" name="AutoShape 3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10985500" y="342900"/>
            <a:ext cx="393700" cy="393700"/>
          </a:xfrm>
          <a:prstGeom prst="rightArrow">
            <a:avLst>
              <a:gd name="adj1" fmla="val 40741"/>
              <a:gd name="adj2" fmla="val 51616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pic>
        <p:nvPicPr>
          <p:cNvPr id="16388" name="Picture 4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5800" y="330200"/>
            <a:ext cx="406400" cy="4064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985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Gill Sans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0414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Gill Sans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3843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Gill Sans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7399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Gill Sans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0828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Gill Sans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540000" indent="-444500" algn="l" rtl="0" fontAlgn="base">
        <a:spcBef>
          <a:spcPts val="28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97200" indent="-444500" algn="l" rtl="0" fontAlgn="base">
        <a:spcBef>
          <a:spcPts val="28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54400" indent="-444500" algn="l" rtl="0" fontAlgn="base">
        <a:spcBef>
          <a:spcPts val="28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11600" indent="-444500" algn="l" rtl="0" fontAlgn="base">
        <a:spcBef>
          <a:spcPts val="28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11709400" y="342900"/>
            <a:ext cx="0" cy="393700"/>
          </a:xfrm>
          <a:prstGeom prst="line">
            <a:avLst/>
          </a:prstGeom>
          <a:noFill/>
          <a:ln w="25400" cap="flat">
            <a:solidFill>
              <a:schemeClr val="tx1">
                <a:alpha val="4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25400" dist="25399" dir="5400000" algn="ctr" rotWithShape="0">
              <a:schemeClr val="bg2"/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sp>
        <p:nvSpPr>
          <p:cNvPr id="17411" name="AutoShape 3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11976100" y="342900"/>
            <a:ext cx="393700" cy="393700"/>
          </a:xfrm>
          <a:prstGeom prst="rightArrow">
            <a:avLst>
              <a:gd name="adj1" fmla="val 40741"/>
              <a:gd name="adj2" fmla="val 51616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sp>
        <p:nvSpPr>
          <p:cNvPr id="17412" name="AutoShape 4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10985500" y="342900"/>
            <a:ext cx="393700" cy="393700"/>
          </a:xfrm>
          <a:prstGeom prst="rightArrow">
            <a:avLst>
              <a:gd name="adj1" fmla="val 40741"/>
              <a:gd name="adj2" fmla="val 51616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pic>
        <p:nvPicPr>
          <p:cNvPr id="17413" name="Picture 5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5800" y="330200"/>
            <a:ext cx="406400" cy="4064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3" r:id="rId2"/>
    <p:sldLayoutId id="2147483752" r:id="rId3"/>
    <p:sldLayoutId id="2147483751" r:id="rId4"/>
    <p:sldLayoutId id="2147483750" r:id="rId5"/>
    <p:sldLayoutId id="2147483749" r:id="rId6"/>
    <p:sldLayoutId id="2147483748" r:id="rId7"/>
    <p:sldLayoutId id="2147483747" r:id="rId8"/>
    <p:sldLayoutId id="2147483746" r:id="rId9"/>
    <p:sldLayoutId id="2147483745" r:id="rId10"/>
    <p:sldLayoutId id="214748374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60400" indent="-444500" algn="l" rtl="0" eaLnBrk="0" fontAlgn="base" hangingPunct="0">
        <a:spcBef>
          <a:spcPts val="5400"/>
        </a:spcBef>
        <a:spcAft>
          <a:spcPct val="0"/>
        </a:spcAft>
        <a:buSzPct val="171000"/>
        <a:buFont typeface="Gill Sans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003300" indent="-444500" algn="l" rtl="0" eaLnBrk="0" fontAlgn="base" hangingPunct="0">
        <a:spcBef>
          <a:spcPts val="5400"/>
        </a:spcBef>
        <a:spcAft>
          <a:spcPct val="0"/>
        </a:spcAft>
        <a:buSzPct val="171000"/>
        <a:buFont typeface="Gill Sans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346200" indent="-444500" algn="l" rtl="0" eaLnBrk="0" fontAlgn="base" hangingPunct="0">
        <a:spcBef>
          <a:spcPts val="5400"/>
        </a:spcBef>
        <a:spcAft>
          <a:spcPct val="0"/>
        </a:spcAft>
        <a:buSzPct val="171000"/>
        <a:buFont typeface="Gill Sans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701800" indent="-444500" algn="l" rtl="0" eaLnBrk="0" fontAlgn="base" hangingPunct="0">
        <a:spcBef>
          <a:spcPts val="5400"/>
        </a:spcBef>
        <a:spcAft>
          <a:spcPct val="0"/>
        </a:spcAft>
        <a:buSzPct val="171000"/>
        <a:buFont typeface="Gill Sans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044700" indent="-444500" algn="l" rtl="0" eaLnBrk="0" fontAlgn="base" hangingPunct="0">
        <a:spcBef>
          <a:spcPts val="5400"/>
        </a:spcBef>
        <a:spcAft>
          <a:spcPct val="0"/>
        </a:spcAft>
        <a:buSzPct val="171000"/>
        <a:buFont typeface="Gill Sans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501900" indent="-444500" algn="l" rtl="0" fontAlgn="base">
        <a:spcBef>
          <a:spcPts val="5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9100" indent="-444500" algn="l" rtl="0" fontAlgn="base">
        <a:spcBef>
          <a:spcPts val="5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16300" indent="-444500" algn="l" rtl="0" fontAlgn="base">
        <a:spcBef>
          <a:spcPts val="5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73500" indent="-444500" algn="l" rtl="0" fontAlgn="base">
        <a:spcBef>
          <a:spcPts val="54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993900"/>
          </a:xfrm>
          <a:prstGeom prst="rect">
            <a:avLst/>
          </a:prstGeom>
          <a:noFill/>
          <a:ln>
            <a:noFill/>
          </a:ln>
          <a:effectLst>
            <a:outerShdw blurRad="12700" dist="25399" dir="2700000" algn="ctr" rotWithShape="0">
              <a:srgbClr val="F9F8ED"/>
            </a:outerShdw>
          </a:effectLst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pperplate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4" r:id="rId2"/>
    <p:sldLayoutId id="2147483763" r:id="rId3"/>
    <p:sldLayoutId id="2147483762" r:id="rId4"/>
    <p:sldLayoutId id="2147483761" r:id="rId5"/>
    <p:sldLayoutId id="2147483760" r:id="rId6"/>
    <p:sldLayoutId id="2147483759" r:id="rId7"/>
    <p:sldLayoutId id="2147483758" r:id="rId8"/>
    <p:sldLayoutId id="2147483757" r:id="rId9"/>
    <p:sldLayoutId id="2147483756" r:id="rId10"/>
    <p:sldLayoutId id="2147483755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6048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9477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2906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6462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9891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4463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9035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33607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38179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6959600"/>
            <a:ext cx="104648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11709400" y="342900"/>
            <a:ext cx="0" cy="393700"/>
          </a:xfrm>
          <a:prstGeom prst="line">
            <a:avLst/>
          </a:prstGeom>
          <a:noFill/>
          <a:ln w="25400" cap="flat">
            <a:solidFill>
              <a:schemeClr val="tx1">
                <a:alpha val="4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25400" dist="25399" dir="5400000" algn="ctr" rotWithShape="0">
              <a:schemeClr val="bg2"/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sp>
        <p:nvSpPr>
          <p:cNvPr id="19460" name="AutoShape 4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11976100" y="342900"/>
            <a:ext cx="393700" cy="393700"/>
          </a:xfrm>
          <a:prstGeom prst="rightArrow">
            <a:avLst>
              <a:gd name="adj1" fmla="val 40741"/>
              <a:gd name="adj2" fmla="val 51616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sp>
        <p:nvSpPr>
          <p:cNvPr id="19461" name="AutoShape 5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10985500" y="342900"/>
            <a:ext cx="393700" cy="393700"/>
          </a:xfrm>
          <a:prstGeom prst="rightArrow">
            <a:avLst>
              <a:gd name="adj1" fmla="val 40741"/>
              <a:gd name="adj2" fmla="val 51616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pic>
        <p:nvPicPr>
          <p:cNvPr id="19462" name="Picture 6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5800" y="330200"/>
            <a:ext cx="406400" cy="4064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5" r:id="rId2"/>
    <p:sldLayoutId id="2147483774" r:id="rId3"/>
    <p:sldLayoutId id="2147483773" r:id="rId4"/>
    <p:sldLayoutId id="2147483772" r:id="rId5"/>
    <p:sldLayoutId id="2147483771" r:id="rId6"/>
    <p:sldLayoutId id="2147483770" r:id="rId7"/>
    <p:sldLayoutId id="2147483769" r:id="rId8"/>
    <p:sldLayoutId id="2147483768" r:id="rId9"/>
    <p:sldLayoutId id="2147483767" r:id="rId10"/>
    <p:sldLayoutId id="214748376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8196" name="Line 3"/>
          <p:cNvSpPr>
            <a:spLocks noChangeShapeType="1"/>
          </p:cNvSpPr>
          <p:nvPr/>
        </p:nvSpPr>
        <p:spPr bwMode="auto">
          <a:xfrm>
            <a:off x="1066800" y="4864100"/>
            <a:ext cx="10820400" cy="0"/>
          </a:xfrm>
          <a:prstGeom prst="line">
            <a:avLst/>
          </a:prstGeom>
          <a:noFill/>
          <a:ln w="12700">
            <a:solidFill>
              <a:srgbClr val="A7AAAB"/>
            </a:solidFill>
            <a:miter lim="800000"/>
            <a:headEnd/>
            <a:tailEnd/>
          </a:ln>
          <a:extLst/>
        </p:spPr>
        <p:txBody>
          <a:bodyPr lIns="0" tIns="0" rIns="0" bIns="0"/>
          <a:lstStyle/>
          <a:p>
            <a:pPr>
              <a:defRPr/>
            </a:pPr>
            <a:endParaRPr lang="de-DE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1709400" y="342900"/>
            <a:ext cx="0" cy="393700"/>
          </a:xfrm>
          <a:prstGeom prst="line">
            <a:avLst/>
          </a:prstGeom>
          <a:noFill/>
          <a:ln w="25400" cap="flat">
            <a:solidFill>
              <a:schemeClr val="tx1">
                <a:alpha val="4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25400" dist="25399" dir="5400000" algn="ctr" rotWithShape="0">
              <a:schemeClr val="bg2"/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sp>
        <p:nvSpPr>
          <p:cNvPr id="20485" name="AutoShape 5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11976100" y="342900"/>
            <a:ext cx="393700" cy="393700"/>
          </a:xfrm>
          <a:prstGeom prst="rightArrow">
            <a:avLst>
              <a:gd name="adj1" fmla="val 40741"/>
              <a:gd name="adj2" fmla="val 51616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sp>
        <p:nvSpPr>
          <p:cNvPr id="20486" name="AutoShape 6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10985500" y="342900"/>
            <a:ext cx="393700" cy="393700"/>
          </a:xfrm>
          <a:prstGeom prst="rightArrow">
            <a:avLst>
              <a:gd name="adj1" fmla="val 40741"/>
              <a:gd name="adj2" fmla="val 51616"/>
            </a:avLst>
          </a:prstGeom>
          <a:solidFill>
            <a:schemeClr val="accent1">
              <a:alpha val="59999"/>
            </a:schemeClr>
          </a:solidFill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pic>
        <p:nvPicPr>
          <p:cNvPr id="20487" name="Picture 7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5800" y="330200"/>
            <a:ext cx="406400" cy="4064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rgbClr val="000000">
                <a:alpha val="79999"/>
              </a:srgbClr>
            </a:outerShdw>
          </a:effectLst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  <p:sldLayoutId id="2147483785" r:id="rId3"/>
    <p:sldLayoutId id="2147483784" r:id="rId4"/>
    <p:sldLayoutId id="2147483783" r:id="rId5"/>
    <p:sldLayoutId id="2147483782" r:id="rId6"/>
    <p:sldLayoutId id="2147483781" r:id="rId7"/>
    <p:sldLayoutId id="2147483780" r:id="rId8"/>
    <p:sldLayoutId id="2147483779" r:id="rId9"/>
    <p:sldLayoutId id="2147483778" r:id="rId10"/>
    <p:sldLayoutId id="214748377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600">
          <a:solidFill>
            <a:srgbClr val="707272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600">
          <a:solidFill>
            <a:srgbClr val="707272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600">
          <a:solidFill>
            <a:srgbClr val="707272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600">
          <a:solidFill>
            <a:srgbClr val="707272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600">
          <a:solidFill>
            <a:srgbClr val="707272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10600">
          <a:solidFill>
            <a:srgbClr val="707272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600">
          <a:solidFill>
            <a:srgbClr val="707272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600">
          <a:solidFill>
            <a:srgbClr val="707272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600">
          <a:solidFill>
            <a:srgbClr val="707272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7AAAB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7AAAB"/>
          </a:solidFill>
          <a:latin typeface="+mn-lt"/>
          <a:ea typeface="+mn-ea"/>
          <a:cs typeface="+mn-cs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7AAAB"/>
          </a:solidFill>
          <a:latin typeface="+mn-lt"/>
          <a:ea typeface="+mn-ea"/>
          <a:cs typeface="+mn-cs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7AAAB"/>
          </a:solidFill>
          <a:latin typeface="+mn-lt"/>
          <a:ea typeface="+mn-ea"/>
          <a:cs typeface="+mn-cs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7AAAB"/>
          </a:solidFill>
          <a:latin typeface="+mn-lt"/>
          <a:ea typeface="+mn-ea"/>
          <a:cs typeface="+mn-cs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A7AAAB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A7AAAB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A7AAAB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A7AAAB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5" name="Rectangle 1"/>
          <p:cNvSpPr>
            <a:spLocks/>
          </p:cNvSpPr>
          <p:nvPr/>
        </p:nvSpPr>
        <p:spPr bwMode="auto">
          <a:xfrm>
            <a:off x="6934200" y="1973263"/>
            <a:ext cx="6070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6200">
                <a:solidFill>
                  <a:srgbClr val="001F67"/>
                </a:solidFill>
                <a:ea typeface="Eurostile"/>
                <a:cs typeface="Eurostile"/>
              </a:rPr>
              <a:t>Illuminati</a:t>
            </a:r>
          </a:p>
        </p:txBody>
      </p:sp>
      <p:sp>
        <p:nvSpPr>
          <p:cNvPr id="369666" name="Rectangle 2"/>
          <p:cNvSpPr>
            <a:spLocks/>
          </p:cNvSpPr>
          <p:nvPr/>
        </p:nvSpPr>
        <p:spPr bwMode="auto">
          <a:xfrm>
            <a:off x="7045325" y="5240338"/>
            <a:ext cx="5434013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60000"/>
              </a:lnSpc>
            </a:pPr>
            <a:r>
              <a:rPr lang="en-US">
                <a:solidFill>
                  <a:srgbClr val="002D99"/>
                </a:solidFill>
                <a:ea typeface="Eurostile"/>
                <a:cs typeface="Eurostile"/>
              </a:rPr>
              <a:t>Rolf Landua</a:t>
            </a:r>
          </a:p>
          <a:p>
            <a:pPr>
              <a:lnSpc>
                <a:spcPct val="160000"/>
              </a:lnSpc>
            </a:pPr>
            <a:r>
              <a:rPr lang="en-US">
                <a:solidFill>
                  <a:srgbClr val="002D99"/>
                </a:solidFill>
                <a:ea typeface="Eurostile"/>
                <a:cs typeface="Eurostile"/>
              </a:rPr>
              <a:t>CERN</a:t>
            </a:r>
          </a:p>
          <a:p>
            <a:pPr>
              <a:lnSpc>
                <a:spcPct val="160000"/>
              </a:lnSpc>
            </a:pPr>
            <a:r>
              <a:rPr lang="en-US" sz="2000">
                <a:solidFill>
                  <a:srgbClr val="002D99"/>
                </a:solidFill>
                <a:ea typeface="Eurostile"/>
                <a:cs typeface="Eurostile"/>
              </a:rPr>
              <a:t>Bearbeitet  und  ergänzt von</a:t>
            </a:r>
          </a:p>
          <a:p>
            <a:pPr>
              <a:lnSpc>
                <a:spcPct val="160000"/>
              </a:lnSpc>
            </a:pPr>
            <a:r>
              <a:rPr lang="en-US" sz="2000">
                <a:solidFill>
                  <a:srgbClr val="002D99"/>
                </a:solidFill>
                <a:ea typeface="Eurostile"/>
                <a:cs typeface="Eurostile"/>
              </a:rPr>
              <a:t>G. Heinrichs, Mönchengladbach</a:t>
            </a:r>
          </a:p>
          <a:p>
            <a:pPr>
              <a:lnSpc>
                <a:spcPct val="160000"/>
              </a:lnSpc>
            </a:pPr>
            <a:r>
              <a:rPr lang="en-US" sz="2000">
                <a:solidFill>
                  <a:srgbClr val="002D99"/>
                </a:solidFill>
                <a:ea typeface="Eurostile"/>
                <a:cs typeface="Eurostile"/>
              </a:rPr>
              <a:t>C. Burisch, Essen</a:t>
            </a:r>
          </a:p>
        </p:txBody>
      </p:sp>
      <p:sp>
        <p:nvSpPr>
          <p:cNvPr id="369667" name="Rectangle 4"/>
          <p:cNvSpPr>
            <a:spLocks/>
          </p:cNvSpPr>
          <p:nvPr/>
        </p:nvSpPr>
        <p:spPr bwMode="auto">
          <a:xfrm>
            <a:off x="7045325" y="3230563"/>
            <a:ext cx="57213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chemeClr val="tx1"/>
                </a:solidFill>
                <a:ea typeface="Eurostile"/>
                <a:cs typeface="Eurostile"/>
              </a:rPr>
              <a:t>Die Physik hinter dem Film</a:t>
            </a:r>
          </a:p>
        </p:txBody>
      </p:sp>
      <p:pic>
        <p:nvPicPr>
          <p:cNvPr id="36966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6350"/>
            <a:ext cx="6821488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/>
          <p:cNvSpPr txBox="1"/>
          <p:nvPr/>
        </p:nvSpPr>
        <p:spPr>
          <a:xfrm>
            <a:off x="11253788" y="8091488"/>
            <a:ext cx="15128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Version 2.4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1" name="Rectangle 1"/>
          <p:cNvSpPr>
            <a:spLocks/>
          </p:cNvSpPr>
          <p:nvPr/>
        </p:nvSpPr>
        <p:spPr bwMode="auto">
          <a:xfrm>
            <a:off x="309563" y="3863975"/>
            <a:ext cx="126952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6000">
                <a:solidFill>
                  <a:srgbClr val="0000FF"/>
                </a:solidFill>
                <a:ea typeface="Eurostile"/>
                <a:cs typeface="Eurostile"/>
              </a:rPr>
              <a:t>2    Wo wird Antimaterie hergestellt?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5" name="Rectangle 1"/>
          <p:cNvSpPr>
            <a:spLocks/>
          </p:cNvSpPr>
          <p:nvPr/>
        </p:nvSpPr>
        <p:spPr bwMode="auto">
          <a:xfrm>
            <a:off x="1677864" y="111125"/>
            <a:ext cx="980281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ea typeface="Eurostile"/>
                <a:cs typeface="Eurostile"/>
              </a:rPr>
              <a:t>2    Wo </a:t>
            </a:r>
            <a:r>
              <a:rPr lang="en-US" sz="4800" dirty="0" err="1">
                <a:solidFill>
                  <a:srgbClr val="0000FF"/>
                </a:solidFill>
                <a:ea typeface="Eurostile"/>
                <a:cs typeface="Eurostile"/>
              </a:rPr>
              <a:t>wird</a:t>
            </a:r>
            <a:r>
              <a:rPr lang="en-US" sz="4800" dirty="0">
                <a:solidFill>
                  <a:srgbClr val="0000FF"/>
                </a:solidFill>
                <a:ea typeface="Eurostile"/>
                <a:cs typeface="Eurostile"/>
              </a:rPr>
              <a:t> </a:t>
            </a:r>
            <a:r>
              <a:rPr lang="en-US" sz="4800" dirty="0" err="1">
                <a:solidFill>
                  <a:srgbClr val="0000FF"/>
                </a:solidFill>
                <a:ea typeface="Eurostile"/>
                <a:cs typeface="Eurostile"/>
              </a:rPr>
              <a:t>Antimaterie</a:t>
            </a:r>
            <a:r>
              <a:rPr lang="en-US" sz="4800" dirty="0">
                <a:solidFill>
                  <a:srgbClr val="0000FF"/>
                </a:solidFill>
                <a:ea typeface="Eurostile"/>
                <a:cs typeface="Eurostile"/>
              </a:rPr>
              <a:t> </a:t>
            </a:r>
            <a:r>
              <a:rPr lang="en-US" sz="4800" dirty="0" err="1">
                <a:solidFill>
                  <a:srgbClr val="0000FF"/>
                </a:solidFill>
                <a:ea typeface="Eurostile"/>
                <a:cs typeface="Eurostile"/>
              </a:rPr>
              <a:t>hergestellt</a:t>
            </a:r>
            <a:r>
              <a:rPr lang="en-US" sz="4800" dirty="0">
                <a:solidFill>
                  <a:srgbClr val="0000FF"/>
                </a:solidFill>
                <a:ea typeface="Eurostile"/>
                <a:cs typeface="Eurostile"/>
              </a:rPr>
              <a:t>?</a:t>
            </a:r>
          </a:p>
        </p:txBody>
      </p:sp>
      <p:pic>
        <p:nvPicPr>
          <p:cNvPr id="379906" name="Picture 2"/>
          <p:cNvPicPr>
            <a:picLocks noChangeArrowheads="1"/>
          </p:cNvPicPr>
          <p:nvPr/>
        </p:nvPicPr>
        <p:blipFill>
          <a:blip r:embed="rId2">
            <a:lum contrast="-10000"/>
          </a:blip>
          <a:srcRect/>
          <a:stretch>
            <a:fillRect/>
          </a:stretch>
        </p:blipFill>
        <p:spPr bwMode="auto">
          <a:xfrm>
            <a:off x="38100" y="1054100"/>
            <a:ext cx="12954000" cy="768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907" name="Rectangle 3"/>
          <p:cNvSpPr>
            <a:spLocks/>
          </p:cNvSpPr>
          <p:nvPr/>
        </p:nvSpPr>
        <p:spPr bwMode="auto">
          <a:xfrm>
            <a:off x="3460750" y="1827213"/>
            <a:ext cx="8226425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rIns="50800" bIns="50800" anchor="ctr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Myriad Pro" pitchFamily="34" charset="0"/>
                <a:sym typeface="Myriad Pro" pitchFamily="34" charset="0"/>
              </a:rPr>
              <a:t>CERN – Das größte Labor für Teilchenphysik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929" name="Group 3"/>
          <p:cNvGrpSpPr>
            <a:grpSpLocks/>
          </p:cNvGrpSpPr>
          <p:nvPr/>
        </p:nvGrpSpPr>
        <p:grpSpPr bwMode="auto">
          <a:xfrm>
            <a:off x="711200" y="1227138"/>
            <a:ext cx="11188700" cy="7297737"/>
            <a:chOff x="0" y="0"/>
            <a:chExt cx="7048" cy="4596"/>
          </a:xfrm>
        </p:grpSpPr>
        <p:pic>
          <p:nvPicPr>
            <p:cNvPr id="380932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7048" cy="4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0933" name="Rectangle 2"/>
            <p:cNvSpPr>
              <a:spLocks/>
            </p:cNvSpPr>
            <p:nvPr/>
          </p:nvSpPr>
          <p:spPr bwMode="auto">
            <a:xfrm>
              <a:off x="5069" y="1738"/>
              <a:ext cx="1709" cy="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b="1">
                  <a:solidFill>
                    <a:srgbClr val="FFFF00"/>
                  </a:solidFill>
                  <a:ea typeface="Eurostile"/>
                  <a:cs typeface="Eurostile"/>
                </a:rPr>
                <a:t>L</a:t>
              </a:r>
              <a:r>
                <a:rPr lang="en-US">
                  <a:solidFill>
                    <a:srgbClr val="FFFF00"/>
                  </a:solidFill>
                  <a:ea typeface="Eurostile"/>
                  <a:cs typeface="Eurostile"/>
                </a:rPr>
                <a:t>arge</a:t>
              </a:r>
            </a:p>
            <a:p>
              <a:r>
                <a:rPr lang="en-US" b="1">
                  <a:solidFill>
                    <a:srgbClr val="FFFF00"/>
                  </a:solidFill>
                  <a:ea typeface="Eurostile"/>
                  <a:cs typeface="Eurostile"/>
                </a:rPr>
                <a:t>H</a:t>
              </a:r>
              <a:r>
                <a:rPr lang="en-US">
                  <a:solidFill>
                    <a:srgbClr val="FFFF00"/>
                  </a:solidFill>
                  <a:ea typeface="Eurostile"/>
                  <a:cs typeface="Eurostile"/>
                </a:rPr>
                <a:t>adron</a:t>
              </a:r>
            </a:p>
            <a:p>
              <a:r>
                <a:rPr lang="en-US" b="1">
                  <a:solidFill>
                    <a:srgbClr val="FFFF00"/>
                  </a:solidFill>
                  <a:ea typeface="Eurostile"/>
                  <a:cs typeface="Eurostile"/>
                </a:rPr>
                <a:t>C</a:t>
              </a:r>
              <a:r>
                <a:rPr lang="en-US">
                  <a:solidFill>
                    <a:srgbClr val="FFFF00"/>
                  </a:solidFill>
                  <a:ea typeface="Eurostile"/>
                  <a:cs typeface="Eurostile"/>
                </a:rPr>
                <a:t>ollider</a:t>
              </a:r>
            </a:p>
          </p:txBody>
        </p:sp>
      </p:grpSp>
      <p:sp>
        <p:nvSpPr>
          <p:cNvPr id="380930" name="Rectangle 4"/>
          <p:cNvSpPr>
            <a:spLocks/>
          </p:cNvSpPr>
          <p:nvPr/>
        </p:nvSpPr>
        <p:spPr bwMode="auto">
          <a:xfrm>
            <a:off x="7429500" y="6654800"/>
            <a:ext cx="4318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Eurostile"/>
                <a:cs typeface="Eurostile"/>
              </a:rPr>
              <a:t>27 km lang</a:t>
            </a:r>
          </a:p>
          <a:p>
            <a:r>
              <a:rPr lang="en-US">
                <a:solidFill>
                  <a:schemeClr val="tx1"/>
                </a:solidFill>
                <a:ea typeface="Eurostile"/>
                <a:cs typeface="Eurostile"/>
              </a:rPr>
              <a:t>100 m unter der Erde</a:t>
            </a:r>
          </a:p>
        </p:txBody>
      </p:sp>
      <p:sp>
        <p:nvSpPr>
          <p:cNvPr id="380931" name="Rectangle 5"/>
          <p:cNvSpPr>
            <a:spLocks/>
          </p:cNvSpPr>
          <p:nvPr/>
        </p:nvSpPr>
        <p:spPr bwMode="auto">
          <a:xfrm>
            <a:off x="1893888" y="111125"/>
            <a:ext cx="980281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4800" dirty="0">
                <a:solidFill>
                  <a:srgbClr val="0000FF"/>
                </a:solidFill>
                <a:ea typeface="Eurostile"/>
                <a:cs typeface="Eurostile"/>
              </a:rPr>
              <a:t>2    Wo wird Antimaterie hergestellt?</a:t>
            </a:r>
            <a:endParaRPr lang="en-US" sz="4800" dirty="0">
              <a:solidFill>
                <a:srgbClr val="0000FF"/>
              </a:solidFill>
              <a:ea typeface="Eurostile"/>
              <a:cs typeface="Eurostile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3" name="Rectangle 1"/>
          <p:cNvSpPr>
            <a:spLocks/>
          </p:cNvSpPr>
          <p:nvPr/>
        </p:nvSpPr>
        <p:spPr bwMode="auto">
          <a:xfrm>
            <a:off x="287338" y="3144838"/>
            <a:ext cx="122613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400" dirty="0">
                <a:solidFill>
                  <a:srgbClr val="0000FF"/>
                </a:solidFill>
                <a:ea typeface="Eurostile"/>
                <a:cs typeface="Eurostile"/>
              </a:rPr>
              <a:t>3 </a:t>
            </a:r>
            <a:r>
              <a:rPr lang="en-US" sz="5400" dirty="0" smtClean="0">
                <a:solidFill>
                  <a:srgbClr val="0000FF"/>
                </a:solidFill>
                <a:ea typeface="Eurostile"/>
                <a:cs typeface="Eurostile"/>
              </a:rPr>
              <a:t>  </a:t>
            </a:r>
            <a:r>
              <a:rPr lang="en-US" sz="5400" dirty="0" err="1" smtClean="0">
                <a:solidFill>
                  <a:srgbClr val="0000FF"/>
                </a:solidFill>
                <a:ea typeface="Eurostile"/>
                <a:cs typeface="Eurostile"/>
              </a:rPr>
              <a:t>Wie</a:t>
            </a:r>
            <a:r>
              <a:rPr lang="en-US" sz="5400" dirty="0" smtClean="0">
                <a:solidFill>
                  <a:srgbClr val="0000FF"/>
                </a:solidFill>
                <a:ea typeface="Eurostile"/>
                <a:cs typeface="Eurostile"/>
              </a:rPr>
              <a:t> </a:t>
            </a:r>
            <a:r>
              <a:rPr lang="en-US" sz="5400" dirty="0" err="1">
                <a:solidFill>
                  <a:srgbClr val="0000FF"/>
                </a:solidFill>
                <a:ea typeface="Eurostile"/>
                <a:cs typeface="Eurostile"/>
              </a:rPr>
              <a:t>wird</a:t>
            </a:r>
            <a:r>
              <a:rPr lang="en-US" sz="5400" dirty="0">
                <a:solidFill>
                  <a:srgbClr val="0000FF"/>
                </a:solidFill>
                <a:ea typeface="Eurostile"/>
                <a:cs typeface="Eurostile"/>
              </a:rPr>
              <a:t> </a:t>
            </a:r>
            <a:r>
              <a:rPr lang="en-US" sz="5400" dirty="0" err="1">
                <a:solidFill>
                  <a:srgbClr val="0000FF"/>
                </a:solidFill>
                <a:ea typeface="Eurostile"/>
                <a:cs typeface="Eurostile"/>
              </a:rPr>
              <a:t>Antimaterie</a:t>
            </a:r>
            <a:r>
              <a:rPr lang="en-US" sz="5400" dirty="0">
                <a:solidFill>
                  <a:srgbClr val="0000FF"/>
                </a:solidFill>
                <a:ea typeface="Eurostile"/>
                <a:cs typeface="Eurostile"/>
              </a:rPr>
              <a:t> </a:t>
            </a:r>
            <a:r>
              <a:rPr lang="en-US" sz="5400" dirty="0" err="1">
                <a:solidFill>
                  <a:srgbClr val="0000FF"/>
                </a:solidFill>
                <a:ea typeface="Eurostile"/>
                <a:cs typeface="Eurostile"/>
              </a:rPr>
              <a:t>hergestellt</a:t>
            </a:r>
            <a:r>
              <a:rPr lang="en-US" sz="5400" dirty="0">
                <a:solidFill>
                  <a:srgbClr val="0000FF"/>
                </a:solidFill>
                <a:ea typeface="Eurostile"/>
                <a:cs typeface="Eurostile"/>
              </a:rPr>
              <a:t>?</a:t>
            </a:r>
          </a:p>
        </p:txBody>
      </p:sp>
      <p:pic>
        <p:nvPicPr>
          <p:cNvPr id="3819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5067300"/>
            <a:ext cx="35560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9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375" y="2509838"/>
            <a:ext cx="7762875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2978" name="Rectangle 2"/>
          <p:cNvSpPr>
            <a:spLocks/>
          </p:cNvSpPr>
          <p:nvPr/>
        </p:nvSpPr>
        <p:spPr bwMode="auto">
          <a:xfrm>
            <a:off x="696913" y="4525963"/>
            <a:ext cx="293052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>
                <a:solidFill>
                  <a:srgbClr val="FF0000"/>
                </a:solidFill>
                <a:ea typeface="Eurostile"/>
                <a:cs typeface="Eurostile"/>
              </a:rPr>
              <a:t>Energie</a:t>
            </a:r>
            <a:r>
              <a:rPr lang="en-US">
                <a:solidFill>
                  <a:schemeClr val="tx1"/>
                </a:solidFill>
                <a:ea typeface="Eurostile"/>
                <a:cs typeface="Eurostile"/>
              </a:rPr>
              <a:t> </a:t>
            </a:r>
          </a:p>
          <a:p>
            <a:r>
              <a:rPr lang="en-US">
                <a:solidFill>
                  <a:schemeClr val="tx1"/>
                </a:solidFill>
                <a:ea typeface="Eurostile"/>
                <a:cs typeface="Eurostile"/>
              </a:rPr>
              <a:t>(z.B. Photon)</a:t>
            </a:r>
          </a:p>
        </p:txBody>
      </p:sp>
      <p:sp>
        <p:nvSpPr>
          <p:cNvPr id="382979" name="AutoShape 3"/>
          <p:cNvSpPr>
            <a:spLocks/>
          </p:cNvSpPr>
          <p:nvPr/>
        </p:nvSpPr>
        <p:spPr bwMode="auto">
          <a:xfrm>
            <a:off x="3067050" y="4781550"/>
            <a:ext cx="1824038" cy="311150"/>
          </a:xfrm>
          <a:prstGeom prst="rightArrow">
            <a:avLst>
              <a:gd name="adj1" fmla="val 32000"/>
              <a:gd name="adj2" fmla="val 179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82980" name="Rectangle 4"/>
          <p:cNvSpPr>
            <a:spLocks/>
          </p:cNvSpPr>
          <p:nvPr/>
        </p:nvSpPr>
        <p:spPr bwMode="auto">
          <a:xfrm>
            <a:off x="4543425" y="7645400"/>
            <a:ext cx="707231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>
                <a:solidFill>
                  <a:srgbClr val="0000FF"/>
                </a:solidFill>
                <a:ea typeface="Eurostile"/>
                <a:cs typeface="Eurostile"/>
              </a:rPr>
              <a:t>Masse</a:t>
            </a:r>
            <a:r>
              <a:rPr lang="en-US">
                <a:solidFill>
                  <a:schemeClr val="tx1"/>
                </a:solidFill>
                <a:ea typeface="Eurostile"/>
                <a:cs typeface="Eurostile"/>
              </a:rPr>
              <a:t> von Elektron und Positron</a:t>
            </a:r>
          </a:p>
        </p:txBody>
      </p:sp>
      <p:sp>
        <p:nvSpPr>
          <p:cNvPr id="382981" name="Rectangle 5"/>
          <p:cNvSpPr>
            <a:spLocks/>
          </p:cNvSpPr>
          <p:nvPr/>
        </p:nvSpPr>
        <p:spPr bwMode="auto">
          <a:xfrm>
            <a:off x="6737350" y="6248400"/>
            <a:ext cx="879475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6000">
                <a:solidFill>
                  <a:srgbClr val="FF0080"/>
                </a:solidFill>
                <a:ea typeface="Eurostile"/>
                <a:cs typeface="Eurostile"/>
              </a:rPr>
              <a:t>e</a:t>
            </a:r>
            <a:r>
              <a:rPr lang="en-US" sz="6000" baseline="32000">
                <a:solidFill>
                  <a:srgbClr val="FF0080"/>
                </a:solidFill>
                <a:ea typeface="Eurostile"/>
                <a:cs typeface="Eurostile"/>
              </a:rPr>
              <a:t>-</a:t>
            </a:r>
          </a:p>
        </p:txBody>
      </p:sp>
      <p:sp>
        <p:nvSpPr>
          <p:cNvPr id="382982" name="Rectangle 6"/>
          <p:cNvSpPr>
            <a:spLocks/>
          </p:cNvSpPr>
          <p:nvPr/>
        </p:nvSpPr>
        <p:spPr bwMode="auto">
          <a:xfrm>
            <a:off x="4879975" y="2438400"/>
            <a:ext cx="1016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6000">
                <a:solidFill>
                  <a:srgbClr val="00FFFF"/>
                </a:solidFill>
                <a:ea typeface="Eurostile"/>
                <a:cs typeface="Eurostile"/>
              </a:rPr>
              <a:t>e</a:t>
            </a:r>
            <a:r>
              <a:rPr lang="en-US" sz="6000" baseline="32000">
                <a:solidFill>
                  <a:srgbClr val="00FFFF"/>
                </a:solidFill>
                <a:ea typeface="Eurostile"/>
                <a:cs typeface="Eurostile"/>
              </a:rPr>
              <a:t>+</a:t>
            </a:r>
          </a:p>
        </p:txBody>
      </p:sp>
      <p:sp>
        <p:nvSpPr>
          <p:cNvPr id="382983" name="Rectangle 7"/>
          <p:cNvSpPr>
            <a:spLocks/>
          </p:cNvSpPr>
          <p:nvPr/>
        </p:nvSpPr>
        <p:spPr bwMode="auto">
          <a:xfrm>
            <a:off x="9004300" y="6083300"/>
            <a:ext cx="29733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ea typeface="Eurostile"/>
                <a:cs typeface="Eurostile"/>
              </a:rPr>
              <a:t>E</a:t>
            </a:r>
            <a:r>
              <a:rPr lang="en-US" sz="6000">
                <a:solidFill>
                  <a:srgbClr val="FFFF00"/>
                </a:solidFill>
                <a:ea typeface="Lucida Grande"/>
                <a:cs typeface="Lucida Grande"/>
              </a:rPr>
              <a:t> → </a:t>
            </a:r>
            <a:r>
              <a:rPr lang="en-US" sz="6000">
                <a:solidFill>
                  <a:srgbClr val="0080FF"/>
                </a:solidFill>
                <a:ea typeface="Eurostile"/>
                <a:cs typeface="Eurostile"/>
              </a:rPr>
              <a:t>m</a:t>
            </a:r>
            <a:r>
              <a:rPr lang="en-US" sz="6000">
                <a:solidFill>
                  <a:srgbClr val="FFFF00"/>
                </a:solidFill>
                <a:ea typeface="Eurostile"/>
                <a:cs typeface="Eurostile"/>
              </a:rPr>
              <a:t>c</a:t>
            </a:r>
            <a:r>
              <a:rPr lang="en-US" sz="7000" baseline="32000">
                <a:solidFill>
                  <a:srgbClr val="FFFF00"/>
                </a:solidFill>
                <a:ea typeface="Eurostile"/>
                <a:cs typeface="Eurostile"/>
              </a:rPr>
              <a:t>2</a:t>
            </a:r>
          </a:p>
        </p:txBody>
      </p:sp>
      <p:sp>
        <p:nvSpPr>
          <p:cNvPr id="382984" name="Rectangle 8"/>
          <p:cNvSpPr>
            <a:spLocks/>
          </p:cNvSpPr>
          <p:nvPr/>
        </p:nvSpPr>
        <p:spPr bwMode="auto">
          <a:xfrm>
            <a:off x="1462088" y="76200"/>
            <a:ext cx="99377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4800">
                <a:solidFill>
                  <a:srgbClr val="0000FF"/>
                </a:solidFill>
                <a:ea typeface="Eurostile"/>
                <a:cs typeface="Eurostile"/>
              </a:rPr>
              <a:t>3    Wie wird Antimaterie hergestellt?</a:t>
            </a:r>
            <a:endParaRPr lang="en-US" sz="4800">
              <a:solidFill>
                <a:srgbClr val="0000FF"/>
              </a:solidFill>
              <a:ea typeface="Eurostile"/>
              <a:cs typeface="Eurostile"/>
            </a:endParaRPr>
          </a:p>
        </p:txBody>
      </p:sp>
      <p:sp>
        <p:nvSpPr>
          <p:cNvPr id="382985" name="Rectangle 9"/>
          <p:cNvSpPr>
            <a:spLocks/>
          </p:cNvSpPr>
          <p:nvPr/>
        </p:nvSpPr>
        <p:spPr bwMode="auto">
          <a:xfrm>
            <a:off x="4198938" y="1689100"/>
            <a:ext cx="7848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FF0000"/>
                </a:solidFill>
                <a:ea typeface="Eurostile"/>
                <a:cs typeface="Eurostile"/>
              </a:rPr>
              <a:t>Energie</a:t>
            </a:r>
            <a:r>
              <a:rPr lang="en-US" b="1">
                <a:solidFill>
                  <a:schemeClr val="tx1"/>
                </a:solidFill>
                <a:ea typeface="Eurostile"/>
                <a:cs typeface="Eurostile"/>
              </a:rPr>
              <a:t> wird in </a:t>
            </a:r>
            <a:r>
              <a:rPr lang="en-US" b="1">
                <a:solidFill>
                  <a:srgbClr val="0000FF"/>
                </a:solidFill>
                <a:ea typeface="Eurostile"/>
                <a:cs typeface="Eurostile"/>
              </a:rPr>
              <a:t>Masse </a:t>
            </a:r>
            <a:r>
              <a:rPr lang="en-US" b="1">
                <a:solidFill>
                  <a:schemeClr val="tx1"/>
                </a:solidFill>
                <a:ea typeface="Eurostile"/>
                <a:cs typeface="Eurostile"/>
              </a:rPr>
              <a:t>umgewandelt</a:t>
            </a:r>
          </a:p>
        </p:txBody>
      </p:sp>
      <p:pic>
        <p:nvPicPr>
          <p:cNvPr id="38298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4700" y="2578100"/>
            <a:ext cx="35560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001" name="Group 7"/>
          <p:cNvGrpSpPr>
            <a:grpSpLocks/>
          </p:cNvGrpSpPr>
          <p:nvPr/>
        </p:nvGrpSpPr>
        <p:grpSpPr bwMode="auto">
          <a:xfrm>
            <a:off x="3478064" y="2500535"/>
            <a:ext cx="6336704" cy="6038627"/>
            <a:chOff x="0" y="0"/>
            <a:chExt cx="4193" cy="4064"/>
          </a:xfrm>
        </p:grpSpPr>
        <p:pic>
          <p:nvPicPr>
            <p:cNvPr id="384004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193" cy="4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84005" name="Group 6"/>
            <p:cNvGrpSpPr>
              <a:grpSpLocks/>
            </p:cNvGrpSpPr>
            <p:nvPr/>
          </p:nvGrpSpPr>
          <p:grpSpPr bwMode="auto">
            <a:xfrm>
              <a:off x="462" y="1352"/>
              <a:ext cx="3449" cy="2597"/>
              <a:chOff x="0" y="0"/>
              <a:chExt cx="3448" cy="2597"/>
            </a:xfrm>
          </p:grpSpPr>
          <p:grpSp>
            <p:nvGrpSpPr>
              <p:cNvPr id="384006" name="Group 4"/>
              <p:cNvGrpSpPr>
                <a:grpSpLocks/>
              </p:cNvGrpSpPr>
              <p:nvPr/>
            </p:nvGrpSpPr>
            <p:grpSpPr bwMode="auto">
              <a:xfrm>
                <a:off x="172" y="0"/>
                <a:ext cx="3140" cy="1372"/>
                <a:chOff x="0" y="0"/>
                <a:chExt cx="3140" cy="1372"/>
              </a:xfrm>
            </p:grpSpPr>
            <p:sp>
              <p:nvSpPr>
                <p:cNvPr id="63490" name="Rectangle 2"/>
                <p:cNvSpPr>
                  <a:spLocks/>
                </p:cNvSpPr>
                <p:nvPr/>
              </p:nvSpPr>
              <p:spPr bwMode="auto">
                <a:xfrm>
                  <a:off x="0" y="0"/>
                  <a:ext cx="3140" cy="137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2700" dist="50800" dir="13500000" algn="ctr" rotWithShape="0">
                    <a:srgbClr val="333333"/>
                  </a:outerShdw>
                </a:effectLst>
                <a:extLst/>
              </p:spPr>
              <p:txBody>
                <a:bodyPr lIns="0" tIns="0" rIns="0" bIns="0"/>
                <a:lstStyle/>
                <a:p>
                  <a:pPr>
                    <a:defRPr/>
                  </a:pPr>
                  <a:r>
                    <a:rPr lang="en-US" sz="12400" dirty="0">
                      <a:solidFill>
                        <a:srgbClr val="000080"/>
                      </a:solidFill>
                      <a:latin typeface="Bradley Hand ITC TT-Bold" charset="0"/>
                      <a:ea typeface="Bradley Hand ITC TT-Bold" charset="0"/>
                      <a:cs typeface="Bradley Hand ITC TT-Bold" charset="0"/>
                      <a:sym typeface="Bradley Hand ITC TT-Bold" charset="0"/>
                    </a:rPr>
                    <a:t>m     </a:t>
                  </a:r>
                  <a:r>
                    <a:rPr lang="en-US" sz="12400" dirty="0">
                      <a:solidFill>
                        <a:srgbClr val="800000"/>
                      </a:solidFill>
                      <a:latin typeface="Bradley Hand ITC TT-Bold" charset="0"/>
                      <a:ea typeface="Bradley Hand ITC TT-Bold" charset="0"/>
                      <a:cs typeface="Bradley Hand ITC TT-Bold" charset="0"/>
                      <a:sym typeface="Bradley Hand ITC TT-Bold" charset="0"/>
                    </a:rPr>
                    <a:t>E</a:t>
                  </a:r>
                </a:p>
              </p:txBody>
            </p:sp>
            <p:sp>
              <p:nvSpPr>
                <p:cNvPr id="384009" name="AutoShape 3"/>
                <p:cNvSpPr>
                  <a:spLocks/>
                </p:cNvSpPr>
                <p:nvPr/>
              </p:nvSpPr>
              <p:spPr bwMode="auto">
                <a:xfrm>
                  <a:off x="1072" y="513"/>
                  <a:ext cx="944" cy="386"/>
                </a:xfrm>
                <a:prstGeom prst="rightArrow">
                  <a:avLst>
                    <a:gd name="adj1" fmla="val 32000"/>
                    <a:gd name="adj2" fmla="val 91257"/>
                  </a:avLst>
                </a:prstGeom>
                <a:solidFill>
                  <a:srgbClr val="000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</p:grpSp>
          <p:sp>
            <p:nvSpPr>
              <p:cNvPr id="63493" name="Rectangle 5"/>
              <p:cNvSpPr>
                <a:spLocks/>
              </p:cNvSpPr>
              <p:nvPr/>
            </p:nvSpPr>
            <p:spPr bwMode="auto">
              <a:xfrm>
                <a:off x="0" y="2211"/>
                <a:ext cx="3448" cy="3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dist="50800" dir="13500000" algn="ctr" rotWithShape="0">
                  <a:srgbClr val="333333"/>
                </a:outerShdw>
              </a:effectLst>
              <a:extLst/>
            </p:spPr>
            <p:txBody>
              <a:bodyPr lIns="0" tIns="0" rIns="0" bIns="0"/>
              <a:lstStyle/>
              <a:p>
                <a:pPr>
                  <a:defRPr/>
                </a:pPr>
                <a:r>
                  <a:rPr lang="en-US" dirty="0">
                    <a:solidFill>
                      <a:srgbClr val="00FFFF"/>
                    </a:solidFill>
                    <a:latin typeface="Cochin"/>
                    <a:ea typeface="Cochin"/>
                    <a:cs typeface="Cochin"/>
                    <a:sym typeface="Cochin"/>
                  </a:rPr>
                  <a:t>4 000 000 t pro </a:t>
                </a:r>
                <a:r>
                  <a:rPr lang="en-US" dirty="0" err="1">
                    <a:solidFill>
                      <a:srgbClr val="00FFFF"/>
                    </a:solidFill>
                    <a:latin typeface="Cochin"/>
                    <a:ea typeface="Cochin"/>
                    <a:cs typeface="Cochin"/>
                    <a:sym typeface="Cochin"/>
                  </a:rPr>
                  <a:t>Sekunde</a:t>
                </a:r>
                <a:endParaRPr lang="en-US" dirty="0">
                  <a:solidFill>
                    <a:srgbClr val="00FFFF"/>
                  </a:solidFill>
                  <a:latin typeface="Cochin"/>
                  <a:ea typeface="Cochin"/>
                  <a:cs typeface="Cochin"/>
                  <a:sym typeface="Cochin"/>
                </a:endParaRPr>
              </a:p>
            </p:txBody>
          </p:sp>
        </p:grpSp>
      </p:grpSp>
      <p:sp>
        <p:nvSpPr>
          <p:cNvPr id="384002" name="Rectangle 8"/>
          <p:cNvSpPr>
            <a:spLocks/>
          </p:cNvSpPr>
          <p:nvPr/>
        </p:nvSpPr>
        <p:spPr bwMode="auto">
          <a:xfrm>
            <a:off x="741363" y="1349375"/>
            <a:ext cx="115935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3400">
                <a:solidFill>
                  <a:schemeClr val="tx1"/>
                </a:solidFill>
                <a:ea typeface="Eurostile"/>
                <a:cs typeface="Eurostile"/>
              </a:rPr>
              <a:t>Im Zentrum der Sonne wird </a:t>
            </a:r>
            <a:r>
              <a:rPr lang="en-US" sz="3400" b="1">
                <a:solidFill>
                  <a:srgbClr val="000080"/>
                </a:solidFill>
                <a:ea typeface="Eurostile"/>
                <a:cs typeface="Eurostile"/>
              </a:rPr>
              <a:t>Masse</a:t>
            </a:r>
            <a:r>
              <a:rPr lang="en-US" sz="3400">
                <a:solidFill>
                  <a:schemeClr val="tx1"/>
                </a:solidFill>
                <a:ea typeface="Eurostile"/>
                <a:cs typeface="Eurostile"/>
              </a:rPr>
              <a:t> in </a:t>
            </a:r>
            <a:r>
              <a:rPr lang="en-US" sz="3400" b="1">
                <a:solidFill>
                  <a:srgbClr val="FF0000"/>
                </a:solidFill>
                <a:ea typeface="Eurostile"/>
                <a:cs typeface="Eurostile"/>
              </a:rPr>
              <a:t>Energie</a:t>
            </a:r>
            <a:r>
              <a:rPr lang="en-US" sz="3400">
                <a:solidFill>
                  <a:srgbClr val="FF0000"/>
                </a:solidFill>
                <a:ea typeface="Eurostile"/>
                <a:cs typeface="Eurostile"/>
              </a:rPr>
              <a:t> </a:t>
            </a:r>
            <a:r>
              <a:rPr lang="en-US" sz="3400">
                <a:solidFill>
                  <a:schemeClr val="tx1"/>
                </a:solidFill>
                <a:ea typeface="Eurostile"/>
                <a:cs typeface="Eurostile"/>
              </a:rPr>
              <a:t>umgewandelt</a:t>
            </a:r>
          </a:p>
        </p:txBody>
      </p:sp>
      <p:sp>
        <p:nvSpPr>
          <p:cNvPr id="384003" name="Rectangle 8"/>
          <p:cNvSpPr>
            <a:spLocks/>
          </p:cNvSpPr>
          <p:nvPr/>
        </p:nvSpPr>
        <p:spPr bwMode="auto">
          <a:xfrm>
            <a:off x="1462088" y="76200"/>
            <a:ext cx="99377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4800">
                <a:solidFill>
                  <a:srgbClr val="0000FF"/>
                </a:solidFill>
                <a:ea typeface="Eurostile"/>
                <a:cs typeface="Eurostile"/>
              </a:rPr>
              <a:t>3    Wie wird Antimaterie hergestellt?</a:t>
            </a:r>
            <a:endParaRPr lang="en-US" sz="4800">
              <a:solidFill>
                <a:srgbClr val="0000FF"/>
              </a:solidFill>
              <a:ea typeface="Eurostile"/>
              <a:cs typeface="Eurostile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7300" y="1370013"/>
            <a:ext cx="5524500" cy="701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5026" name="Rectangle 2"/>
          <p:cNvSpPr>
            <a:spLocks/>
          </p:cNvSpPr>
          <p:nvPr/>
        </p:nvSpPr>
        <p:spPr bwMode="auto">
          <a:xfrm>
            <a:off x="1169988" y="3868738"/>
            <a:ext cx="4756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b="1">
                <a:solidFill>
                  <a:schemeClr val="tx1"/>
                </a:solidFill>
                <a:ea typeface="Eurostile"/>
                <a:cs typeface="Eurostile"/>
              </a:rPr>
              <a:t>Neue</a:t>
            </a:r>
            <a:r>
              <a:rPr lang="en-US">
                <a:solidFill>
                  <a:schemeClr val="tx1"/>
                </a:solidFill>
                <a:ea typeface="Eurostile"/>
                <a:cs typeface="Eurostile"/>
              </a:rPr>
              <a:t> Teilchen und  </a:t>
            </a:r>
          </a:p>
          <a:p>
            <a:r>
              <a:rPr lang="en-US">
                <a:solidFill>
                  <a:schemeClr val="tx1"/>
                </a:solidFill>
                <a:ea typeface="Eurostile"/>
                <a:cs typeface="Eurostile"/>
              </a:rPr>
              <a:t>Anti-Teilchen werden in Kollisionen erzeugt.</a:t>
            </a:r>
          </a:p>
        </p:txBody>
      </p:sp>
      <p:sp>
        <p:nvSpPr>
          <p:cNvPr id="385027" name="Rectangle 8"/>
          <p:cNvSpPr>
            <a:spLocks/>
          </p:cNvSpPr>
          <p:nvPr/>
        </p:nvSpPr>
        <p:spPr bwMode="auto">
          <a:xfrm>
            <a:off x="1462088" y="76200"/>
            <a:ext cx="99377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4800">
                <a:solidFill>
                  <a:srgbClr val="0000FF"/>
                </a:solidFill>
                <a:ea typeface="Eurostile"/>
                <a:cs typeface="Eurostile"/>
              </a:rPr>
              <a:t>3    Wie wird Antimaterie hergestellt?</a:t>
            </a:r>
            <a:endParaRPr lang="en-US" sz="4800">
              <a:solidFill>
                <a:srgbClr val="0000FF"/>
              </a:solidFill>
              <a:ea typeface="Eurostile"/>
              <a:cs typeface="Eurostile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2900" y="1022350"/>
            <a:ext cx="4686300" cy="7029450"/>
          </a:xfrm>
          <a:prstGeom prst="rect">
            <a:avLst/>
          </a:prstGeom>
          <a:noFill/>
          <a:ln>
            <a:noFill/>
          </a:ln>
          <a:effectLst>
            <a:outerShdw blurRad="1270000" algn="ctr" rotWithShape="0">
              <a:schemeClr val="bg2">
                <a:alpha val="65999"/>
              </a:schemeClr>
            </a:outerShdw>
          </a:effectLst>
          <a:extLst/>
        </p:spPr>
      </p:pic>
      <p:sp>
        <p:nvSpPr>
          <p:cNvPr id="386050" name="Rectangle 2"/>
          <p:cNvSpPr>
            <a:spLocks/>
          </p:cNvSpPr>
          <p:nvPr/>
        </p:nvSpPr>
        <p:spPr bwMode="auto">
          <a:xfrm>
            <a:off x="3676650" y="8936038"/>
            <a:ext cx="5130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BAFB"/>
                </a:solidFill>
                <a:ea typeface="Eurostile"/>
                <a:cs typeface="Eurostile"/>
              </a:rPr>
              <a:t>Die “Illuminati”-Version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5959" y="-157164"/>
            <a:ext cx="10201334" cy="9250363"/>
          </a:xfrm>
          <a:prstGeom prst="rect">
            <a:avLst/>
          </a:prstGeom>
          <a:effectLst>
            <a:softEdge rad="5842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3" name="Rectangle 1"/>
          <p:cNvSpPr>
            <a:spLocks/>
          </p:cNvSpPr>
          <p:nvPr/>
        </p:nvSpPr>
        <p:spPr bwMode="auto">
          <a:xfrm>
            <a:off x="93688" y="3830638"/>
            <a:ext cx="12455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  <a:ea typeface="Eurostile"/>
                <a:cs typeface="Eurostile"/>
              </a:rPr>
              <a:t>6  </a:t>
            </a:r>
            <a:r>
              <a:rPr lang="en-US" sz="6000" dirty="0" err="1">
                <a:solidFill>
                  <a:srgbClr val="0000FF"/>
                </a:solidFill>
                <a:ea typeface="Eurostile"/>
                <a:cs typeface="Eurostile"/>
              </a:rPr>
              <a:t>Eine</a:t>
            </a:r>
            <a:r>
              <a:rPr lang="en-US" sz="6000" dirty="0">
                <a:solidFill>
                  <a:srgbClr val="0000FF"/>
                </a:solidFill>
                <a:ea typeface="Eurostile"/>
                <a:cs typeface="Eurostile"/>
              </a:rPr>
              <a:t> </a:t>
            </a:r>
            <a:r>
              <a:rPr lang="en-US" sz="6000" dirty="0" err="1">
                <a:solidFill>
                  <a:srgbClr val="0000FF"/>
                </a:solidFill>
                <a:ea typeface="Eurostile"/>
                <a:cs typeface="Eurostile"/>
              </a:rPr>
              <a:t>Energiequelle</a:t>
            </a:r>
            <a:r>
              <a:rPr lang="en-US" sz="6000" dirty="0">
                <a:solidFill>
                  <a:srgbClr val="0000FF"/>
                </a:solidFill>
                <a:ea typeface="Eurostile"/>
                <a:cs typeface="Eurostile"/>
              </a:rPr>
              <a:t>? </a:t>
            </a:r>
            <a:r>
              <a:rPr lang="en-US" sz="6000" dirty="0" err="1">
                <a:solidFill>
                  <a:srgbClr val="0000FF"/>
                </a:solidFill>
                <a:ea typeface="Eurostile"/>
                <a:cs typeface="Eurostile"/>
              </a:rPr>
              <a:t>Eine</a:t>
            </a:r>
            <a:r>
              <a:rPr lang="en-US" sz="6000" dirty="0">
                <a:solidFill>
                  <a:srgbClr val="0000FF"/>
                </a:solidFill>
                <a:ea typeface="Eurostile"/>
                <a:cs typeface="Eurostile"/>
              </a:rPr>
              <a:t> Bombe?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/>
          </p:cNvSpPr>
          <p:nvPr/>
        </p:nvSpPr>
        <p:spPr bwMode="auto">
          <a:xfrm>
            <a:off x="1143000" y="6337300"/>
            <a:ext cx="105029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002D99"/>
                </a:solidFill>
                <a:ea typeface="Eurostile"/>
                <a:cs typeface="Eurostile"/>
              </a:rPr>
              <a:t>Produktion von Antimaterie </a:t>
            </a:r>
            <a:r>
              <a:rPr lang="en-US" b="1">
                <a:solidFill>
                  <a:srgbClr val="002D99"/>
                </a:solidFill>
                <a:ea typeface="Eurostile"/>
                <a:cs typeface="Eurostile"/>
              </a:rPr>
              <a:t>benötigt Energie</a:t>
            </a:r>
          </a:p>
          <a:p>
            <a:pPr algn="ctr"/>
            <a:endParaRPr lang="en-US">
              <a:solidFill>
                <a:srgbClr val="002D99"/>
              </a:solidFill>
              <a:ea typeface="Lucida Grande"/>
              <a:cs typeface="Lucida Grande"/>
            </a:endParaRPr>
          </a:p>
          <a:p>
            <a:pPr algn="ctr"/>
            <a:r>
              <a:rPr lang="en-US" b="1">
                <a:solidFill>
                  <a:srgbClr val="A40800"/>
                </a:solidFill>
                <a:ea typeface="Eurostile"/>
                <a:cs typeface="Eurostile"/>
              </a:rPr>
              <a:t>1.000.000.000 mal mehr Energie</a:t>
            </a:r>
          </a:p>
          <a:p>
            <a:pPr algn="ctr"/>
            <a:r>
              <a:rPr lang="en-US" b="1">
                <a:solidFill>
                  <a:srgbClr val="A40800"/>
                </a:solidFill>
                <a:ea typeface="Eurostile"/>
                <a:cs typeface="Eurostile"/>
              </a:rPr>
              <a:t>als durch Annihilation freigesetzt wird!!! </a:t>
            </a:r>
          </a:p>
        </p:txBody>
      </p:sp>
      <p:grpSp>
        <p:nvGrpSpPr>
          <p:cNvPr id="388098" name="Group 4"/>
          <p:cNvGrpSpPr>
            <a:grpSpLocks/>
          </p:cNvGrpSpPr>
          <p:nvPr/>
        </p:nvGrpSpPr>
        <p:grpSpPr bwMode="auto">
          <a:xfrm>
            <a:off x="4448175" y="2120900"/>
            <a:ext cx="4286250" cy="3835400"/>
            <a:chOff x="0" y="0"/>
            <a:chExt cx="2700" cy="2416"/>
          </a:xfrm>
        </p:grpSpPr>
        <p:sp>
          <p:nvSpPr>
            <p:cNvPr id="388101" name="Oval 2"/>
            <p:cNvSpPr>
              <a:spLocks/>
            </p:cNvSpPr>
            <p:nvPr/>
          </p:nvSpPr>
          <p:spPr bwMode="auto">
            <a:xfrm>
              <a:off x="0" y="0"/>
              <a:ext cx="2700" cy="241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388102" name="Rectangle 3"/>
            <p:cNvSpPr>
              <a:spLocks/>
            </p:cNvSpPr>
            <p:nvPr/>
          </p:nvSpPr>
          <p:spPr bwMode="auto">
            <a:xfrm>
              <a:off x="160" y="1088"/>
              <a:ext cx="2404" cy="2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80000"/>
                </a:lnSpc>
              </a:pPr>
              <a:r>
                <a:rPr lang="en-US" sz="2000" b="1">
                  <a:solidFill>
                    <a:schemeClr val="tx1"/>
                  </a:solidFill>
                  <a:latin typeface="Helvetica" pitchFamily="34" charset="0"/>
                  <a:sym typeface="Helvetica" pitchFamily="34" charset="0"/>
                </a:rPr>
                <a:t>Energieerhaltung</a:t>
              </a:r>
            </a:p>
          </p:txBody>
        </p:sp>
      </p:grpSp>
      <p:sp>
        <p:nvSpPr>
          <p:cNvPr id="388099" name="Rectangle 7"/>
          <p:cNvSpPr>
            <a:spLocks/>
          </p:cNvSpPr>
          <p:nvPr/>
        </p:nvSpPr>
        <p:spPr bwMode="auto">
          <a:xfrm>
            <a:off x="0" y="1347788"/>
            <a:ext cx="130048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3200" b="1">
                <a:solidFill>
                  <a:srgbClr val="002D99"/>
                </a:solidFill>
                <a:ea typeface="Eurostile"/>
                <a:cs typeface="Eurostile"/>
              </a:rPr>
              <a:t>Dan Brown: “Antimaterie ist die Energiequelle der Zukunft”!</a:t>
            </a:r>
          </a:p>
        </p:txBody>
      </p:sp>
      <p:sp>
        <p:nvSpPr>
          <p:cNvPr id="388100" name="Rectangle 8"/>
          <p:cNvSpPr>
            <a:spLocks/>
          </p:cNvSpPr>
          <p:nvPr/>
        </p:nvSpPr>
        <p:spPr bwMode="auto">
          <a:xfrm>
            <a:off x="1606550" y="93663"/>
            <a:ext cx="99758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4800">
                <a:solidFill>
                  <a:srgbClr val="0000FF"/>
                </a:solidFill>
                <a:ea typeface="Eurostile"/>
                <a:cs typeface="Eurostile"/>
              </a:rPr>
              <a:t>6  Eine Energiequelle? Eine Bombe?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7310336" presetClass="entr" presetSubtype="17900326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8" name="Group 6"/>
          <p:cNvGrpSpPr>
            <a:grpSpLocks/>
          </p:cNvGrpSpPr>
          <p:nvPr/>
        </p:nvGrpSpPr>
        <p:grpSpPr bwMode="auto">
          <a:xfrm>
            <a:off x="330200" y="1651000"/>
            <a:ext cx="8521700" cy="5334000"/>
            <a:chOff x="0" y="0"/>
            <a:chExt cx="5368" cy="3360"/>
          </a:xfrm>
        </p:grpSpPr>
        <p:sp>
          <p:nvSpPr>
            <p:cNvPr id="370699" name="Rectangle 2"/>
            <p:cNvSpPr>
              <a:spLocks/>
            </p:cNvSpPr>
            <p:nvPr/>
          </p:nvSpPr>
          <p:spPr bwMode="auto">
            <a:xfrm>
              <a:off x="0" y="0"/>
              <a:ext cx="5368" cy="336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/>
            </a:p>
          </p:txBody>
        </p:sp>
        <p:grpSp>
          <p:nvGrpSpPr>
            <p:cNvPr id="370700" name="Group 5"/>
            <p:cNvGrpSpPr>
              <a:grpSpLocks/>
            </p:cNvGrpSpPr>
            <p:nvPr/>
          </p:nvGrpSpPr>
          <p:grpSpPr bwMode="auto">
            <a:xfrm>
              <a:off x="241" y="120"/>
              <a:ext cx="4341" cy="696"/>
              <a:chOff x="0" y="0"/>
              <a:chExt cx="4341" cy="696"/>
            </a:xfrm>
          </p:grpSpPr>
          <p:sp>
            <p:nvSpPr>
              <p:cNvPr id="370701" name="Rectangle 3"/>
              <p:cNvSpPr>
                <a:spLocks/>
              </p:cNvSpPr>
              <p:nvPr/>
            </p:nvSpPr>
            <p:spPr bwMode="auto">
              <a:xfrm>
                <a:off x="2231" y="0"/>
                <a:ext cx="2110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1">
                    <a:solidFill>
                      <a:srgbClr val="800040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Krimi über eine</a:t>
                </a:r>
              </a:p>
              <a:p>
                <a:r>
                  <a:rPr lang="en-US" sz="2400" b="1">
                    <a:solidFill>
                      <a:srgbClr val="800040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Geheimgesellschaft, die…</a:t>
                </a:r>
              </a:p>
            </p:txBody>
          </p:sp>
          <p:pic>
            <p:nvPicPr>
              <p:cNvPr id="370702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8"/>
                <a:ext cx="1916" cy="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4041" name="Group 9"/>
          <p:cNvGrpSpPr>
            <a:grpSpLocks/>
          </p:cNvGrpSpPr>
          <p:nvPr/>
        </p:nvGrpSpPr>
        <p:grpSpPr bwMode="auto">
          <a:xfrm>
            <a:off x="711200" y="3167063"/>
            <a:ext cx="7820025" cy="1155700"/>
            <a:chOff x="0" y="0"/>
            <a:chExt cx="4926" cy="728"/>
          </a:xfrm>
        </p:grpSpPr>
        <p:sp>
          <p:nvSpPr>
            <p:cNvPr id="370697" name="Rectangle 7"/>
            <p:cNvSpPr>
              <a:spLocks/>
            </p:cNvSpPr>
            <p:nvPr/>
          </p:nvSpPr>
          <p:spPr bwMode="auto">
            <a:xfrm>
              <a:off x="1065" y="108"/>
              <a:ext cx="3861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800040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...an einem Ort namens CERN einem Physiker,</a:t>
              </a:r>
            </a:p>
            <a:p>
              <a:r>
                <a:rPr lang="en-US" sz="2400" b="1">
                  <a:solidFill>
                    <a:srgbClr val="800040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der am LHC forscht, 1 g Antimaterie stiehlt…</a:t>
              </a:r>
            </a:p>
          </p:txBody>
        </p:sp>
        <p:pic>
          <p:nvPicPr>
            <p:cNvPr id="370698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718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044" name="Group 12"/>
          <p:cNvGrpSpPr>
            <a:grpSpLocks/>
          </p:cNvGrpSpPr>
          <p:nvPr/>
        </p:nvGrpSpPr>
        <p:grpSpPr bwMode="auto">
          <a:xfrm>
            <a:off x="685800" y="4710113"/>
            <a:ext cx="7604125" cy="2032000"/>
            <a:chOff x="0" y="0"/>
            <a:chExt cx="4790" cy="1280"/>
          </a:xfrm>
        </p:grpSpPr>
        <p:pic>
          <p:nvPicPr>
            <p:cNvPr id="370695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1921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0696" name="Rectangle 11"/>
            <p:cNvSpPr>
              <a:spLocks/>
            </p:cNvSpPr>
            <p:nvPr/>
          </p:nvSpPr>
          <p:spPr bwMode="auto">
            <a:xfrm>
              <a:off x="2238" y="327"/>
              <a:ext cx="2552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400" b="1">
                  <a:solidFill>
                    <a:srgbClr val="800040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...um damit den Vatikan in die Luft zu sprengen, einen alten “Feind der Wissenschaft und des CERN”.</a:t>
              </a:r>
            </a:p>
          </p:txBody>
        </p:sp>
      </p:grpSp>
      <p:sp>
        <p:nvSpPr>
          <p:cNvPr id="44045" name="Rectangle 13"/>
          <p:cNvSpPr>
            <a:spLocks/>
          </p:cNvSpPr>
          <p:nvPr/>
        </p:nvSpPr>
        <p:spPr bwMode="auto">
          <a:xfrm>
            <a:off x="0" y="7353300"/>
            <a:ext cx="13004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ea typeface="Eurostile"/>
                <a:cs typeface="Eurostile"/>
              </a:rPr>
              <a:t>Was ist Wahrheit? Was ist Fiktion?</a:t>
            </a:r>
          </a:p>
          <a:p>
            <a:pPr algn="ctr"/>
            <a:r>
              <a:rPr lang="en-US">
                <a:solidFill>
                  <a:schemeClr val="tx1"/>
                </a:solidFill>
                <a:ea typeface="Eurostile"/>
                <a:cs typeface="Eurostile"/>
              </a:rPr>
              <a:t>Antimaterie ist rätselhaft ....</a:t>
            </a:r>
          </a:p>
        </p:txBody>
      </p:sp>
      <p:sp>
        <p:nvSpPr>
          <p:cNvPr id="370693" name="Rectangle 14"/>
          <p:cNvSpPr>
            <a:spLocks/>
          </p:cNvSpPr>
          <p:nvPr/>
        </p:nvSpPr>
        <p:spPr bwMode="auto">
          <a:xfrm>
            <a:off x="1606550" y="12700"/>
            <a:ext cx="953928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4800">
                <a:solidFill>
                  <a:srgbClr val="002D99"/>
                </a:solidFill>
              </a:rPr>
              <a:t>Illuminati:</a:t>
            </a:r>
            <a:r>
              <a:rPr lang="en-US"/>
              <a:t> </a:t>
            </a:r>
            <a:r>
              <a:rPr lang="en-US" sz="4800">
                <a:solidFill>
                  <a:srgbClr val="002D99"/>
                </a:solidFill>
                <a:ea typeface="Eurostile"/>
                <a:cs typeface="Eurostile"/>
              </a:rPr>
              <a:t>Die Handlung</a:t>
            </a:r>
          </a:p>
        </p:txBody>
      </p:sp>
      <p:pic>
        <p:nvPicPr>
          <p:cNvPr id="370694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94788" y="1636713"/>
            <a:ext cx="3633787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1202304" presetClass="entr" presetSubtype="9481100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1202304" presetClass="entr" presetSubtype="182501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1202304" presetClass="entr" presetSubtype="1829603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1202304" presetClass="entr" presetSubtype="18296042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21" name="Group 5"/>
          <p:cNvGrpSpPr>
            <a:grpSpLocks/>
          </p:cNvGrpSpPr>
          <p:nvPr/>
        </p:nvGrpSpPr>
        <p:grpSpPr bwMode="auto">
          <a:xfrm>
            <a:off x="317500" y="1181100"/>
            <a:ext cx="11442700" cy="7172325"/>
            <a:chOff x="0" y="0"/>
            <a:chExt cx="7208" cy="4518"/>
          </a:xfrm>
        </p:grpSpPr>
        <p:pic>
          <p:nvPicPr>
            <p:cNvPr id="3891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984" cy="4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127" name="Rectangle 3"/>
            <p:cNvSpPr>
              <a:spLocks/>
            </p:cNvSpPr>
            <p:nvPr/>
          </p:nvSpPr>
          <p:spPr bwMode="auto">
            <a:xfrm>
              <a:off x="3400" y="56"/>
              <a:ext cx="3808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3200">
                  <a:solidFill>
                    <a:schemeClr val="tx1"/>
                  </a:solidFill>
                  <a:ea typeface="Eurostile"/>
                  <a:cs typeface="Eurostile"/>
                </a:rPr>
                <a:t>Dan Brown:  </a:t>
              </a:r>
            </a:p>
            <a:p>
              <a:endParaRPr lang="en-US" sz="3200">
                <a:solidFill>
                  <a:schemeClr val="tx1"/>
                </a:solidFill>
                <a:ea typeface="Eurostile"/>
                <a:cs typeface="Eurostile"/>
              </a:endParaRPr>
            </a:p>
            <a:p>
              <a:r>
                <a:rPr lang="en-US" b="1">
                  <a:solidFill>
                    <a:schemeClr val="tx1"/>
                  </a:solidFill>
                  <a:ea typeface="Eurostile"/>
                  <a:cs typeface="Eurostile"/>
                </a:rPr>
                <a:t>“0,5 g Antimaterie sind eine mächtige Bombe”</a:t>
              </a:r>
            </a:p>
          </p:txBody>
        </p:sp>
        <p:sp>
          <p:nvSpPr>
            <p:cNvPr id="389128" name="Rectangle 4"/>
            <p:cNvSpPr>
              <a:spLocks/>
            </p:cNvSpPr>
            <p:nvPr/>
          </p:nvSpPr>
          <p:spPr bwMode="auto">
            <a:xfrm>
              <a:off x="160" y="4288"/>
              <a:ext cx="301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2D99"/>
                  </a:solidFill>
                  <a:ea typeface="Eurostile"/>
                  <a:cs typeface="Eurostile"/>
                </a:rPr>
                <a:t>Hiroshima - 20 kt TNT-Äquivalent</a:t>
              </a:r>
            </a:p>
          </p:txBody>
        </p:sp>
      </p:grpSp>
      <p:sp>
        <p:nvSpPr>
          <p:cNvPr id="389122" name="Rectangle 6"/>
          <p:cNvSpPr>
            <a:spLocks/>
          </p:cNvSpPr>
          <p:nvPr/>
        </p:nvSpPr>
        <p:spPr bwMode="auto">
          <a:xfrm>
            <a:off x="5206256" y="5673725"/>
            <a:ext cx="7704856" cy="11811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dirty="0">
                <a:solidFill>
                  <a:srgbClr val="FFFF00"/>
                </a:solidFill>
                <a:ea typeface="Lucida Grande"/>
                <a:cs typeface="Lucida Grande"/>
              </a:rPr>
              <a:t>22 </a:t>
            </a:r>
            <a:r>
              <a:rPr lang="en-US" dirty="0" err="1">
                <a:solidFill>
                  <a:srgbClr val="FFFF00"/>
                </a:solidFill>
                <a:ea typeface="Lucida Grande"/>
                <a:cs typeface="Lucida Grande"/>
              </a:rPr>
              <a:t>kt</a:t>
            </a:r>
            <a:r>
              <a:rPr lang="en-US" dirty="0">
                <a:solidFill>
                  <a:srgbClr val="FFFF00"/>
                </a:solidFill>
                <a:ea typeface="Lucida Grande"/>
                <a:cs typeface="Lucida Grande"/>
              </a:rPr>
              <a:t> TNT ≙ 9 · 10</a:t>
            </a:r>
            <a:r>
              <a:rPr lang="en-US" baseline="32000" dirty="0">
                <a:solidFill>
                  <a:srgbClr val="FFFF00"/>
                </a:solidFill>
                <a:ea typeface="Eurostile"/>
                <a:cs typeface="Eurostile"/>
              </a:rPr>
              <a:t>13</a:t>
            </a:r>
            <a:r>
              <a:rPr lang="en-US" dirty="0">
                <a:solidFill>
                  <a:srgbClr val="FFFF00"/>
                </a:solidFill>
                <a:ea typeface="Eurostile"/>
                <a:cs typeface="Eurostile"/>
              </a:rPr>
              <a:t> J </a:t>
            </a:r>
            <a:r>
              <a:rPr lang="en-US" dirty="0">
                <a:solidFill>
                  <a:srgbClr val="FFFF00"/>
                </a:solidFill>
                <a:ea typeface="Lucida Grande"/>
                <a:cs typeface="Lucida Grande"/>
              </a:rPr>
              <a:t>≙</a:t>
            </a:r>
            <a:endParaRPr lang="en-US" dirty="0">
              <a:solidFill>
                <a:srgbClr val="FFFF00"/>
              </a:solidFill>
              <a:ea typeface="Eurostile"/>
              <a:cs typeface="Eurostile"/>
            </a:endParaRPr>
          </a:p>
          <a:p>
            <a:r>
              <a:rPr lang="en-US" dirty="0">
                <a:solidFill>
                  <a:srgbClr val="FFFF00"/>
                </a:solidFill>
                <a:ea typeface="Eurostile"/>
                <a:cs typeface="Eurostile"/>
              </a:rPr>
              <a:t>0,5 g </a:t>
            </a:r>
            <a:r>
              <a:rPr lang="en-US" dirty="0" err="1">
                <a:solidFill>
                  <a:srgbClr val="FFFF00"/>
                </a:solidFill>
                <a:ea typeface="Eurostile"/>
                <a:cs typeface="Eurostile"/>
              </a:rPr>
              <a:t>Antimaterie</a:t>
            </a:r>
            <a:r>
              <a:rPr lang="en-US" dirty="0">
                <a:solidFill>
                  <a:srgbClr val="FFFF00"/>
                </a:solidFill>
                <a:ea typeface="Eurostile"/>
                <a:cs typeface="Eurostile"/>
              </a:rPr>
              <a:t> + 0,5 g </a:t>
            </a:r>
            <a:r>
              <a:rPr lang="en-US" dirty="0" err="1">
                <a:solidFill>
                  <a:srgbClr val="FFFF00"/>
                </a:solidFill>
                <a:ea typeface="Eurostile"/>
                <a:cs typeface="Eurostile"/>
              </a:rPr>
              <a:t>Materie</a:t>
            </a:r>
            <a:endParaRPr lang="en-US" dirty="0">
              <a:solidFill>
                <a:srgbClr val="FFFF00"/>
              </a:solidFill>
              <a:ea typeface="Eurostile"/>
              <a:cs typeface="Eurostile"/>
            </a:endParaRPr>
          </a:p>
        </p:txBody>
      </p:sp>
      <p:pic>
        <p:nvPicPr>
          <p:cNvPr id="3891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1013" y="3695700"/>
            <a:ext cx="35560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1" name="Rectangle 9"/>
          <p:cNvSpPr>
            <a:spLocks/>
          </p:cNvSpPr>
          <p:nvPr/>
        </p:nvSpPr>
        <p:spPr bwMode="auto">
          <a:xfrm>
            <a:off x="6502400" y="7302500"/>
            <a:ext cx="581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2D99"/>
                </a:solidFill>
                <a:ea typeface="Eurostile"/>
                <a:cs typeface="Eurostile"/>
              </a:rPr>
              <a:t>Das ist also korrekt, aber...</a:t>
            </a:r>
          </a:p>
        </p:txBody>
      </p:sp>
      <p:sp>
        <p:nvSpPr>
          <p:cNvPr id="389125" name="Rectangle 8"/>
          <p:cNvSpPr>
            <a:spLocks/>
          </p:cNvSpPr>
          <p:nvPr/>
        </p:nvSpPr>
        <p:spPr bwMode="auto">
          <a:xfrm>
            <a:off x="1606550" y="93663"/>
            <a:ext cx="99758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4800">
                <a:solidFill>
                  <a:srgbClr val="0000FF"/>
                </a:solidFill>
                <a:ea typeface="Eurostile"/>
                <a:cs typeface="Eurostile"/>
              </a:rPr>
              <a:t>6  Eine Energiequelle? Eine Bombe?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0030848" presetClass="entr" presetSubtype="1973681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1344613"/>
            <a:ext cx="1790700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8" name="Rectangle 2"/>
          <p:cNvSpPr>
            <a:spLocks/>
          </p:cNvSpPr>
          <p:nvPr/>
        </p:nvSpPr>
        <p:spPr bwMode="auto">
          <a:xfrm>
            <a:off x="2258120" y="2273300"/>
            <a:ext cx="88900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rIns="102819" bIns="50800"/>
          <a:lstStyle/>
          <a:p>
            <a:r>
              <a:rPr lang="en-US" dirty="0">
                <a:solidFill>
                  <a:srgbClr val="002D99"/>
                </a:solidFill>
                <a:ea typeface="Lucida Grande"/>
                <a:cs typeface="Lucida Grande"/>
              </a:rPr>
              <a:t>0,5 g </a:t>
            </a:r>
            <a:r>
              <a:rPr lang="en-US" dirty="0" err="1">
                <a:solidFill>
                  <a:srgbClr val="002D99"/>
                </a:solidFill>
                <a:ea typeface="Lucida Grande"/>
                <a:cs typeface="Lucida Grande"/>
              </a:rPr>
              <a:t>Antimaterie</a:t>
            </a:r>
            <a:r>
              <a:rPr lang="en-US" dirty="0">
                <a:solidFill>
                  <a:srgbClr val="002D99"/>
                </a:solidFill>
                <a:ea typeface="Lucida Grande"/>
                <a:cs typeface="Lucida Grande"/>
              </a:rPr>
              <a:t> ≙ 4,5 · 10</a:t>
            </a:r>
            <a:r>
              <a:rPr lang="en-US" baseline="32000" dirty="0">
                <a:solidFill>
                  <a:srgbClr val="002D99"/>
                </a:solidFill>
                <a:ea typeface="Eurostile"/>
                <a:cs typeface="Eurostile"/>
              </a:rPr>
              <a:t>13</a:t>
            </a:r>
            <a:r>
              <a:rPr lang="en-US" dirty="0">
                <a:solidFill>
                  <a:srgbClr val="002D99"/>
                </a:solidFill>
                <a:ea typeface="Eurostile"/>
                <a:cs typeface="Eurostile"/>
              </a:rPr>
              <a:t> J</a:t>
            </a:r>
          </a:p>
        </p:txBody>
      </p:sp>
      <p:sp>
        <p:nvSpPr>
          <p:cNvPr id="91139" name="Rectangle 3"/>
          <p:cNvSpPr>
            <a:spLocks/>
          </p:cNvSpPr>
          <p:nvPr/>
        </p:nvSpPr>
        <p:spPr bwMode="auto">
          <a:xfrm>
            <a:off x="2181920" y="3441700"/>
            <a:ext cx="1082288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rIns="102819" bIns="50800"/>
          <a:lstStyle/>
          <a:p>
            <a:r>
              <a:rPr lang="en-US" dirty="0" err="1">
                <a:solidFill>
                  <a:srgbClr val="002D99"/>
                </a:solidFill>
                <a:ea typeface="Eurostile"/>
                <a:cs typeface="Eurostile"/>
              </a:rPr>
              <a:t>Benötigte</a:t>
            </a:r>
            <a:r>
              <a:rPr lang="en-US" dirty="0">
                <a:solidFill>
                  <a:srgbClr val="002D99"/>
                </a:solidFill>
                <a:ea typeface="Eurostile"/>
                <a:cs typeface="Eurostile"/>
              </a:rPr>
              <a:t> </a:t>
            </a:r>
            <a:r>
              <a:rPr lang="en-US" dirty="0" err="1">
                <a:solidFill>
                  <a:srgbClr val="002D99"/>
                </a:solidFill>
                <a:ea typeface="Eurostile"/>
                <a:cs typeface="Eurostile"/>
              </a:rPr>
              <a:t>Energie</a:t>
            </a:r>
            <a:r>
              <a:rPr lang="en-US" dirty="0">
                <a:solidFill>
                  <a:srgbClr val="002D99"/>
                </a:solidFill>
                <a:ea typeface="Eurostile"/>
                <a:cs typeface="Eurostile"/>
              </a:rPr>
              <a:t> (</a:t>
            </a:r>
            <a:r>
              <a:rPr lang="en-US" dirty="0" err="1">
                <a:solidFill>
                  <a:srgbClr val="002D99"/>
                </a:solidFill>
                <a:ea typeface="Eurostile"/>
                <a:cs typeface="Eurostile"/>
              </a:rPr>
              <a:t>Effizienz</a:t>
            </a:r>
            <a:r>
              <a:rPr lang="en-US" dirty="0">
                <a:solidFill>
                  <a:srgbClr val="002D99"/>
                </a:solidFill>
                <a:ea typeface="Eurostile"/>
                <a:cs typeface="Eurostile"/>
              </a:rPr>
              <a:t> = 10</a:t>
            </a:r>
            <a:r>
              <a:rPr lang="en-US" baseline="32000" dirty="0">
                <a:solidFill>
                  <a:srgbClr val="002D99"/>
                </a:solidFill>
                <a:ea typeface="Eurostile"/>
                <a:cs typeface="Eurostile"/>
              </a:rPr>
              <a:t>-9</a:t>
            </a:r>
            <a:r>
              <a:rPr lang="en-US" dirty="0">
                <a:solidFill>
                  <a:srgbClr val="002D99"/>
                </a:solidFill>
                <a:ea typeface="Eurostile"/>
                <a:cs typeface="Eurostile"/>
              </a:rPr>
              <a:t> ): </a:t>
            </a:r>
            <a:r>
              <a:rPr lang="en-US" b="1" dirty="0">
                <a:solidFill>
                  <a:srgbClr val="002D99"/>
                </a:solidFill>
                <a:ea typeface="Lucida Grande"/>
                <a:cs typeface="Lucida Grande"/>
              </a:rPr>
              <a:t>4,5 · 10</a:t>
            </a:r>
            <a:r>
              <a:rPr lang="en-US" b="1" baseline="32000" dirty="0">
                <a:solidFill>
                  <a:srgbClr val="002D99"/>
                </a:solidFill>
                <a:ea typeface="Eurostile"/>
                <a:cs typeface="Eurostile"/>
              </a:rPr>
              <a:t>22</a:t>
            </a:r>
            <a:r>
              <a:rPr lang="en-US" b="1" dirty="0">
                <a:solidFill>
                  <a:srgbClr val="002D99"/>
                </a:solidFill>
                <a:ea typeface="Eurostile"/>
                <a:cs typeface="Eurostile"/>
              </a:rPr>
              <a:t> J</a:t>
            </a:r>
          </a:p>
        </p:txBody>
      </p:sp>
      <p:sp>
        <p:nvSpPr>
          <p:cNvPr id="91140" name="Rectangle 4"/>
          <p:cNvSpPr>
            <a:spLocks/>
          </p:cNvSpPr>
          <p:nvPr/>
        </p:nvSpPr>
        <p:spPr bwMode="auto">
          <a:xfrm>
            <a:off x="2181920" y="4610100"/>
            <a:ext cx="106807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rIns="102819" bIns="50800"/>
          <a:lstStyle/>
          <a:p>
            <a:r>
              <a:rPr lang="en-US">
                <a:solidFill>
                  <a:srgbClr val="002D99"/>
                </a:solidFill>
                <a:ea typeface="Eurostile"/>
                <a:cs typeface="Eurostile"/>
              </a:rPr>
              <a:t>Sogar mit dem Stromsonderpreis des CERN </a:t>
            </a:r>
          </a:p>
          <a:p>
            <a:r>
              <a:rPr lang="en-US">
                <a:solidFill>
                  <a:srgbClr val="002D99"/>
                </a:solidFill>
                <a:ea typeface="Eurostile"/>
                <a:cs typeface="Eurostile"/>
              </a:rPr>
              <a:t>[1 kWh = 3,6 · 10</a:t>
            </a:r>
            <a:r>
              <a:rPr lang="en-US" baseline="32000">
                <a:solidFill>
                  <a:srgbClr val="002D99"/>
                </a:solidFill>
                <a:ea typeface="Eurostile"/>
                <a:cs typeface="Eurostile"/>
              </a:rPr>
              <a:t>6</a:t>
            </a:r>
            <a:r>
              <a:rPr lang="en-US">
                <a:solidFill>
                  <a:srgbClr val="002D99"/>
                </a:solidFill>
                <a:ea typeface="Eurostile"/>
                <a:cs typeface="Eurostile"/>
              </a:rPr>
              <a:t> J </a:t>
            </a:r>
            <a:r>
              <a:rPr lang="en-US">
                <a:solidFill>
                  <a:srgbClr val="002D99"/>
                </a:solidFill>
                <a:latin typeface="Times New Roman" pitchFamily="18" charset="0"/>
                <a:ea typeface="Eurostile"/>
                <a:cs typeface="Times New Roman" pitchFamily="18" charset="0"/>
              </a:rPr>
              <a:t>→</a:t>
            </a:r>
            <a:r>
              <a:rPr lang="en-US">
                <a:solidFill>
                  <a:srgbClr val="002D99"/>
                </a:solidFill>
                <a:ea typeface="Eurostile"/>
                <a:cs typeface="Eurostile"/>
              </a:rPr>
              <a:t> 0,10 €]</a:t>
            </a:r>
            <a:r>
              <a:rPr lang="en-US">
                <a:solidFill>
                  <a:schemeClr val="tx1"/>
                </a:solidFill>
                <a:ea typeface="Eurostile"/>
                <a:cs typeface="Eurostile"/>
              </a:rPr>
              <a:t> </a:t>
            </a:r>
          </a:p>
          <a:p>
            <a:endParaRPr lang="en-US">
              <a:solidFill>
                <a:schemeClr val="tx1"/>
              </a:solidFill>
              <a:ea typeface="Eurostile"/>
              <a:cs typeface="Eurostile"/>
            </a:endParaRPr>
          </a:p>
          <a:p>
            <a:r>
              <a:rPr lang="en-US" b="1">
                <a:solidFill>
                  <a:srgbClr val="FF0000"/>
                </a:solidFill>
                <a:ea typeface="Eurostile"/>
                <a:cs typeface="Eurostile"/>
              </a:rPr>
              <a:t>Preis                   1 000 000 000 000 000 €</a:t>
            </a:r>
          </a:p>
          <a:p>
            <a:endParaRPr lang="en-US" b="1">
              <a:solidFill>
                <a:srgbClr val="FF0000"/>
              </a:solidFill>
              <a:ea typeface="Eurostile"/>
              <a:cs typeface="Eurostile"/>
            </a:endParaRPr>
          </a:p>
          <a:p>
            <a:r>
              <a:rPr lang="en-US" b="1">
                <a:solidFill>
                  <a:srgbClr val="FF0000"/>
                </a:solidFill>
                <a:ea typeface="Eurostile"/>
                <a:cs typeface="Eurostile"/>
              </a:rPr>
              <a:t>Lieferzeit            1 000 000 000 Jahre</a:t>
            </a:r>
          </a:p>
        </p:txBody>
      </p:sp>
      <p:sp>
        <p:nvSpPr>
          <p:cNvPr id="390149" name="Rectangle 8"/>
          <p:cNvSpPr>
            <a:spLocks/>
          </p:cNvSpPr>
          <p:nvPr/>
        </p:nvSpPr>
        <p:spPr bwMode="auto">
          <a:xfrm>
            <a:off x="1606550" y="93663"/>
            <a:ext cx="99758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4800">
                <a:solidFill>
                  <a:srgbClr val="0000FF"/>
                </a:solidFill>
                <a:ea typeface="Eurostile"/>
                <a:cs typeface="Eurostile"/>
              </a:rPr>
              <a:t>6  Eine Energiequelle? Eine Bombe?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utoUpdateAnimBg="0"/>
      <p:bldP spid="91139" grpId="0" autoUpdateAnimBg="0"/>
      <p:bldP spid="91140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69" name="Rectangle 1"/>
          <p:cNvSpPr>
            <a:spLocks/>
          </p:cNvSpPr>
          <p:nvPr/>
        </p:nvSpPr>
        <p:spPr bwMode="auto">
          <a:xfrm>
            <a:off x="1606550" y="3144838"/>
            <a:ext cx="9896475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800">
                <a:solidFill>
                  <a:srgbClr val="0000FF"/>
                </a:solidFill>
                <a:ea typeface="Eurostile"/>
                <a:cs typeface="Eurostile"/>
              </a:rPr>
              <a:t>7  Antimaterie aufspüren?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3" name="Rectangle 1"/>
          <p:cNvSpPr>
            <a:spLocks/>
          </p:cNvSpPr>
          <p:nvPr/>
        </p:nvSpPr>
        <p:spPr bwMode="auto">
          <a:xfrm>
            <a:off x="2686050" y="152400"/>
            <a:ext cx="101536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4800">
                <a:solidFill>
                  <a:srgbClr val="0000FF"/>
                </a:solidFill>
                <a:ea typeface="Eurostile"/>
                <a:cs typeface="Eurostile"/>
              </a:rPr>
              <a:t>7  Antimaterie aufspüren?</a:t>
            </a:r>
          </a:p>
        </p:txBody>
      </p:sp>
      <p:pic>
        <p:nvPicPr>
          <p:cNvPr id="392194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9425" y="4013200"/>
            <a:ext cx="50800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2195" name="Textfeld 2"/>
          <p:cNvSpPr txBox="1">
            <a:spLocks noChangeArrowheads="1"/>
          </p:cNvSpPr>
          <p:nvPr/>
        </p:nvSpPr>
        <p:spPr bwMode="auto">
          <a:xfrm>
            <a:off x="1606550" y="2500313"/>
            <a:ext cx="7816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Spuren ermöglichen Rückschlüsse...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7727950" y="3862388"/>
            <a:ext cx="48593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de-DE"/>
              <a:t>LKW</a:t>
            </a:r>
          </a:p>
          <a:p>
            <a:pPr marL="571500" indent="-571500">
              <a:buFont typeface="Arial" charset="0"/>
              <a:buChar char="•"/>
            </a:pPr>
            <a:r>
              <a:rPr lang="de-DE"/>
              <a:t>Fuhr von vorne nach hinten </a:t>
            </a:r>
          </a:p>
          <a:p>
            <a:pPr marL="571500" indent="-571500">
              <a:buFont typeface="Arial" charset="0"/>
              <a:buChar char="•"/>
            </a:pPr>
            <a:r>
              <a:rPr lang="de-DE"/>
              <a:t>Person</a:t>
            </a:r>
          </a:p>
          <a:p>
            <a:pPr marL="571500" indent="-571500">
              <a:buFont typeface="Arial" charset="0"/>
              <a:buChar char="•"/>
            </a:pPr>
            <a:r>
              <a:rPr lang="de-DE"/>
              <a:t>Ging von hinten nach vorne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7" name="Rectangle 1"/>
          <p:cNvSpPr>
            <a:spLocks/>
          </p:cNvSpPr>
          <p:nvPr/>
        </p:nvSpPr>
        <p:spPr bwMode="auto">
          <a:xfrm>
            <a:off x="2686050" y="152400"/>
            <a:ext cx="101536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4800">
                <a:solidFill>
                  <a:srgbClr val="0000FF"/>
                </a:solidFill>
                <a:ea typeface="Eurostile"/>
                <a:cs typeface="Eurostile"/>
              </a:rPr>
              <a:t>7  Antimaterie aufspüren?</a:t>
            </a:r>
          </a:p>
        </p:txBody>
      </p:sp>
      <p:sp>
        <p:nvSpPr>
          <p:cNvPr id="2" name="Abgerundete rechteckige Legende 1"/>
          <p:cNvSpPr>
            <a:spLocks noChangeArrowheads="1"/>
          </p:cNvSpPr>
          <p:nvPr/>
        </p:nvSpPr>
        <p:spPr bwMode="auto">
          <a:xfrm>
            <a:off x="7221339" y="5812259"/>
            <a:ext cx="4465637" cy="720725"/>
          </a:xfrm>
          <a:prstGeom prst="wedgeRoundRectCallout">
            <a:avLst>
              <a:gd name="adj1" fmla="val -60060"/>
              <a:gd name="adj2" fmla="val 123569"/>
              <a:gd name="adj3" fmla="val 16667"/>
            </a:avLst>
          </a:prstGeom>
          <a:solidFill>
            <a:srgbClr val="00E83F"/>
          </a:solidFill>
          <a:ln w="25400" algn="ctr">
            <a:solidFill>
              <a:srgbClr val="6E7A89"/>
            </a:solidFill>
            <a:round/>
            <a:headEnd/>
            <a:tailEnd/>
          </a:ln>
        </p:spPr>
        <p:txBody>
          <a:bodyPr/>
          <a:lstStyle/>
          <a:p>
            <a:r>
              <a:rPr lang="de-DE" dirty="0">
                <a:solidFill>
                  <a:srgbClr val="FFFF00"/>
                </a:solidFill>
              </a:rPr>
              <a:t>Spur vom Positron</a:t>
            </a: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1547813" y="3940175"/>
            <a:ext cx="3108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30000"/>
              <a:t>+</a:t>
            </a:r>
            <a:r>
              <a:rPr lang="de-DE"/>
              <a:t> + e</a:t>
            </a:r>
            <a:r>
              <a:rPr lang="de-DE" baseline="30000"/>
              <a:t>-</a:t>
            </a:r>
            <a:r>
              <a:rPr lang="de-DE"/>
              <a:t> </a:t>
            </a:r>
            <a:r>
              <a:rPr lang="de-DE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γ</a:t>
            </a:r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8" y="1395413"/>
            <a:ext cx="428625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5494288" y="1419225"/>
            <a:ext cx="73279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/>
              <a:t>Vor der Vernichtung ist </a:t>
            </a:r>
            <a:r>
              <a:rPr lang="de-DE" dirty="0" err="1"/>
              <a:t>W</a:t>
            </a:r>
            <a:r>
              <a:rPr lang="de-DE" baseline="-25000" dirty="0" err="1"/>
              <a:t>kin</a:t>
            </a:r>
            <a:r>
              <a:rPr lang="de-DE" dirty="0"/>
              <a:t> </a:t>
            </a:r>
            <a:r>
              <a:rPr lang="de-DE" dirty="0">
                <a:cs typeface="Times New Roman" pitchFamily="18" charset="0"/>
              </a:rPr>
              <a:t>≈ 0. </a:t>
            </a:r>
          </a:p>
          <a:p>
            <a:r>
              <a:rPr lang="de-DE" dirty="0">
                <a:cs typeface="Times New Roman" pitchFamily="18" charset="0"/>
              </a:rPr>
              <a:t>Wegen IES haben die Photonen entgegengesetzt gleichen Impuls und damit gleiche Energie.</a:t>
            </a:r>
            <a:endParaRPr lang="de-DE" dirty="0"/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1547813" y="5308600"/>
            <a:ext cx="464661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i="1"/>
              <a:t>W</a:t>
            </a:r>
            <a:r>
              <a:rPr lang="de-DE" baseline="-25000"/>
              <a:t>p</a:t>
            </a:r>
            <a:r>
              <a:rPr lang="de-DE"/>
              <a:t> + </a:t>
            </a:r>
            <a:r>
              <a:rPr lang="de-DE" i="1"/>
              <a:t>W</a:t>
            </a:r>
            <a:r>
              <a:rPr lang="de-DE" baseline="-25000"/>
              <a:t>e</a:t>
            </a:r>
            <a:r>
              <a:rPr lang="de-DE"/>
              <a:t> = 2 </a:t>
            </a:r>
            <a:r>
              <a:rPr lang="de-DE" i="1"/>
              <a:t>W</a:t>
            </a:r>
            <a:r>
              <a:rPr lang="el-GR" baseline="-25000">
                <a:latin typeface="Times New Roman" pitchFamily="18" charset="0"/>
                <a:cs typeface="Times New Roman" pitchFamily="18" charset="0"/>
              </a:rPr>
              <a:t>γ</a:t>
            </a:r>
            <a:endParaRPr lang="de-DE" baseline="-25000">
              <a:latin typeface="Times New Roman" pitchFamily="18" charset="0"/>
              <a:cs typeface="Times New Roman" pitchFamily="18" charset="0"/>
            </a:endParaRPr>
          </a:p>
          <a:p>
            <a:r>
              <a:rPr lang="de-DE">
                <a:cs typeface="Times New Roman" pitchFamily="18" charset="0"/>
              </a:rPr>
              <a:t>2 </a:t>
            </a:r>
            <a:r>
              <a:rPr lang="de-DE" i="1">
                <a:cs typeface="Times New Roman" pitchFamily="18" charset="0"/>
              </a:rPr>
              <a:t>m</a:t>
            </a:r>
            <a:r>
              <a:rPr lang="de-DE" baseline="-25000">
                <a:cs typeface="Times New Roman" pitchFamily="18" charset="0"/>
              </a:rPr>
              <a:t>e</a:t>
            </a:r>
            <a:r>
              <a:rPr lang="de-DE">
                <a:cs typeface="Times New Roman" pitchFamily="18" charset="0"/>
              </a:rPr>
              <a:t> </a:t>
            </a:r>
            <a:r>
              <a:rPr lang="de-DE" i="1">
                <a:cs typeface="Times New Roman" pitchFamily="18" charset="0"/>
              </a:rPr>
              <a:t>c</a:t>
            </a:r>
            <a:r>
              <a:rPr lang="de-DE" baseline="30000">
                <a:cs typeface="Times New Roman" pitchFamily="18" charset="0"/>
              </a:rPr>
              <a:t>2</a:t>
            </a:r>
            <a:r>
              <a:rPr lang="de-DE">
                <a:cs typeface="Times New Roman" pitchFamily="18" charset="0"/>
              </a:rPr>
              <a:t> = 2 </a:t>
            </a:r>
            <a:r>
              <a:rPr lang="de-DE" i="1">
                <a:cs typeface="Times New Roman" pitchFamily="18" charset="0"/>
              </a:rPr>
              <a:t>W</a:t>
            </a:r>
            <a:r>
              <a:rPr lang="el-GR" baseline="-25000">
                <a:latin typeface="Times New Roman" pitchFamily="18" charset="0"/>
                <a:cs typeface="Times New Roman" pitchFamily="18" charset="0"/>
              </a:rPr>
              <a:t>γ</a:t>
            </a:r>
            <a:endParaRPr lang="de-DE" baseline="-25000">
              <a:cs typeface="Times New Roman" pitchFamily="18" charset="0"/>
            </a:endParaRPr>
          </a:p>
          <a:p>
            <a:endParaRPr lang="de-DE" baseline="-25000">
              <a:cs typeface="Times New Roman" pitchFamily="18" charset="0"/>
            </a:endParaRPr>
          </a:p>
          <a:p>
            <a:r>
              <a:rPr lang="de-DE" b="1" i="1">
                <a:solidFill>
                  <a:srgbClr val="FF0000"/>
                </a:solidFill>
                <a:cs typeface="Times New Roman" pitchFamily="18" charset="0"/>
              </a:rPr>
              <a:t>W</a:t>
            </a:r>
            <a:r>
              <a:rPr lang="el-GR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b="1">
                <a:solidFill>
                  <a:srgbClr val="FF0000"/>
                </a:solidFill>
                <a:cs typeface="Times New Roman" pitchFamily="18" charset="0"/>
              </a:rPr>
              <a:t> = </a:t>
            </a:r>
            <a:r>
              <a:rPr lang="de-DE" b="1" i="1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de-DE" b="1" baseline="-2500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de-DE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de-DE" b="1" i="1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de-DE" b="1" baseline="3000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de-DE" b="1">
                <a:solidFill>
                  <a:srgbClr val="FF0000"/>
                </a:solidFill>
                <a:cs typeface="Times New Roman" pitchFamily="18" charset="0"/>
              </a:rPr>
              <a:t> = 511 keV</a:t>
            </a:r>
            <a:endParaRPr lang="de-DE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1" name="Rectangle 1"/>
          <p:cNvSpPr>
            <a:spLocks/>
          </p:cNvSpPr>
          <p:nvPr/>
        </p:nvSpPr>
        <p:spPr bwMode="auto">
          <a:xfrm>
            <a:off x="2686050" y="152400"/>
            <a:ext cx="101536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4800">
                <a:solidFill>
                  <a:srgbClr val="0000FF"/>
                </a:solidFill>
                <a:ea typeface="Eurostile"/>
                <a:cs typeface="Eurostile"/>
              </a:rPr>
              <a:t>7  Antimaterie aufspüren?</a:t>
            </a:r>
          </a:p>
        </p:txBody>
      </p:sp>
      <p:pic>
        <p:nvPicPr>
          <p:cNvPr id="394242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2088" y="1563688"/>
            <a:ext cx="10058400" cy="6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bgerundete rechteckige Legende 1"/>
          <p:cNvSpPr>
            <a:spLocks noChangeArrowheads="1"/>
          </p:cNvSpPr>
          <p:nvPr/>
        </p:nvSpPr>
        <p:spPr bwMode="auto">
          <a:xfrm>
            <a:off x="7726363" y="1492250"/>
            <a:ext cx="5040312" cy="720725"/>
          </a:xfrm>
          <a:prstGeom prst="wedgeRoundRectCallout">
            <a:avLst>
              <a:gd name="adj1" fmla="val -54093"/>
              <a:gd name="adj2" fmla="val 123569"/>
              <a:gd name="adj3" fmla="val 16667"/>
            </a:avLst>
          </a:prstGeom>
          <a:solidFill>
            <a:srgbClr val="00E83F"/>
          </a:solidFill>
          <a:ln w="25400" algn="ctr">
            <a:solidFill>
              <a:srgbClr val="6E7A89"/>
            </a:solidFill>
            <a:round/>
            <a:headEnd/>
            <a:tailEnd/>
          </a:ln>
        </p:spPr>
        <p:txBody>
          <a:bodyPr/>
          <a:lstStyle/>
          <a:p>
            <a:r>
              <a:rPr lang="de-DE">
                <a:solidFill>
                  <a:srgbClr val="FFFF00"/>
                </a:solidFill>
              </a:rPr>
              <a:t>Spuren vom Positron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Explosion 1 62"/>
          <p:cNvSpPr/>
          <p:nvPr/>
        </p:nvSpPr>
        <p:spPr bwMode="auto">
          <a:xfrm>
            <a:off x="5432609" y="2816056"/>
            <a:ext cx="1080120" cy="864096"/>
          </a:xfrm>
          <a:prstGeom prst="irregularSeal1">
            <a:avLst/>
          </a:prstGeom>
          <a:gradFill flip="none" rotWithShape="1">
            <a:gsLst>
              <a:gs pos="0">
                <a:srgbClr val="FFF200"/>
              </a:gs>
              <a:gs pos="44000">
                <a:srgbClr val="FF7A00"/>
              </a:gs>
              <a:gs pos="7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6E7A8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sp>
        <p:nvSpPr>
          <p:cNvPr id="64" name="Explosion 1 63"/>
          <p:cNvSpPr/>
          <p:nvPr/>
        </p:nvSpPr>
        <p:spPr bwMode="auto">
          <a:xfrm>
            <a:off x="5525339" y="2816056"/>
            <a:ext cx="1080120" cy="864096"/>
          </a:xfrm>
          <a:prstGeom prst="irregularSeal1">
            <a:avLst/>
          </a:prstGeom>
          <a:gradFill flip="none" rotWithShape="1">
            <a:gsLst>
              <a:gs pos="0">
                <a:srgbClr val="FFF200"/>
              </a:gs>
              <a:gs pos="44000">
                <a:srgbClr val="FF7A00"/>
              </a:gs>
              <a:gs pos="7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6E7A8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sp>
        <p:nvSpPr>
          <p:cNvPr id="65" name="Explosion 1 64"/>
          <p:cNvSpPr/>
          <p:nvPr/>
        </p:nvSpPr>
        <p:spPr bwMode="auto">
          <a:xfrm>
            <a:off x="5723075" y="2860180"/>
            <a:ext cx="1080120" cy="864096"/>
          </a:xfrm>
          <a:prstGeom prst="irregularSeal1">
            <a:avLst/>
          </a:prstGeom>
          <a:gradFill flip="none" rotWithShape="1">
            <a:gsLst>
              <a:gs pos="0">
                <a:srgbClr val="FFF200"/>
              </a:gs>
              <a:gs pos="44000">
                <a:srgbClr val="FF7A00"/>
              </a:gs>
              <a:gs pos="7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6E7A8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cxnSp>
        <p:nvCxnSpPr>
          <p:cNvPr id="54277" name="Gerade Verbindung 54276"/>
          <p:cNvCxnSpPr>
            <a:endCxn id="395308" idx="3"/>
          </p:cNvCxnSpPr>
          <p:nvPr/>
        </p:nvCxnSpPr>
        <p:spPr bwMode="auto">
          <a:xfrm flipH="1">
            <a:off x="8328025" y="6283325"/>
            <a:ext cx="1774825" cy="0"/>
          </a:xfrm>
          <a:prstGeom prst="line">
            <a:avLst/>
          </a:prstGeom>
          <a:solidFill>
            <a:srgbClr val="163859">
              <a:alpha val="34901"/>
            </a:srgbClr>
          </a:solidFill>
          <a:ln w="508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  <a:extLst/>
        </p:spPr>
      </p:cxnSp>
      <p:sp>
        <p:nvSpPr>
          <p:cNvPr id="395275" name="Rectangle 1"/>
          <p:cNvSpPr>
            <a:spLocks/>
          </p:cNvSpPr>
          <p:nvPr/>
        </p:nvSpPr>
        <p:spPr bwMode="auto">
          <a:xfrm>
            <a:off x="2686050" y="152400"/>
            <a:ext cx="101536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4800">
                <a:solidFill>
                  <a:srgbClr val="0000FF"/>
                </a:solidFill>
                <a:ea typeface="Eurostile"/>
                <a:cs typeface="Eurostile"/>
              </a:rPr>
              <a:t>7  Antimaterie aufspüren?</a:t>
            </a:r>
          </a:p>
        </p:txBody>
      </p:sp>
      <p:sp>
        <p:nvSpPr>
          <p:cNvPr id="395276" name="Textfeld 2"/>
          <p:cNvSpPr txBox="1">
            <a:spLocks noChangeArrowheads="1"/>
          </p:cNvSpPr>
          <p:nvPr/>
        </p:nvSpPr>
        <p:spPr bwMode="auto">
          <a:xfrm>
            <a:off x="4259263" y="1743075"/>
            <a:ext cx="4006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Szintillationszähler</a:t>
            </a:r>
          </a:p>
        </p:txBody>
      </p:sp>
      <p:sp>
        <p:nvSpPr>
          <p:cNvPr id="2" name="Explosion 1 1"/>
          <p:cNvSpPr/>
          <p:nvPr/>
        </p:nvSpPr>
        <p:spPr bwMode="auto">
          <a:xfrm>
            <a:off x="5280209" y="2816056"/>
            <a:ext cx="1080120" cy="864096"/>
          </a:xfrm>
          <a:prstGeom prst="irregularSeal1">
            <a:avLst/>
          </a:prstGeom>
          <a:gradFill flip="none" rotWithShape="1">
            <a:gsLst>
              <a:gs pos="0">
                <a:srgbClr val="FFF200"/>
              </a:gs>
              <a:gs pos="44000">
                <a:srgbClr val="FF7A00"/>
              </a:gs>
              <a:gs pos="7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6E7A8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608013" y="3768725"/>
            <a:ext cx="1876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537 keV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5516563" y="2492375"/>
            <a:ext cx="1582737" cy="1511300"/>
          </a:xfrm>
          <a:prstGeom prst="rect">
            <a:avLst/>
          </a:prstGeom>
          <a:solidFill>
            <a:schemeClr val="bg2">
              <a:lumMod val="65000"/>
              <a:lumOff val="35000"/>
            </a:schemeClr>
          </a:solidFill>
          <a:ln w="25400" cap="flat" cmpd="sng" algn="ctr">
            <a:solidFill>
              <a:srgbClr val="6E7A8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grpSp>
        <p:nvGrpSpPr>
          <p:cNvPr id="395282" name="Gruppieren 8"/>
          <p:cNvGrpSpPr>
            <a:grpSpLocks/>
          </p:cNvGrpSpPr>
          <p:nvPr/>
        </p:nvGrpSpPr>
        <p:grpSpPr bwMode="auto">
          <a:xfrm>
            <a:off x="4270375" y="4999038"/>
            <a:ext cx="1008063" cy="2519362"/>
            <a:chOff x="4270152" y="5020816"/>
            <a:chExt cx="1008112" cy="2520280"/>
          </a:xfrm>
        </p:grpSpPr>
        <p:sp>
          <p:nvSpPr>
            <p:cNvPr id="395317" name="Rechteck 7"/>
            <p:cNvSpPr>
              <a:spLocks noChangeArrowheads="1"/>
            </p:cNvSpPr>
            <p:nvPr/>
          </p:nvSpPr>
          <p:spPr bwMode="auto">
            <a:xfrm>
              <a:off x="4270152" y="5236840"/>
              <a:ext cx="1008112" cy="2088232"/>
            </a:xfrm>
            <a:prstGeom prst="rect">
              <a:avLst/>
            </a:prstGeom>
            <a:solidFill>
              <a:srgbClr val="163859">
                <a:alpha val="34901"/>
              </a:srgbClr>
            </a:solidFill>
            <a:ln w="25400" algn="ctr">
              <a:solidFill>
                <a:srgbClr val="6E7A89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Ellipse 10"/>
            <p:cNvSpPr/>
            <p:nvPr/>
          </p:nvSpPr>
          <p:spPr bwMode="auto">
            <a:xfrm>
              <a:off x="4270152" y="7109139"/>
              <a:ext cx="1008112" cy="43195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97000"/>
              </a:schemeClr>
            </a:solidFill>
            <a:ln w="25400" cap="flat" cmpd="sng" algn="ctr">
              <a:solidFill>
                <a:srgbClr val="6E7A8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de-DE">
                <a:latin typeface="Eurostile" charset="0"/>
                <a:ea typeface="ヒラギノ角ゴ ProN W3" charset="0"/>
                <a:cs typeface="ヒラギノ角ゴ ProN W3" charset="0"/>
                <a:sym typeface="Eurostile" charset="0"/>
              </a:endParaRPr>
            </a:p>
          </p:txBody>
        </p:sp>
        <p:sp>
          <p:nvSpPr>
            <p:cNvPr id="7" name="Ellipse 6"/>
            <p:cNvSpPr/>
            <p:nvPr/>
          </p:nvSpPr>
          <p:spPr bwMode="auto">
            <a:xfrm>
              <a:off x="4270152" y="5020816"/>
              <a:ext cx="1008112" cy="43195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rgbClr val="6E7A8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de-DE">
                <a:latin typeface="Eurostile" charset="0"/>
                <a:ea typeface="ヒラギノ角ゴ ProN W3" charset="0"/>
                <a:cs typeface="ヒラギノ角ゴ ProN W3" charset="0"/>
                <a:sym typeface="Eurostile" charset="0"/>
              </a:endParaRPr>
            </a:p>
          </p:txBody>
        </p:sp>
      </p:grpSp>
      <p:grpSp>
        <p:nvGrpSpPr>
          <p:cNvPr id="395283" name="Gruppieren 12"/>
          <p:cNvGrpSpPr>
            <a:grpSpLocks/>
          </p:cNvGrpSpPr>
          <p:nvPr/>
        </p:nvGrpSpPr>
        <p:grpSpPr bwMode="auto">
          <a:xfrm>
            <a:off x="5303838" y="5005388"/>
            <a:ext cx="1008062" cy="2520950"/>
            <a:chOff x="4270152" y="5020816"/>
            <a:chExt cx="1008112" cy="2520280"/>
          </a:xfrm>
        </p:grpSpPr>
        <p:sp>
          <p:nvSpPr>
            <p:cNvPr id="395314" name="Rechteck 13"/>
            <p:cNvSpPr>
              <a:spLocks noChangeArrowheads="1"/>
            </p:cNvSpPr>
            <p:nvPr/>
          </p:nvSpPr>
          <p:spPr bwMode="auto">
            <a:xfrm>
              <a:off x="4270152" y="5236840"/>
              <a:ext cx="1008112" cy="2088232"/>
            </a:xfrm>
            <a:prstGeom prst="rect">
              <a:avLst/>
            </a:prstGeom>
            <a:solidFill>
              <a:srgbClr val="163859">
                <a:alpha val="34901"/>
              </a:srgbClr>
            </a:solidFill>
            <a:ln w="25400" algn="ctr">
              <a:solidFill>
                <a:srgbClr val="6E7A89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Ellipse 14"/>
            <p:cNvSpPr/>
            <p:nvPr/>
          </p:nvSpPr>
          <p:spPr bwMode="auto">
            <a:xfrm>
              <a:off x="4270152" y="7109411"/>
              <a:ext cx="1008112" cy="43168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97000"/>
              </a:schemeClr>
            </a:solidFill>
            <a:ln w="25400" cap="flat" cmpd="sng" algn="ctr">
              <a:solidFill>
                <a:srgbClr val="6E7A8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de-DE">
                <a:latin typeface="Eurostile" charset="0"/>
                <a:ea typeface="ヒラギノ角ゴ ProN W3" charset="0"/>
                <a:cs typeface="ヒラギノ角ゴ ProN W3" charset="0"/>
                <a:sym typeface="Eurostile" charset="0"/>
              </a:endParaRPr>
            </a:p>
          </p:txBody>
        </p:sp>
        <p:sp>
          <p:nvSpPr>
            <p:cNvPr id="16" name="Ellipse 15"/>
            <p:cNvSpPr/>
            <p:nvPr/>
          </p:nvSpPr>
          <p:spPr bwMode="auto">
            <a:xfrm>
              <a:off x="4270152" y="5020816"/>
              <a:ext cx="1008112" cy="43168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rgbClr val="6E7A8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de-DE">
                <a:latin typeface="Eurostile" charset="0"/>
                <a:ea typeface="ヒラギノ角ゴ ProN W3" charset="0"/>
                <a:cs typeface="ヒラギノ角ゴ ProN W3" charset="0"/>
                <a:sym typeface="Eurostile" charset="0"/>
              </a:endParaRPr>
            </a:p>
          </p:txBody>
        </p:sp>
      </p:grpSp>
      <p:grpSp>
        <p:nvGrpSpPr>
          <p:cNvPr id="395284" name="Gruppieren 16"/>
          <p:cNvGrpSpPr>
            <a:grpSpLocks/>
          </p:cNvGrpSpPr>
          <p:nvPr/>
        </p:nvGrpSpPr>
        <p:grpSpPr bwMode="auto">
          <a:xfrm>
            <a:off x="6311900" y="5024438"/>
            <a:ext cx="1008063" cy="2519362"/>
            <a:chOff x="4270152" y="5020816"/>
            <a:chExt cx="1008112" cy="2520280"/>
          </a:xfrm>
        </p:grpSpPr>
        <p:sp>
          <p:nvSpPr>
            <p:cNvPr id="395311" name="Rechteck 17"/>
            <p:cNvSpPr>
              <a:spLocks noChangeArrowheads="1"/>
            </p:cNvSpPr>
            <p:nvPr/>
          </p:nvSpPr>
          <p:spPr bwMode="auto">
            <a:xfrm>
              <a:off x="4270152" y="5236840"/>
              <a:ext cx="1008112" cy="2088232"/>
            </a:xfrm>
            <a:prstGeom prst="rect">
              <a:avLst/>
            </a:prstGeom>
            <a:solidFill>
              <a:srgbClr val="163859">
                <a:alpha val="34901"/>
              </a:srgbClr>
            </a:solidFill>
            <a:ln w="25400" algn="ctr">
              <a:solidFill>
                <a:srgbClr val="6E7A89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Ellipse 18"/>
            <p:cNvSpPr/>
            <p:nvPr/>
          </p:nvSpPr>
          <p:spPr bwMode="auto">
            <a:xfrm>
              <a:off x="4270152" y="7109139"/>
              <a:ext cx="1008112" cy="43195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97000"/>
              </a:schemeClr>
            </a:solidFill>
            <a:ln w="25400" cap="flat" cmpd="sng" algn="ctr">
              <a:solidFill>
                <a:srgbClr val="6E7A8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de-DE">
                <a:latin typeface="Eurostile" charset="0"/>
                <a:ea typeface="ヒラギノ角ゴ ProN W3" charset="0"/>
                <a:cs typeface="ヒラギノ角ゴ ProN W3" charset="0"/>
                <a:sym typeface="Eurostile" charset="0"/>
              </a:endParaRPr>
            </a:p>
          </p:txBody>
        </p:sp>
        <p:sp>
          <p:nvSpPr>
            <p:cNvPr id="20" name="Ellipse 19"/>
            <p:cNvSpPr/>
            <p:nvPr/>
          </p:nvSpPr>
          <p:spPr bwMode="auto">
            <a:xfrm>
              <a:off x="4270152" y="5020816"/>
              <a:ext cx="1008112" cy="43195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rgbClr val="6E7A8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de-DE">
                <a:latin typeface="Eurostile" charset="0"/>
                <a:ea typeface="ヒラギノ角ゴ ProN W3" charset="0"/>
                <a:cs typeface="ヒラギノ角ゴ ProN W3" charset="0"/>
                <a:sym typeface="Eurostile" charset="0"/>
              </a:endParaRPr>
            </a:p>
          </p:txBody>
        </p:sp>
      </p:grpSp>
      <p:grpSp>
        <p:nvGrpSpPr>
          <p:cNvPr id="395285" name="Gruppieren 20"/>
          <p:cNvGrpSpPr>
            <a:grpSpLocks/>
          </p:cNvGrpSpPr>
          <p:nvPr/>
        </p:nvGrpSpPr>
        <p:grpSpPr bwMode="auto">
          <a:xfrm>
            <a:off x="7319963" y="5024438"/>
            <a:ext cx="1008062" cy="2519362"/>
            <a:chOff x="4270152" y="5020816"/>
            <a:chExt cx="1008112" cy="2520280"/>
          </a:xfrm>
        </p:grpSpPr>
        <p:sp>
          <p:nvSpPr>
            <p:cNvPr id="395308" name="Rechteck 21"/>
            <p:cNvSpPr>
              <a:spLocks noChangeArrowheads="1"/>
            </p:cNvSpPr>
            <p:nvPr/>
          </p:nvSpPr>
          <p:spPr bwMode="auto">
            <a:xfrm>
              <a:off x="4270152" y="5236840"/>
              <a:ext cx="1008112" cy="2088232"/>
            </a:xfrm>
            <a:prstGeom prst="rect">
              <a:avLst/>
            </a:prstGeom>
            <a:solidFill>
              <a:srgbClr val="163859">
                <a:alpha val="34901"/>
              </a:srgbClr>
            </a:solidFill>
            <a:ln w="25400" algn="ctr">
              <a:solidFill>
                <a:srgbClr val="6E7A89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Ellipse 22"/>
            <p:cNvSpPr/>
            <p:nvPr/>
          </p:nvSpPr>
          <p:spPr bwMode="auto">
            <a:xfrm>
              <a:off x="4270152" y="7109139"/>
              <a:ext cx="1008112" cy="43195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97000"/>
              </a:schemeClr>
            </a:solidFill>
            <a:ln w="25400" cap="flat" cmpd="sng" algn="ctr">
              <a:solidFill>
                <a:srgbClr val="6E7A8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de-DE">
                <a:latin typeface="Eurostile" charset="0"/>
                <a:ea typeface="ヒラギノ角ゴ ProN W3" charset="0"/>
                <a:cs typeface="ヒラギノ角ゴ ProN W3" charset="0"/>
                <a:sym typeface="Eurostile" charset="0"/>
              </a:endParaRPr>
            </a:p>
          </p:txBody>
        </p:sp>
        <p:sp>
          <p:nvSpPr>
            <p:cNvPr id="24" name="Ellipse 23"/>
            <p:cNvSpPr/>
            <p:nvPr/>
          </p:nvSpPr>
          <p:spPr bwMode="auto">
            <a:xfrm>
              <a:off x="4270152" y="5020816"/>
              <a:ext cx="1008112" cy="43195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rgbClr val="6E7A8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de-DE">
                <a:latin typeface="Eurostile" charset="0"/>
                <a:ea typeface="ヒラギノ角ゴ ProN W3" charset="0"/>
                <a:cs typeface="ヒラギノ角ゴ ProN W3" charset="0"/>
                <a:sym typeface="Eurostile" charset="0"/>
              </a:endParaRPr>
            </a:p>
          </p:txBody>
        </p:sp>
      </p:grpSp>
      <p:cxnSp>
        <p:nvCxnSpPr>
          <p:cNvPr id="31" name="Gerade Verbindung mit Pfeil 30"/>
          <p:cNvCxnSpPr>
            <a:stCxn id="6" idx="3"/>
          </p:cNvCxnSpPr>
          <p:nvPr/>
        </p:nvCxnSpPr>
        <p:spPr bwMode="auto">
          <a:xfrm>
            <a:off x="7099300" y="3248025"/>
            <a:ext cx="3003550" cy="0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508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/>
          </a:ln>
          <a:effectLst/>
          <a:extLst/>
        </p:spPr>
      </p:cxnSp>
      <p:cxnSp>
        <p:nvCxnSpPr>
          <p:cNvPr id="54273" name="Gerade Verbindung mit Pfeil 54272"/>
          <p:cNvCxnSpPr/>
          <p:nvPr/>
        </p:nvCxnSpPr>
        <p:spPr bwMode="auto">
          <a:xfrm>
            <a:off x="10102850" y="3248025"/>
            <a:ext cx="0" cy="3035300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508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/>
          </a:ln>
          <a:effectLst/>
          <a:extLst/>
        </p:spPr>
      </p:cxnSp>
      <p:grpSp>
        <p:nvGrpSpPr>
          <p:cNvPr id="39" name="Gruppieren 38"/>
          <p:cNvGrpSpPr/>
          <p:nvPr/>
        </p:nvGrpSpPr>
        <p:grpSpPr>
          <a:xfrm>
            <a:off x="6300539" y="6891106"/>
            <a:ext cx="1020005" cy="648072"/>
            <a:chOff x="4270152" y="6893024"/>
            <a:chExt cx="1020005" cy="648072"/>
          </a:xfrm>
          <a:solidFill>
            <a:srgbClr val="FFFF00"/>
          </a:solidFill>
        </p:grpSpPr>
        <p:sp>
          <p:nvSpPr>
            <p:cNvPr id="40" name="Rechteck 39"/>
            <p:cNvSpPr/>
            <p:nvPr/>
          </p:nvSpPr>
          <p:spPr bwMode="auto">
            <a:xfrm>
              <a:off x="4270152" y="7083668"/>
              <a:ext cx="1008112" cy="241404"/>
            </a:xfrm>
            <a:prstGeom prst="rect">
              <a:avLst/>
            </a:prstGeom>
            <a:grpFill/>
            <a:ln w="25400" cap="flat" cmpd="sng" algn="ctr">
              <a:solidFill>
                <a:srgbClr val="6E7A8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de-DE">
                <a:latin typeface="Eurostile" charset="0"/>
                <a:ea typeface="ヒラギノ角ゴ ProN W3" charset="0"/>
                <a:cs typeface="ヒラギノ角ゴ ProN W3" charset="0"/>
                <a:sym typeface="Eurostile" charset="0"/>
              </a:endParaRPr>
            </a:p>
          </p:txBody>
        </p:sp>
        <p:sp>
          <p:nvSpPr>
            <p:cNvPr id="41" name="Ellipse 40"/>
            <p:cNvSpPr/>
            <p:nvPr/>
          </p:nvSpPr>
          <p:spPr bwMode="auto">
            <a:xfrm>
              <a:off x="4270152" y="7109048"/>
              <a:ext cx="1008112" cy="432048"/>
            </a:xfrm>
            <a:prstGeom prst="ellipse">
              <a:avLst/>
            </a:prstGeom>
            <a:grpFill/>
            <a:ln w="25400" cap="flat" cmpd="sng" algn="ctr">
              <a:solidFill>
                <a:srgbClr val="6E7A8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de-DE">
                <a:latin typeface="Eurostile" charset="0"/>
                <a:ea typeface="ヒラギノ角ゴ ProN W3" charset="0"/>
                <a:cs typeface="ヒラギノ角ゴ ProN W3" charset="0"/>
                <a:sym typeface="Eurostile" charset="0"/>
              </a:endParaRPr>
            </a:p>
          </p:txBody>
        </p:sp>
        <p:sp>
          <p:nvSpPr>
            <p:cNvPr id="42" name="Ellipse 41"/>
            <p:cNvSpPr/>
            <p:nvPr/>
          </p:nvSpPr>
          <p:spPr bwMode="auto">
            <a:xfrm>
              <a:off x="4282045" y="6893024"/>
              <a:ext cx="1008112" cy="432048"/>
            </a:xfrm>
            <a:prstGeom prst="ellipse">
              <a:avLst/>
            </a:prstGeom>
            <a:grpFill/>
            <a:ln w="25400" cap="flat" cmpd="sng" algn="ctr">
              <a:solidFill>
                <a:srgbClr val="6E7A8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de-DE">
                <a:latin typeface="Eurostile" charset="0"/>
                <a:ea typeface="ヒラギノ角ゴ ProN W3" charset="0"/>
                <a:cs typeface="ヒラギノ角ゴ ProN W3" charset="0"/>
                <a:sym typeface="Eurostile" charset="0"/>
              </a:endParaRP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5304320" y="6900602"/>
            <a:ext cx="1020005" cy="648072"/>
            <a:chOff x="4270152" y="6893024"/>
            <a:chExt cx="1020005" cy="648072"/>
          </a:xfrm>
          <a:solidFill>
            <a:srgbClr val="FFFF00"/>
          </a:solidFill>
        </p:grpSpPr>
        <p:sp>
          <p:nvSpPr>
            <p:cNvPr id="44" name="Rechteck 43"/>
            <p:cNvSpPr/>
            <p:nvPr/>
          </p:nvSpPr>
          <p:spPr bwMode="auto">
            <a:xfrm>
              <a:off x="4270152" y="7083668"/>
              <a:ext cx="1008112" cy="241404"/>
            </a:xfrm>
            <a:prstGeom prst="rect">
              <a:avLst/>
            </a:prstGeom>
            <a:grpFill/>
            <a:ln w="25400" cap="flat" cmpd="sng" algn="ctr">
              <a:solidFill>
                <a:srgbClr val="6E7A8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de-DE">
                <a:latin typeface="Eurostile" charset="0"/>
                <a:ea typeface="ヒラギノ角ゴ ProN W3" charset="0"/>
                <a:cs typeface="ヒラギノ角ゴ ProN W3" charset="0"/>
                <a:sym typeface="Eurostile" charset="0"/>
              </a:endParaRPr>
            </a:p>
          </p:txBody>
        </p:sp>
        <p:sp>
          <p:nvSpPr>
            <p:cNvPr id="45" name="Ellipse 44"/>
            <p:cNvSpPr/>
            <p:nvPr/>
          </p:nvSpPr>
          <p:spPr bwMode="auto">
            <a:xfrm>
              <a:off x="4270152" y="7109048"/>
              <a:ext cx="1008112" cy="432048"/>
            </a:xfrm>
            <a:prstGeom prst="ellipse">
              <a:avLst/>
            </a:prstGeom>
            <a:grpFill/>
            <a:ln w="25400" cap="flat" cmpd="sng" algn="ctr">
              <a:solidFill>
                <a:srgbClr val="6E7A8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de-DE">
                <a:latin typeface="Eurostile" charset="0"/>
                <a:ea typeface="ヒラギノ角ゴ ProN W3" charset="0"/>
                <a:cs typeface="ヒラギノ角ゴ ProN W3" charset="0"/>
                <a:sym typeface="Eurostile" charset="0"/>
              </a:endParaRPr>
            </a:p>
          </p:txBody>
        </p:sp>
        <p:sp>
          <p:nvSpPr>
            <p:cNvPr id="46" name="Ellipse 45"/>
            <p:cNvSpPr/>
            <p:nvPr/>
          </p:nvSpPr>
          <p:spPr bwMode="auto">
            <a:xfrm>
              <a:off x="4282045" y="6893024"/>
              <a:ext cx="1008112" cy="432048"/>
            </a:xfrm>
            <a:prstGeom prst="ellipse">
              <a:avLst/>
            </a:prstGeom>
            <a:grpFill/>
            <a:ln w="25400" cap="flat" cmpd="sng" algn="ctr">
              <a:solidFill>
                <a:srgbClr val="6E7A8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de-DE">
                <a:latin typeface="Eurostile" charset="0"/>
                <a:ea typeface="ヒラギノ角ゴ ProN W3" charset="0"/>
                <a:cs typeface="ヒラギノ角ゴ ProN W3" charset="0"/>
                <a:sym typeface="Eurostile" charset="0"/>
              </a:endParaRPr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7320544" y="6905124"/>
            <a:ext cx="1020005" cy="648072"/>
            <a:chOff x="4270152" y="6893024"/>
            <a:chExt cx="1020005" cy="648072"/>
          </a:xfrm>
          <a:solidFill>
            <a:srgbClr val="FFFF00"/>
          </a:solidFill>
        </p:grpSpPr>
        <p:sp>
          <p:nvSpPr>
            <p:cNvPr id="48" name="Rechteck 47"/>
            <p:cNvSpPr/>
            <p:nvPr/>
          </p:nvSpPr>
          <p:spPr bwMode="auto">
            <a:xfrm>
              <a:off x="4270152" y="7083668"/>
              <a:ext cx="1008112" cy="241404"/>
            </a:xfrm>
            <a:prstGeom prst="rect">
              <a:avLst/>
            </a:prstGeom>
            <a:grpFill/>
            <a:ln w="25400" cap="flat" cmpd="sng" algn="ctr">
              <a:solidFill>
                <a:srgbClr val="6E7A8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de-DE">
                <a:latin typeface="Eurostile" charset="0"/>
                <a:ea typeface="ヒラギノ角ゴ ProN W3" charset="0"/>
                <a:cs typeface="ヒラギノ角ゴ ProN W3" charset="0"/>
                <a:sym typeface="Eurostile" charset="0"/>
              </a:endParaRPr>
            </a:p>
          </p:txBody>
        </p:sp>
        <p:sp>
          <p:nvSpPr>
            <p:cNvPr id="49" name="Ellipse 48"/>
            <p:cNvSpPr/>
            <p:nvPr/>
          </p:nvSpPr>
          <p:spPr bwMode="auto">
            <a:xfrm>
              <a:off x="4270152" y="7109048"/>
              <a:ext cx="1008112" cy="432048"/>
            </a:xfrm>
            <a:prstGeom prst="ellipse">
              <a:avLst/>
            </a:prstGeom>
            <a:grpFill/>
            <a:ln w="25400" cap="flat" cmpd="sng" algn="ctr">
              <a:solidFill>
                <a:srgbClr val="6E7A8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de-DE">
                <a:latin typeface="Eurostile" charset="0"/>
                <a:ea typeface="ヒラギノ角ゴ ProN W3" charset="0"/>
                <a:cs typeface="ヒラギノ角ゴ ProN W3" charset="0"/>
                <a:sym typeface="Eurostile" charset="0"/>
              </a:endParaRPr>
            </a:p>
          </p:txBody>
        </p:sp>
        <p:sp>
          <p:nvSpPr>
            <p:cNvPr id="50" name="Ellipse 49"/>
            <p:cNvSpPr/>
            <p:nvPr/>
          </p:nvSpPr>
          <p:spPr bwMode="auto">
            <a:xfrm>
              <a:off x="4282045" y="6893024"/>
              <a:ext cx="1008112" cy="432048"/>
            </a:xfrm>
            <a:prstGeom prst="ellipse">
              <a:avLst/>
            </a:prstGeom>
            <a:grpFill/>
            <a:ln w="25400" cap="flat" cmpd="sng" algn="ctr">
              <a:solidFill>
                <a:srgbClr val="6E7A8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de-DE">
                <a:latin typeface="Eurostile" charset="0"/>
                <a:ea typeface="ヒラギノ角ゴ ProN W3" charset="0"/>
                <a:cs typeface="ヒラギノ角ゴ ProN W3" charset="0"/>
                <a:sym typeface="Eurostile" charset="0"/>
              </a:endParaRP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6334170" y="6654644"/>
            <a:ext cx="1020005" cy="648072"/>
            <a:chOff x="4270152" y="6893024"/>
            <a:chExt cx="1020005" cy="648072"/>
          </a:xfrm>
          <a:solidFill>
            <a:srgbClr val="FFFF00"/>
          </a:solidFill>
        </p:grpSpPr>
        <p:sp>
          <p:nvSpPr>
            <p:cNvPr id="52" name="Rechteck 51"/>
            <p:cNvSpPr/>
            <p:nvPr/>
          </p:nvSpPr>
          <p:spPr bwMode="auto">
            <a:xfrm>
              <a:off x="4270152" y="7083668"/>
              <a:ext cx="1008112" cy="241404"/>
            </a:xfrm>
            <a:prstGeom prst="rect">
              <a:avLst/>
            </a:prstGeom>
            <a:grpFill/>
            <a:ln w="25400" cap="flat" cmpd="sng" algn="ctr">
              <a:solidFill>
                <a:srgbClr val="6E7A8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de-DE">
                <a:latin typeface="Eurostile" charset="0"/>
                <a:ea typeface="ヒラギノ角ゴ ProN W3" charset="0"/>
                <a:cs typeface="ヒラギノ角ゴ ProN W3" charset="0"/>
                <a:sym typeface="Eurostile" charset="0"/>
              </a:endParaRPr>
            </a:p>
          </p:txBody>
        </p:sp>
        <p:sp>
          <p:nvSpPr>
            <p:cNvPr id="53" name="Ellipse 52"/>
            <p:cNvSpPr/>
            <p:nvPr/>
          </p:nvSpPr>
          <p:spPr bwMode="auto">
            <a:xfrm>
              <a:off x="4270152" y="7109048"/>
              <a:ext cx="1008112" cy="432048"/>
            </a:xfrm>
            <a:prstGeom prst="ellipse">
              <a:avLst/>
            </a:prstGeom>
            <a:grpFill/>
            <a:ln w="25400" cap="flat" cmpd="sng" algn="ctr">
              <a:solidFill>
                <a:srgbClr val="6E7A8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de-DE">
                <a:latin typeface="Eurostile" charset="0"/>
                <a:ea typeface="ヒラギノ角ゴ ProN W3" charset="0"/>
                <a:cs typeface="ヒラギノ角ゴ ProN W3" charset="0"/>
                <a:sym typeface="Eurostile" charset="0"/>
              </a:endParaRPr>
            </a:p>
          </p:txBody>
        </p:sp>
        <p:sp>
          <p:nvSpPr>
            <p:cNvPr id="54" name="Ellipse 53"/>
            <p:cNvSpPr/>
            <p:nvPr/>
          </p:nvSpPr>
          <p:spPr bwMode="auto">
            <a:xfrm>
              <a:off x="4282045" y="6893024"/>
              <a:ext cx="1008112" cy="432048"/>
            </a:xfrm>
            <a:prstGeom prst="ellipse">
              <a:avLst/>
            </a:prstGeom>
            <a:grpFill/>
            <a:ln w="25400" cap="flat" cmpd="sng" algn="ctr">
              <a:solidFill>
                <a:srgbClr val="6E7A8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de-DE">
                <a:latin typeface="Eurostile" charset="0"/>
                <a:ea typeface="ヒラギノ角ゴ ProN W3" charset="0"/>
                <a:cs typeface="ヒラギノ角ゴ ProN W3" charset="0"/>
                <a:sym typeface="Eurostile" charset="0"/>
              </a:endParaRPr>
            </a:p>
          </p:txBody>
        </p:sp>
      </p:grpSp>
      <p:sp>
        <p:nvSpPr>
          <p:cNvPr id="395292" name="Textfeld 55"/>
          <p:cNvSpPr txBox="1">
            <a:spLocks noChangeArrowheads="1"/>
          </p:cNvSpPr>
          <p:nvPr/>
        </p:nvSpPr>
        <p:spPr bwMode="auto">
          <a:xfrm>
            <a:off x="4587875" y="7627938"/>
            <a:ext cx="5826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/>
              <a:t>3</a:t>
            </a:r>
          </a:p>
        </p:txBody>
      </p:sp>
      <p:sp>
        <p:nvSpPr>
          <p:cNvPr id="395293" name="Textfeld 56"/>
          <p:cNvSpPr txBox="1">
            <a:spLocks noChangeArrowheads="1"/>
          </p:cNvSpPr>
          <p:nvPr/>
        </p:nvSpPr>
        <p:spPr bwMode="auto">
          <a:xfrm>
            <a:off x="5638800" y="7627938"/>
            <a:ext cx="568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/>
              <a:t>4</a:t>
            </a:r>
          </a:p>
        </p:txBody>
      </p:sp>
      <p:sp>
        <p:nvSpPr>
          <p:cNvPr id="395294" name="Textfeld 57"/>
          <p:cNvSpPr txBox="1">
            <a:spLocks noChangeArrowheads="1"/>
          </p:cNvSpPr>
          <p:nvPr/>
        </p:nvSpPr>
        <p:spPr bwMode="auto">
          <a:xfrm>
            <a:off x="6646863" y="7646988"/>
            <a:ext cx="60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/>
              <a:t>5</a:t>
            </a:r>
          </a:p>
        </p:txBody>
      </p:sp>
      <p:sp>
        <p:nvSpPr>
          <p:cNvPr id="395295" name="Textfeld 58"/>
          <p:cNvSpPr txBox="1">
            <a:spLocks noChangeArrowheads="1"/>
          </p:cNvSpPr>
          <p:nvPr/>
        </p:nvSpPr>
        <p:spPr bwMode="auto">
          <a:xfrm>
            <a:off x="7712075" y="7650163"/>
            <a:ext cx="550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/>
              <a:t>6</a:t>
            </a:r>
          </a:p>
        </p:txBody>
      </p:sp>
      <p:sp>
        <p:nvSpPr>
          <p:cNvPr id="60" name="Textfeld 59"/>
          <p:cNvSpPr txBox="1">
            <a:spLocks noChangeArrowheads="1"/>
          </p:cNvSpPr>
          <p:nvPr/>
        </p:nvSpPr>
        <p:spPr bwMode="auto">
          <a:xfrm>
            <a:off x="593725" y="6203950"/>
            <a:ext cx="18780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479 keV</a:t>
            </a:r>
          </a:p>
        </p:txBody>
      </p:sp>
      <p:sp>
        <p:nvSpPr>
          <p:cNvPr id="61" name="Textfeld 60"/>
          <p:cNvSpPr txBox="1">
            <a:spLocks noChangeArrowheads="1"/>
          </p:cNvSpPr>
          <p:nvPr/>
        </p:nvSpPr>
        <p:spPr bwMode="auto">
          <a:xfrm>
            <a:off x="593725" y="4621213"/>
            <a:ext cx="18780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388 keV</a:t>
            </a:r>
          </a:p>
        </p:txBody>
      </p:sp>
      <p:sp>
        <p:nvSpPr>
          <p:cNvPr id="62" name="Textfeld 61"/>
          <p:cNvSpPr txBox="1">
            <a:spLocks noChangeArrowheads="1"/>
          </p:cNvSpPr>
          <p:nvPr/>
        </p:nvSpPr>
        <p:spPr bwMode="auto">
          <a:xfrm>
            <a:off x="593725" y="5430838"/>
            <a:ext cx="18780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603 keV</a:t>
            </a:r>
          </a:p>
        </p:txBody>
      </p:sp>
      <p:sp>
        <p:nvSpPr>
          <p:cNvPr id="395299" name="Textfeld 2"/>
          <p:cNvSpPr txBox="1">
            <a:spLocks noChangeArrowheads="1"/>
          </p:cNvSpPr>
          <p:nvPr/>
        </p:nvSpPr>
        <p:spPr bwMode="auto">
          <a:xfrm>
            <a:off x="8601075" y="6888163"/>
            <a:ext cx="11080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VKA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4891088" y="2816225"/>
            <a:ext cx="649287" cy="8636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6E7A8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grpSp>
        <p:nvGrpSpPr>
          <p:cNvPr id="28" name="Gruppieren 27"/>
          <p:cNvGrpSpPr>
            <a:grpSpLocks/>
          </p:cNvGrpSpPr>
          <p:nvPr/>
        </p:nvGrpSpPr>
        <p:grpSpPr bwMode="auto">
          <a:xfrm>
            <a:off x="3473450" y="4016375"/>
            <a:ext cx="6142038" cy="4279900"/>
            <a:chOff x="3473515" y="4017141"/>
            <a:chExt cx="6142323" cy="4279458"/>
          </a:xfrm>
        </p:grpSpPr>
        <p:cxnSp>
          <p:nvCxnSpPr>
            <p:cNvPr id="395304" name="Gerade Verbindung mit Pfeil 9"/>
            <p:cNvCxnSpPr>
              <a:cxnSpLocks noChangeShapeType="1"/>
            </p:cNvCxnSpPr>
            <p:nvPr/>
          </p:nvCxnSpPr>
          <p:spPr bwMode="auto">
            <a:xfrm flipV="1">
              <a:off x="3694088" y="4621591"/>
              <a:ext cx="0" cy="346732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395305" name="Gerade Verbindung mit Pfeil 24"/>
            <p:cNvCxnSpPr>
              <a:cxnSpLocks noChangeShapeType="1"/>
            </p:cNvCxnSpPr>
            <p:nvPr/>
          </p:nvCxnSpPr>
          <p:spPr bwMode="auto">
            <a:xfrm>
              <a:off x="3694088" y="8088911"/>
              <a:ext cx="5184576" cy="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395306" name="Textfeld 26"/>
            <p:cNvSpPr txBox="1">
              <a:spLocks noChangeArrowheads="1"/>
            </p:cNvSpPr>
            <p:nvPr/>
          </p:nvSpPr>
          <p:spPr bwMode="auto">
            <a:xfrm>
              <a:off x="3473515" y="4017141"/>
              <a:ext cx="44114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i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395307" name="Textfeld 65"/>
            <p:cNvSpPr txBox="1">
              <a:spLocks noChangeArrowheads="1"/>
            </p:cNvSpPr>
            <p:nvPr/>
          </p:nvSpPr>
          <p:spPr bwMode="auto">
            <a:xfrm>
              <a:off x="8995155" y="7650268"/>
              <a:ext cx="62068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i="1">
                  <a:solidFill>
                    <a:srgbClr val="FF0000"/>
                  </a:solidFill>
                </a:rPr>
                <a:t>W</a:t>
              </a:r>
            </a:p>
          </p:txBody>
        </p:sp>
      </p:grpSp>
      <p:sp>
        <p:nvSpPr>
          <p:cNvPr id="29" name="Rechteck 28"/>
          <p:cNvSpPr/>
          <p:nvPr/>
        </p:nvSpPr>
        <p:spPr bwMode="auto">
          <a:xfrm>
            <a:off x="9305925" y="4414838"/>
            <a:ext cx="1589088" cy="8255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rgbClr val="6E7A8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9621838" y="4508500"/>
            <a:ext cx="110013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Eurostile" charset="0"/>
                <a:ea typeface="ヒラギノ角ゴ ProN W3" charset="0"/>
                <a:cs typeface="ヒラギノ角ゴ ProN W3" charset="0"/>
                <a:sym typeface="Eurostile" charset="0"/>
              </a:rPr>
              <a:t>U</a:t>
            </a:r>
            <a:r>
              <a:rPr lang="de-DE" baseline="-25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Eurostile" charset="0"/>
                <a:ea typeface="ヒラギノ角ゴ ProN W3" charset="0"/>
                <a:cs typeface="ヒラギノ角ゴ ProN W3" charset="0"/>
                <a:sym typeface="Eurostile" charset="0"/>
              </a:rPr>
              <a:t>max</a:t>
            </a:r>
            <a:endParaRPr lang="de-DE" baseline="-25000" dirty="0">
              <a:solidFill>
                <a:schemeClr val="tx2">
                  <a:lumMod val="75000"/>
                  <a:lumOff val="25000"/>
                </a:schemeClr>
              </a:solidFill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0" grpId="0"/>
      <p:bldP spid="61" grpId="0"/>
      <p:bldP spid="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89" name="Rectangle 1"/>
          <p:cNvSpPr>
            <a:spLocks/>
          </p:cNvSpPr>
          <p:nvPr/>
        </p:nvSpPr>
        <p:spPr bwMode="auto">
          <a:xfrm>
            <a:off x="2686050" y="152400"/>
            <a:ext cx="101536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4800">
                <a:solidFill>
                  <a:srgbClr val="0000FF"/>
                </a:solidFill>
                <a:ea typeface="Eurostile"/>
                <a:cs typeface="Eurostile"/>
              </a:rPr>
              <a:t>7  Antimaterie aufspüren?</a:t>
            </a:r>
          </a:p>
        </p:txBody>
      </p:sp>
      <p:sp>
        <p:nvSpPr>
          <p:cNvPr id="396290" name="Textfeld 2"/>
          <p:cNvSpPr txBox="1">
            <a:spLocks noChangeArrowheads="1"/>
          </p:cNvSpPr>
          <p:nvPr/>
        </p:nvSpPr>
        <p:spPr bwMode="auto">
          <a:xfrm>
            <a:off x="1606550" y="2500313"/>
            <a:ext cx="10728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4000" b="1"/>
              <a:t>Vorgehensweise bei „Spurensuche“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1606550" y="3508375"/>
            <a:ext cx="1000918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de-DE"/>
              <a:t>Spektrum von Eichpräparat (z. B. Cs137) aufzeichnen</a:t>
            </a:r>
          </a:p>
          <a:p>
            <a:pPr marL="571500" indent="-571500">
              <a:buFont typeface="Arial" charset="0"/>
              <a:buChar char="•"/>
            </a:pPr>
            <a:r>
              <a:rPr lang="de-DE"/>
              <a:t>VKA damit kalibrieren (</a:t>
            </a:r>
            <a:r>
              <a:rPr lang="de-DE" i="1"/>
              <a:t>W</a:t>
            </a:r>
            <a:r>
              <a:rPr lang="de-DE" baseline="-25000"/>
              <a:t>Cs</a:t>
            </a:r>
            <a:r>
              <a:rPr lang="de-DE"/>
              <a:t> = 662 keV)</a:t>
            </a:r>
          </a:p>
          <a:p>
            <a:pPr marL="571500" indent="-571500">
              <a:buFont typeface="Arial" charset="0"/>
              <a:buChar char="•"/>
            </a:pPr>
            <a:r>
              <a:rPr lang="de-DE"/>
              <a:t>Spektrum von Na 22 aufzeichnen</a:t>
            </a:r>
          </a:p>
          <a:p>
            <a:pPr marL="571500" indent="-571500">
              <a:buFont typeface="Arial" charset="0"/>
              <a:buChar char="•"/>
            </a:pPr>
            <a:r>
              <a:rPr lang="de-DE"/>
              <a:t>Photopeak mit </a:t>
            </a:r>
            <a:r>
              <a:rPr lang="de-DE" i="1"/>
              <a:t>W</a:t>
            </a:r>
            <a:r>
              <a:rPr lang="de-DE" baseline="-25000"/>
              <a:t>Ph</a:t>
            </a:r>
            <a:r>
              <a:rPr lang="de-DE"/>
              <a:t> = 511 keV suchen</a:t>
            </a:r>
          </a:p>
        </p:txBody>
      </p:sp>
      <p:sp>
        <p:nvSpPr>
          <p:cNvPr id="2" name="Rechteck 1"/>
          <p:cNvSpPr/>
          <p:nvPr/>
        </p:nvSpPr>
        <p:spPr>
          <a:xfrm rot="20320775">
            <a:off x="1679240" y="3602636"/>
            <a:ext cx="9648378" cy="221599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de-DE" sz="13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Let</a:t>
            </a:r>
            <a:r>
              <a:rPr lang="de-DE" sz="13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'</a:t>
            </a:r>
            <a:r>
              <a:rPr lang="de-DE" sz="13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de-DE" sz="13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do </a:t>
            </a:r>
            <a:r>
              <a:rPr lang="de-DE" sz="13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it!</a:t>
            </a:r>
            <a:endParaRPr lang="de-DE" sz="13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3" name="Rectangle 1"/>
          <p:cNvSpPr>
            <a:spLocks/>
          </p:cNvSpPr>
          <p:nvPr/>
        </p:nvSpPr>
        <p:spPr bwMode="auto">
          <a:xfrm>
            <a:off x="2686050" y="152400"/>
            <a:ext cx="101536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4800">
                <a:solidFill>
                  <a:srgbClr val="0000FF"/>
                </a:solidFill>
                <a:ea typeface="Eurostile"/>
                <a:cs typeface="Eurostile"/>
              </a:rPr>
              <a:t>7  Antimaterie aufspüren?</a:t>
            </a:r>
          </a:p>
        </p:txBody>
      </p:sp>
      <p:sp>
        <p:nvSpPr>
          <p:cNvPr id="397314" name="Textfeld 2"/>
          <p:cNvSpPr txBox="1">
            <a:spLocks noChangeArrowheads="1"/>
          </p:cNvSpPr>
          <p:nvPr/>
        </p:nvSpPr>
        <p:spPr bwMode="auto">
          <a:xfrm>
            <a:off x="1606550" y="2500313"/>
            <a:ext cx="741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4000" b="1"/>
              <a:t>Reflexion der Spurensuche</a:t>
            </a: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1749425" y="4084638"/>
            <a:ext cx="99187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de-DE"/>
              <a:t>Indizienbeweis</a:t>
            </a:r>
          </a:p>
          <a:p>
            <a:pPr marL="571500" indent="-571500">
              <a:buFont typeface="Arial" charset="0"/>
              <a:buChar char="•"/>
            </a:pPr>
            <a:r>
              <a:rPr lang="de-DE"/>
              <a:t>Verifizierung und Falsifizierung</a:t>
            </a:r>
          </a:p>
          <a:p>
            <a:pPr marL="571500" indent="-571500">
              <a:buFont typeface="Arial" charset="0"/>
              <a:buChar char="•"/>
            </a:pPr>
            <a:r>
              <a:rPr lang="de-DE"/>
              <a:t>Induktive Stützung</a:t>
            </a:r>
          </a:p>
          <a:p>
            <a:pPr marL="571500" indent="-571500">
              <a:buFont typeface="Arial" charset="0"/>
              <a:buChar char="•"/>
            </a:pPr>
            <a:r>
              <a:rPr lang="de-DE"/>
              <a:t>Unsere Spurensuche ist exemplarisch</a:t>
            </a:r>
          </a:p>
          <a:p>
            <a:pPr marL="571500" indent="-571500">
              <a:buFont typeface="Arial" charset="0"/>
              <a:buChar char="•"/>
            </a:pPr>
            <a:r>
              <a:rPr lang="de-DE"/>
              <a:t>Aktueller Fall: Suche nach dem Higgs-Boson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 rot="-490949">
            <a:off x="705932" y="1142265"/>
            <a:ext cx="11704242" cy="7478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200" i="1" dirty="0"/>
              <a:t>Entnommen</a:t>
            </a:r>
            <a:r>
              <a:rPr lang="de-DE" sz="3200" b="1" dirty="0"/>
              <a:t>: Focus Online 06.05.12</a:t>
            </a:r>
          </a:p>
          <a:p>
            <a:endParaRPr lang="de-DE" sz="2800" dirty="0"/>
          </a:p>
          <a:p>
            <a:r>
              <a:rPr lang="de-DE" sz="2800" dirty="0"/>
              <a:t>Im Dezember [2011] schließlich verkündete die Physikerin Fabiola </a:t>
            </a:r>
            <a:r>
              <a:rPr lang="de-DE" sz="2800" dirty="0" err="1"/>
              <a:t>Gianotti</a:t>
            </a:r>
            <a:r>
              <a:rPr lang="de-DE" sz="2800" dirty="0"/>
              <a:t> vom Atlas-Experiment, die </a:t>
            </a:r>
            <a:r>
              <a:rPr lang="de-DE" sz="2800" b="1" i="1" dirty="0"/>
              <a:t>Spuren</a:t>
            </a:r>
            <a:r>
              <a:rPr lang="de-DE" sz="2800" dirty="0"/>
              <a:t> des Teilchens konzentrierten sich bei einer Masse von rund 126 Gigaelektronenvolt. „Aber es ist zu früh für abschließende Schlussfolgerungen“, fügte sie hinzu. Weitere Studien und Daten seien notwendig...</a:t>
            </a:r>
          </a:p>
          <a:p>
            <a:endParaRPr lang="de-DE" sz="2800" dirty="0"/>
          </a:p>
          <a:p>
            <a:r>
              <a:rPr lang="de-DE" sz="2800" b="1" i="1" dirty="0"/>
              <a:t>Falls das Teilchen bis Herbst nicht gefunden sei</a:t>
            </a:r>
            <a:r>
              <a:rPr lang="de-DE" sz="2800" dirty="0"/>
              <a:t>, so der von der </a:t>
            </a:r>
            <a:r>
              <a:rPr lang="de-DE" sz="2800" dirty="0" err="1"/>
              <a:t>Irish</a:t>
            </a:r>
            <a:r>
              <a:rPr lang="de-DE" sz="2800" dirty="0"/>
              <a:t> Times zitierte </a:t>
            </a:r>
            <a:r>
              <a:rPr lang="de-DE" sz="2800" dirty="0" err="1"/>
              <a:t>Cern</a:t>
            </a:r>
            <a:r>
              <a:rPr lang="de-DE" sz="2800" dirty="0"/>
              <a:t>-Wissenschaftler Stephen Myers, hätte man bis dahinausreichend Daten, um die </a:t>
            </a:r>
            <a:r>
              <a:rPr lang="de-DE" sz="2800" b="1" i="1" dirty="0"/>
              <a:t>Existenz des Partikel auszuschließen</a:t>
            </a:r>
            <a:r>
              <a:rPr lang="de-DE" sz="2800" dirty="0"/>
              <a:t>. „Dann muss es einen anderen Mechanismus für die Masse geben“, sagte Myers der </a:t>
            </a:r>
            <a:r>
              <a:rPr lang="de-DE" sz="2800" dirty="0" err="1"/>
              <a:t>Irish</a:t>
            </a:r>
            <a:r>
              <a:rPr lang="de-DE" sz="2800" dirty="0"/>
              <a:t> Times zufolge. Davon geht er allerdings nicht aus. </a:t>
            </a:r>
            <a:r>
              <a:rPr lang="de-DE" sz="2800" b="1" dirty="0"/>
              <a:t>Er glaube</a:t>
            </a:r>
            <a:r>
              <a:rPr lang="de-DE" sz="2800" dirty="0"/>
              <a:t>, sagte er der irischen Zeitung, dass das </a:t>
            </a:r>
            <a:r>
              <a:rPr lang="de-DE" sz="2800" dirty="0" err="1"/>
              <a:t>Cern</a:t>
            </a:r>
            <a:r>
              <a:rPr lang="de-DE" sz="2800" dirty="0"/>
              <a:t> den </a:t>
            </a:r>
            <a:r>
              <a:rPr lang="de-DE" sz="2800" b="1" dirty="0"/>
              <a:t>Beweis</a:t>
            </a:r>
            <a:r>
              <a:rPr lang="de-DE" sz="2800" dirty="0"/>
              <a:t> für das </a:t>
            </a:r>
            <a:r>
              <a:rPr lang="de-DE" sz="2800" dirty="0" err="1"/>
              <a:t>Higgs-Boson</a:t>
            </a:r>
            <a:r>
              <a:rPr lang="de-DE" sz="2800" dirty="0"/>
              <a:t> erbringen werde – und zwar mit der </a:t>
            </a:r>
            <a:r>
              <a:rPr lang="de-DE" sz="2800" b="1" dirty="0"/>
              <a:t>Chance auf einen Irrtum </a:t>
            </a:r>
            <a:r>
              <a:rPr lang="de-DE" sz="2800" dirty="0"/>
              <a:t>von „eins </a:t>
            </a:r>
            <a:r>
              <a:rPr lang="de-DE" sz="2800" dirty="0" smtClean="0"/>
              <a:t>zu zwei </a:t>
            </a:r>
            <a:r>
              <a:rPr lang="de-DE" sz="2800" dirty="0"/>
              <a:t>Millionen</a:t>
            </a:r>
            <a:r>
              <a:rPr lang="de-DE" sz="2800" dirty="0" smtClean="0"/>
              <a:t>“.</a:t>
            </a:r>
            <a:endParaRPr lang="de-DE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7" name="Grafik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3125788"/>
            <a:ext cx="9467850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8338" name="Rectangle 1"/>
          <p:cNvSpPr>
            <a:spLocks/>
          </p:cNvSpPr>
          <p:nvPr/>
        </p:nvSpPr>
        <p:spPr bwMode="auto">
          <a:xfrm>
            <a:off x="2686050" y="152400"/>
            <a:ext cx="101536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4800">
                <a:solidFill>
                  <a:srgbClr val="0000FF"/>
                </a:solidFill>
                <a:ea typeface="Eurostile"/>
                <a:cs typeface="Eurostile"/>
              </a:rPr>
              <a:t>8  Weitere Experimente </a:t>
            </a:r>
          </a:p>
        </p:txBody>
      </p:sp>
      <p:sp>
        <p:nvSpPr>
          <p:cNvPr id="398339" name="Textfeld 1"/>
          <p:cNvSpPr txBox="1">
            <a:spLocks noChangeArrowheads="1"/>
          </p:cNvSpPr>
          <p:nvPr/>
        </p:nvSpPr>
        <p:spPr bwMode="auto">
          <a:xfrm>
            <a:off x="1606550" y="1636713"/>
            <a:ext cx="87836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/>
              <a:t>Warum untersucht man überhaupt Antimaterie so intensiv?</a:t>
            </a:r>
          </a:p>
        </p:txBody>
      </p:sp>
      <p:sp>
        <p:nvSpPr>
          <p:cNvPr id="398340" name="Textfeld 3"/>
          <p:cNvSpPr txBox="1">
            <a:spLocks noChangeArrowheads="1"/>
          </p:cNvSpPr>
          <p:nvPr/>
        </p:nvSpPr>
        <p:spPr bwMode="auto">
          <a:xfrm>
            <a:off x="2325688" y="3959225"/>
            <a:ext cx="8424862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4000" b="1">
                <a:solidFill>
                  <a:schemeClr val="bg1"/>
                </a:solidFill>
              </a:rPr>
              <a:t>Innerphysikalisches Interesse</a:t>
            </a:r>
          </a:p>
          <a:p>
            <a:r>
              <a:rPr lang="de-DE">
                <a:solidFill>
                  <a:schemeClr val="bg1"/>
                </a:solidFill>
              </a:rPr>
              <a:t>Warum konnte kurz nach dem Big Bang eine Materie-Sorte gewinnen? </a:t>
            </a:r>
          </a:p>
          <a:p>
            <a:endParaRPr lang="de-DE" sz="4000" b="1">
              <a:solidFill>
                <a:schemeClr val="bg1"/>
              </a:solidFill>
            </a:endParaRPr>
          </a:p>
          <a:p>
            <a:r>
              <a:rPr lang="de-DE" sz="4000" b="1">
                <a:solidFill>
                  <a:schemeClr val="bg1"/>
                </a:solidFill>
              </a:rPr>
              <a:t>Anwendungen (z. B. in der Medizin)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3" name="Oval 1"/>
          <p:cNvSpPr>
            <a:spLocks/>
          </p:cNvSpPr>
          <p:nvPr/>
        </p:nvSpPr>
        <p:spPr bwMode="auto">
          <a:xfrm>
            <a:off x="-3327400" y="-2578100"/>
            <a:ext cx="9715500" cy="91186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71714" name="Rectangle 2"/>
          <p:cNvSpPr>
            <a:spLocks/>
          </p:cNvSpPr>
          <p:nvPr/>
        </p:nvSpPr>
        <p:spPr bwMode="auto">
          <a:xfrm>
            <a:off x="6284913" y="73025"/>
            <a:ext cx="672623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4800" dirty="0" err="1">
                <a:solidFill>
                  <a:srgbClr val="002D99"/>
                </a:solidFill>
                <a:ea typeface="Eurostile"/>
                <a:cs typeface="Eurostile"/>
              </a:rPr>
              <a:t>Fragen</a:t>
            </a:r>
            <a:r>
              <a:rPr lang="en-US" sz="4800" dirty="0">
                <a:solidFill>
                  <a:srgbClr val="002D99"/>
                </a:solidFill>
                <a:ea typeface="Eurostile"/>
                <a:cs typeface="Eurostile"/>
              </a:rPr>
              <a:t> </a:t>
            </a:r>
            <a:r>
              <a:rPr lang="en-US" sz="4800" dirty="0" err="1" smtClean="0">
                <a:solidFill>
                  <a:srgbClr val="002D99"/>
                </a:solidFill>
                <a:ea typeface="Eurostile"/>
                <a:cs typeface="Eurostile"/>
              </a:rPr>
              <a:t>zur</a:t>
            </a:r>
            <a:r>
              <a:rPr lang="en-US" sz="4800" dirty="0">
                <a:solidFill>
                  <a:srgbClr val="002D99"/>
                </a:solidFill>
                <a:ea typeface="Eurostile"/>
                <a:cs typeface="Eurostile"/>
              </a:rPr>
              <a:t> </a:t>
            </a:r>
            <a:r>
              <a:rPr lang="en-US" sz="4800" dirty="0" err="1" smtClean="0">
                <a:solidFill>
                  <a:srgbClr val="002D99"/>
                </a:solidFill>
                <a:ea typeface="Eurostile"/>
                <a:cs typeface="Eurostile"/>
              </a:rPr>
              <a:t>Antimaterie</a:t>
            </a:r>
            <a:endParaRPr lang="en-US" sz="4800" dirty="0">
              <a:solidFill>
                <a:srgbClr val="002D99"/>
              </a:solidFill>
              <a:ea typeface="Eurostile"/>
              <a:cs typeface="Eurostile"/>
            </a:endParaRPr>
          </a:p>
        </p:txBody>
      </p:sp>
      <p:pic>
        <p:nvPicPr>
          <p:cNvPr id="371715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231900"/>
            <a:ext cx="50038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4"/>
          <p:cNvSpPr>
            <a:spLocks/>
          </p:cNvSpPr>
          <p:nvPr/>
        </p:nvSpPr>
        <p:spPr bwMode="auto">
          <a:xfrm>
            <a:off x="5207000" y="5262563"/>
            <a:ext cx="58451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4200">
                <a:solidFill>
                  <a:srgbClr val="800000"/>
                </a:solidFill>
                <a:ea typeface="Eurostile"/>
                <a:cs typeface="Eurostile"/>
              </a:rPr>
              <a:t>Energiequelle? Bombe? </a:t>
            </a:r>
          </a:p>
        </p:txBody>
      </p:sp>
      <p:sp>
        <p:nvSpPr>
          <p:cNvPr id="45064" name="Rectangle 8"/>
          <p:cNvSpPr>
            <a:spLocks/>
          </p:cNvSpPr>
          <p:nvPr/>
        </p:nvSpPr>
        <p:spPr bwMode="auto">
          <a:xfrm>
            <a:off x="6880225" y="1198563"/>
            <a:ext cx="48910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4200">
                <a:solidFill>
                  <a:srgbClr val="800000"/>
                </a:solidFill>
                <a:ea typeface="Eurostile"/>
                <a:cs typeface="Eurostile"/>
              </a:rPr>
              <a:t>Was ist Antimaterie?</a:t>
            </a:r>
          </a:p>
        </p:txBody>
      </p:sp>
      <p:sp>
        <p:nvSpPr>
          <p:cNvPr id="45065" name="Rectangle 9"/>
          <p:cNvSpPr>
            <a:spLocks/>
          </p:cNvSpPr>
          <p:nvPr/>
        </p:nvSpPr>
        <p:spPr bwMode="auto">
          <a:xfrm>
            <a:off x="6604000" y="2085975"/>
            <a:ext cx="62357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4200">
                <a:solidFill>
                  <a:srgbClr val="800000"/>
                </a:solidFill>
                <a:ea typeface="Eurostile"/>
                <a:cs typeface="Eurostile"/>
              </a:rPr>
              <a:t>Wo wird Antimaterie hergestellt?</a:t>
            </a:r>
          </a:p>
        </p:txBody>
      </p:sp>
      <p:sp>
        <p:nvSpPr>
          <p:cNvPr id="371719" name="Rectangle 10"/>
          <p:cNvSpPr>
            <a:spLocks/>
          </p:cNvSpPr>
          <p:nvPr/>
        </p:nvSpPr>
        <p:spPr bwMode="auto">
          <a:xfrm>
            <a:off x="679450" y="5181600"/>
            <a:ext cx="284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Eurostile"/>
                <a:cs typeface="Eurostile"/>
              </a:rPr>
              <a:t>Einige Fragen</a:t>
            </a:r>
          </a:p>
        </p:txBody>
      </p:sp>
      <p:sp>
        <p:nvSpPr>
          <p:cNvPr id="45067" name="Rectangle 11"/>
          <p:cNvSpPr>
            <a:spLocks/>
          </p:cNvSpPr>
          <p:nvPr/>
        </p:nvSpPr>
        <p:spPr bwMode="auto">
          <a:xfrm>
            <a:off x="4125913" y="6108700"/>
            <a:ext cx="78867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4200">
                <a:solidFill>
                  <a:srgbClr val="800000"/>
                </a:solidFill>
                <a:ea typeface="Eurostile"/>
                <a:cs typeface="Eurostile"/>
              </a:rPr>
              <a:t>Wie untersucht man Antimaterie?</a:t>
            </a:r>
          </a:p>
        </p:txBody>
      </p:sp>
      <p:sp>
        <p:nvSpPr>
          <p:cNvPr id="2" name="Rectangle 9"/>
          <p:cNvSpPr>
            <a:spLocks/>
          </p:cNvSpPr>
          <p:nvPr/>
        </p:nvSpPr>
        <p:spPr bwMode="auto">
          <a:xfrm>
            <a:off x="6284913" y="3616325"/>
            <a:ext cx="583406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4200">
                <a:solidFill>
                  <a:srgbClr val="800000"/>
                </a:solidFill>
                <a:ea typeface="Eurostile"/>
                <a:cs typeface="Eurostile"/>
              </a:rPr>
              <a:t>Wie wird Antimaterie hergestellt?</a:t>
            </a:r>
          </a:p>
        </p:txBody>
      </p:sp>
      <p:sp>
        <p:nvSpPr>
          <p:cNvPr id="371722" name="Text Box 12"/>
          <p:cNvSpPr txBox="1">
            <a:spLocks noChangeArrowheads="1"/>
          </p:cNvSpPr>
          <p:nvPr/>
        </p:nvSpPr>
        <p:spPr bwMode="auto">
          <a:xfrm>
            <a:off x="1246188" y="7469188"/>
            <a:ext cx="18002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i="1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3" name="Rectangle 11"/>
          <p:cNvSpPr>
            <a:spLocks/>
          </p:cNvSpPr>
          <p:nvPr/>
        </p:nvSpPr>
        <p:spPr bwMode="auto">
          <a:xfrm>
            <a:off x="1490663" y="6964363"/>
            <a:ext cx="551656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4200">
                <a:solidFill>
                  <a:srgbClr val="800000"/>
                </a:solidFill>
                <a:ea typeface="Eurostile"/>
                <a:cs typeface="Eurostile"/>
              </a:rPr>
              <a:t>Antimaterie aufspüren?</a:t>
            </a:r>
          </a:p>
        </p:txBody>
      </p:sp>
      <p:sp>
        <p:nvSpPr>
          <p:cNvPr id="4" name="Rectangle 11"/>
          <p:cNvSpPr>
            <a:spLocks/>
          </p:cNvSpPr>
          <p:nvPr/>
        </p:nvSpPr>
        <p:spPr bwMode="auto">
          <a:xfrm>
            <a:off x="309563" y="7756525"/>
            <a:ext cx="116871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4200">
                <a:solidFill>
                  <a:srgbClr val="800000"/>
                </a:solidFill>
                <a:ea typeface="Eurostile"/>
                <a:cs typeface="Eurostile"/>
              </a:rPr>
              <a:t>Mit Antimaterie experimentieren? Anwendungen?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utoUpdateAnimBg="0"/>
      <p:bldP spid="45064" grpId="0" autoUpdateAnimBg="0"/>
      <p:bldP spid="45065" grpId="0" autoUpdateAnimBg="0"/>
      <p:bldP spid="45067" grpId="0" autoUpdateAnimBg="0"/>
      <p:bldP spid="2" grpId="0" autoUpdateAnimBg="0"/>
      <p:bldP spid="3" grpId="0" autoUpdateAnimBg="0"/>
      <p:bldP spid="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1" name="Rectangle 1"/>
          <p:cNvSpPr>
            <a:spLocks/>
          </p:cNvSpPr>
          <p:nvPr/>
        </p:nvSpPr>
        <p:spPr bwMode="auto">
          <a:xfrm>
            <a:off x="2686050" y="152400"/>
            <a:ext cx="101536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4800">
                <a:solidFill>
                  <a:srgbClr val="0000FF"/>
                </a:solidFill>
                <a:ea typeface="Eurostile"/>
                <a:cs typeface="Eurostile"/>
              </a:rPr>
              <a:t>8  Athena-Experiment</a:t>
            </a:r>
          </a:p>
        </p:txBody>
      </p:sp>
      <p:pic>
        <p:nvPicPr>
          <p:cNvPr id="399362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9025" y="4084638"/>
            <a:ext cx="5041900" cy="37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669925" y="3005138"/>
            <a:ext cx="69850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/>
              <a:t>Antiprotonen und Positronen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de-DE" dirty="0"/>
              <a:t>erzeugen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de-DE" dirty="0"/>
              <a:t>abbremsen (</a:t>
            </a:r>
            <a:r>
              <a:rPr lang="de-DE" dirty="0" err="1"/>
              <a:t>entschleunigen</a:t>
            </a:r>
            <a:r>
              <a:rPr lang="de-DE" dirty="0"/>
              <a:t>)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de-DE" dirty="0"/>
              <a:t>zu Antiwasserstoffatomen vereinen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de-DE" dirty="0"/>
              <a:t>einsperren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de-DE" dirty="0"/>
              <a:t>untersuchen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399364" name="Textfeld 3"/>
          <p:cNvSpPr txBox="1">
            <a:spLocks noChangeArrowheads="1"/>
          </p:cNvSpPr>
          <p:nvPr/>
        </p:nvSpPr>
        <p:spPr bwMode="auto">
          <a:xfrm>
            <a:off x="814388" y="1636713"/>
            <a:ext cx="84105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4400" b="1"/>
              <a:t>Untersuchung von Antimaterie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5" name="Rectangle 1"/>
          <p:cNvSpPr>
            <a:spLocks/>
          </p:cNvSpPr>
          <p:nvPr/>
        </p:nvSpPr>
        <p:spPr bwMode="auto">
          <a:xfrm>
            <a:off x="0" y="152400"/>
            <a:ext cx="128397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4800">
                <a:solidFill>
                  <a:srgbClr val="0000FF"/>
                </a:solidFill>
                <a:ea typeface="Eurostile"/>
                <a:cs typeface="Eurostile"/>
              </a:rPr>
              <a:t>8  Athena-Experiment (ALPHA)</a:t>
            </a:r>
          </a:p>
        </p:txBody>
      </p:sp>
      <p:sp>
        <p:nvSpPr>
          <p:cNvPr id="400386" name="Textfeld 2"/>
          <p:cNvSpPr txBox="1">
            <a:spLocks noChangeArrowheads="1"/>
          </p:cNvSpPr>
          <p:nvPr/>
        </p:nvSpPr>
        <p:spPr bwMode="auto">
          <a:xfrm>
            <a:off x="381000" y="1554163"/>
            <a:ext cx="12169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/>
              <a:t>Gibt es einen Unterschied zwischen Materie und Antimaterie?</a:t>
            </a:r>
          </a:p>
        </p:txBody>
      </p:sp>
      <p:grpSp>
        <p:nvGrpSpPr>
          <p:cNvPr id="10" name="Gruppieren 9"/>
          <p:cNvGrpSpPr>
            <a:grpSpLocks/>
          </p:cNvGrpSpPr>
          <p:nvPr/>
        </p:nvGrpSpPr>
        <p:grpSpPr bwMode="auto">
          <a:xfrm>
            <a:off x="849313" y="3311525"/>
            <a:ext cx="10801350" cy="3673475"/>
            <a:chOff x="381720" y="3220616"/>
            <a:chExt cx="12097344" cy="4176464"/>
          </a:xfrm>
        </p:grpSpPr>
        <p:sp>
          <p:nvSpPr>
            <p:cNvPr id="400389" name="Abgerundetes Rechteck 6"/>
            <p:cNvSpPr>
              <a:spLocks noChangeArrowheads="1"/>
            </p:cNvSpPr>
            <p:nvPr/>
          </p:nvSpPr>
          <p:spPr bwMode="auto">
            <a:xfrm>
              <a:off x="381720" y="3220616"/>
              <a:ext cx="12097344" cy="4176464"/>
            </a:xfrm>
            <a:prstGeom prst="roundRect">
              <a:avLst>
                <a:gd name="adj" fmla="val 16667"/>
              </a:avLst>
            </a:prstGeom>
            <a:solidFill>
              <a:srgbClr val="163859">
                <a:alpha val="34901"/>
              </a:srgbClr>
            </a:solidFill>
            <a:ln w="25400" algn="ctr">
              <a:solidFill>
                <a:srgbClr val="6E7A89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pic>
          <p:nvPicPr>
            <p:cNvPr id="400390" name="Grafik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57784" y="3436640"/>
              <a:ext cx="4895850" cy="313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0391" name="Grafik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34448" y="3446164"/>
              <a:ext cx="4867275" cy="311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0392" name="Textfeld 7"/>
            <p:cNvSpPr txBox="1">
              <a:spLocks noChangeArrowheads="1"/>
            </p:cNvSpPr>
            <p:nvPr/>
          </p:nvSpPr>
          <p:spPr bwMode="auto">
            <a:xfrm>
              <a:off x="1965896" y="6677000"/>
              <a:ext cx="25957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Wasserstoff</a:t>
              </a:r>
            </a:p>
          </p:txBody>
        </p:sp>
        <p:sp>
          <p:nvSpPr>
            <p:cNvPr id="400393" name="Textfeld 8"/>
            <p:cNvSpPr txBox="1">
              <a:spLocks noChangeArrowheads="1"/>
            </p:cNvSpPr>
            <p:nvPr/>
          </p:nvSpPr>
          <p:spPr bwMode="auto">
            <a:xfrm>
              <a:off x="7706109" y="6600904"/>
              <a:ext cx="3702039" cy="735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solidFill>
                    <a:schemeClr val="bg1"/>
                  </a:solidFill>
                </a:rPr>
                <a:t>Antiwasserstoff</a:t>
              </a:r>
            </a:p>
          </p:txBody>
        </p:sp>
      </p:grp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1374775" y="7324725"/>
            <a:ext cx="1003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Energieniveaus vergleichen: </a:t>
            </a:r>
            <a:r>
              <a:rPr lang="de-DE" b="1">
                <a:solidFill>
                  <a:srgbClr val="FF0000"/>
                </a:solidFill>
              </a:rPr>
              <a:t>Kein Unterschied</a:t>
            </a:r>
            <a:r>
              <a:rPr lang="de-DE"/>
              <a:t> </a:t>
            </a:r>
          </a:p>
          <a:p>
            <a:r>
              <a:rPr lang="de-DE"/>
              <a:t>(Genauigkeit: 1 : 10</a:t>
            </a:r>
            <a:r>
              <a:rPr lang="de-DE" baseline="30000"/>
              <a:t>15</a:t>
            </a:r>
            <a:r>
              <a:rPr lang="de-DE"/>
              <a:t>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1"/>
          <p:cNvSpPr>
            <a:spLocks/>
          </p:cNvSpPr>
          <p:nvPr/>
        </p:nvSpPr>
        <p:spPr bwMode="auto">
          <a:xfrm>
            <a:off x="2686050" y="152400"/>
            <a:ext cx="101536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4800">
                <a:solidFill>
                  <a:srgbClr val="0000FF"/>
                </a:solidFill>
                <a:ea typeface="Eurostile"/>
                <a:cs typeface="Eurostile"/>
              </a:rPr>
              <a:t>8  Athena-Experiment (AEGIS)</a:t>
            </a:r>
          </a:p>
        </p:txBody>
      </p:sp>
      <p:pic>
        <p:nvPicPr>
          <p:cNvPr id="401410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6050" y="1636713"/>
            <a:ext cx="70961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1411" name="Textfeld 2"/>
          <p:cNvSpPr txBox="1">
            <a:spLocks noChangeArrowheads="1"/>
          </p:cNvSpPr>
          <p:nvPr/>
        </p:nvSpPr>
        <p:spPr bwMode="auto">
          <a:xfrm>
            <a:off x="814388" y="6245225"/>
            <a:ext cx="109442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/>
              <a:t>Nach dem PCT-Theorem sind in den ersten beiden Situationen die Gravitationskräfte identisch. Stimmen sie aber auch mit den Kräften in der dritten Situation überein (Betrag und Richtung)?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3" name="Rectangle 1"/>
          <p:cNvSpPr>
            <a:spLocks/>
          </p:cNvSpPr>
          <p:nvPr/>
        </p:nvSpPr>
        <p:spPr bwMode="auto">
          <a:xfrm>
            <a:off x="2686050" y="152400"/>
            <a:ext cx="101536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4800">
                <a:solidFill>
                  <a:srgbClr val="0000FF"/>
                </a:solidFill>
                <a:ea typeface="Eurostile"/>
                <a:cs typeface="Eurostile"/>
              </a:rPr>
              <a:t>8  Athena-Experiment (AEGIS)</a:t>
            </a:r>
          </a:p>
        </p:txBody>
      </p:sp>
      <p:sp>
        <p:nvSpPr>
          <p:cNvPr id="401411" name="Textfeld 2"/>
          <p:cNvSpPr txBox="1">
            <a:spLocks noChangeArrowheads="1"/>
          </p:cNvSpPr>
          <p:nvPr/>
        </p:nvSpPr>
        <p:spPr bwMode="auto">
          <a:xfrm>
            <a:off x="9886950" y="7827963"/>
            <a:ext cx="2670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chemeClr val="accent1">
                    <a:lumMod val="65000"/>
                  </a:schemeClr>
                </a:solidFill>
              </a:rPr>
              <a:t>Quelle: Wikipedia</a:t>
            </a:r>
          </a:p>
        </p:txBody>
      </p:sp>
      <p:pic>
        <p:nvPicPr>
          <p:cNvPr id="402435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1377950"/>
            <a:ext cx="9382125" cy="660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ihandform 3"/>
          <p:cNvSpPr>
            <a:spLocks/>
          </p:cNvSpPr>
          <p:nvPr/>
        </p:nvSpPr>
        <p:spPr bwMode="auto">
          <a:xfrm>
            <a:off x="6756400" y="4421188"/>
            <a:ext cx="3384550" cy="3535362"/>
          </a:xfrm>
          <a:custGeom>
            <a:avLst/>
            <a:gdLst>
              <a:gd name="T0" fmla="*/ 996286 w 3384645"/>
              <a:gd name="T1" fmla="*/ 313898 h 3534770"/>
              <a:gd name="T2" fmla="*/ 532262 w 3384645"/>
              <a:gd name="T3" fmla="*/ 1351128 h 3534770"/>
              <a:gd name="T4" fmla="*/ 0 w 3384645"/>
              <a:gd name="T5" fmla="*/ 1842447 h 3534770"/>
              <a:gd name="T6" fmla="*/ 382137 w 3384645"/>
              <a:gd name="T7" fmla="*/ 2784142 h 3534770"/>
              <a:gd name="T8" fmla="*/ 1405720 w 3384645"/>
              <a:gd name="T9" fmla="*/ 3534770 h 3534770"/>
              <a:gd name="T10" fmla="*/ 2702257 w 3384645"/>
              <a:gd name="T11" fmla="*/ 3125336 h 3534770"/>
              <a:gd name="T12" fmla="*/ 3384645 w 3384645"/>
              <a:gd name="T13" fmla="*/ 1705970 h 3534770"/>
              <a:gd name="T14" fmla="*/ 3193577 w 3384645"/>
              <a:gd name="T15" fmla="*/ 313898 h 3534770"/>
              <a:gd name="T16" fmla="*/ 2060813 w 3384645"/>
              <a:gd name="T17" fmla="*/ 0 h 3534770"/>
              <a:gd name="T18" fmla="*/ 996286 w 3384645"/>
              <a:gd name="T19" fmla="*/ 313898 h 35347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84645" h="3534770">
                <a:moveTo>
                  <a:pt x="996286" y="313898"/>
                </a:moveTo>
                <a:lnTo>
                  <a:pt x="532262" y="1351128"/>
                </a:lnTo>
                <a:lnTo>
                  <a:pt x="0" y="1842447"/>
                </a:lnTo>
                <a:lnTo>
                  <a:pt x="382137" y="2784143"/>
                </a:lnTo>
                <a:lnTo>
                  <a:pt x="1405719" y="3534770"/>
                </a:lnTo>
                <a:lnTo>
                  <a:pt x="2702257" y="3125337"/>
                </a:lnTo>
                <a:lnTo>
                  <a:pt x="3384645" y="1705970"/>
                </a:lnTo>
                <a:lnTo>
                  <a:pt x="3193576" y="313898"/>
                </a:lnTo>
                <a:lnTo>
                  <a:pt x="2060812" y="0"/>
                </a:lnTo>
                <a:lnTo>
                  <a:pt x="996286" y="313898"/>
                </a:lnTo>
                <a:close/>
              </a:path>
            </a:pathLst>
          </a:custGeom>
          <a:solidFill>
            <a:srgbClr val="00E83F">
              <a:alpha val="12157"/>
            </a:srgbClr>
          </a:solidFill>
          <a:ln w="25400" cap="flat" cmpd="sng" algn="ctr">
            <a:solidFill>
              <a:srgbClr val="6E7A8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5" name="Textfeld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340240" y="5712206"/>
            <a:ext cx="2189254" cy="95410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de-DE">
                <a:noFill/>
              </a:rPr>
              <a:t> 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10318750" y="5021263"/>
            <a:ext cx="22113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rgbClr val="0070C0"/>
                </a:solidFill>
              </a:rPr>
              <a:t>Waagerechter</a:t>
            </a:r>
          </a:p>
          <a:p>
            <a:r>
              <a:rPr lang="de-DE" sz="2400" b="1">
                <a:solidFill>
                  <a:srgbClr val="0070C0"/>
                </a:solidFill>
              </a:rPr>
              <a:t>Wurf</a:t>
            </a: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5551488" y="7581900"/>
            <a:ext cx="3327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>
                <a:solidFill>
                  <a:srgbClr val="0070C0"/>
                </a:solidFill>
              </a:rPr>
              <a:t>Dipole im inhomo- genen el. Feld</a:t>
            </a: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2973388" y="7726363"/>
            <a:ext cx="2089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>
                <a:solidFill>
                  <a:srgbClr val="0070C0"/>
                </a:solidFill>
              </a:rPr>
              <a:t>Penningfalle</a:t>
            </a: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3486150" y="2355850"/>
            <a:ext cx="34575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>
                <a:solidFill>
                  <a:srgbClr val="0070C0"/>
                </a:solidFill>
              </a:rPr>
              <a:t>Energieniveaus beim Positronium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5288" y="7429500"/>
            <a:ext cx="1103312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60325" y="4881563"/>
            <a:ext cx="46418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>
                <a:solidFill>
                  <a:srgbClr val="0070C0"/>
                </a:solidFill>
              </a:rPr>
              <a:t>Bindungsenergie und Reaktionswahrscheinlichkeit</a:t>
            </a:r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5568950" y="1374775"/>
            <a:ext cx="2438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>
                <a:solidFill>
                  <a:srgbClr val="0070C0"/>
                </a:solidFill>
              </a:rPr>
              <a:t>Verluste durch Annihilation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/>
      <p:bldP spid="11" grpId="0"/>
      <p:bldP spid="12" grpId="0"/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7" name="Rectangle 1"/>
          <p:cNvSpPr>
            <a:spLocks/>
          </p:cNvSpPr>
          <p:nvPr/>
        </p:nvSpPr>
        <p:spPr bwMode="auto">
          <a:xfrm>
            <a:off x="2614613" y="152400"/>
            <a:ext cx="102250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4800">
                <a:solidFill>
                  <a:srgbClr val="0000FF"/>
                </a:solidFill>
                <a:ea typeface="Eurostile"/>
                <a:cs typeface="Eurostile"/>
              </a:rPr>
              <a:t>9  Anwendung in der Medizin</a:t>
            </a:r>
          </a:p>
          <a:p>
            <a:endParaRPr lang="en-US" sz="4800">
              <a:solidFill>
                <a:srgbClr val="0000FF"/>
              </a:solidFill>
              <a:ea typeface="Eurostile"/>
              <a:cs typeface="Eurostile"/>
            </a:endParaRPr>
          </a:p>
        </p:txBody>
      </p:sp>
      <p:pic>
        <p:nvPicPr>
          <p:cNvPr id="403458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3225" y="2716213"/>
            <a:ext cx="27749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3459" name="Textfeld 2"/>
          <p:cNvSpPr txBox="1">
            <a:spLocks noChangeArrowheads="1"/>
          </p:cNvSpPr>
          <p:nvPr/>
        </p:nvSpPr>
        <p:spPr bwMode="auto">
          <a:xfrm>
            <a:off x="1677988" y="2500313"/>
            <a:ext cx="8002587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/>
              <a:t>Positronen-Emissions-Tomographie (PET)</a:t>
            </a:r>
          </a:p>
          <a:p>
            <a:r>
              <a:rPr lang="de-DE" sz="3200"/>
              <a:t>Tumorzellen werden durch Positronen emittierende Substanzen, die über Nahrung verabreicht werden, markiert.</a:t>
            </a:r>
          </a:p>
          <a:p>
            <a:endParaRPr lang="de-DE"/>
          </a:p>
          <a:p>
            <a:r>
              <a:rPr lang="de-DE" b="1"/>
              <a:t>Zerstören von Tumorzellen</a:t>
            </a:r>
          </a:p>
          <a:p>
            <a:r>
              <a:rPr lang="de-DE" sz="3200"/>
              <a:t>Eine Bestrahlung mit Antiprotonen ist wegen der Annihilationsenergie etwa 4 mal effizienter als mit Protonen</a:t>
            </a:r>
            <a:r>
              <a:rPr lang="de-DE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1" name="Rectangle 1"/>
          <p:cNvSpPr>
            <a:spLocks/>
          </p:cNvSpPr>
          <p:nvPr/>
        </p:nvSpPr>
        <p:spPr bwMode="auto">
          <a:xfrm>
            <a:off x="2614613" y="152400"/>
            <a:ext cx="102250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4800">
                <a:solidFill>
                  <a:srgbClr val="0000FF"/>
                </a:solidFill>
                <a:ea typeface="Eurostile"/>
                <a:cs typeface="Eurostile"/>
              </a:rPr>
              <a:t>9  Anwendung in der Medizin</a:t>
            </a:r>
          </a:p>
          <a:p>
            <a:endParaRPr lang="en-US" sz="4800">
              <a:solidFill>
                <a:srgbClr val="0000FF"/>
              </a:solidFill>
              <a:ea typeface="Eurostile"/>
              <a:cs typeface="Eurostile"/>
            </a:endParaRPr>
          </a:p>
        </p:txBody>
      </p:sp>
      <p:pic>
        <p:nvPicPr>
          <p:cNvPr id="404482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5275" y="2682875"/>
            <a:ext cx="5040313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bgerundetes Rechteck 2"/>
          <p:cNvSpPr>
            <a:spLocks noChangeArrowheads="1"/>
          </p:cNvSpPr>
          <p:nvPr/>
        </p:nvSpPr>
        <p:spPr bwMode="auto">
          <a:xfrm>
            <a:off x="6786563" y="3905250"/>
            <a:ext cx="2951162" cy="2124075"/>
          </a:xfrm>
          <a:prstGeom prst="roundRect">
            <a:avLst>
              <a:gd name="adj" fmla="val 16667"/>
            </a:avLst>
          </a:prstGeom>
          <a:solidFill>
            <a:srgbClr val="163859">
              <a:alpha val="34901"/>
            </a:srgbClr>
          </a:solidFill>
          <a:ln w="25400" algn="ctr">
            <a:solidFill>
              <a:srgbClr val="6E7A89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" name="Gebogener Pfeil 3"/>
          <p:cNvSpPr/>
          <p:nvPr/>
        </p:nvSpPr>
        <p:spPr bwMode="auto">
          <a:xfrm>
            <a:off x="4481513" y="2068513"/>
            <a:ext cx="3311525" cy="345757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184129"/>
              <a:gd name="adj5" fmla="val 12500"/>
            </a:avLst>
          </a:prstGeom>
          <a:solidFill>
            <a:srgbClr val="163859">
              <a:alpha val="34901"/>
            </a:srgbClr>
          </a:solidFill>
          <a:ln w="25400" cap="flat" cmpd="sng" algn="ctr">
            <a:solidFill>
              <a:srgbClr val="6E7A8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sp>
        <p:nvSpPr>
          <p:cNvPr id="6" name="Gebogener Pfeil 5"/>
          <p:cNvSpPr/>
          <p:nvPr/>
        </p:nvSpPr>
        <p:spPr bwMode="auto">
          <a:xfrm flipV="1">
            <a:off x="4481513" y="4371975"/>
            <a:ext cx="3311525" cy="367347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184129"/>
              <a:gd name="adj5" fmla="val 12500"/>
            </a:avLst>
          </a:prstGeom>
          <a:solidFill>
            <a:srgbClr val="163859">
              <a:alpha val="34901"/>
            </a:srgbClr>
          </a:solidFill>
          <a:ln w="25400" cap="flat" cmpd="sng" algn="ctr">
            <a:solidFill>
              <a:srgbClr val="6E7A8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de-DE">
              <a:latin typeface="Eurostile" charset="0"/>
              <a:ea typeface="ヒラギノ角ゴ ProN W3" charset="0"/>
              <a:cs typeface="ヒラギノ角ゴ ProN W3" charset="0"/>
              <a:sym typeface="Eurostile" charset="0"/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7016750" y="4371975"/>
            <a:ext cx="24892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Koinzidenz</a:t>
            </a:r>
          </a:p>
          <a:p>
            <a:r>
              <a:rPr lang="de-DE">
                <a:latin typeface="Trebuchet MS" pitchFamily="34" charset="0"/>
              </a:rPr>
              <a:t>∆t</a:t>
            </a:r>
            <a:r>
              <a:rPr lang="de-DE" baseline="-25000">
                <a:latin typeface="Trebuchet MS" pitchFamily="34" charset="0"/>
              </a:rPr>
              <a:t>mess</a:t>
            </a:r>
            <a:r>
              <a:rPr lang="de-DE">
                <a:latin typeface="Trebuchet MS" pitchFamily="34" charset="0"/>
              </a:rPr>
              <a:t>&lt;∆t</a:t>
            </a:r>
            <a:r>
              <a:rPr lang="de-DE" baseline="-25000">
                <a:latin typeface="Trebuchet MS" pitchFamily="34" charset="0"/>
              </a:rPr>
              <a:t>krit</a:t>
            </a:r>
            <a:endParaRPr lang="de-DE" baseline="-25000"/>
          </a:p>
        </p:txBody>
      </p:sp>
      <p:sp>
        <p:nvSpPr>
          <p:cNvPr id="7" name="Pfeil nach unten 6"/>
          <p:cNvSpPr>
            <a:spLocks noChangeArrowheads="1"/>
          </p:cNvSpPr>
          <p:nvPr/>
        </p:nvSpPr>
        <p:spPr bwMode="auto">
          <a:xfrm rot="-2007176">
            <a:off x="8262938" y="5548313"/>
            <a:ext cx="433387" cy="1728787"/>
          </a:xfrm>
          <a:prstGeom prst="downArrow">
            <a:avLst>
              <a:gd name="adj1" fmla="val 50000"/>
              <a:gd name="adj2" fmla="val 49863"/>
            </a:avLst>
          </a:prstGeom>
          <a:solidFill>
            <a:srgbClr val="FF0000"/>
          </a:solidFill>
          <a:ln w="25400" algn="ctr">
            <a:solidFill>
              <a:srgbClr val="6E7A89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8734425" y="7289800"/>
            <a:ext cx="200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0000"/>
                </a:solidFill>
              </a:rPr>
              <a:t>Position</a:t>
            </a:r>
          </a:p>
        </p:txBody>
      </p:sp>
      <p:sp>
        <p:nvSpPr>
          <p:cNvPr id="404489" name="Textfeld 8"/>
          <p:cNvSpPr txBox="1">
            <a:spLocks noChangeArrowheads="1"/>
          </p:cNvSpPr>
          <p:nvPr/>
        </p:nvSpPr>
        <p:spPr bwMode="auto">
          <a:xfrm>
            <a:off x="4729163" y="2451100"/>
            <a:ext cx="371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404490" name="Textfeld 10"/>
          <p:cNvSpPr txBox="1">
            <a:spLocks noChangeArrowheads="1"/>
          </p:cNvSpPr>
          <p:nvPr/>
        </p:nvSpPr>
        <p:spPr bwMode="auto">
          <a:xfrm>
            <a:off x="4294188" y="7138988"/>
            <a:ext cx="37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rgbClr val="FF0000"/>
                </a:solidFill>
              </a:rPr>
              <a:t>q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5" name="Rectangle 1"/>
          <p:cNvSpPr>
            <a:spLocks/>
          </p:cNvSpPr>
          <p:nvPr/>
        </p:nvSpPr>
        <p:spPr bwMode="auto">
          <a:xfrm>
            <a:off x="3478213" y="152400"/>
            <a:ext cx="93614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4800">
                <a:solidFill>
                  <a:srgbClr val="0000FF"/>
                </a:solidFill>
                <a:ea typeface="Eurostile"/>
                <a:cs typeface="Eurostile"/>
              </a:rPr>
              <a:t>Zusammenfassung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69925" y="2068513"/>
            <a:ext cx="11088688" cy="66787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4400" b="1" dirty="0"/>
              <a:t>Antimaterie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de-DE" sz="3200" dirty="0"/>
              <a:t>ein </a:t>
            </a:r>
            <a:r>
              <a:rPr lang="de-DE" sz="3200" dirty="0" smtClean="0"/>
              <a:t>perfektes (?) </a:t>
            </a:r>
            <a:r>
              <a:rPr lang="de-DE" sz="3200" dirty="0"/>
              <a:t>Spiegelbild der Materie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de-DE" sz="3200" dirty="0"/>
              <a:t>kann man durch Umwandlung von Energie in Masse erzeugen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de-DE" sz="3200" dirty="0"/>
              <a:t>zerstrahlt in Energie, wenn sie auf entsprechende Materie trifft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de-DE" sz="3200" dirty="0"/>
              <a:t>keine effiziente „Energiequelle“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de-DE" sz="3200" dirty="0"/>
              <a:t>nur in minimalen Mengen (milliardstel Gramm) herstellbar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de-DE" sz="3200" dirty="0"/>
              <a:t>Antiwasserstoff-Herstellung für Präzisionsmessungen gelungen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de-DE" sz="3200" dirty="0"/>
              <a:t>Anwendungen in medizinischer Diagnostik und Therapie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5" name="Rectangle 1"/>
          <p:cNvSpPr>
            <a:spLocks/>
          </p:cNvSpPr>
          <p:nvPr/>
        </p:nvSpPr>
        <p:spPr bwMode="auto">
          <a:xfrm>
            <a:off x="3478213" y="152400"/>
            <a:ext cx="93614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4800" dirty="0" err="1" smtClean="0">
                <a:solidFill>
                  <a:srgbClr val="0000FF"/>
                </a:solidFill>
                <a:ea typeface="Eurostile"/>
                <a:cs typeface="Eurostile"/>
              </a:rPr>
              <a:t>Quellennachweise</a:t>
            </a:r>
            <a:r>
              <a:rPr lang="en-US" sz="4800" dirty="0" smtClean="0">
                <a:solidFill>
                  <a:srgbClr val="0000FF"/>
                </a:solidFill>
                <a:ea typeface="Eurostile"/>
                <a:cs typeface="Eurostile"/>
              </a:rPr>
              <a:t>:</a:t>
            </a:r>
            <a:endParaRPr lang="en-US" sz="4800" dirty="0">
              <a:solidFill>
                <a:srgbClr val="0000FF"/>
              </a:solidFill>
              <a:ea typeface="Eurostile"/>
              <a:cs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69925" y="2068513"/>
            <a:ext cx="11088688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 smtClean="0"/>
              <a:t>Folie</a:t>
            </a:r>
          </a:p>
          <a:p>
            <a:pPr>
              <a:defRPr/>
            </a:pPr>
            <a:r>
              <a:rPr lang="de-DE" sz="1600" dirty="0" smtClean="0"/>
              <a:t>1 – 22 	Abbildungen Prof. Dr. Rolf </a:t>
            </a:r>
            <a:r>
              <a:rPr lang="de-DE" sz="1600" dirty="0" err="1" smtClean="0"/>
              <a:t>Landua</a:t>
            </a:r>
            <a:endParaRPr lang="de-DE" sz="1600" smtClean="0"/>
          </a:p>
          <a:p>
            <a:pPr>
              <a:defRPr/>
            </a:pPr>
            <a:endParaRPr lang="de-DE" sz="1600" dirty="0" smtClean="0"/>
          </a:p>
          <a:p>
            <a:pPr>
              <a:defRPr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5295891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7" name="Rectangle 1"/>
          <p:cNvSpPr>
            <a:spLocks/>
          </p:cNvSpPr>
          <p:nvPr/>
        </p:nvSpPr>
        <p:spPr bwMode="auto">
          <a:xfrm>
            <a:off x="2470150" y="4006850"/>
            <a:ext cx="8466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0">
                <a:solidFill>
                  <a:srgbClr val="0000FF"/>
                </a:solidFill>
                <a:ea typeface="Eurostile"/>
                <a:cs typeface="Eurostile"/>
              </a:rPr>
              <a:t>1     Was ist Antimaterie?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1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3427413"/>
            <a:ext cx="8955088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3762" name="Rectangle 1"/>
          <p:cNvSpPr>
            <a:spLocks/>
          </p:cNvSpPr>
          <p:nvPr/>
        </p:nvSpPr>
        <p:spPr bwMode="auto">
          <a:xfrm>
            <a:off x="3081338" y="68263"/>
            <a:ext cx="66135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4800">
                <a:solidFill>
                  <a:srgbClr val="0000FF"/>
                </a:solidFill>
                <a:ea typeface="Eurostile"/>
                <a:cs typeface="Eurostile"/>
              </a:rPr>
              <a:t>1    Was ist Antimaterie?</a:t>
            </a:r>
          </a:p>
        </p:txBody>
      </p:sp>
      <p:sp>
        <p:nvSpPr>
          <p:cNvPr id="373763" name="Rectangle 2"/>
          <p:cNvSpPr>
            <a:spLocks/>
          </p:cNvSpPr>
          <p:nvPr/>
        </p:nvSpPr>
        <p:spPr bwMode="auto">
          <a:xfrm>
            <a:off x="534988" y="7567613"/>
            <a:ext cx="6070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chemeClr val="tx1"/>
                </a:solidFill>
                <a:ea typeface="Eurostile"/>
                <a:cs typeface="Eurostile"/>
              </a:rPr>
              <a:t>Materie </a:t>
            </a:r>
            <a:r>
              <a:rPr lang="en-US">
                <a:solidFill>
                  <a:schemeClr val="tx1"/>
                </a:solidFill>
                <a:ea typeface="Eurostile"/>
                <a:cs typeface="Eurostile"/>
              </a:rPr>
              <a:t>besteht aus</a:t>
            </a:r>
            <a:r>
              <a:rPr lang="en-US" b="1">
                <a:solidFill>
                  <a:schemeClr val="tx1"/>
                </a:solidFill>
                <a:ea typeface="Eurostile"/>
                <a:cs typeface="Eurostile"/>
              </a:rPr>
              <a:t> Teilchen</a:t>
            </a:r>
          </a:p>
        </p:txBody>
      </p:sp>
      <p:grpSp>
        <p:nvGrpSpPr>
          <p:cNvPr id="373764" name="Group 6"/>
          <p:cNvGrpSpPr>
            <a:grpSpLocks/>
          </p:cNvGrpSpPr>
          <p:nvPr/>
        </p:nvGrpSpPr>
        <p:grpSpPr bwMode="auto">
          <a:xfrm>
            <a:off x="8942388" y="3576638"/>
            <a:ext cx="3536950" cy="1371600"/>
            <a:chOff x="0" y="0"/>
            <a:chExt cx="2227" cy="864"/>
          </a:xfrm>
        </p:grpSpPr>
        <p:sp>
          <p:nvSpPr>
            <p:cNvPr id="373767" name="Rectangle 3"/>
            <p:cNvSpPr>
              <a:spLocks/>
            </p:cNvSpPr>
            <p:nvPr/>
          </p:nvSpPr>
          <p:spPr bwMode="auto">
            <a:xfrm>
              <a:off x="0" y="0"/>
              <a:ext cx="114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0">
                  <a:solidFill>
                    <a:srgbClr val="000080"/>
                  </a:solidFill>
                  <a:ea typeface="Eurostile"/>
                  <a:cs typeface="Eurostile"/>
                </a:rPr>
                <a:t>Elektronen</a:t>
              </a:r>
              <a:endParaRPr lang="en-US" sz="3000">
                <a:solidFill>
                  <a:schemeClr val="tx1"/>
                </a:solidFill>
                <a:ea typeface="Lucida Grande"/>
                <a:cs typeface="Lucida Grande"/>
              </a:endParaRPr>
            </a:p>
            <a:p>
              <a:r>
                <a:rPr lang="en-US" sz="3000">
                  <a:solidFill>
                    <a:srgbClr val="800080"/>
                  </a:solidFill>
                  <a:ea typeface="Eurostile"/>
                  <a:cs typeface="Eurostile"/>
                </a:rPr>
                <a:t>Protonen</a:t>
              </a:r>
            </a:p>
            <a:p>
              <a:r>
                <a:rPr lang="en-US" sz="3000">
                  <a:solidFill>
                    <a:srgbClr val="800080"/>
                  </a:solidFill>
                  <a:ea typeface="Eurostile"/>
                  <a:cs typeface="Eurostile"/>
                </a:rPr>
                <a:t>Neutronen</a:t>
              </a:r>
            </a:p>
          </p:txBody>
        </p:sp>
        <p:sp>
          <p:nvSpPr>
            <p:cNvPr id="373768" name="Rectangle 4"/>
            <p:cNvSpPr>
              <a:spLocks/>
            </p:cNvSpPr>
            <p:nvPr/>
          </p:nvSpPr>
          <p:spPr bwMode="auto">
            <a:xfrm>
              <a:off x="1454" y="440"/>
              <a:ext cx="7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0">
                  <a:solidFill>
                    <a:srgbClr val="FF0000"/>
                  </a:solidFill>
                  <a:ea typeface="Eurostile"/>
                  <a:cs typeface="Eurostile"/>
                </a:rPr>
                <a:t>Quarks</a:t>
              </a:r>
            </a:p>
          </p:txBody>
        </p:sp>
        <p:sp>
          <p:nvSpPr>
            <p:cNvPr id="373769" name="Rectangle 5"/>
            <p:cNvSpPr>
              <a:spLocks/>
            </p:cNvSpPr>
            <p:nvPr/>
          </p:nvSpPr>
          <p:spPr bwMode="auto">
            <a:xfrm>
              <a:off x="1177" y="250"/>
              <a:ext cx="166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200">
                  <a:solidFill>
                    <a:srgbClr val="FF00FF"/>
                  </a:solidFill>
                  <a:ea typeface="Eurostile"/>
                  <a:cs typeface="Eurostile"/>
                </a:rPr>
                <a:t>}</a:t>
              </a:r>
            </a:p>
          </p:txBody>
        </p:sp>
      </p:grpSp>
      <p:sp>
        <p:nvSpPr>
          <p:cNvPr id="373765" name="Rectangle 8"/>
          <p:cNvSpPr>
            <a:spLocks/>
          </p:cNvSpPr>
          <p:nvPr/>
        </p:nvSpPr>
        <p:spPr bwMode="auto">
          <a:xfrm>
            <a:off x="508000" y="1243013"/>
            <a:ext cx="65532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b="1">
                <a:solidFill>
                  <a:schemeClr val="tx1"/>
                </a:solidFill>
                <a:ea typeface="Eurostile"/>
                <a:cs typeface="Eurostile"/>
              </a:rPr>
              <a:t>Alles besteht aus Materie</a:t>
            </a:r>
          </a:p>
          <a:p>
            <a:r>
              <a:rPr lang="en-US">
                <a:solidFill>
                  <a:schemeClr val="tx1"/>
                </a:solidFill>
                <a:ea typeface="Eurostile"/>
                <a:cs typeface="Eurostile"/>
              </a:rPr>
              <a:t>(wir, Tiere, Pflanzen, Steine…)</a:t>
            </a:r>
          </a:p>
        </p:txBody>
      </p:sp>
      <p:sp>
        <p:nvSpPr>
          <p:cNvPr id="373766" name="Rectangle 11"/>
          <p:cNvSpPr>
            <a:spLocks/>
          </p:cNvSpPr>
          <p:nvPr/>
        </p:nvSpPr>
        <p:spPr bwMode="auto">
          <a:xfrm>
            <a:off x="508000" y="2779713"/>
            <a:ext cx="82994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b="1">
                <a:solidFill>
                  <a:schemeClr val="tx1"/>
                </a:solidFill>
                <a:ea typeface="Eurostile"/>
                <a:cs typeface="Eurostile"/>
              </a:rPr>
              <a:t>Hierarchie der Struktur der Materie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5" name="Rectangle 1"/>
          <p:cNvSpPr>
            <a:spLocks/>
          </p:cNvSpPr>
          <p:nvPr/>
        </p:nvSpPr>
        <p:spPr bwMode="auto">
          <a:xfrm>
            <a:off x="0" y="1279525"/>
            <a:ext cx="129635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FF0000"/>
                </a:solidFill>
                <a:ea typeface="Eurostile"/>
                <a:cs typeface="Eurostile"/>
              </a:rPr>
              <a:t>Anti-Teilchen haben </a:t>
            </a:r>
            <a:r>
              <a:rPr lang="en-US" sz="3200" b="1">
                <a:solidFill>
                  <a:srgbClr val="FF0000"/>
                </a:solidFill>
                <a:ea typeface="Eurostile"/>
                <a:cs typeface="Eurostile"/>
              </a:rPr>
              <a:t>dieselbe Masse</a:t>
            </a:r>
            <a:r>
              <a:rPr lang="en-US" sz="3200">
                <a:solidFill>
                  <a:srgbClr val="FF0000"/>
                </a:solidFill>
                <a:ea typeface="Eurostile"/>
                <a:cs typeface="Eurostile"/>
              </a:rPr>
              <a:t>, aber </a:t>
            </a:r>
            <a:r>
              <a:rPr lang="en-US" sz="3200" b="1">
                <a:solidFill>
                  <a:srgbClr val="FF0000"/>
                </a:solidFill>
                <a:ea typeface="Eurostile"/>
                <a:cs typeface="Eurostile"/>
              </a:rPr>
              <a:t>gegensätzliche Ladung</a:t>
            </a:r>
          </a:p>
        </p:txBody>
      </p:sp>
      <p:grpSp>
        <p:nvGrpSpPr>
          <p:cNvPr id="374786" name="Group 5"/>
          <p:cNvGrpSpPr>
            <a:grpSpLocks/>
          </p:cNvGrpSpPr>
          <p:nvPr/>
        </p:nvGrpSpPr>
        <p:grpSpPr bwMode="auto">
          <a:xfrm>
            <a:off x="1828800" y="5257800"/>
            <a:ext cx="10231438" cy="3314700"/>
            <a:chOff x="0" y="0"/>
            <a:chExt cx="6445" cy="2088"/>
          </a:xfrm>
        </p:grpSpPr>
        <p:pic>
          <p:nvPicPr>
            <p:cNvPr id="37482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99" y="0"/>
              <a:ext cx="3062" cy="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4824" name="Rectangle 3"/>
            <p:cNvSpPr>
              <a:spLocks/>
            </p:cNvSpPr>
            <p:nvPr/>
          </p:nvSpPr>
          <p:spPr bwMode="auto">
            <a:xfrm>
              <a:off x="0" y="984"/>
              <a:ext cx="108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ea typeface="Eurostile"/>
                  <a:cs typeface="Eurostile"/>
                </a:rPr>
                <a:t>Teilchen</a:t>
              </a:r>
            </a:p>
          </p:txBody>
        </p:sp>
        <p:sp>
          <p:nvSpPr>
            <p:cNvPr id="374825" name="Rectangle 4"/>
            <p:cNvSpPr>
              <a:spLocks/>
            </p:cNvSpPr>
            <p:nvPr/>
          </p:nvSpPr>
          <p:spPr bwMode="auto">
            <a:xfrm>
              <a:off x="4765" y="984"/>
              <a:ext cx="1680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a typeface="Eurostile"/>
                  <a:cs typeface="Eurostile"/>
                </a:rPr>
                <a:t>Anti-Teilchen</a:t>
              </a:r>
            </a:p>
          </p:txBody>
        </p:sp>
      </p:grpSp>
      <p:grpSp>
        <p:nvGrpSpPr>
          <p:cNvPr id="374787" name="Group 46"/>
          <p:cNvGrpSpPr>
            <a:grpSpLocks/>
          </p:cNvGrpSpPr>
          <p:nvPr/>
        </p:nvGrpSpPr>
        <p:grpSpPr bwMode="auto">
          <a:xfrm>
            <a:off x="5448300" y="2247900"/>
            <a:ext cx="7462838" cy="3759200"/>
            <a:chOff x="3432" y="1416"/>
            <a:chExt cx="4701" cy="2368"/>
          </a:xfrm>
        </p:grpSpPr>
        <p:pic>
          <p:nvPicPr>
            <p:cNvPr id="374821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49" y="1912"/>
              <a:ext cx="1384" cy="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4822" name="Rectangle 7"/>
            <p:cNvSpPr>
              <a:spLocks/>
            </p:cNvSpPr>
            <p:nvPr/>
          </p:nvSpPr>
          <p:spPr bwMode="auto">
            <a:xfrm>
              <a:off x="3432" y="1416"/>
              <a:ext cx="3280" cy="23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/>
            </a:p>
          </p:txBody>
        </p:sp>
      </p:grpSp>
      <p:graphicFrame>
        <p:nvGraphicFramePr>
          <p:cNvPr id="374828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420215"/>
              </p:ext>
            </p:extLst>
          </p:nvPr>
        </p:nvGraphicFramePr>
        <p:xfrm>
          <a:off x="698500" y="2209800"/>
          <a:ext cx="9969500" cy="3757613"/>
        </p:xfrm>
        <a:graphic>
          <a:graphicData uri="http://schemas.openxmlformats.org/drawingml/2006/table">
            <a:tbl>
              <a:tblPr/>
              <a:tblGrid>
                <a:gridCol w="1555750"/>
                <a:gridCol w="2232025"/>
                <a:gridCol w="2087563"/>
                <a:gridCol w="1795462"/>
                <a:gridCol w="2298700"/>
              </a:tblGrid>
              <a:tr h="939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ヒラギノ角ゴ ProN W3"/>
                          <a:cs typeface="ヒラギノ角ゴ ProN W3"/>
                          <a:sym typeface="Comic Sans MS" pitchFamily="66" charset="0"/>
                        </a:rPr>
                        <a:t>Name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ヒラギノ角ゴ ProN W3"/>
                          <a:cs typeface="ヒラギノ角ゴ ProN W3"/>
                          <a:sym typeface="Comic Sans MS" pitchFamily="66" charset="0"/>
                        </a:rPr>
                        <a:t>Elektrische Ladung in e 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ヒラギノ角ゴ ProN W3"/>
                          <a:cs typeface="ヒラギノ角ゴ ProN W3"/>
                          <a:sym typeface="Comic Sans MS" pitchFamily="66" charset="0"/>
                        </a:rPr>
                        <a:t>Ruhen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ヒラギノ角ゴ ProN W3"/>
                          <a:cs typeface="ヒラギノ角ゴ ProN W3"/>
                          <a:sym typeface="Comic Sans MS" pitchFamily="66" charset="0"/>
                        </a:rPr>
                        <a:t>ergie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66" charset="0"/>
                          <a:ea typeface="ヒラギノ角ゴ ProN W3"/>
                          <a:cs typeface="ヒラギノ角ゴ ProN W3"/>
                          <a:sym typeface="Comic Sans MS" pitchFamily="66" charset="0"/>
                        </a:rPr>
                        <a:t>i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ヒラギノ角ゴ ProN W3"/>
                          <a:cs typeface="ヒラギノ角ゴ ProN W3"/>
                          <a:sym typeface="Comic Sans MS" pitchFamily="66" charset="0"/>
                        </a:rPr>
                        <a:t>n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ヒラギノ角ゴ ProN W3"/>
                          <a:cs typeface="ヒラギノ角ゴ ProN W3"/>
                          <a:sym typeface="Comic Sans MS" pitchFamily="66" charset="0"/>
                        </a:rPr>
                        <a:t>Me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ヒラギノ角ゴ ProN W3"/>
                          <a:cs typeface="ヒラギノ角ゴ ProN W3"/>
                          <a:sym typeface="Comic Sans MS" pitchFamily="66" charset="0"/>
                        </a:rPr>
                        <a:t>V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ヒラギノ角ゴ ProN W3"/>
                          <a:cs typeface="ヒラギノ角ゴ ProN W3"/>
                          <a:sym typeface="Comic Sans MS" pitchFamily="66" charset="0"/>
                        </a:rPr>
                        <a:t>*]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66" charset="0"/>
                          <a:ea typeface="ヒラギノ角ゴ ProN W3"/>
                          <a:cs typeface="ヒラギノ角ゴ ProN W3"/>
                          <a:sym typeface="Comic Sans MS" pitchFamily="66" charset="0"/>
                        </a:rPr>
                        <a:t>Elektrische Ladung in e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ea typeface="ヒラギノ角ゴ ProN W3"/>
                          <a:cs typeface="ヒラギノ角ゴ ProN W3"/>
                          <a:sym typeface="Comic Sans MS" pitchFamily="66" charset="0"/>
                        </a:rPr>
                        <a:t>Name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mic Sans MS" pitchFamily="66" charset="0"/>
                          <a:ea typeface="ヒラギノ角ゴ ProN W3"/>
                          <a:cs typeface="ヒラギノ角ゴ ProN W3"/>
                          <a:sym typeface="Comic Sans MS" pitchFamily="66" charset="0"/>
                        </a:rPr>
                        <a:t>Elektron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mic Sans MS" pitchFamily="66" charset="0"/>
                          <a:ea typeface="ヒラギノ角ゴ ProN W3"/>
                          <a:cs typeface="ヒラギノ角ゴ ProN W3"/>
                          <a:sym typeface="Comic Sans MS" pitchFamily="66" charset="0"/>
                        </a:rPr>
                        <a:t>- 1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mic Sans MS" pitchFamily="66" charset="0"/>
                          <a:ea typeface="ヒラギノ角ゴ ProN W3"/>
                          <a:cs typeface="ヒラギノ角ゴ ProN W3"/>
                          <a:sym typeface="Comic Sans MS" pitchFamily="66" charset="0"/>
                        </a:rPr>
                        <a:t> 0,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ヒラギノ角ゴ ProN W3"/>
                          <a:cs typeface="ヒラギノ角ゴ ProN W3"/>
                          <a:sym typeface="Comic Sans MS" pitchFamily="66" charset="0"/>
                        </a:rPr>
                        <a:t>511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CC"/>
                          </a:solidFill>
                          <a:effectLst/>
                          <a:latin typeface="Comic Sans MS" pitchFamily="66" charset="0"/>
                          <a:ea typeface="ヒラギノ角ゴ ProN W3"/>
                          <a:cs typeface="ヒラギノ角ゴ ProN W3"/>
                          <a:sym typeface="Comic Sans MS" pitchFamily="66" charset="0"/>
                        </a:rPr>
                        <a:t>+ 1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CC"/>
                          </a:solidFill>
                          <a:effectLst/>
                          <a:latin typeface="Comic Sans MS" pitchFamily="66" charset="0"/>
                          <a:ea typeface="ヒラギノ角ゴ ProN W3"/>
                          <a:cs typeface="ヒラギノ角ゴ ProN W3"/>
                          <a:sym typeface="Comic Sans MS" pitchFamily="66" charset="0"/>
                        </a:rPr>
                        <a:t>Positron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1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80"/>
                          </a:solidFill>
                          <a:effectLst/>
                          <a:latin typeface="Comic Sans MS" pitchFamily="66" charset="0"/>
                          <a:ea typeface="ヒラギノ角ゴ ProN W3"/>
                          <a:cs typeface="ヒラギノ角ゴ ProN W3"/>
                          <a:sym typeface="Comic Sans MS" pitchFamily="66" charset="0"/>
                        </a:rPr>
                        <a:t>Proton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80"/>
                          </a:solidFill>
                          <a:effectLst/>
                          <a:latin typeface="Comic Sans MS" pitchFamily="66" charset="0"/>
                          <a:ea typeface="ヒラギノ角ゴ ProN W3"/>
                          <a:cs typeface="ヒラギノ角ゴ ProN W3"/>
                          <a:sym typeface="Comic Sans MS" pitchFamily="66" charset="0"/>
                        </a:rPr>
                        <a:t>+ 1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80"/>
                          </a:solidFill>
                          <a:effectLst/>
                          <a:latin typeface="Comic Sans MS" pitchFamily="66" charset="0"/>
                          <a:ea typeface="ヒラギノ角ゴ ProN W3"/>
                          <a:cs typeface="ヒラギノ角ゴ ProN W3"/>
                          <a:sym typeface="Comic Sans MS" pitchFamily="66" charset="0"/>
                        </a:rPr>
                        <a:t>938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ea typeface="ヒラギノ角ゴ ProN W3"/>
                          <a:cs typeface="ヒラギノ角ゴ ProN W3"/>
                          <a:sym typeface="Comic Sans MS" pitchFamily="66" charset="0"/>
                        </a:rPr>
                        <a:t>- 1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ea typeface="ヒラギノ角ゴ ProN W3"/>
                          <a:cs typeface="ヒラギノ角ゴ ProN W3"/>
                          <a:sym typeface="Comic Sans MS" pitchFamily="66" charset="0"/>
                        </a:rPr>
                        <a:t>Antiproton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80"/>
                          </a:solidFill>
                          <a:effectLst/>
                          <a:latin typeface="Comic Sans MS" pitchFamily="66" charset="0"/>
                          <a:ea typeface="ヒラギノ角ゴ ProN W3"/>
                          <a:cs typeface="ヒラギノ角ゴ ProN W3"/>
                          <a:sym typeface="Comic Sans MS" pitchFamily="66" charset="0"/>
                        </a:rPr>
                        <a:t>Neutron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80"/>
                          </a:solidFill>
                          <a:effectLst/>
                          <a:latin typeface="Comic Sans MS" pitchFamily="66" charset="0"/>
                          <a:ea typeface="ヒラギノ角ゴ ProN W3"/>
                          <a:cs typeface="ヒラギノ角ゴ ProN W3"/>
                          <a:sym typeface="Comic Sans MS" pitchFamily="66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80"/>
                          </a:solidFill>
                          <a:effectLst/>
                          <a:latin typeface="Comic Sans MS" pitchFamily="66" charset="0"/>
                          <a:ea typeface="ヒラギノ角ゴ ProN W3"/>
                          <a:cs typeface="ヒラギノ角ゴ ProN W3"/>
                          <a:sym typeface="Comic Sans MS" pitchFamily="66" charset="0"/>
                        </a:rPr>
                        <a:t>941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ea typeface="ヒラギノ角ゴ ProN W3"/>
                          <a:cs typeface="ヒラギノ角ゴ ProN W3"/>
                          <a:sym typeface="Comic Sans MS" pitchFamily="66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ea typeface="ヒラギノ角ゴ ProN W3"/>
                          <a:cs typeface="ヒラギノ角ゴ ProN W3"/>
                          <a:sym typeface="Comic Sans MS" pitchFamily="66" charset="0"/>
                        </a:rPr>
                        <a:t>Antineutron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4820" name="Rectangle 79"/>
          <p:cNvSpPr>
            <a:spLocks/>
          </p:cNvSpPr>
          <p:nvPr/>
        </p:nvSpPr>
        <p:spPr bwMode="auto">
          <a:xfrm>
            <a:off x="3081338" y="68263"/>
            <a:ext cx="66135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4800">
                <a:solidFill>
                  <a:srgbClr val="0000FF"/>
                </a:solidFill>
                <a:ea typeface="Eurostile"/>
                <a:cs typeface="Eurostile"/>
              </a:rPr>
              <a:t>1    Was ist Antimaterie?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3261824" presetClass="entr" presetSubtype="18514628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09" name="Rectangle 1"/>
          <p:cNvSpPr>
            <a:spLocks/>
          </p:cNvSpPr>
          <p:nvPr/>
        </p:nvSpPr>
        <p:spPr bwMode="auto">
          <a:xfrm>
            <a:off x="381000" y="1295400"/>
            <a:ext cx="123142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400">
                <a:solidFill>
                  <a:schemeClr val="tx1"/>
                </a:solidFill>
                <a:ea typeface="Eurostile"/>
                <a:cs typeface="Eurostile"/>
              </a:rPr>
              <a:t>Teilchen und Anti-Teilchen werden immer </a:t>
            </a:r>
            <a:r>
              <a:rPr lang="en-US" sz="3400" b="1">
                <a:solidFill>
                  <a:schemeClr val="tx1"/>
                </a:solidFill>
                <a:ea typeface="Eurostile"/>
                <a:cs typeface="Eurostile"/>
              </a:rPr>
              <a:t>paarweise erzeugt</a:t>
            </a:r>
            <a:r>
              <a:rPr lang="en-US" sz="3400">
                <a:solidFill>
                  <a:schemeClr val="tx1"/>
                </a:solidFill>
                <a:ea typeface="Eurostile"/>
                <a:cs typeface="Eurostile"/>
              </a:rPr>
              <a:t>...</a:t>
            </a:r>
          </a:p>
        </p:txBody>
      </p:sp>
      <p:pic>
        <p:nvPicPr>
          <p:cNvPr id="3758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1113" y="1955800"/>
            <a:ext cx="4027487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5811" name="Rectangle 3"/>
          <p:cNvSpPr>
            <a:spLocks/>
          </p:cNvSpPr>
          <p:nvPr/>
        </p:nvSpPr>
        <p:spPr bwMode="auto">
          <a:xfrm>
            <a:off x="3694113" y="2938463"/>
            <a:ext cx="345598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>
                <a:solidFill>
                  <a:srgbClr val="000080"/>
                </a:solidFill>
                <a:ea typeface="Eurostile"/>
                <a:cs typeface="Eurostile"/>
              </a:rPr>
              <a:t>Energie zu Masse:</a:t>
            </a:r>
          </a:p>
        </p:txBody>
      </p:sp>
      <p:pic>
        <p:nvPicPr>
          <p:cNvPr id="3758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781300"/>
            <a:ext cx="208597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5813" name="Rectangle 7"/>
          <p:cNvSpPr>
            <a:spLocks/>
          </p:cNvSpPr>
          <p:nvPr/>
        </p:nvSpPr>
        <p:spPr bwMode="auto">
          <a:xfrm>
            <a:off x="381000" y="4851400"/>
            <a:ext cx="1080135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400">
                <a:solidFill>
                  <a:schemeClr val="tx1"/>
                </a:solidFill>
                <a:ea typeface="Eurostile"/>
                <a:cs typeface="Eurostile"/>
              </a:rPr>
              <a:t>...und sie können sich gegenseitig </a:t>
            </a:r>
            <a:r>
              <a:rPr lang="en-US" sz="3400" b="1">
                <a:solidFill>
                  <a:schemeClr val="tx1"/>
                </a:solidFill>
                <a:ea typeface="Eurostile"/>
                <a:cs typeface="Eurostile"/>
              </a:rPr>
              <a:t>annihilieren.</a:t>
            </a:r>
          </a:p>
        </p:txBody>
      </p:sp>
      <p:sp>
        <p:nvSpPr>
          <p:cNvPr id="375814" name="Rectangle 8"/>
          <p:cNvSpPr>
            <a:spLocks/>
          </p:cNvSpPr>
          <p:nvPr/>
        </p:nvSpPr>
        <p:spPr bwMode="auto">
          <a:xfrm>
            <a:off x="3765550" y="6564313"/>
            <a:ext cx="336073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200">
                <a:solidFill>
                  <a:srgbClr val="000080"/>
                </a:solidFill>
                <a:ea typeface="Eurostile"/>
                <a:cs typeface="Eurostile"/>
              </a:rPr>
              <a:t>Masse zu Energie:</a:t>
            </a:r>
          </a:p>
        </p:txBody>
      </p:sp>
      <p:pic>
        <p:nvPicPr>
          <p:cNvPr id="37581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1300" y="5943600"/>
            <a:ext cx="4287838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581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6337300"/>
            <a:ext cx="208597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5817" name="Rectangle 12"/>
          <p:cNvSpPr>
            <a:spLocks/>
          </p:cNvSpPr>
          <p:nvPr/>
        </p:nvSpPr>
        <p:spPr bwMode="auto">
          <a:xfrm>
            <a:off x="3081338" y="68263"/>
            <a:ext cx="66135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4800">
                <a:solidFill>
                  <a:srgbClr val="0000FF"/>
                </a:solidFill>
                <a:ea typeface="Eurostile"/>
                <a:cs typeface="Eurostile"/>
              </a:rPr>
              <a:t>1    Was ist Antimaterie?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/>
          </p:cNvSpPr>
          <p:nvPr/>
        </p:nvSpPr>
        <p:spPr bwMode="auto">
          <a:xfrm>
            <a:off x="587375" y="7180263"/>
            <a:ext cx="122809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>
                <a:solidFill>
                  <a:srgbClr val="D90B00"/>
                </a:solidFill>
                <a:ea typeface="Eurostile"/>
                <a:cs typeface="Eurostile"/>
              </a:rPr>
              <a:t>Eine Welt aus Anti-Teilchen würde genauso aussehen wie unsere Welt.</a:t>
            </a:r>
          </a:p>
        </p:txBody>
      </p:sp>
      <p:grpSp>
        <p:nvGrpSpPr>
          <p:cNvPr id="376834" name="Group 4"/>
          <p:cNvGrpSpPr>
            <a:grpSpLocks/>
          </p:cNvGrpSpPr>
          <p:nvPr/>
        </p:nvGrpSpPr>
        <p:grpSpPr bwMode="auto">
          <a:xfrm>
            <a:off x="673100" y="1574800"/>
            <a:ext cx="5070475" cy="4584700"/>
            <a:chOff x="0" y="0"/>
            <a:chExt cx="3194" cy="2888"/>
          </a:xfrm>
        </p:grpSpPr>
        <p:sp>
          <p:nvSpPr>
            <p:cNvPr id="376836" name="Rectangle 2"/>
            <p:cNvSpPr>
              <a:spLocks/>
            </p:cNvSpPr>
            <p:nvPr/>
          </p:nvSpPr>
          <p:spPr bwMode="auto">
            <a:xfrm>
              <a:off x="66" y="2152"/>
              <a:ext cx="3128" cy="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>
                  <a:solidFill>
                    <a:schemeClr val="tx1"/>
                  </a:solidFill>
                  <a:ea typeface="Eurostile"/>
                  <a:cs typeface="Eurostile"/>
                </a:rPr>
                <a:t>Anti-Teilchen sind </a:t>
              </a:r>
              <a:r>
                <a:rPr lang="en-US" b="1">
                  <a:solidFill>
                    <a:schemeClr val="tx1"/>
                  </a:solidFill>
                  <a:ea typeface="Eurostile"/>
                  <a:cs typeface="Eurostile"/>
                </a:rPr>
                <a:t>genauso real wie</a:t>
              </a:r>
              <a:r>
                <a:rPr lang="en-US">
                  <a:solidFill>
                    <a:schemeClr val="tx1"/>
                  </a:solidFill>
                  <a:ea typeface="Eurostile"/>
                  <a:cs typeface="Eurostile"/>
                </a:rPr>
                <a:t> Teilchen</a:t>
              </a:r>
            </a:p>
          </p:txBody>
        </p:sp>
        <p:pic>
          <p:nvPicPr>
            <p:cNvPr id="37683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688" cy="1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6835" name="Rectangle 10"/>
          <p:cNvSpPr>
            <a:spLocks/>
          </p:cNvSpPr>
          <p:nvPr/>
        </p:nvSpPr>
        <p:spPr bwMode="auto">
          <a:xfrm>
            <a:off x="3081338" y="68263"/>
            <a:ext cx="66135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4800">
                <a:solidFill>
                  <a:srgbClr val="0000FF"/>
                </a:solidFill>
                <a:ea typeface="Eurostile"/>
                <a:cs typeface="Eurostile"/>
              </a:rPr>
              <a:t>1    Was ist Antimaterie?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3262976" presetClass="entr" presetSubtype="94812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Rectangle 1"/>
          <p:cNvSpPr>
            <a:spLocks/>
          </p:cNvSpPr>
          <p:nvPr/>
        </p:nvSpPr>
        <p:spPr bwMode="auto">
          <a:xfrm>
            <a:off x="2541588" y="1404938"/>
            <a:ext cx="806526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400" dirty="0" err="1">
                <a:solidFill>
                  <a:schemeClr val="tx1"/>
                </a:solidFill>
                <a:ea typeface="Eurostile"/>
                <a:cs typeface="Eurostile"/>
              </a:rPr>
              <a:t>Vorsicht</a:t>
            </a:r>
            <a:r>
              <a:rPr lang="en-US" sz="3400" dirty="0">
                <a:solidFill>
                  <a:schemeClr val="tx1"/>
                </a:solidFill>
                <a:ea typeface="Eurostile"/>
                <a:cs typeface="Eurostile"/>
              </a:rPr>
              <a:t> </a:t>
            </a:r>
            <a:r>
              <a:rPr lang="en-US" sz="3400" dirty="0" err="1">
                <a:solidFill>
                  <a:schemeClr val="tx1"/>
                </a:solidFill>
                <a:ea typeface="Eurostile"/>
                <a:cs typeface="Eurostile"/>
              </a:rPr>
              <a:t>vor</a:t>
            </a:r>
            <a:r>
              <a:rPr lang="en-US" sz="3400" dirty="0">
                <a:solidFill>
                  <a:schemeClr val="tx1"/>
                </a:solidFill>
                <a:ea typeface="Eurostile"/>
                <a:cs typeface="Eurostile"/>
              </a:rPr>
              <a:t> </a:t>
            </a:r>
            <a:r>
              <a:rPr lang="en-US" sz="3400" dirty="0" err="1">
                <a:solidFill>
                  <a:schemeClr val="tx1"/>
                </a:solidFill>
                <a:ea typeface="Eurostile"/>
                <a:cs typeface="Eurostile"/>
              </a:rPr>
              <a:t>einem</a:t>
            </a:r>
            <a:r>
              <a:rPr lang="en-US" sz="3400" dirty="0">
                <a:solidFill>
                  <a:schemeClr val="tx1"/>
                </a:solidFill>
                <a:ea typeface="Eurostile"/>
                <a:cs typeface="Eurostile"/>
              </a:rPr>
              <a:t> “</a:t>
            </a:r>
            <a:r>
              <a:rPr lang="en-US" sz="3400" dirty="0" err="1" smtClean="0">
                <a:solidFill>
                  <a:schemeClr val="tx1"/>
                </a:solidFill>
                <a:ea typeface="Eurostile"/>
                <a:cs typeface="Eurostile"/>
              </a:rPr>
              <a:t>Antimaterie</a:t>
            </a:r>
            <a:r>
              <a:rPr lang="en-US" sz="3400" dirty="0" smtClean="0">
                <a:solidFill>
                  <a:schemeClr val="tx1"/>
                </a:solidFill>
                <a:ea typeface="Eurostile"/>
                <a:cs typeface="Eurostile"/>
              </a:rPr>
              <a:t> - E.T</a:t>
            </a:r>
            <a:r>
              <a:rPr lang="en-US" sz="3400" dirty="0">
                <a:solidFill>
                  <a:schemeClr val="tx1"/>
                </a:solidFill>
                <a:ea typeface="Eurostile"/>
                <a:cs typeface="Eurostile"/>
              </a:rPr>
              <a:t>.”!</a:t>
            </a:r>
          </a:p>
        </p:txBody>
      </p:sp>
      <p:pic>
        <p:nvPicPr>
          <p:cNvPr id="3778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1713" y="3937000"/>
            <a:ext cx="52292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1712" y="2373312"/>
            <a:ext cx="5703887" cy="57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7860" name="Rectangle 5"/>
          <p:cNvSpPr>
            <a:spLocks/>
          </p:cNvSpPr>
          <p:nvPr/>
        </p:nvSpPr>
        <p:spPr bwMode="auto">
          <a:xfrm>
            <a:off x="3081338" y="68263"/>
            <a:ext cx="66135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4800">
                <a:solidFill>
                  <a:srgbClr val="0000FF"/>
                </a:solidFill>
                <a:ea typeface="Eurostile"/>
                <a:cs typeface="Eurostile"/>
              </a:rPr>
              <a:t>1    Was ist Antimaterie?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818181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C1C1C1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818181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C1C1C1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itle - Center copy">
  <a:themeElements>
    <a:clrScheme name="Title - Center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lnDef>
  </a:objectDefaults>
  <a:extraClrSchemeLst>
    <a:extraClrScheme>
      <a:clrScheme name="Title - Center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Title &amp; Bullets - Alternate L">
  <a:themeElements>
    <a:clrScheme name="">
      <a:dk1>
        <a:srgbClr val="000000"/>
      </a:dk1>
      <a:lt1>
        <a:srgbClr val="6C7685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BABDC2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Alternate L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lnDef>
  </a:objectDefaults>
  <a:extraClrSchemeLst>
    <a:extraClrScheme>
      <a:clrScheme name="Title &amp; Bullets - Alternate 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itle &amp; Bullets - Alternate R">
  <a:themeElements>
    <a:clrScheme name="">
      <a:dk1>
        <a:srgbClr val="000000"/>
      </a:dk1>
      <a:lt1>
        <a:srgbClr val="6C7685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BABDC2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Alternate R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lnDef>
  </a:objectDefaults>
  <a:extraClrSchemeLst>
    <a:extraClrScheme>
      <a:clrScheme name="Title &amp; Bullets - Alternate 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Photo - Vertical">
  <a:themeElements>
    <a:clrScheme name="">
      <a:dk1>
        <a:srgbClr val="000000"/>
      </a:dk1>
      <a:lt1>
        <a:srgbClr val="6C7685"/>
      </a:lt1>
      <a:dk2>
        <a:srgbClr val="000000"/>
      </a:dk2>
      <a:lt2>
        <a:srgbClr val="333333"/>
      </a:lt2>
      <a:accent1>
        <a:srgbClr val="BBE0E3"/>
      </a:accent1>
      <a:accent2>
        <a:srgbClr val="333399"/>
      </a:accent2>
      <a:accent3>
        <a:srgbClr val="BABDC2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Title - Center copy 6">
  <a:themeElements>
    <a:clrScheme name="Title - Center copy 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 copy 6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lnDef>
  </a:objectDefaults>
  <a:extraClrSchemeLst>
    <a:extraClrScheme>
      <a:clrScheme name="Title - Center copy 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_Title, Bullets &amp; Photo">
  <a:themeElements>
    <a:clrScheme name="">
      <a:dk1>
        <a:srgbClr val="000000"/>
      </a:dk1>
      <a:lt1>
        <a:srgbClr val="6C7685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BABDC2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_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_Title - Top">
  <a:themeElements>
    <a:clrScheme name="">
      <a:dk1>
        <a:srgbClr val="E6E6E6"/>
      </a:dk1>
      <a:lt1>
        <a:srgbClr val="FFFFFF"/>
      </a:lt1>
      <a:dk2>
        <a:srgbClr val="000000"/>
      </a:dk2>
      <a:lt2>
        <a:srgbClr val="000000"/>
      </a:lt2>
      <a:accent1>
        <a:srgbClr val="B3B3B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6D6D6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Eurostile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_Photo - Horizontal">
  <a:themeElements>
    <a:clrScheme name="">
      <a:dk1>
        <a:srgbClr val="000000"/>
      </a:dk1>
      <a:lt1>
        <a:srgbClr val="6C7685"/>
      </a:lt1>
      <a:dk2>
        <a:srgbClr val="000000"/>
      </a:dk2>
      <a:lt2>
        <a:srgbClr val="333333"/>
      </a:lt2>
      <a:accent1>
        <a:srgbClr val="BBE0E3"/>
      </a:accent1>
      <a:accent2>
        <a:srgbClr val="333399"/>
      </a:accent2>
      <a:accent3>
        <a:srgbClr val="BABDC2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_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">
      <a:dk1>
        <a:srgbClr val="000000"/>
      </a:dk1>
      <a:lt1>
        <a:srgbClr val="000000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AAAAA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_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818181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C1C1C1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Eurostile" charset="0"/>
            <a:ea typeface="ヒラギノ角ゴ ProN W3" charset="0"/>
            <a:cs typeface="ヒラギノ角ゴ ProN W3" charset="0"/>
            <a:sym typeface="Eurostile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1117</Words>
  <Characters>0</Characters>
  <Application>Microsoft Office PowerPoint</Application>
  <PresentationFormat>Benutzerdefiniert</PresentationFormat>
  <Lines>0</Lines>
  <Paragraphs>228</Paragraphs>
  <Slides>37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30</vt:i4>
      </vt:variant>
      <vt:variant>
        <vt:lpstr>Folientitel</vt:lpstr>
      </vt:variant>
      <vt:variant>
        <vt:i4>37</vt:i4>
      </vt:variant>
    </vt:vector>
  </HeadingPairs>
  <TitlesOfParts>
    <vt:vector size="67" baseType="lpstr">
      <vt:lpstr>Title - Center</vt:lpstr>
      <vt:lpstr>1_Title - Center</vt:lpstr>
      <vt:lpstr>Blank</vt:lpstr>
      <vt:lpstr>Title - Top</vt:lpstr>
      <vt:lpstr>1_Blank</vt:lpstr>
      <vt:lpstr>Bullets</vt:lpstr>
      <vt:lpstr>1_Title - Top</vt:lpstr>
      <vt:lpstr>Photo - Horizontal</vt:lpstr>
      <vt:lpstr>Title &amp; Subtitle</vt:lpstr>
      <vt:lpstr>Title &amp; Bullets - Left</vt:lpstr>
      <vt:lpstr>Title &amp; Bullets - 2 Column</vt:lpstr>
      <vt:lpstr>Title, Bullets &amp; Photo</vt:lpstr>
      <vt:lpstr>Photo - Vertical</vt:lpstr>
      <vt:lpstr>Title &amp; Bullets - Right</vt:lpstr>
      <vt:lpstr>Title &amp; Bullets</vt:lpstr>
      <vt:lpstr>Title - Center copy</vt:lpstr>
      <vt:lpstr>1_Title &amp; Bullets</vt:lpstr>
      <vt:lpstr>Title &amp; Bullets - Alternate L</vt:lpstr>
      <vt:lpstr>Title &amp; Bullets - Alternate R</vt:lpstr>
      <vt:lpstr>1_Photo - Vertical</vt:lpstr>
      <vt:lpstr>1_Title &amp; Bullets - Right</vt:lpstr>
      <vt:lpstr>Title - Center copy 6</vt:lpstr>
      <vt:lpstr>1_Bullets</vt:lpstr>
      <vt:lpstr>1_Title, Bullets &amp; Photo</vt:lpstr>
      <vt:lpstr>2_Blank</vt:lpstr>
      <vt:lpstr>1_Title &amp; Bullets - Left</vt:lpstr>
      <vt:lpstr>2_Title - Top</vt:lpstr>
      <vt:lpstr>1_Photo - Horizontal</vt:lpstr>
      <vt:lpstr>1_Title &amp; Subtitle</vt:lpstr>
      <vt:lpstr>2_Title - Center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Georg Heinrichs</dc:creator>
  <cp:lastModifiedBy>Georg Trendel</cp:lastModifiedBy>
  <cp:revision>112</cp:revision>
  <dcterms:modified xsi:type="dcterms:W3CDTF">2014-11-12T15:20:41Z</dcterms:modified>
</cp:coreProperties>
</file>